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64" r:id="rId2"/>
    <p:sldId id="265" r:id="rId3"/>
    <p:sldId id="261" r:id="rId4"/>
    <p:sldId id="260" r:id="rId5"/>
    <p:sldId id="263" r:id="rId6"/>
    <p:sldId id="262" r:id="rId7"/>
    <p:sldId id="256" r:id="rId8"/>
    <p:sldId id="258" r:id="rId9"/>
    <p:sldId id="259" r:id="rId10"/>
    <p:sldId id="257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howGuides="1">
      <p:cViewPr>
        <p:scale>
          <a:sx n="100" d="100"/>
          <a:sy n="100" d="100"/>
        </p:scale>
        <p:origin x="616" y="-3016"/>
      </p:cViewPr>
      <p:guideLst>
        <p:guide orient="horz" pos="4032"/>
        <p:guide pos="3024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8E7C-924C-B240-90AF-0FC410AC0CEF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2AF94-4A04-0647-AAAC-E7EE61980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2AF94-4A04-0647-AAAC-E7EE61980E4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97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38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2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90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60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45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33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82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02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26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31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9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6A57-92B2-9C4A-A110-EDE26B12E9FD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A770-07F4-424C-A17F-7AE405942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24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02394D4-43B0-852A-6A3D-958F6CB7FE7F}"/>
              </a:ext>
            </a:extLst>
          </p:cNvPr>
          <p:cNvSpPr/>
          <p:nvPr/>
        </p:nvSpPr>
        <p:spPr>
          <a:xfrm>
            <a:off x="2679206" y="5741969"/>
            <a:ext cx="2339958" cy="2306662"/>
          </a:xfrm>
          <a:custGeom>
            <a:avLst/>
            <a:gdLst>
              <a:gd name="connsiteX0" fmla="*/ 792277 w 2339958"/>
              <a:gd name="connsiteY0" fmla="*/ 391794 h 2306662"/>
              <a:gd name="connsiteX1" fmla="*/ 1682401 w 2339958"/>
              <a:gd name="connsiteY1" fmla="*/ 1144353 h 2306662"/>
              <a:gd name="connsiteX2" fmla="*/ 2232659 w 2339958"/>
              <a:gd name="connsiteY2" fmla="*/ 723567 h 2306662"/>
              <a:gd name="connsiteX3" fmla="*/ 1997990 w 2339958"/>
              <a:gd name="connsiteY3" fmla="*/ 990604 h 2306662"/>
              <a:gd name="connsiteX4" fmla="*/ 2337856 w 2339958"/>
              <a:gd name="connsiteY4" fmla="*/ 772119 h 2306662"/>
              <a:gd name="connsiteX5" fmla="*/ 2127463 w 2339958"/>
              <a:gd name="connsiteY5" fmla="*/ 1103893 h 2306662"/>
              <a:gd name="connsiteX6" fmla="*/ 1844242 w 2339958"/>
              <a:gd name="connsiteY6" fmla="*/ 2050661 h 2306662"/>
              <a:gd name="connsiteX7" fmla="*/ 1860426 w 2339958"/>
              <a:gd name="connsiteY7" fmla="*/ 1775532 h 2306662"/>
              <a:gd name="connsiteX8" fmla="*/ 1318259 w 2339958"/>
              <a:gd name="connsiteY8" fmla="*/ 1994017 h 2306662"/>
              <a:gd name="connsiteX9" fmla="*/ 1860426 w 2339958"/>
              <a:gd name="connsiteY9" fmla="*/ 2026385 h 2306662"/>
              <a:gd name="connsiteX10" fmla="*/ 929842 w 2339958"/>
              <a:gd name="connsiteY10" fmla="*/ 1969741 h 2306662"/>
              <a:gd name="connsiteX11" fmla="*/ 808461 w 2339958"/>
              <a:gd name="connsiteY11" fmla="*/ 2196318 h 2306662"/>
              <a:gd name="connsiteX12" fmla="*/ 306755 w 2339958"/>
              <a:gd name="connsiteY12" fmla="*/ 2301514 h 2306662"/>
              <a:gd name="connsiteX13" fmla="*/ 768001 w 2339958"/>
              <a:gd name="connsiteY13" fmla="*/ 2042569 h 2306662"/>
              <a:gd name="connsiteX14" fmla="*/ 193467 w 2339958"/>
              <a:gd name="connsiteY14" fmla="*/ 140941 h 2306662"/>
              <a:gd name="connsiteX15" fmla="*/ 630436 w 2339958"/>
              <a:gd name="connsiteY15" fmla="*/ 1362838 h 2306662"/>
              <a:gd name="connsiteX16" fmla="*/ 7350 w 2339958"/>
              <a:gd name="connsiteY16" fmla="*/ 3376 h 2306662"/>
              <a:gd name="connsiteX17" fmla="*/ 298663 w 2339958"/>
              <a:gd name="connsiteY17" fmla="*/ 958236 h 2306662"/>
              <a:gd name="connsiteX18" fmla="*/ 452412 w 2339958"/>
              <a:gd name="connsiteY18" fmla="*/ 351334 h 2306662"/>
              <a:gd name="connsiteX19" fmla="*/ 905566 w 2339958"/>
              <a:gd name="connsiteY19" fmla="*/ 869224 h 2306662"/>
              <a:gd name="connsiteX20" fmla="*/ 517148 w 2339958"/>
              <a:gd name="connsiteY20" fmla="*/ 294689 h 2306662"/>
              <a:gd name="connsiteX21" fmla="*/ 1107867 w 2339958"/>
              <a:gd name="connsiteY21" fmla="*/ 861132 h 2306662"/>
              <a:gd name="connsiteX22" fmla="*/ 792277 w 2339958"/>
              <a:gd name="connsiteY22" fmla="*/ 391794 h 230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39958" h="2306662">
                <a:moveTo>
                  <a:pt x="792277" y="391794"/>
                </a:moveTo>
                <a:cubicBezTo>
                  <a:pt x="888033" y="438997"/>
                  <a:pt x="1442337" y="1089058"/>
                  <a:pt x="1682401" y="1144353"/>
                </a:cubicBezTo>
                <a:cubicBezTo>
                  <a:pt x="1922465" y="1199648"/>
                  <a:pt x="2180061" y="749192"/>
                  <a:pt x="2232659" y="723567"/>
                </a:cubicBezTo>
                <a:cubicBezTo>
                  <a:pt x="2285257" y="697942"/>
                  <a:pt x="1980457" y="982512"/>
                  <a:pt x="1997990" y="990604"/>
                </a:cubicBezTo>
                <a:cubicBezTo>
                  <a:pt x="2015523" y="998696"/>
                  <a:pt x="2316277" y="753238"/>
                  <a:pt x="2337856" y="772119"/>
                </a:cubicBezTo>
                <a:cubicBezTo>
                  <a:pt x="2359435" y="791001"/>
                  <a:pt x="2209732" y="890803"/>
                  <a:pt x="2127463" y="1103893"/>
                </a:cubicBezTo>
                <a:cubicBezTo>
                  <a:pt x="2045194" y="1316983"/>
                  <a:pt x="1888748" y="1938721"/>
                  <a:pt x="1844242" y="2050661"/>
                </a:cubicBezTo>
                <a:cubicBezTo>
                  <a:pt x="1799736" y="2162601"/>
                  <a:pt x="1948090" y="1784973"/>
                  <a:pt x="1860426" y="1775532"/>
                </a:cubicBezTo>
                <a:cubicBezTo>
                  <a:pt x="1772762" y="1766091"/>
                  <a:pt x="1318259" y="1952208"/>
                  <a:pt x="1318259" y="1994017"/>
                </a:cubicBezTo>
                <a:cubicBezTo>
                  <a:pt x="1318259" y="2035826"/>
                  <a:pt x="1860426" y="2026385"/>
                  <a:pt x="1860426" y="2026385"/>
                </a:cubicBezTo>
                <a:cubicBezTo>
                  <a:pt x="1795690" y="2022339"/>
                  <a:pt x="1105169" y="1941419"/>
                  <a:pt x="929842" y="1969741"/>
                </a:cubicBezTo>
                <a:cubicBezTo>
                  <a:pt x="754515" y="1998063"/>
                  <a:pt x="912309" y="2141023"/>
                  <a:pt x="808461" y="2196318"/>
                </a:cubicBezTo>
                <a:cubicBezTo>
                  <a:pt x="704613" y="2251613"/>
                  <a:pt x="313498" y="2327139"/>
                  <a:pt x="306755" y="2301514"/>
                </a:cubicBezTo>
                <a:cubicBezTo>
                  <a:pt x="300012" y="2275889"/>
                  <a:pt x="786882" y="2402665"/>
                  <a:pt x="768001" y="2042569"/>
                </a:cubicBezTo>
                <a:cubicBezTo>
                  <a:pt x="749120" y="1682474"/>
                  <a:pt x="216394" y="254229"/>
                  <a:pt x="193467" y="140941"/>
                </a:cubicBezTo>
                <a:cubicBezTo>
                  <a:pt x="170540" y="27653"/>
                  <a:pt x="661455" y="1385766"/>
                  <a:pt x="630436" y="1362838"/>
                </a:cubicBezTo>
                <a:cubicBezTo>
                  <a:pt x="599416" y="1339911"/>
                  <a:pt x="62645" y="70810"/>
                  <a:pt x="7350" y="3376"/>
                </a:cubicBezTo>
                <a:cubicBezTo>
                  <a:pt x="-47945" y="-64058"/>
                  <a:pt x="224486" y="900243"/>
                  <a:pt x="298663" y="958236"/>
                </a:cubicBezTo>
                <a:cubicBezTo>
                  <a:pt x="372840" y="1016229"/>
                  <a:pt x="351262" y="366169"/>
                  <a:pt x="452412" y="351334"/>
                </a:cubicBezTo>
                <a:cubicBezTo>
                  <a:pt x="553562" y="336499"/>
                  <a:pt x="894777" y="878665"/>
                  <a:pt x="905566" y="869224"/>
                </a:cubicBezTo>
                <a:cubicBezTo>
                  <a:pt x="916355" y="859783"/>
                  <a:pt x="483431" y="296038"/>
                  <a:pt x="517148" y="294689"/>
                </a:cubicBezTo>
                <a:cubicBezTo>
                  <a:pt x="550865" y="293340"/>
                  <a:pt x="1059315" y="840902"/>
                  <a:pt x="1107867" y="861132"/>
                </a:cubicBezTo>
                <a:cubicBezTo>
                  <a:pt x="1156419" y="881362"/>
                  <a:pt x="696521" y="344591"/>
                  <a:pt x="792277" y="39179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A7C00836-6575-6D67-1BDE-4D4EEC9002DA}"/>
              </a:ext>
            </a:extLst>
          </p:cNvPr>
          <p:cNvSpPr/>
          <p:nvPr/>
        </p:nvSpPr>
        <p:spPr>
          <a:xfrm>
            <a:off x="4652421" y="5290231"/>
            <a:ext cx="979640" cy="1496935"/>
          </a:xfrm>
          <a:custGeom>
            <a:avLst/>
            <a:gdLst>
              <a:gd name="connsiteX0" fmla="*/ 922991 w 979640"/>
              <a:gd name="connsiteY0" fmla="*/ 1960 h 1496935"/>
              <a:gd name="connsiteX1" fmla="*/ 324181 w 979640"/>
              <a:gd name="connsiteY1" fmla="*/ 875900 h 1496935"/>
              <a:gd name="connsiteX2" fmla="*/ 534574 w 979640"/>
              <a:gd name="connsiteY2" fmla="*/ 681691 h 1496935"/>
              <a:gd name="connsiteX3" fmla="*/ 499 w 979640"/>
              <a:gd name="connsiteY3" fmla="*/ 1490895 h 1496935"/>
              <a:gd name="connsiteX4" fmla="*/ 445561 w 979640"/>
              <a:gd name="connsiteY4" fmla="*/ 1021557 h 1496935"/>
              <a:gd name="connsiteX5" fmla="*/ 842071 w 979640"/>
              <a:gd name="connsiteY5" fmla="*/ 471298 h 1496935"/>
              <a:gd name="connsiteX6" fmla="*/ 631678 w 979640"/>
              <a:gd name="connsiteY6" fmla="*/ 681691 h 1496935"/>
              <a:gd name="connsiteX7" fmla="*/ 979636 w 979640"/>
              <a:gd name="connsiteY7" fmla="*/ 155709 h 1496935"/>
              <a:gd name="connsiteX8" fmla="*/ 623586 w 979640"/>
              <a:gd name="connsiteY8" fmla="*/ 625047 h 1496935"/>
              <a:gd name="connsiteX9" fmla="*/ 922991 w 979640"/>
              <a:gd name="connsiteY9" fmla="*/ 1960 h 149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640" h="1496935">
                <a:moveTo>
                  <a:pt x="922991" y="1960"/>
                </a:moveTo>
                <a:cubicBezTo>
                  <a:pt x="873090" y="43769"/>
                  <a:pt x="388917" y="762612"/>
                  <a:pt x="324181" y="875900"/>
                </a:cubicBezTo>
                <a:cubicBezTo>
                  <a:pt x="259445" y="989188"/>
                  <a:pt x="588521" y="579192"/>
                  <a:pt x="534574" y="681691"/>
                </a:cubicBezTo>
                <a:cubicBezTo>
                  <a:pt x="480627" y="784190"/>
                  <a:pt x="15334" y="1434251"/>
                  <a:pt x="499" y="1490895"/>
                </a:cubicBezTo>
                <a:cubicBezTo>
                  <a:pt x="-14337" y="1547539"/>
                  <a:pt x="305299" y="1191490"/>
                  <a:pt x="445561" y="1021557"/>
                </a:cubicBezTo>
                <a:cubicBezTo>
                  <a:pt x="585823" y="851624"/>
                  <a:pt x="811051" y="527942"/>
                  <a:pt x="842071" y="471298"/>
                </a:cubicBezTo>
                <a:cubicBezTo>
                  <a:pt x="873091" y="414654"/>
                  <a:pt x="608751" y="734289"/>
                  <a:pt x="631678" y="681691"/>
                </a:cubicBezTo>
                <a:cubicBezTo>
                  <a:pt x="654605" y="629093"/>
                  <a:pt x="980985" y="165150"/>
                  <a:pt x="979636" y="155709"/>
                </a:cubicBezTo>
                <a:cubicBezTo>
                  <a:pt x="978287" y="146268"/>
                  <a:pt x="631678" y="649323"/>
                  <a:pt x="623586" y="625047"/>
                </a:cubicBezTo>
                <a:cubicBezTo>
                  <a:pt x="615494" y="600771"/>
                  <a:pt x="972892" y="-39849"/>
                  <a:pt x="922991" y="196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5D4D2892-CD9B-EC51-23B1-C6771406ADB9}"/>
              </a:ext>
            </a:extLst>
          </p:cNvPr>
          <p:cNvSpPr/>
          <p:nvPr/>
        </p:nvSpPr>
        <p:spPr>
          <a:xfrm>
            <a:off x="2967765" y="3205963"/>
            <a:ext cx="2986459" cy="3669074"/>
          </a:xfrm>
          <a:custGeom>
            <a:avLst/>
            <a:gdLst>
              <a:gd name="connsiteX0" fmla="*/ 1482854 w 2986459"/>
              <a:gd name="connsiteY0" fmla="*/ 305980 h 3669074"/>
              <a:gd name="connsiteX1" fmla="*/ 26288 w 2986459"/>
              <a:gd name="connsiteY1" fmla="*/ 1366037 h 3669074"/>
              <a:gd name="connsiteX2" fmla="*/ 511810 w 2986459"/>
              <a:gd name="connsiteY2" fmla="*/ 1277025 h 3669074"/>
              <a:gd name="connsiteX3" fmla="*/ 82932 w 2986459"/>
              <a:gd name="connsiteY3" fmla="*/ 1883927 h 3669074"/>
              <a:gd name="connsiteX4" fmla="*/ 511810 w 2986459"/>
              <a:gd name="connsiteY4" fmla="*/ 2612210 h 3669074"/>
              <a:gd name="connsiteX5" fmla="*/ 714111 w 2986459"/>
              <a:gd name="connsiteY5" fmla="*/ 2984444 h 3669074"/>
              <a:gd name="connsiteX6" fmla="*/ 422798 w 2986459"/>
              <a:gd name="connsiteY6" fmla="*/ 2871156 h 3669074"/>
              <a:gd name="connsiteX7" fmla="*/ 1062069 w 2986459"/>
              <a:gd name="connsiteY7" fmla="*/ 3656083 h 3669074"/>
              <a:gd name="connsiteX8" fmla="*/ 1660879 w 2986459"/>
              <a:gd name="connsiteY8" fmla="*/ 3372862 h 3669074"/>
              <a:gd name="connsiteX9" fmla="*/ 1741800 w 2986459"/>
              <a:gd name="connsiteY9" fmla="*/ 3534702 h 3669074"/>
              <a:gd name="connsiteX10" fmla="*/ 2793764 w 2986459"/>
              <a:gd name="connsiteY10" fmla="*/ 2320897 h 3669074"/>
              <a:gd name="connsiteX11" fmla="*/ 2680476 w 2986459"/>
              <a:gd name="connsiteY11" fmla="*/ 2531290 h 3669074"/>
              <a:gd name="connsiteX12" fmla="*/ 2939421 w 2986459"/>
              <a:gd name="connsiteY12" fmla="*/ 840055 h 3669074"/>
              <a:gd name="connsiteX13" fmla="*/ 2915145 w 2986459"/>
              <a:gd name="connsiteY13" fmla="*/ 1139460 h 3669074"/>
              <a:gd name="connsiteX14" fmla="*/ 2235414 w 2986459"/>
              <a:gd name="connsiteY14" fmla="*/ 103679 h 3669074"/>
              <a:gd name="connsiteX15" fmla="*/ 1490947 w 2986459"/>
              <a:gd name="connsiteY15" fmla="*/ 686306 h 3669074"/>
              <a:gd name="connsiteX16" fmla="*/ 1911732 w 2986459"/>
              <a:gd name="connsiteY16" fmla="*/ 14667 h 3669074"/>
              <a:gd name="connsiteX17" fmla="*/ 1482854 w 2986459"/>
              <a:gd name="connsiteY17" fmla="*/ 305980 h 36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6459" h="3669074">
                <a:moveTo>
                  <a:pt x="1482854" y="305980"/>
                </a:moveTo>
                <a:cubicBezTo>
                  <a:pt x="1168613" y="531208"/>
                  <a:pt x="188129" y="1204196"/>
                  <a:pt x="26288" y="1366037"/>
                </a:cubicBezTo>
                <a:cubicBezTo>
                  <a:pt x="-135553" y="1527878"/>
                  <a:pt x="502369" y="1190710"/>
                  <a:pt x="511810" y="1277025"/>
                </a:cubicBezTo>
                <a:cubicBezTo>
                  <a:pt x="521251" y="1363340"/>
                  <a:pt x="82932" y="1661396"/>
                  <a:pt x="82932" y="1883927"/>
                </a:cubicBezTo>
                <a:cubicBezTo>
                  <a:pt x="82932" y="2106458"/>
                  <a:pt x="406613" y="2428790"/>
                  <a:pt x="511810" y="2612210"/>
                </a:cubicBezTo>
                <a:cubicBezTo>
                  <a:pt x="617007" y="2795630"/>
                  <a:pt x="728946" y="2941286"/>
                  <a:pt x="714111" y="2984444"/>
                </a:cubicBezTo>
                <a:cubicBezTo>
                  <a:pt x="699276" y="3027602"/>
                  <a:pt x="364805" y="2759216"/>
                  <a:pt x="422798" y="2871156"/>
                </a:cubicBezTo>
                <a:cubicBezTo>
                  <a:pt x="480791" y="2983096"/>
                  <a:pt x="855722" y="3572465"/>
                  <a:pt x="1062069" y="3656083"/>
                </a:cubicBezTo>
                <a:cubicBezTo>
                  <a:pt x="1268416" y="3739701"/>
                  <a:pt x="1547591" y="3393092"/>
                  <a:pt x="1660879" y="3372862"/>
                </a:cubicBezTo>
                <a:cubicBezTo>
                  <a:pt x="1774167" y="3352632"/>
                  <a:pt x="1552986" y="3710030"/>
                  <a:pt x="1741800" y="3534702"/>
                </a:cubicBezTo>
                <a:cubicBezTo>
                  <a:pt x="1930614" y="3359375"/>
                  <a:pt x="2637318" y="2488132"/>
                  <a:pt x="2793764" y="2320897"/>
                </a:cubicBezTo>
                <a:cubicBezTo>
                  <a:pt x="2950210" y="2153662"/>
                  <a:pt x="2656200" y="2778097"/>
                  <a:pt x="2680476" y="2531290"/>
                </a:cubicBezTo>
                <a:cubicBezTo>
                  <a:pt x="2704752" y="2284483"/>
                  <a:pt x="2900310" y="1072027"/>
                  <a:pt x="2939421" y="840055"/>
                </a:cubicBezTo>
                <a:cubicBezTo>
                  <a:pt x="2978532" y="608083"/>
                  <a:pt x="3032479" y="1262189"/>
                  <a:pt x="2915145" y="1139460"/>
                </a:cubicBezTo>
                <a:cubicBezTo>
                  <a:pt x="2797811" y="1016731"/>
                  <a:pt x="2472780" y="179205"/>
                  <a:pt x="2235414" y="103679"/>
                </a:cubicBezTo>
                <a:cubicBezTo>
                  <a:pt x="1998048" y="28153"/>
                  <a:pt x="1544894" y="701141"/>
                  <a:pt x="1490947" y="686306"/>
                </a:cubicBezTo>
                <a:cubicBezTo>
                  <a:pt x="1437000" y="671471"/>
                  <a:pt x="1909035" y="74009"/>
                  <a:pt x="1911732" y="14667"/>
                </a:cubicBezTo>
                <a:cubicBezTo>
                  <a:pt x="1914429" y="-44675"/>
                  <a:pt x="1797095" y="80752"/>
                  <a:pt x="1482854" y="30598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C17E938D-14D1-AFBA-8FC4-7BA8EC204A9D}"/>
              </a:ext>
            </a:extLst>
          </p:cNvPr>
          <p:cNvSpPr/>
          <p:nvPr/>
        </p:nvSpPr>
        <p:spPr>
          <a:xfrm>
            <a:off x="2872579" y="2328360"/>
            <a:ext cx="3380164" cy="4052988"/>
          </a:xfrm>
          <a:custGeom>
            <a:avLst/>
            <a:gdLst>
              <a:gd name="connsiteX0" fmla="*/ 299499 w 3380164"/>
              <a:gd name="connsiteY0" fmla="*/ 1620553 h 4052988"/>
              <a:gd name="connsiteX1" fmla="*/ 1513304 w 3380164"/>
              <a:gd name="connsiteY1" fmla="*/ 382472 h 4052988"/>
              <a:gd name="connsiteX2" fmla="*/ 882125 w 3380164"/>
              <a:gd name="connsiteY2" fmla="*/ 673785 h 4052988"/>
              <a:gd name="connsiteX3" fmla="*/ 1294819 w 3380164"/>
              <a:gd name="connsiteY3" fmla="*/ 269183 h 4052988"/>
              <a:gd name="connsiteX4" fmla="*/ 94 w 3380164"/>
              <a:gd name="connsiteY4" fmla="*/ 625233 h 4052988"/>
              <a:gd name="connsiteX5" fmla="*/ 1367648 w 3380164"/>
              <a:gd name="connsiteY5" fmla="*/ 74975 h 4052988"/>
              <a:gd name="connsiteX6" fmla="*/ 1804617 w 3380164"/>
              <a:gd name="connsiteY6" fmla="*/ 10238 h 4052988"/>
              <a:gd name="connsiteX7" fmla="*/ 1197715 w 3380164"/>
              <a:gd name="connsiteY7" fmla="*/ 123527 h 4052988"/>
              <a:gd name="connsiteX8" fmla="*/ 2824214 w 3380164"/>
              <a:gd name="connsiteY8" fmla="*/ 131619 h 4052988"/>
              <a:gd name="connsiteX9" fmla="*/ 2193035 w 3380164"/>
              <a:gd name="connsiteY9" fmla="*/ 244907 h 4052988"/>
              <a:gd name="connsiteX10" fmla="*/ 3091251 w 3380164"/>
              <a:gd name="connsiteY10" fmla="*/ 851810 h 4052988"/>
              <a:gd name="connsiteX11" fmla="*/ 2508625 w 3380164"/>
              <a:gd name="connsiteY11" fmla="*/ 714245 h 4052988"/>
              <a:gd name="connsiteX12" fmla="*/ 3358288 w 3380164"/>
              <a:gd name="connsiteY12" fmla="*/ 1353516 h 4052988"/>
              <a:gd name="connsiteX13" fmla="*/ 3139803 w 3380164"/>
              <a:gd name="connsiteY13" fmla="*/ 2316468 h 4052988"/>
              <a:gd name="connsiteX14" fmla="*/ 3261184 w 3380164"/>
              <a:gd name="connsiteY14" fmla="*/ 1887590 h 4052988"/>
              <a:gd name="connsiteX15" fmla="*/ 2824214 w 3380164"/>
              <a:gd name="connsiteY15" fmla="*/ 3295605 h 4052988"/>
              <a:gd name="connsiteX16" fmla="*/ 3010331 w 3380164"/>
              <a:gd name="connsiteY16" fmla="*/ 2737254 h 4052988"/>
              <a:gd name="connsiteX17" fmla="*/ 2638097 w 3380164"/>
              <a:gd name="connsiteY17" fmla="*/ 3627378 h 4052988"/>
              <a:gd name="connsiteX18" fmla="*/ 2387244 w 3380164"/>
              <a:gd name="connsiteY18" fmla="*/ 4040072 h 4052988"/>
              <a:gd name="connsiteX19" fmla="*/ 2856582 w 3380164"/>
              <a:gd name="connsiteY19" fmla="*/ 3174224 h 4052988"/>
              <a:gd name="connsiteX20" fmla="*/ 2719017 w 3380164"/>
              <a:gd name="connsiteY20" fmla="*/ 1563909 h 4052988"/>
              <a:gd name="connsiteX21" fmla="*/ 2484348 w 3380164"/>
              <a:gd name="connsiteY21" fmla="*/ 2041339 h 4052988"/>
              <a:gd name="connsiteX22" fmla="*/ 2557177 w 3380164"/>
              <a:gd name="connsiteY22" fmla="*/ 1402068 h 4052988"/>
              <a:gd name="connsiteX23" fmla="*/ 1796525 w 3380164"/>
              <a:gd name="connsiteY23" fmla="*/ 1952327 h 4052988"/>
              <a:gd name="connsiteX24" fmla="*/ 1934090 w 3380164"/>
              <a:gd name="connsiteY24" fmla="*/ 1563909 h 4052988"/>
              <a:gd name="connsiteX25" fmla="*/ 1132979 w 3380164"/>
              <a:gd name="connsiteY25" fmla="*/ 1855222 h 4052988"/>
              <a:gd name="connsiteX26" fmla="*/ 1739881 w 3380164"/>
              <a:gd name="connsiteY26" fmla="*/ 778982 h 4052988"/>
              <a:gd name="connsiteX27" fmla="*/ 1464752 w 3380164"/>
              <a:gd name="connsiteY27" fmla="*/ 1086479 h 4052988"/>
              <a:gd name="connsiteX28" fmla="*/ 137658 w 3380164"/>
              <a:gd name="connsiteY28" fmla="*/ 1984695 h 4052988"/>
              <a:gd name="connsiteX29" fmla="*/ 1472844 w 3380164"/>
              <a:gd name="connsiteY29" fmla="*/ 689969 h 4052988"/>
              <a:gd name="connsiteX30" fmla="*/ 712193 w 3380164"/>
              <a:gd name="connsiteY30" fmla="*/ 1296872 h 4052988"/>
              <a:gd name="connsiteX31" fmla="*/ 299499 w 3380164"/>
              <a:gd name="connsiteY31" fmla="*/ 1620553 h 405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0164" h="4052988">
                <a:moveTo>
                  <a:pt x="299499" y="1620553"/>
                </a:moveTo>
                <a:cubicBezTo>
                  <a:pt x="433017" y="1468153"/>
                  <a:pt x="1416200" y="540267"/>
                  <a:pt x="1513304" y="382472"/>
                </a:cubicBezTo>
                <a:cubicBezTo>
                  <a:pt x="1610408" y="224677"/>
                  <a:pt x="918539" y="692666"/>
                  <a:pt x="882125" y="673785"/>
                </a:cubicBezTo>
                <a:cubicBezTo>
                  <a:pt x="845711" y="654904"/>
                  <a:pt x="1441824" y="277275"/>
                  <a:pt x="1294819" y="269183"/>
                </a:cubicBezTo>
                <a:cubicBezTo>
                  <a:pt x="1147814" y="261091"/>
                  <a:pt x="-12044" y="657601"/>
                  <a:pt x="94" y="625233"/>
                </a:cubicBezTo>
                <a:cubicBezTo>
                  <a:pt x="12232" y="592865"/>
                  <a:pt x="1066894" y="177474"/>
                  <a:pt x="1367648" y="74975"/>
                </a:cubicBezTo>
                <a:cubicBezTo>
                  <a:pt x="1668402" y="-27524"/>
                  <a:pt x="1832939" y="2146"/>
                  <a:pt x="1804617" y="10238"/>
                </a:cubicBezTo>
                <a:cubicBezTo>
                  <a:pt x="1776295" y="18330"/>
                  <a:pt x="1027782" y="103297"/>
                  <a:pt x="1197715" y="123527"/>
                </a:cubicBezTo>
                <a:cubicBezTo>
                  <a:pt x="1367648" y="143757"/>
                  <a:pt x="2658327" y="111389"/>
                  <a:pt x="2824214" y="131619"/>
                </a:cubicBezTo>
                <a:cubicBezTo>
                  <a:pt x="2990101" y="151849"/>
                  <a:pt x="2148529" y="124875"/>
                  <a:pt x="2193035" y="244907"/>
                </a:cubicBezTo>
                <a:cubicBezTo>
                  <a:pt x="2237541" y="364939"/>
                  <a:pt x="3038653" y="773587"/>
                  <a:pt x="3091251" y="851810"/>
                </a:cubicBezTo>
                <a:cubicBezTo>
                  <a:pt x="3143849" y="930033"/>
                  <a:pt x="2464119" y="630627"/>
                  <a:pt x="2508625" y="714245"/>
                </a:cubicBezTo>
                <a:cubicBezTo>
                  <a:pt x="2553131" y="797863"/>
                  <a:pt x="3253092" y="1086479"/>
                  <a:pt x="3358288" y="1353516"/>
                </a:cubicBezTo>
                <a:cubicBezTo>
                  <a:pt x="3463484" y="1620553"/>
                  <a:pt x="3155987" y="2227456"/>
                  <a:pt x="3139803" y="2316468"/>
                </a:cubicBezTo>
                <a:cubicBezTo>
                  <a:pt x="3123619" y="2405480"/>
                  <a:pt x="3313782" y="1724401"/>
                  <a:pt x="3261184" y="1887590"/>
                </a:cubicBezTo>
                <a:cubicBezTo>
                  <a:pt x="3208586" y="2050779"/>
                  <a:pt x="2866023" y="3153994"/>
                  <a:pt x="2824214" y="3295605"/>
                </a:cubicBezTo>
                <a:cubicBezTo>
                  <a:pt x="2782405" y="3437216"/>
                  <a:pt x="3041350" y="2681959"/>
                  <a:pt x="3010331" y="2737254"/>
                </a:cubicBezTo>
                <a:cubicBezTo>
                  <a:pt x="2979312" y="2792549"/>
                  <a:pt x="2741945" y="3410242"/>
                  <a:pt x="2638097" y="3627378"/>
                </a:cubicBezTo>
                <a:cubicBezTo>
                  <a:pt x="2534249" y="3844514"/>
                  <a:pt x="2350830" y="4115598"/>
                  <a:pt x="2387244" y="4040072"/>
                </a:cubicBezTo>
                <a:cubicBezTo>
                  <a:pt x="2423658" y="3964546"/>
                  <a:pt x="2801286" y="3586918"/>
                  <a:pt x="2856582" y="3174224"/>
                </a:cubicBezTo>
                <a:cubicBezTo>
                  <a:pt x="2911878" y="2761530"/>
                  <a:pt x="2781056" y="1752723"/>
                  <a:pt x="2719017" y="1563909"/>
                </a:cubicBezTo>
                <a:cubicBezTo>
                  <a:pt x="2656978" y="1375095"/>
                  <a:pt x="2511321" y="2068312"/>
                  <a:pt x="2484348" y="2041339"/>
                </a:cubicBezTo>
                <a:cubicBezTo>
                  <a:pt x="2457375" y="2014366"/>
                  <a:pt x="2671814" y="1416903"/>
                  <a:pt x="2557177" y="1402068"/>
                </a:cubicBezTo>
                <a:cubicBezTo>
                  <a:pt x="2442540" y="1387233"/>
                  <a:pt x="1900373" y="1925354"/>
                  <a:pt x="1796525" y="1952327"/>
                </a:cubicBezTo>
                <a:cubicBezTo>
                  <a:pt x="1692677" y="1979300"/>
                  <a:pt x="2044681" y="1580093"/>
                  <a:pt x="1934090" y="1563909"/>
                </a:cubicBezTo>
                <a:cubicBezTo>
                  <a:pt x="1823499" y="1547725"/>
                  <a:pt x="1165347" y="1986043"/>
                  <a:pt x="1132979" y="1855222"/>
                </a:cubicBezTo>
                <a:cubicBezTo>
                  <a:pt x="1100611" y="1724401"/>
                  <a:pt x="1684586" y="907106"/>
                  <a:pt x="1739881" y="778982"/>
                </a:cubicBezTo>
                <a:cubicBezTo>
                  <a:pt x="1795176" y="650858"/>
                  <a:pt x="1731789" y="885527"/>
                  <a:pt x="1464752" y="1086479"/>
                </a:cubicBezTo>
                <a:cubicBezTo>
                  <a:pt x="1197715" y="1287431"/>
                  <a:pt x="136309" y="2050780"/>
                  <a:pt x="137658" y="1984695"/>
                </a:cubicBezTo>
                <a:cubicBezTo>
                  <a:pt x="139007" y="1918610"/>
                  <a:pt x="1377088" y="804606"/>
                  <a:pt x="1472844" y="689969"/>
                </a:cubicBezTo>
                <a:cubicBezTo>
                  <a:pt x="1568600" y="575332"/>
                  <a:pt x="905053" y="1145821"/>
                  <a:pt x="712193" y="1296872"/>
                </a:cubicBezTo>
                <a:cubicBezTo>
                  <a:pt x="519333" y="1447923"/>
                  <a:pt x="165981" y="1772953"/>
                  <a:pt x="299499" y="162055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1BA692A-354E-EBA8-FE8C-D29F6D8F3537}"/>
              </a:ext>
            </a:extLst>
          </p:cNvPr>
          <p:cNvSpPr/>
          <p:nvPr/>
        </p:nvSpPr>
        <p:spPr>
          <a:xfrm>
            <a:off x="2145452" y="2345377"/>
            <a:ext cx="3195824" cy="3980688"/>
          </a:xfrm>
          <a:custGeom>
            <a:avLst/>
            <a:gdLst>
              <a:gd name="connsiteX0" fmla="*/ 1827737 w 3195824"/>
              <a:gd name="connsiteY0" fmla="*/ 1313 h 3980688"/>
              <a:gd name="connsiteX1" fmla="*/ 581564 w 3195824"/>
              <a:gd name="connsiteY1" fmla="*/ 648676 h 3980688"/>
              <a:gd name="connsiteX2" fmla="*/ 832417 w 3195824"/>
              <a:gd name="connsiteY2" fmla="*/ 689136 h 3980688"/>
              <a:gd name="connsiteX3" fmla="*/ 468275 w 3195824"/>
              <a:gd name="connsiteY3" fmla="*/ 1433604 h 3980688"/>
              <a:gd name="connsiteX4" fmla="*/ 800049 w 3195824"/>
              <a:gd name="connsiteY4" fmla="*/ 1320315 h 3980688"/>
              <a:gd name="connsiteX5" fmla="*/ 176962 w 3195824"/>
              <a:gd name="connsiteY5" fmla="*/ 2437016 h 3980688"/>
              <a:gd name="connsiteX6" fmla="*/ 282159 w 3195824"/>
              <a:gd name="connsiteY6" fmla="*/ 2857802 h 3980688"/>
              <a:gd name="connsiteX7" fmla="*/ 7029 w 3195824"/>
              <a:gd name="connsiteY7" fmla="*/ 2566488 h 3980688"/>
              <a:gd name="connsiteX8" fmla="*/ 622024 w 3195824"/>
              <a:gd name="connsiteY8" fmla="*/ 3683189 h 3980688"/>
              <a:gd name="connsiteX9" fmla="*/ 338803 w 3195824"/>
              <a:gd name="connsiteY9" fmla="*/ 3424244 h 3980688"/>
              <a:gd name="connsiteX10" fmla="*/ 1261295 w 3195824"/>
              <a:gd name="connsiteY10" fmla="*/ 3966411 h 3980688"/>
              <a:gd name="connsiteX11" fmla="*/ 1091362 w 3195824"/>
              <a:gd name="connsiteY11" fmla="*/ 3772202 h 3980688"/>
              <a:gd name="connsiteX12" fmla="*/ 775773 w 3195824"/>
              <a:gd name="connsiteY12" fmla="*/ 3230035 h 3980688"/>
              <a:gd name="connsiteX13" fmla="*/ 1204651 w 3195824"/>
              <a:gd name="connsiteY13" fmla="*/ 3650821 h 3980688"/>
              <a:gd name="connsiteX14" fmla="*/ 1075178 w 3195824"/>
              <a:gd name="connsiteY14" fmla="*/ 3230035 h 3980688"/>
              <a:gd name="connsiteX15" fmla="*/ 1115638 w 3195824"/>
              <a:gd name="connsiteY15" fmla="*/ 3278588 h 3980688"/>
              <a:gd name="connsiteX16" fmla="*/ 1196559 w 3195824"/>
              <a:gd name="connsiteY16" fmla="*/ 2954906 h 3980688"/>
              <a:gd name="connsiteX17" fmla="*/ 1326031 w 3195824"/>
              <a:gd name="connsiteY17" fmla="*/ 3157207 h 3980688"/>
              <a:gd name="connsiteX18" fmla="*/ 1156098 w 3195824"/>
              <a:gd name="connsiteY18" fmla="*/ 2477476 h 3980688"/>
              <a:gd name="connsiteX19" fmla="*/ 1601160 w 3195824"/>
              <a:gd name="connsiteY19" fmla="*/ 1563076 h 3980688"/>
              <a:gd name="connsiteX20" fmla="*/ 1245111 w 3195824"/>
              <a:gd name="connsiteY20" fmla="*/ 1870573 h 3980688"/>
              <a:gd name="connsiteX21" fmla="*/ 2628849 w 3195824"/>
              <a:gd name="connsiteY21" fmla="*/ 770057 h 3980688"/>
              <a:gd name="connsiteX22" fmla="*/ 1819645 w 3195824"/>
              <a:gd name="connsiteY22" fmla="*/ 1012818 h 3980688"/>
              <a:gd name="connsiteX23" fmla="*/ 2895886 w 3195824"/>
              <a:gd name="connsiteY23" fmla="*/ 648676 h 3980688"/>
              <a:gd name="connsiteX24" fmla="*/ 1924842 w 3195824"/>
              <a:gd name="connsiteY24" fmla="*/ 648676 h 3980688"/>
              <a:gd name="connsiteX25" fmla="*/ 2515560 w 3195824"/>
              <a:gd name="connsiteY25" fmla="*/ 171246 h 3980688"/>
              <a:gd name="connsiteX26" fmla="*/ 3195291 w 3195824"/>
              <a:gd name="connsiteY26" fmla="*/ 616308 h 3980688"/>
              <a:gd name="connsiteX27" fmla="*/ 2402272 w 3195824"/>
              <a:gd name="connsiteY27" fmla="*/ 179338 h 3980688"/>
              <a:gd name="connsiteX28" fmla="*/ 2208063 w 3195824"/>
              <a:gd name="connsiteY28" fmla="*/ 130786 h 3980688"/>
              <a:gd name="connsiteX29" fmla="*/ 1317939 w 3195824"/>
              <a:gd name="connsiteY29" fmla="*/ 470651 h 3980688"/>
              <a:gd name="connsiteX30" fmla="*/ 1827737 w 3195824"/>
              <a:gd name="connsiteY30" fmla="*/ 1313 h 398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95824" h="3980688">
                <a:moveTo>
                  <a:pt x="1827737" y="1313"/>
                </a:moveTo>
                <a:cubicBezTo>
                  <a:pt x="1705008" y="30984"/>
                  <a:pt x="747451" y="534039"/>
                  <a:pt x="581564" y="648676"/>
                </a:cubicBezTo>
                <a:cubicBezTo>
                  <a:pt x="415677" y="763313"/>
                  <a:pt x="851298" y="558315"/>
                  <a:pt x="832417" y="689136"/>
                </a:cubicBezTo>
                <a:cubicBezTo>
                  <a:pt x="813536" y="819957"/>
                  <a:pt x="473670" y="1328408"/>
                  <a:pt x="468275" y="1433604"/>
                </a:cubicBezTo>
                <a:cubicBezTo>
                  <a:pt x="462880" y="1538801"/>
                  <a:pt x="848601" y="1153080"/>
                  <a:pt x="800049" y="1320315"/>
                </a:cubicBezTo>
                <a:cubicBezTo>
                  <a:pt x="751497" y="1487550"/>
                  <a:pt x="263277" y="2180768"/>
                  <a:pt x="176962" y="2437016"/>
                </a:cubicBezTo>
                <a:cubicBezTo>
                  <a:pt x="90647" y="2693264"/>
                  <a:pt x="310481" y="2836223"/>
                  <a:pt x="282159" y="2857802"/>
                </a:cubicBezTo>
                <a:cubicBezTo>
                  <a:pt x="253837" y="2879381"/>
                  <a:pt x="-49615" y="2428923"/>
                  <a:pt x="7029" y="2566488"/>
                </a:cubicBezTo>
                <a:cubicBezTo>
                  <a:pt x="63673" y="2704053"/>
                  <a:pt x="566728" y="3540230"/>
                  <a:pt x="622024" y="3683189"/>
                </a:cubicBezTo>
                <a:cubicBezTo>
                  <a:pt x="677320" y="3826148"/>
                  <a:pt x="232258" y="3377040"/>
                  <a:pt x="338803" y="3424244"/>
                </a:cubicBezTo>
                <a:cubicBezTo>
                  <a:pt x="445348" y="3471448"/>
                  <a:pt x="1135868" y="3908418"/>
                  <a:pt x="1261295" y="3966411"/>
                </a:cubicBezTo>
                <a:cubicBezTo>
                  <a:pt x="1386722" y="4024404"/>
                  <a:pt x="1172282" y="3894931"/>
                  <a:pt x="1091362" y="3772202"/>
                </a:cubicBezTo>
                <a:cubicBezTo>
                  <a:pt x="1010442" y="3649473"/>
                  <a:pt x="756891" y="3250265"/>
                  <a:pt x="775773" y="3230035"/>
                </a:cubicBezTo>
                <a:cubicBezTo>
                  <a:pt x="794655" y="3209805"/>
                  <a:pt x="1154750" y="3650821"/>
                  <a:pt x="1204651" y="3650821"/>
                </a:cubicBezTo>
                <a:cubicBezTo>
                  <a:pt x="1254552" y="3650821"/>
                  <a:pt x="1090013" y="3292074"/>
                  <a:pt x="1075178" y="3230035"/>
                </a:cubicBezTo>
                <a:cubicBezTo>
                  <a:pt x="1060343" y="3167996"/>
                  <a:pt x="1095408" y="3324443"/>
                  <a:pt x="1115638" y="3278588"/>
                </a:cubicBezTo>
                <a:cubicBezTo>
                  <a:pt x="1135868" y="3232733"/>
                  <a:pt x="1161494" y="2975136"/>
                  <a:pt x="1196559" y="2954906"/>
                </a:cubicBezTo>
                <a:cubicBezTo>
                  <a:pt x="1231624" y="2934676"/>
                  <a:pt x="1332775" y="3236779"/>
                  <a:pt x="1326031" y="3157207"/>
                </a:cubicBezTo>
                <a:cubicBezTo>
                  <a:pt x="1319287" y="3077635"/>
                  <a:pt x="1110243" y="2743164"/>
                  <a:pt x="1156098" y="2477476"/>
                </a:cubicBezTo>
                <a:cubicBezTo>
                  <a:pt x="1201953" y="2211788"/>
                  <a:pt x="1586325" y="1664226"/>
                  <a:pt x="1601160" y="1563076"/>
                </a:cubicBezTo>
                <a:cubicBezTo>
                  <a:pt x="1615995" y="1461926"/>
                  <a:pt x="1073830" y="2002743"/>
                  <a:pt x="1245111" y="1870573"/>
                </a:cubicBezTo>
                <a:cubicBezTo>
                  <a:pt x="1416392" y="1738403"/>
                  <a:pt x="2533093" y="913016"/>
                  <a:pt x="2628849" y="770057"/>
                </a:cubicBezTo>
                <a:cubicBezTo>
                  <a:pt x="2724605" y="627098"/>
                  <a:pt x="1775139" y="1033048"/>
                  <a:pt x="1819645" y="1012818"/>
                </a:cubicBezTo>
                <a:cubicBezTo>
                  <a:pt x="1864151" y="992588"/>
                  <a:pt x="2878353" y="709366"/>
                  <a:pt x="2895886" y="648676"/>
                </a:cubicBezTo>
                <a:cubicBezTo>
                  <a:pt x="2913419" y="587986"/>
                  <a:pt x="1988230" y="728248"/>
                  <a:pt x="1924842" y="648676"/>
                </a:cubicBezTo>
                <a:cubicBezTo>
                  <a:pt x="1861454" y="569104"/>
                  <a:pt x="2303819" y="176641"/>
                  <a:pt x="2515560" y="171246"/>
                </a:cubicBezTo>
                <a:cubicBezTo>
                  <a:pt x="2727301" y="165851"/>
                  <a:pt x="3214172" y="614959"/>
                  <a:pt x="3195291" y="616308"/>
                </a:cubicBezTo>
                <a:cubicBezTo>
                  <a:pt x="3176410" y="617657"/>
                  <a:pt x="2566810" y="260258"/>
                  <a:pt x="2402272" y="179338"/>
                </a:cubicBezTo>
                <a:cubicBezTo>
                  <a:pt x="2237734" y="98418"/>
                  <a:pt x="2388785" y="82234"/>
                  <a:pt x="2208063" y="130786"/>
                </a:cubicBezTo>
                <a:cubicBezTo>
                  <a:pt x="2027341" y="179338"/>
                  <a:pt x="1382675" y="486835"/>
                  <a:pt x="1317939" y="470651"/>
                </a:cubicBezTo>
                <a:cubicBezTo>
                  <a:pt x="1253203" y="454467"/>
                  <a:pt x="1950466" y="-28358"/>
                  <a:pt x="1827737" y="131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87DFBA9-1CC5-19B4-0B9E-13DE06D4A887}"/>
              </a:ext>
            </a:extLst>
          </p:cNvPr>
          <p:cNvSpPr/>
          <p:nvPr/>
        </p:nvSpPr>
        <p:spPr>
          <a:xfrm>
            <a:off x="5070979" y="4911044"/>
            <a:ext cx="609176" cy="145266"/>
          </a:xfrm>
          <a:custGeom>
            <a:avLst/>
            <a:gdLst>
              <a:gd name="connsiteX0" fmla="*/ 2671 w 609176"/>
              <a:gd name="connsiteY0" fmla="*/ 108631 h 145266"/>
              <a:gd name="connsiteX1" fmla="*/ 332871 w 609176"/>
              <a:gd name="connsiteY1" fmla="*/ 13381 h 145266"/>
              <a:gd name="connsiteX2" fmla="*/ 263021 w 609176"/>
              <a:gd name="connsiteY2" fmla="*/ 45131 h 145266"/>
              <a:gd name="connsiteX3" fmla="*/ 370971 w 609176"/>
              <a:gd name="connsiteY3" fmla="*/ 38781 h 145266"/>
              <a:gd name="connsiteX4" fmla="*/ 513846 w 609176"/>
              <a:gd name="connsiteY4" fmla="*/ 143556 h 145266"/>
              <a:gd name="connsiteX5" fmla="*/ 472571 w 609176"/>
              <a:gd name="connsiteY5" fmla="*/ 105456 h 145266"/>
              <a:gd name="connsiteX6" fmla="*/ 494796 w 609176"/>
              <a:gd name="connsiteY6" fmla="*/ 127681 h 145266"/>
              <a:gd name="connsiteX7" fmla="*/ 551946 w 609176"/>
              <a:gd name="connsiteY7" fmla="*/ 102281 h 145266"/>
              <a:gd name="connsiteX8" fmla="*/ 609096 w 609176"/>
              <a:gd name="connsiteY8" fmla="*/ 19731 h 145266"/>
              <a:gd name="connsiteX9" fmla="*/ 539246 w 609176"/>
              <a:gd name="connsiteY9" fmla="*/ 95931 h 145266"/>
              <a:gd name="connsiteX10" fmla="*/ 472571 w 609176"/>
              <a:gd name="connsiteY10" fmla="*/ 64181 h 145266"/>
              <a:gd name="connsiteX11" fmla="*/ 402721 w 609176"/>
              <a:gd name="connsiteY11" fmla="*/ 681 h 145266"/>
              <a:gd name="connsiteX12" fmla="*/ 234446 w 609176"/>
              <a:gd name="connsiteY12" fmla="*/ 29256 h 145266"/>
              <a:gd name="connsiteX13" fmla="*/ 247146 w 609176"/>
              <a:gd name="connsiteY13" fmla="*/ 7031 h 145266"/>
              <a:gd name="connsiteX14" fmla="*/ 139196 w 609176"/>
              <a:gd name="connsiteY14" fmla="*/ 57831 h 145266"/>
              <a:gd name="connsiteX15" fmla="*/ 174121 w 609176"/>
              <a:gd name="connsiteY15" fmla="*/ 16556 h 145266"/>
              <a:gd name="connsiteX16" fmla="*/ 2671 w 609176"/>
              <a:gd name="connsiteY16" fmla="*/ 108631 h 1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176" h="145266">
                <a:moveTo>
                  <a:pt x="2671" y="108631"/>
                </a:moveTo>
                <a:cubicBezTo>
                  <a:pt x="29129" y="108102"/>
                  <a:pt x="289479" y="23964"/>
                  <a:pt x="332871" y="13381"/>
                </a:cubicBezTo>
                <a:cubicBezTo>
                  <a:pt x="376263" y="2798"/>
                  <a:pt x="256671" y="40898"/>
                  <a:pt x="263021" y="45131"/>
                </a:cubicBezTo>
                <a:cubicBezTo>
                  <a:pt x="269371" y="49364"/>
                  <a:pt x="329167" y="22377"/>
                  <a:pt x="370971" y="38781"/>
                </a:cubicBezTo>
                <a:cubicBezTo>
                  <a:pt x="412775" y="55185"/>
                  <a:pt x="496913" y="132444"/>
                  <a:pt x="513846" y="143556"/>
                </a:cubicBezTo>
                <a:cubicBezTo>
                  <a:pt x="530779" y="154668"/>
                  <a:pt x="475746" y="108102"/>
                  <a:pt x="472571" y="105456"/>
                </a:cubicBezTo>
                <a:cubicBezTo>
                  <a:pt x="469396" y="102810"/>
                  <a:pt x="481567" y="128210"/>
                  <a:pt x="494796" y="127681"/>
                </a:cubicBezTo>
                <a:cubicBezTo>
                  <a:pt x="508025" y="127152"/>
                  <a:pt x="532896" y="120273"/>
                  <a:pt x="551946" y="102281"/>
                </a:cubicBezTo>
                <a:cubicBezTo>
                  <a:pt x="570996" y="84289"/>
                  <a:pt x="611213" y="20789"/>
                  <a:pt x="609096" y="19731"/>
                </a:cubicBezTo>
                <a:cubicBezTo>
                  <a:pt x="606979" y="18673"/>
                  <a:pt x="562000" y="88523"/>
                  <a:pt x="539246" y="95931"/>
                </a:cubicBezTo>
                <a:cubicBezTo>
                  <a:pt x="516492" y="103339"/>
                  <a:pt x="495325" y="80056"/>
                  <a:pt x="472571" y="64181"/>
                </a:cubicBezTo>
                <a:cubicBezTo>
                  <a:pt x="449817" y="48306"/>
                  <a:pt x="442408" y="6502"/>
                  <a:pt x="402721" y="681"/>
                </a:cubicBezTo>
                <a:cubicBezTo>
                  <a:pt x="363034" y="-5140"/>
                  <a:pt x="260375" y="28198"/>
                  <a:pt x="234446" y="29256"/>
                </a:cubicBezTo>
                <a:cubicBezTo>
                  <a:pt x="208517" y="30314"/>
                  <a:pt x="263021" y="2269"/>
                  <a:pt x="247146" y="7031"/>
                </a:cubicBezTo>
                <a:cubicBezTo>
                  <a:pt x="231271" y="11793"/>
                  <a:pt x="151367" y="56244"/>
                  <a:pt x="139196" y="57831"/>
                </a:cubicBezTo>
                <a:cubicBezTo>
                  <a:pt x="127025" y="59418"/>
                  <a:pt x="193700" y="10206"/>
                  <a:pt x="174121" y="16556"/>
                </a:cubicBezTo>
                <a:cubicBezTo>
                  <a:pt x="154542" y="22906"/>
                  <a:pt x="-23787" y="109160"/>
                  <a:pt x="2671" y="108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2D6372D-BF73-0EEA-4820-B92B36CC37A4}"/>
              </a:ext>
            </a:extLst>
          </p:cNvPr>
          <p:cNvSpPr/>
          <p:nvPr/>
        </p:nvSpPr>
        <p:spPr>
          <a:xfrm>
            <a:off x="5141756" y="4762498"/>
            <a:ext cx="498321" cy="260449"/>
          </a:xfrm>
          <a:custGeom>
            <a:avLst/>
            <a:gdLst>
              <a:gd name="connsiteX0" fmla="*/ 420844 w 498321"/>
              <a:gd name="connsiteY0" fmla="*/ 260352 h 260449"/>
              <a:gd name="connsiteX1" fmla="*/ 484344 w 498321"/>
              <a:gd name="connsiteY1" fmla="*/ 161927 h 260449"/>
              <a:gd name="connsiteX2" fmla="*/ 497044 w 498321"/>
              <a:gd name="connsiteY2" fmla="*/ 98427 h 260449"/>
              <a:gd name="connsiteX3" fmla="*/ 490694 w 498321"/>
              <a:gd name="connsiteY3" fmla="*/ 158752 h 260449"/>
              <a:gd name="connsiteX4" fmla="*/ 433544 w 498321"/>
              <a:gd name="connsiteY4" fmla="*/ 171452 h 260449"/>
              <a:gd name="connsiteX5" fmla="*/ 465294 w 498321"/>
              <a:gd name="connsiteY5" fmla="*/ 76202 h 260449"/>
              <a:gd name="connsiteX6" fmla="*/ 417669 w 498321"/>
              <a:gd name="connsiteY6" fmla="*/ 155577 h 260449"/>
              <a:gd name="connsiteX7" fmla="*/ 414494 w 498321"/>
              <a:gd name="connsiteY7" fmla="*/ 76202 h 260449"/>
              <a:gd name="connsiteX8" fmla="*/ 382744 w 498321"/>
              <a:gd name="connsiteY8" fmla="*/ 158752 h 260449"/>
              <a:gd name="connsiteX9" fmla="*/ 350994 w 498321"/>
              <a:gd name="connsiteY9" fmla="*/ 34927 h 260449"/>
              <a:gd name="connsiteX10" fmla="*/ 347819 w 498321"/>
              <a:gd name="connsiteY10" fmla="*/ 155577 h 260449"/>
              <a:gd name="connsiteX11" fmla="*/ 303369 w 498321"/>
              <a:gd name="connsiteY11" fmla="*/ 107952 h 260449"/>
              <a:gd name="connsiteX12" fmla="*/ 306544 w 498321"/>
              <a:gd name="connsiteY12" fmla="*/ 2 h 260449"/>
              <a:gd name="connsiteX13" fmla="*/ 319244 w 498321"/>
              <a:gd name="connsiteY13" fmla="*/ 111127 h 260449"/>
              <a:gd name="connsiteX14" fmla="*/ 268444 w 498321"/>
              <a:gd name="connsiteY14" fmla="*/ 111127 h 260449"/>
              <a:gd name="connsiteX15" fmla="*/ 1744 w 498321"/>
              <a:gd name="connsiteY15" fmla="*/ 190502 h 260449"/>
              <a:gd name="connsiteX16" fmla="*/ 160494 w 498321"/>
              <a:gd name="connsiteY16" fmla="*/ 123827 h 260449"/>
              <a:gd name="connsiteX17" fmla="*/ 306544 w 498321"/>
              <a:gd name="connsiteY17" fmla="*/ 149227 h 260449"/>
              <a:gd name="connsiteX18" fmla="*/ 376394 w 498321"/>
              <a:gd name="connsiteY18" fmla="*/ 209552 h 260449"/>
              <a:gd name="connsiteX19" fmla="*/ 360519 w 498321"/>
              <a:gd name="connsiteY19" fmla="*/ 180977 h 260449"/>
              <a:gd name="connsiteX20" fmla="*/ 420844 w 498321"/>
              <a:gd name="connsiteY20" fmla="*/ 260352 h 2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321" h="260449">
                <a:moveTo>
                  <a:pt x="420844" y="260352"/>
                </a:moveTo>
                <a:cubicBezTo>
                  <a:pt x="441482" y="257177"/>
                  <a:pt x="471644" y="188914"/>
                  <a:pt x="484344" y="161927"/>
                </a:cubicBezTo>
                <a:cubicBezTo>
                  <a:pt x="497044" y="134940"/>
                  <a:pt x="495986" y="98956"/>
                  <a:pt x="497044" y="98427"/>
                </a:cubicBezTo>
                <a:cubicBezTo>
                  <a:pt x="498102" y="97898"/>
                  <a:pt x="501277" y="146581"/>
                  <a:pt x="490694" y="158752"/>
                </a:cubicBezTo>
                <a:cubicBezTo>
                  <a:pt x="480111" y="170923"/>
                  <a:pt x="437777" y="185210"/>
                  <a:pt x="433544" y="171452"/>
                </a:cubicBezTo>
                <a:cubicBezTo>
                  <a:pt x="429311" y="157694"/>
                  <a:pt x="467940" y="78848"/>
                  <a:pt x="465294" y="76202"/>
                </a:cubicBezTo>
                <a:cubicBezTo>
                  <a:pt x="462648" y="73556"/>
                  <a:pt x="426136" y="155577"/>
                  <a:pt x="417669" y="155577"/>
                </a:cubicBezTo>
                <a:cubicBezTo>
                  <a:pt x="409202" y="155577"/>
                  <a:pt x="420315" y="75673"/>
                  <a:pt x="414494" y="76202"/>
                </a:cubicBezTo>
                <a:cubicBezTo>
                  <a:pt x="408673" y="76731"/>
                  <a:pt x="393327" y="165631"/>
                  <a:pt x="382744" y="158752"/>
                </a:cubicBezTo>
                <a:cubicBezTo>
                  <a:pt x="372161" y="151873"/>
                  <a:pt x="356815" y="35456"/>
                  <a:pt x="350994" y="34927"/>
                </a:cubicBezTo>
                <a:cubicBezTo>
                  <a:pt x="345173" y="34398"/>
                  <a:pt x="355756" y="143406"/>
                  <a:pt x="347819" y="155577"/>
                </a:cubicBezTo>
                <a:cubicBezTo>
                  <a:pt x="339882" y="167748"/>
                  <a:pt x="310248" y="133881"/>
                  <a:pt x="303369" y="107952"/>
                </a:cubicBezTo>
                <a:cubicBezTo>
                  <a:pt x="296490" y="82023"/>
                  <a:pt x="303898" y="-527"/>
                  <a:pt x="306544" y="2"/>
                </a:cubicBezTo>
                <a:cubicBezTo>
                  <a:pt x="309190" y="531"/>
                  <a:pt x="325594" y="92606"/>
                  <a:pt x="319244" y="111127"/>
                </a:cubicBezTo>
                <a:cubicBezTo>
                  <a:pt x="312894" y="129648"/>
                  <a:pt x="321361" y="97898"/>
                  <a:pt x="268444" y="111127"/>
                </a:cubicBezTo>
                <a:cubicBezTo>
                  <a:pt x="215527" y="124356"/>
                  <a:pt x="19736" y="188385"/>
                  <a:pt x="1744" y="190502"/>
                </a:cubicBezTo>
                <a:cubicBezTo>
                  <a:pt x="-16248" y="192619"/>
                  <a:pt x="109694" y="130706"/>
                  <a:pt x="160494" y="123827"/>
                </a:cubicBezTo>
                <a:cubicBezTo>
                  <a:pt x="211294" y="116948"/>
                  <a:pt x="270561" y="134940"/>
                  <a:pt x="306544" y="149227"/>
                </a:cubicBezTo>
                <a:cubicBezTo>
                  <a:pt x="342527" y="163514"/>
                  <a:pt x="376394" y="209552"/>
                  <a:pt x="376394" y="209552"/>
                </a:cubicBezTo>
                <a:cubicBezTo>
                  <a:pt x="385390" y="214844"/>
                  <a:pt x="350465" y="174098"/>
                  <a:pt x="360519" y="180977"/>
                </a:cubicBezTo>
                <a:cubicBezTo>
                  <a:pt x="370573" y="187856"/>
                  <a:pt x="400206" y="263527"/>
                  <a:pt x="420844" y="260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AD08180-0186-3684-D516-51482F7A1021}"/>
              </a:ext>
            </a:extLst>
          </p:cNvPr>
          <p:cNvSpPr/>
          <p:nvPr/>
        </p:nvSpPr>
        <p:spPr>
          <a:xfrm>
            <a:off x="5090040" y="4825832"/>
            <a:ext cx="539288" cy="134017"/>
          </a:xfrm>
          <a:custGeom>
            <a:avLst/>
            <a:gdLst>
              <a:gd name="connsiteX0" fmla="*/ 2660 w 539288"/>
              <a:gd name="connsiteY0" fmla="*/ 133518 h 134017"/>
              <a:gd name="connsiteX1" fmla="*/ 291585 w 539288"/>
              <a:gd name="connsiteY1" fmla="*/ 19218 h 134017"/>
              <a:gd name="connsiteX2" fmla="*/ 199510 w 539288"/>
              <a:gd name="connsiteY2" fmla="*/ 38268 h 134017"/>
              <a:gd name="connsiteX3" fmla="*/ 320160 w 539288"/>
              <a:gd name="connsiteY3" fmla="*/ 12868 h 134017"/>
              <a:gd name="connsiteX4" fmla="*/ 415410 w 539288"/>
              <a:gd name="connsiteY4" fmla="*/ 35093 h 134017"/>
              <a:gd name="connsiteX5" fmla="*/ 390010 w 539288"/>
              <a:gd name="connsiteY5" fmla="*/ 19218 h 134017"/>
              <a:gd name="connsiteX6" fmla="*/ 539235 w 539288"/>
              <a:gd name="connsiteY6" fmla="*/ 89068 h 134017"/>
              <a:gd name="connsiteX7" fmla="*/ 405885 w 539288"/>
              <a:gd name="connsiteY7" fmla="*/ 25568 h 134017"/>
              <a:gd name="connsiteX8" fmla="*/ 304285 w 539288"/>
              <a:gd name="connsiteY8" fmla="*/ 12868 h 134017"/>
              <a:gd name="connsiteX9" fmla="*/ 164585 w 539288"/>
              <a:gd name="connsiteY9" fmla="*/ 168 h 134017"/>
              <a:gd name="connsiteX10" fmla="*/ 212210 w 539288"/>
              <a:gd name="connsiteY10" fmla="*/ 22393 h 134017"/>
              <a:gd name="connsiteX11" fmla="*/ 158235 w 539288"/>
              <a:gd name="connsiteY11" fmla="*/ 57318 h 134017"/>
              <a:gd name="connsiteX12" fmla="*/ 91560 w 539288"/>
              <a:gd name="connsiteY12" fmla="*/ 50968 h 134017"/>
              <a:gd name="connsiteX13" fmla="*/ 145535 w 539288"/>
              <a:gd name="connsiteY13" fmla="*/ 60493 h 134017"/>
              <a:gd name="connsiteX14" fmla="*/ 2660 w 539288"/>
              <a:gd name="connsiteY14" fmla="*/ 133518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9288" h="134017">
                <a:moveTo>
                  <a:pt x="2660" y="133518"/>
                </a:moveTo>
                <a:cubicBezTo>
                  <a:pt x="27002" y="126639"/>
                  <a:pt x="258777" y="35093"/>
                  <a:pt x="291585" y="19218"/>
                </a:cubicBezTo>
                <a:cubicBezTo>
                  <a:pt x="324393" y="3343"/>
                  <a:pt x="194748" y="39326"/>
                  <a:pt x="199510" y="38268"/>
                </a:cubicBezTo>
                <a:cubicBezTo>
                  <a:pt x="204272" y="37210"/>
                  <a:pt x="284177" y="13397"/>
                  <a:pt x="320160" y="12868"/>
                </a:cubicBezTo>
                <a:cubicBezTo>
                  <a:pt x="356143" y="12339"/>
                  <a:pt x="403768" y="34035"/>
                  <a:pt x="415410" y="35093"/>
                </a:cubicBezTo>
                <a:cubicBezTo>
                  <a:pt x="427052" y="36151"/>
                  <a:pt x="369373" y="10222"/>
                  <a:pt x="390010" y="19218"/>
                </a:cubicBezTo>
                <a:cubicBezTo>
                  <a:pt x="410648" y="28214"/>
                  <a:pt x="536589" y="88010"/>
                  <a:pt x="539235" y="89068"/>
                </a:cubicBezTo>
                <a:cubicBezTo>
                  <a:pt x="541881" y="90126"/>
                  <a:pt x="445043" y="38268"/>
                  <a:pt x="405885" y="25568"/>
                </a:cubicBezTo>
                <a:cubicBezTo>
                  <a:pt x="366727" y="12868"/>
                  <a:pt x="344502" y="17101"/>
                  <a:pt x="304285" y="12868"/>
                </a:cubicBezTo>
                <a:cubicBezTo>
                  <a:pt x="264068" y="8635"/>
                  <a:pt x="179931" y="-1420"/>
                  <a:pt x="164585" y="168"/>
                </a:cubicBezTo>
                <a:cubicBezTo>
                  <a:pt x="149239" y="1755"/>
                  <a:pt x="213268" y="12868"/>
                  <a:pt x="212210" y="22393"/>
                </a:cubicBezTo>
                <a:cubicBezTo>
                  <a:pt x="211152" y="31918"/>
                  <a:pt x="178343" y="52556"/>
                  <a:pt x="158235" y="57318"/>
                </a:cubicBezTo>
                <a:cubicBezTo>
                  <a:pt x="138127" y="62080"/>
                  <a:pt x="93677" y="50439"/>
                  <a:pt x="91560" y="50968"/>
                </a:cubicBezTo>
                <a:cubicBezTo>
                  <a:pt x="89443" y="51497"/>
                  <a:pt x="162468" y="46735"/>
                  <a:pt x="145535" y="60493"/>
                </a:cubicBezTo>
                <a:cubicBezTo>
                  <a:pt x="128602" y="74251"/>
                  <a:pt x="-21682" y="140397"/>
                  <a:pt x="2660" y="133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0FF170-B48A-CF78-45A2-0A89C0980096}"/>
              </a:ext>
            </a:extLst>
          </p:cNvPr>
          <p:cNvSpPr/>
          <p:nvPr/>
        </p:nvSpPr>
        <p:spPr>
          <a:xfrm>
            <a:off x="5055944" y="4977900"/>
            <a:ext cx="573920" cy="214008"/>
          </a:xfrm>
          <a:custGeom>
            <a:avLst/>
            <a:gdLst>
              <a:gd name="connsiteX0" fmla="*/ 455856 w 573920"/>
              <a:gd name="connsiteY0" fmla="*/ 500 h 214008"/>
              <a:gd name="connsiteX1" fmla="*/ 490781 w 573920"/>
              <a:gd name="connsiteY1" fmla="*/ 48125 h 214008"/>
              <a:gd name="connsiteX2" fmla="*/ 519356 w 573920"/>
              <a:gd name="connsiteY2" fmla="*/ 89400 h 214008"/>
              <a:gd name="connsiteX3" fmla="*/ 560631 w 573920"/>
              <a:gd name="connsiteY3" fmla="*/ 44950 h 214008"/>
              <a:gd name="connsiteX4" fmla="*/ 522531 w 573920"/>
              <a:gd name="connsiteY4" fmla="*/ 86225 h 214008"/>
              <a:gd name="connsiteX5" fmla="*/ 573331 w 573920"/>
              <a:gd name="connsiteY5" fmla="*/ 102100 h 214008"/>
              <a:gd name="connsiteX6" fmla="*/ 481256 w 573920"/>
              <a:gd name="connsiteY6" fmla="*/ 111625 h 214008"/>
              <a:gd name="connsiteX7" fmla="*/ 513006 w 573920"/>
              <a:gd name="connsiteY7" fmla="*/ 213225 h 214008"/>
              <a:gd name="connsiteX8" fmla="*/ 462206 w 573920"/>
              <a:gd name="connsiteY8" fmla="*/ 156075 h 214008"/>
              <a:gd name="connsiteX9" fmla="*/ 386006 w 573920"/>
              <a:gd name="connsiteY9" fmla="*/ 108450 h 214008"/>
              <a:gd name="connsiteX10" fmla="*/ 401881 w 573920"/>
              <a:gd name="connsiteY10" fmla="*/ 152900 h 214008"/>
              <a:gd name="connsiteX11" fmla="*/ 382831 w 573920"/>
              <a:gd name="connsiteY11" fmla="*/ 105275 h 214008"/>
              <a:gd name="connsiteX12" fmla="*/ 344731 w 573920"/>
              <a:gd name="connsiteY12" fmla="*/ 184650 h 214008"/>
              <a:gd name="connsiteX13" fmla="*/ 306631 w 573920"/>
              <a:gd name="connsiteY13" fmla="*/ 108450 h 214008"/>
              <a:gd name="connsiteX14" fmla="*/ 303456 w 573920"/>
              <a:gd name="connsiteY14" fmla="*/ 146550 h 214008"/>
              <a:gd name="connsiteX15" fmla="*/ 259006 w 573920"/>
              <a:gd name="connsiteY15" fmla="*/ 89400 h 214008"/>
              <a:gd name="connsiteX16" fmla="*/ 160581 w 573920"/>
              <a:gd name="connsiteY16" fmla="*/ 143375 h 214008"/>
              <a:gd name="connsiteX17" fmla="*/ 90731 w 573920"/>
              <a:gd name="connsiteY17" fmla="*/ 162425 h 214008"/>
              <a:gd name="connsiteX18" fmla="*/ 239956 w 573920"/>
              <a:gd name="connsiteY18" fmla="*/ 92575 h 214008"/>
              <a:gd name="connsiteX19" fmla="*/ 147881 w 573920"/>
              <a:gd name="connsiteY19" fmla="*/ 73525 h 214008"/>
              <a:gd name="connsiteX20" fmla="*/ 43106 w 573920"/>
              <a:gd name="connsiteY20" fmla="*/ 137025 h 214008"/>
              <a:gd name="connsiteX21" fmla="*/ 135181 w 573920"/>
              <a:gd name="connsiteY21" fmla="*/ 70350 h 214008"/>
              <a:gd name="connsiteX22" fmla="*/ 185981 w 573920"/>
              <a:gd name="connsiteY22" fmla="*/ 44950 h 214008"/>
              <a:gd name="connsiteX23" fmla="*/ 71681 w 573920"/>
              <a:gd name="connsiteY23" fmla="*/ 54475 h 214008"/>
              <a:gd name="connsiteX24" fmla="*/ 1831 w 573920"/>
              <a:gd name="connsiteY24" fmla="*/ 79875 h 214008"/>
              <a:gd name="connsiteX25" fmla="*/ 144706 w 573920"/>
              <a:gd name="connsiteY25" fmla="*/ 38600 h 214008"/>
              <a:gd name="connsiteX26" fmla="*/ 319331 w 573920"/>
              <a:gd name="connsiteY26" fmla="*/ 92575 h 214008"/>
              <a:gd name="connsiteX27" fmla="*/ 414581 w 573920"/>
              <a:gd name="connsiteY27" fmla="*/ 108450 h 214008"/>
              <a:gd name="connsiteX28" fmla="*/ 500306 w 573920"/>
              <a:gd name="connsiteY28" fmla="*/ 108450 h 214008"/>
              <a:gd name="connsiteX29" fmla="*/ 538406 w 573920"/>
              <a:gd name="connsiteY29" fmla="*/ 79875 h 214008"/>
              <a:gd name="connsiteX30" fmla="*/ 455856 w 573920"/>
              <a:gd name="connsiteY30" fmla="*/ 500 h 2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3920" h="214008">
                <a:moveTo>
                  <a:pt x="455856" y="500"/>
                </a:moveTo>
                <a:cubicBezTo>
                  <a:pt x="447919" y="-4792"/>
                  <a:pt x="480198" y="33308"/>
                  <a:pt x="490781" y="48125"/>
                </a:cubicBezTo>
                <a:cubicBezTo>
                  <a:pt x="501364" y="62942"/>
                  <a:pt x="507714" y="89929"/>
                  <a:pt x="519356" y="89400"/>
                </a:cubicBezTo>
                <a:cubicBezTo>
                  <a:pt x="530998" y="88871"/>
                  <a:pt x="560102" y="45479"/>
                  <a:pt x="560631" y="44950"/>
                </a:cubicBezTo>
                <a:cubicBezTo>
                  <a:pt x="561160" y="44421"/>
                  <a:pt x="520414" y="76700"/>
                  <a:pt x="522531" y="86225"/>
                </a:cubicBezTo>
                <a:cubicBezTo>
                  <a:pt x="524648" y="95750"/>
                  <a:pt x="580210" y="97867"/>
                  <a:pt x="573331" y="102100"/>
                </a:cubicBezTo>
                <a:cubicBezTo>
                  <a:pt x="566452" y="106333"/>
                  <a:pt x="491310" y="93104"/>
                  <a:pt x="481256" y="111625"/>
                </a:cubicBezTo>
                <a:cubicBezTo>
                  <a:pt x="471202" y="130146"/>
                  <a:pt x="516181" y="205817"/>
                  <a:pt x="513006" y="213225"/>
                </a:cubicBezTo>
                <a:cubicBezTo>
                  <a:pt x="509831" y="220633"/>
                  <a:pt x="483373" y="173537"/>
                  <a:pt x="462206" y="156075"/>
                </a:cubicBezTo>
                <a:cubicBezTo>
                  <a:pt x="441039" y="138613"/>
                  <a:pt x="396060" y="108979"/>
                  <a:pt x="386006" y="108450"/>
                </a:cubicBezTo>
                <a:cubicBezTo>
                  <a:pt x="375952" y="107921"/>
                  <a:pt x="402410" y="153429"/>
                  <a:pt x="401881" y="152900"/>
                </a:cubicBezTo>
                <a:cubicBezTo>
                  <a:pt x="401352" y="152371"/>
                  <a:pt x="392356" y="99983"/>
                  <a:pt x="382831" y="105275"/>
                </a:cubicBezTo>
                <a:cubicBezTo>
                  <a:pt x="373306" y="110567"/>
                  <a:pt x="357431" y="184121"/>
                  <a:pt x="344731" y="184650"/>
                </a:cubicBezTo>
                <a:cubicBezTo>
                  <a:pt x="332031" y="185179"/>
                  <a:pt x="313510" y="114800"/>
                  <a:pt x="306631" y="108450"/>
                </a:cubicBezTo>
                <a:cubicBezTo>
                  <a:pt x="299752" y="102100"/>
                  <a:pt x="311394" y="149725"/>
                  <a:pt x="303456" y="146550"/>
                </a:cubicBezTo>
                <a:cubicBezTo>
                  <a:pt x="295518" y="143375"/>
                  <a:pt x="282818" y="89929"/>
                  <a:pt x="259006" y="89400"/>
                </a:cubicBezTo>
                <a:cubicBezTo>
                  <a:pt x="235194" y="88871"/>
                  <a:pt x="188627" y="131204"/>
                  <a:pt x="160581" y="143375"/>
                </a:cubicBezTo>
                <a:cubicBezTo>
                  <a:pt x="132535" y="155546"/>
                  <a:pt x="77502" y="170892"/>
                  <a:pt x="90731" y="162425"/>
                </a:cubicBezTo>
                <a:cubicBezTo>
                  <a:pt x="103960" y="153958"/>
                  <a:pt x="230431" y="107392"/>
                  <a:pt x="239956" y="92575"/>
                </a:cubicBezTo>
                <a:cubicBezTo>
                  <a:pt x="249481" y="77758"/>
                  <a:pt x="180689" y="66117"/>
                  <a:pt x="147881" y="73525"/>
                </a:cubicBezTo>
                <a:cubicBezTo>
                  <a:pt x="115073" y="80933"/>
                  <a:pt x="45223" y="137554"/>
                  <a:pt x="43106" y="137025"/>
                </a:cubicBezTo>
                <a:cubicBezTo>
                  <a:pt x="40989" y="136496"/>
                  <a:pt x="111369" y="85696"/>
                  <a:pt x="135181" y="70350"/>
                </a:cubicBezTo>
                <a:cubicBezTo>
                  <a:pt x="158993" y="55004"/>
                  <a:pt x="196564" y="47596"/>
                  <a:pt x="185981" y="44950"/>
                </a:cubicBezTo>
                <a:cubicBezTo>
                  <a:pt x="175398" y="42304"/>
                  <a:pt x="102373" y="48654"/>
                  <a:pt x="71681" y="54475"/>
                </a:cubicBezTo>
                <a:cubicBezTo>
                  <a:pt x="40989" y="60296"/>
                  <a:pt x="-10340" y="82521"/>
                  <a:pt x="1831" y="79875"/>
                </a:cubicBezTo>
                <a:cubicBezTo>
                  <a:pt x="14002" y="77229"/>
                  <a:pt x="91789" y="36483"/>
                  <a:pt x="144706" y="38600"/>
                </a:cubicBezTo>
                <a:cubicBezTo>
                  <a:pt x="197623" y="40717"/>
                  <a:pt x="274352" y="80933"/>
                  <a:pt x="319331" y="92575"/>
                </a:cubicBezTo>
                <a:cubicBezTo>
                  <a:pt x="364310" y="104217"/>
                  <a:pt x="384419" y="105804"/>
                  <a:pt x="414581" y="108450"/>
                </a:cubicBezTo>
                <a:cubicBezTo>
                  <a:pt x="444743" y="111096"/>
                  <a:pt x="479669" y="113212"/>
                  <a:pt x="500306" y="108450"/>
                </a:cubicBezTo>
                <a:cubicBezTo>
                  <a:pt x="520943" y="103688"/>
                  <a:pt x="541052" y="94162"/>
                  <a:pt x="538406" y="79875"/>
                </a:cubicBezTo>
                <a:cubicBezTo>
                  <a:pt x="535760" y="65588"/>
                  <a:pt x="463793" y="5792"/>
                  <a:pt x="455856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06B77B4-5576-008A-20FB-F53E746DCF95}"/>
              </a:ext>
            </a:extLst>
          </p:cNvPr>
          <p:cNvSpPr/>
          <p:nvPr/>
        </p:nvSpPr>
        <p:spPr>
          <a:xfrm>
            <a:off x="5083175" y="4971835"/>
            <a:ext cx="466334" cy="98843"/>
          </a:xfrm>
          <a:custGeom>
            <a:avLst/>
            <a:gdLst>
              <a:gd name="connsiteX0" fmla="*/ 0 w 466334"/>
              <a:gd name="connsiteY0" fmla="*/ 35140 h 98843"/>
              <a:gd name="connsiteX1" fmla="*/ 168275 w 466334"/>
              <a:gd name="connsiteY1" fmla="*/ 38315 h 98843"/>
              <a:gd name="connsiteX2" fmla="*/ 269875 w 466334"/>
              <a:gd name="connsiteY2" fmla="*/ 79590 h 98843"/>
              <a:gd name="connsiteX3" fmla="*/ 396875 w 466334"/>
              <a:gd name="connsiteY3" fmla="*/ 82765 h 98843"/>
              <a:gd name="connsiteX4" fmla="*/ 415925 w 466334"/>
              <a:gd name="connsiteY4" fmla="*/ 79590 h 98843"/>
              <a:gd name="connsiteX5" fmla="*/ 419100 w 466334"/>
              <a:gd name="connsiteY5" fmla="*/ 215 h 98843"/>
              <a:gd name="connsiteX6" fmla="*/ 425450 w 466334"/>
              <a:gd name="connsiteY6" fmla="*/ 57365 h 98843"/>
              <a:gd name="connsiteX7" fmla="*/ 463550 w 466334"/>
              <a:gd name="connsiteY7" fmla="*/ 95465 h 98843"/>
              <a:gd name="connsiteX8" fmla="*/ 339725 w 466334"/>
              <a:gd name="connsiteY8" fmla="*/ 92290 h 98843"/>
              <a:gd name="connsiteX9" fmla="*/ 203200 w 466334"/>
              <a:gd name="connsiteY9" fmla="*/ 54190 h 98843"/>
              <a:gd name="connsiteX10" fmla="*/ 127000 w 466334"/>
              <a:gd name="connsiteY10" fmla="*/ 54190 h 98843"/>
              <a:gd name="connsiteX11" fmla="*/ 0 w 466334"/>
              <a:gd name="connsiteY11" fmla="*/ 35140 h 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334" h="98843">
                <a:moveTo>
                  <a:pt x="0" y="35140"/>
                </a:moveTo>
                <a:cubicBezTo>
                  <a:pt x="61648" y="33023"/>
                  <a:pt x="123296" y="30907"/>
                  <a:pt x="168275" y="38315"/>
                </a:cubicBezTo>
                <a:cubicBezTo>
                  <a:pt x="213254" y="45723"/>
                  <a:pt x="231775" y="72182"/>
                  <a:pt x="269875" y="79590"/>
                </a:cubicBezTo>
                <a:cubicBezTo>
                  <a:pt x="307975" y="86998"/>
                  <a:pt x="372533" y="82765"/>
                  <a:pt x="396875" y="82765"/>
                </a:cubicBezTo>
                <a:cubicBezTo>
                  <a:pt x="421217" y="82765"/>
                  <a:pt x="412221" y="93348"/>
                  <a:pt x="415925" y="79590"/>
                </a:cubicBezTo>
                <a:cubicBezTo>
                  <a:pt x="419629" y="65832"/>
                  <a:pt x="417513" y="3919"/>
                  <a:pt x="419100" y="215"/>
                </a:cubicBezTo>
                <a:cubicBezTo>
                  <a:pt x="420687" y="-3489"/>
                  <a:pt x="418042" y="41490"/>
                  <a:pt x="425450" y="57365"/>
                </a:cubicBezTo>
                <a:cubicBezTo>
                  <a:pt x="432858" y="73240"/>
                  <a:pt x="477837" y="89644"/>
                  <a:pt x="463550" y="95465"/>
                </a:cubicBezTo>
                <a:cubicBezTo>
                  <a:pt x="449263" y="101286"/>
                  <a:pt x="383117" y="99169"/>
                  <a:pt x="339725" y="92290"/>
                </a:cubicBezTo>
                <a:cubicBezTo>
                  <a:pt x="296333" y="85411"/>
                  <a:pt x="238654" y="60540"/>
                  <a:pt x="203200" y="54190"/>
                </a:cubicBezTo>
                <a:cubicBezTo>
                  <a:pt x="167746" y="47840"/>
                  <a:pt x="127000" y="54190"/>
                  <a:pt x="127000" y="54190"/>
                </a:cubicBezTo>
                <a:lnTo>
                  <a:pt x="0" y="35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3740BD3-CE16-7E94-76C5-6B04F31265CF}"/>
              </a:ext>
            </a:extLst>
          </p:cNvPr>
          <p:cNvSpPr/>
          <p:nvPr/>
        </p:nvSpPr>
        <p:spPr>
          <a:xfrm>
            <a:off x="5170657" y="4870371"/>
            <a:ext cx="372524" cy="99527"/>
          </a:xfrm>
          <a:custGeom>
            <a:avLst/>
            <a:gdLst>
              <a:gd name="connsiteX0" fmla="*/ 4593 w 372524"/>
              <a:gd name="connsiteY0" fmla="*/ 98504 h 99527"/>
              <a:gd name="connsiteX1" fmla="*/ 214143 w 372524"/>
              <a:gd name="connsiteY1" fmla="*/ 44529 h 99527"/>
              <a:gd name="connsiteX2" fmla="*/ 369718 w 372524"/>
              <a:gd name="connsiteY2" fmla="*/ 44529 h 99527"/>
              <a:gd name="connsiteX3" fmla="*/ 299868 w 372524"/>
              <a:gd name="connsiteY3" fmla="*/ 28654 h 99527"/>
              <a:gd name="connsiteX4" fmla="*/ 122068 w 372524"/>
              <a:gd name="connsiteY4" fmla="*/ 79 h 99527"/>
              <a:gd name="connsiteX5" fmla="*/ 150643 w 372524"/>
              <a:gd name="connsiteY5" fmla="*/ 38179 h 99527"/>
              <a:gd name="connsiteX6" fmla="*/ 77618 w 372524"/>
              <a:gd name="connsiteY6" fmla="*/ 76279 h 99527"/>
              <a:gd name="connsiteX7" fmla="*/ 4593 w 372524"/>
              <a:gd name="connsiteY7" fmla="*/ 98504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99527">
                <a:moveTo>
                  <a:pt x="4593" y="98504"/>
                </a:moveTo>
                <a:cubicBezTo>
                  <a:pt x="27347" y="93212"/>
                  <a:pt x="153289" y="53525"/>
                  <a:pt x="214143" y="44529"/>
                </a:cubicBezTo>
                <a:cubicBezTo>
                  <a:pt x="274997" y="35533"/>
                  <a:pt x="355431" y="47175"/>
                  <a:pt x="369718" y="44529"/>
                </a:cubicBezTo>
                <a:cubicBezTo>
                  <a:pt x="384005" y="41883"/>
                  <a:pt x="341143" y="36062"/>
                  <a:pt x="299868" y="28654"/>
                </a:cubicBezTo>
                <a:cubicBezTo>
                  <a:pt x="258593" y="21246"/>
                  <a:pt x="146939" y="-1509"/>
                  <a:pt x="122068" y="79"/>
                </a:cubicBezTo>
                <a:cubicBezTo>
                  <a:pt x="97197" y="1666"/>
                  <a:pt x="158051" y="25479"/>
                  <a:pt x="150643" y="38179"/>
                </a:cubicBezTo>
                <a:cubicBezTo>
                  <a:pt x="143235" y="50879"/>
                  <a:pt x="105664" y="65166"/>
                  <a:pt x="77618" y="76279"/>
                </a:cubicBezTo>
                <a:cubicBezTo>
                  <a:pt x="49572" y="87391"/>
                  <a:pt x="-18161" y="103796"/>
                  <a:pt x="4593" y="98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F884F20-3DDB-D935-64C0-0EFE736C5209}"/>
              </a:ext>
            </a:extLst>
          </p:cNvPr>
          <p:cNvSpPr/>
          <p:nvPr/>
        </p:nvSpPr>
        <p:spPr>
          <a:xfrm>
            <a:off x="5230769" y="4899586"/>
            <a:ext cx="235390" cy="164606"/>
          </a:xfrm>
          <a:custGeom>
            <a:avLst/>
            <a:gdLst>
              <a:gd name="connsiteX0" fmla="*/ 192131 w 235390"/>
              <a:gd name="connsiteY0" fmla="*/ 12139 h 164606"/>
              <a:gd name="connsiteX1" fmla="*/ 230231 w 235390"/>
              <a:gd name="connsiteY1" fmla="*/ 88339 h 164606"/>
              <a:gd name="connsiteX2" fmla="*/ 227056 w 235390"/>
              <a:gd name="connsiteY2" fmla="*/ 135964 h 164606"/>
              <a:gd name="connsiteX3" fmla="*/ 157206 w 235390"/>
              <a:gd name="connsiteY3" fmla="*/ 164539 h 164606"/>
              <a:gd name="connsiteX4" fmla="*/ 46081 w 235390"/>
              <a:gd name="connsiteY4" fmla="*/ 142314 h 164606"/>
              <a:gd name="connsiteX5" fmla="*/ 1631 w 235390"/>
              <a:gd name="connsiteY5" fmla="*/ 94689 h 164606"/>
              <a:gd name="connsiteX6" fmla="*/ 14331 w 235390"/>
              <a:gd name="connsiteY6" fmla="*/ 56589 h 164606"/>
              <a:gd name="connsiteX7" fmla="*/ 58781 w 235390"/>
              <a:gd name="connsiteY7" fmla="*/ 28014 h 164606"/>
              <a:gd name="connsiteX8" fmla="*/ 119106 w 235390"/>
              <a:gd name="connsiteY8" fmla="*/ 2614 h 164606"/>
              <a:gd name="connsiteX9" fmla="*/ 192131 w 235390"/>
              <a:gd name="connsiteY9" fmla="*/ 12139 h 1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90" h="164606">
                <a:moveTo>
                  <a:pt x="192131" y="12139"/>
                </a:moveTo>
                <a:cubicBezTo>
                  <a:pt x="210652" y="26426"/>
                  <a:pt x="224410" y="67702"/>
                  <a:pt x="230231" y="88339"/>
                </a:cubicBezTo>
                <a:cubicBezTo>
                  <a:pt x="236052" y="108976"/>
                  <a:pt x="239227" y="123264"/>
                  <a:pt x="227056" y="135964"/>
                </a:cubicBezTo>
                <a:cubicBezTo>
                  <a:pt x="214885" y="148664"/>
                  <a:pt x="187368" y="163481"/>
                  <a:pt x="157206" y="164539"/>
                </a:cubicBezTo>
                <a:cubicBezTo>
                  <a:pt x="127044" y="165597"/>
                  <a:pt x="72010" y="153956"/>
                  <a:pt x="46081" y="142314"/>
                </a:cubicBezTo>
                <a:cubicBezTo>
                  <a:pt x="20152" y="130672"/>
                  <a:pt x="6923" y="108976"/>
                  <a:pt x="1631" y="94689"/>
                </a:cubicBezTo>
                <a:cubicBezTo>
                  <a:pt x="-3661" y="80402"/>
                  <a:pt x="4806" y="67702"/>
                  <a:pt x="14331" y="56589"/>
                </a:cubicBezTo>
                <a:cubicBezTo>
                  <a:pt x="23856" y="45477"/>
                  <a:pt x="41318" y="37010"/>
                  <a:pt x="58781" y="28014"/>
                </a:cubicBezTo>
                <a:cubicBezTo>
                  <a:pt x="76243" y="19018"/>
                  <a:pt x="102173" y="6847"/>
                  <a:pt x="119106" y="2614"/>
                </a:cubicBezTo>
                <a:cubicBezTo>
                  <a:pt x="136039" y="-1619"/>
                  <a:pt x="173610" y="-2148"/>
                  <a:pt x="192131" y="12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A5B5BDC-56AC-FEF1-D838-FC40FF8CF61D}"/>
              </a:ext>
            </a:extLst>
          </p:cNvPr>
          <p:cNvSpPr/>
          <p:nvPr/>
        </p:nvSpPr>
        <p:spPr>
          <a:xfrm>
            <a:off x="5292725" y="4956175"/>
            <a:ext cx="47625" cy="47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763204E-541B-B44D-BF50-F8EDB28B39E8}"/>
              </a:ext>
            </a:extLst>
          </p:cNvPr>
          <p:cNvSpPr/>
          <p:nvPr/>
        </p:nvSpPr>
        <p:spPr>
          <a:xfrm>
            <a:off x="5118011" y="4467212"/>
            <a:ext cx="374897" cy="266835"/>
          </a:xfrm>
          <a:custGeom>
            <a:avLst/>
            <a:gdLst>
              <a:gd name="connsiteX0" fmla="*/ 92164 w 374897"/>
              <a:gd name="connsiteY0" fmla="*/ 13 h 266835"/>
              <a:gd name="connsiteX1" fmla="*/ 95339 w 374897"/>
              <a:gd name="connsiteY1" fmla="*/ 88913 h 266835"/>
              <a:gd name="connsiteX2" fmla="*/ 3264 w 374897"/>
              <a:gd name="connsiteY2" fmla="*/ 177813 h 266835"/>
              <a:gd name="connsiteX3" fmla="*/ 79464 w 374897"/>
              <a:gd name="connsiteY3" fmla="*/ 142888 h 266835"/>
              <a:gd name="connsiteX4" fmla="*/ 89 w 374897"/>
              <a:gd name="connsiteY4" fmla="*/ 234963 h 266835"/>
              <a:gd name="connsiteX5" fmla="*/ 98514 w 374897"/>
              <a:gd name="connsiteY5" fmla="*/ 203213 h 266835"/>
              <a:gd name="connsiteX6" fmla="*/ 235039 w 374897"/>
              <a:gd name="connsiteY6" fmla="*/ 187338 h 266835"/>
              <a:gd name="connsiteX7" fmla="*/ 6439 w 374897"/>
              <a:gd name="connsiteY7" fmla="*/ 266713 h 266835"/>
              <a:gd name="connsiteX8" fmla="*/ 133439 w 374897"/>
              <a:gd name="connsiteY8" fmla="*/ 203213 h 266835"/>
              <a:gd name="connsiteX9" fmla="*/ 374739 w 374897"/>
              <a:gd name="connsiteY9" fmla="*/ 114313 h 266835"/>
              <a:gd name="connsiteX10" fmla="*/ 95339 w 374897"/>
              <a:gd name="connsiteY10" fmla="*/ 219088 h 266835"/>
              <a:gd name="connsiteX11" fmla="*/ 3264 w 374897"/>
              <a:gd name="connsiteY11" fmla="*/ 206388 h 266835"/>
              <a:gd name="connsiteX12" fmla="*/ 73114 w 374897"/>
              <a:gd name="connsiteY12" fmla="*/ 95263 h 266835"/>
              <a:gd name="connsiteX13" fmla="*/ 22314 w 374897"/>
              <a:gd name="connsiteY13" fmla="*/ 120663 h 266835"/>
              <a:gd name="connsiteX14" fmla="*/ 101689 w 374897"/>
              <a:gd name="connsiteY14" fmla="*/ 82563 h 266835"/>
              <a:gd name="connsiteX15" fmla="*/ 92164 w 374897"/>
              <a:gd name="connsiteY15" fmla="*/ 13 h 26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897" h="266835">
                <a:moveTo>
                  <a:pt x="92164" y="13"/>
                </a:moveTo>
                <a:cubicBezTo>
                  <a:pt x="91106" y="1071"/>
                  <a:pt x="110156" y="59280"/>
                  <a:pt x="95339" y="88913"/>
                </a:cubicBezTo>
                <a:cubicBezTo>
                  <a:pt x="80522" y="118546"/>
                  <a:pt x="5910" y="168817"/>
                  <a:pt x="3264" y="177813"/>
                </a:cubicBezTo>
                <a:cubicBezTo>
                  <a:pt x="618" y="186809"/>
                  <a:pt x="79993" y="133363"/>
                  <a:pt x="79464" y="142888"/>
                </a:cubicBezTo>
                <a:cubicBezTo>
                  <a:pt x="78935" y="152413"/>
                  <a:pt x="-3086" y="224909"/>
                  <a:pt x="89" y="234963"/>
                </a:cubicBezTo>
                <a:cubicBezTo>
                  <a:pt x="3264" y="245017"/>
                  <a:pt x="59356" y="211150"/>
                  <a:pt x="98514" y="203213"/>
                </a:cubicBezTo>
                <a:cubicBezTo>
                  <a:pt x="137672" y="195276"/>
                  <a:pt x="250385" y="176755"/>
                  <a:pt x="235039" y="187338"/>
                </a:cubicBezTo>
                <a:cubicBezTo>
                  <a:pt x="219693" y="197921"/>
                  <a:pt x="23372" y="264067"/>
                  <a:pt x="6439" y="266713"/>
                </a:cubicBezTo>
                <a:cubicBezTo>
                  <a:pt x="-10494" y="269359"/>
                  <a:pt x="72056" y="228613"/>
                  <a:pt x="133439" y="203213"/>
                </a:cubicBezTo>
                <a:cubicBezTo>
                  <a:pt x="194822" y="177813"/>
                  <a:pt x="381089" y="111667"/>
                  <a:pt x="374739" y="114313"/>
                </a:cubicBezTo>
                <a:cubicBezTo>
                  <a:pt x="368389" y="116959"/>
                  <a:pt x="157251" y="203742"/>
                  <a:pt x="95339" y="219088"/>
                </a:cubicBezTo>
                <a:cubicBezTo>
                  <a:pt x="33427" y="234434"/>
                  <a:pt x="6968" y="227026"/>
                  <a:pt x="3264" y="206388"/>
                </a:cubicBezTo>
                <a:cubicBezTo>
                  <a:pt x="-440" y="185750"/>
                  <a:pt x="69939" y="109550"/>
                  <a:pt x="73114" y="95263"/>
                </a:cubicBezTo>
                <a:cubicBezTo>
                  <a:pt x="76289" y="80976"/>
                  <a:pt x="17552" y="122780"/>
                  <a:pt x="22314" y="120663"/>
                </a:cubicBezTo>
                <a:cubicBezTo>
                  <a:pt x="27076" y="118546"/>
                  <a:pt x="92693" y="103730"/>
                  <a:pt x="101689" y="82563"/>
                </a:cubicBezTo>
                <a:cubicBezTo>
                  <a:pt x="110685" y="61396"/>
                  <a:pt x="93222" y="-1045"/>
                  <a:pt x="9216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1E40B0-2CD8-7366-6A48-1B111895C56D}"/>
              </a:ext>
            </a:extLst>
          </p:cNvPr>
          <p:cNvSpPr/>
          <p:nvPr/>
        </p:nvSpPr>
        <p:spPr>
          <a:xfrm>
            <a:off x="5161734" y="4472060"/>
            <a:ext cx="556662" cy="141328"/>
          </a:xfrm>
          <a:custGeom>
            <a:avLst/>
            <a:gdLst>
              <a:gd name="connsiteX0" fmla="*/ 816 w 556662"/>
              <a:gd name="connsiteY0" fmla="*/ 141215 h 141328"/>
              <a:gd name="connsiteX1" fmla="*/ 178616 w 556662"/>
              <a:gd name="connsiteY1" fmla="*/ 45965 h 141328"/>
              <a:gd name="connsiteX2" fmla="*/ 277041 w 556662"/>
              <a:gd name="connsiteY2" fmla="*/ 20565 h 141328"/>
              <a:gd name="connsiteX3" fmla="*/ 143691 w 556662"/>
              <a:gd name="connsiteY3" fmla="*/ 90415 h 141328"/>
              <a:gd name="connsiteX4" fmla="*/ 318316 w 556662"/>
              <a:gd name="connsiteY4" fmla="*/ 33265 h 141328"/>
              <a:gd name="connsiteX5" fmla="*/ 480241 w 556662"/>
              <a:gd name="connsiteY5" fmla="*/ 49140 h 141328"/>
              <a:gd name="connsiteX6" fmla="*/ 356416 w 556662"/>
              <a:gd name="connsiteY6" fmla="*/ 1515 h 141328"/>
              <a:gd name="connsiteX7" fmla="*/ 556441 w 556662"/>
              <a:gd name="connsiteY7" fmla="*/ 115815 h 141328"/>
              <a:gd name="connsiteX8" fmla="*/ 391341 w 556662"/>
              <a:gd name="connsiteY8" fmla="*/ 45965 h 141328"/>
              <a:gd name="connsiteX9" fmla="*/ 191316 w 556662"/>
              <a:gd name="connsiteY9" fmla="*/ 42790 h 141328"/>
              <a:gd name="connsiteX10" fmla="*/ 115116 w 556662"/>
              <a:gd name="connsiteY10" fmla="*/ 65015 h 141328"/>
              <a:gd name="connsiteX11" fmla="*/ 816 w 556662"/>
              <a:gd name="connsiteY11" fmla="*/ 141215 h 14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662" h="141328">
                <a:moveTo>
                  <a:pt x="816" y="141215"/>
                </a:moveTo>
                <a:cubicBezTo>
                  <a:pt x="11399" y="138040"/>
                  <a:pt x="132579" y="66073"/>
                  <a:pt x="178616" y="45965"/>
                </a:cubicBezTo>
                <a:cubicBezTo>
                  <a:pt x="224653" y="25857"/>
                  <a:pt x="282862" y="13157"/>
                  <a:pt x="277041" y="20565"/>
                </a:cubicBezTo>
                <a:cubicBezTo>
                  <a:pt x="271220" y="27973"/>
                  <a:pt x="136812" y="88298"/>
                  <a:pt x="143691" y="90415"/>
                </a:cubicBezTo>
                <a:cubicBezTo>
                  <a:pt x="150570" y="92532"/>
                  <a:pt x="262224" y="40144"/>
                  <a:pt x="318316" y="33265"/>
                </a:cubicBezTo>
                <a:cubicBezTo>
                  <a:pt x="374408" y="26386"/>
                  <a:pt x="473891" y="54432"/>
                  <a:pt x="480241" y="49140"/>
                </a:cubicBezTo>
                <a:cubicBezTo>
                  <a:pt x="486591" y="43848"/>
                  <a:pt x="343716" y="-9597"/>
                  <a:pt x="356416" y="1515"/>
                </a:cubicBezTo>
                <a:cubicBezTo>
                  <a:pt x="369116" y="12627"/>
                  <a:pt x="550620" y="108407"/>
                  <a:pt x="556441" y="115815"/>
                </a:cubicBezTo>
                <a:cubicBezTo>
                  <a:pt x="562262" y="123223"/>
                  <a:pt x="452195" y="58136"/>
                  <a:pt x="391341" y="45965"/>
                </a:cubicBezTo>
                <a:cubicBezTo>
                  <a:pt x="330487" y="33794"/>
                  <a:pt x="237353" y="39615"/>
                  <a:pt x="191316" y="42790"/>
                </a:cubicBezTo>
                <a:cubicBezTo>
                  <a:pt x="145279" y="45965"/>
                  <a:pt x="144749" y="50198"/>
                  <a:pt x="115116" y="65015"/>
                </a:cubicBezTo>
                <a:cubicBezTo>
                  <a:pt x="85483" y="79832"/>
                  <a:pt x="-9767" y="144390"/>
                  <a:pt x="816" y="14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E8FE7D4-6458-0A54-D065-38AC5A678862}"/>
              </a:ext>
            </a:extLst>
          </p:cNvPr>
          <p:cNvSpPr/>
          <p:nvPr/>
        </p:nvSpPr>
        <p:spPr>
          <a:xfrm>
            <a:off x="5118089" y="4552931"/>
            <a:ext cx="584957" cy="133369"/>
          </a:xfrm>
          <a:custGeom>
            <a:avLst/>
            <a:gdLst>
              <a:gd name="connsiteX0" fmla="*/ 11 w 584957"/>
              <a:gd name="connsiteY0" fmla="*/ 133369 h 133369"/>
              <a:gd name="connsiteX1" fmla="*/ 292111 w 584957"/>
              <a:gd name="connsiteY1" fmla="*/ 31769 h 133369"/>
              <a:gd name="connsiteX2" fmla="*/ 403236 w 584957"/>
              <a:gd name="connsiteY2" fmla="*/ 19 h 133369"/>
              <a:gd name="connsiteX3" fmla="*/ 479436 w 584957"/>
              <a:gd name="connsiteY3" fmla="*/ 34944 h 133369"/>
              <a:gd name="connsiteX4" fmla="*/ 431811 w 584957"/>
              <a:gd name="connsiteY4" fmla="*/ 22244 h 133369"/>
              <a:gd name="connsiteX5" fmla="*/ 584211 w 584957"/>
              <a:gd name="connsiteY5" fmla="*/ 104794 h 133369"/>
              <a:gd name="connsiteX6" fmla="*/ 485786 w 584957"/>
              <a:gd name="connsiteY6" fmla="*/ 47644 h 133369"/>
              <a:gd name="connsiteX7" fmla="*/ 387361 w 584957"/>
              <a:gd name="connsiteY7" fmla="*/ 22244 h 133369"/>
              <a:gd name="connsiteX8" fmla="*/ 180986 w 584957"/>
              <a:gd name="connsiteY8" fmla="*/ 85744 h 133369"/>
              <a:gd name="connsiteX9" fmla="*/ 282586 w 584957"/>
              <a:gd name="connsiteY9" fmla="*/ 6369 h 133369"/>
              <a:gd name="connsiteX10" fmla="*/ 47636 w 584957"/>
              <a:gd name="connsiteY10" fmla="*/ 79394 h 133369"/>
              <a:gd name="connsiteX11" fmla="*/ 279411 w 584957"/>
              <a:gd name="connsiteY11" fmla="*/ 31769 h 133369"/>
              <a:gd name="connsiteX12" fmla="*/ 11 w 584957"/>
              <a:gd name="connsiteY12" fmla="*/ 133369 h 1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57" h="133369">
                <a:moveTo>
                  <a:pt x="11" y="133369"/>
                </a:moveTo>
                <a:cubicBezTo>
                  <a:pt x="2128" y="133369"/>
                  <a:pt x="224907" y="53994"/>
                  <a:pt x="292111" y="31769"/>
                </a:cubicBezTo>
                <a:cubicBezTo>
                  <a:pt x="359315" y="9544"/>
                  <a:pt x="372015" y="-510"/>
                  <a:pt x="403236" y="19"/>
                </a:cubicBezTo>
                <a:cubicBezTo>
                  <a:pt x="434457" y="548"/>
                  <a:pt x="474674" y="31240"/>
                  <a:pt x="479436" y="34944"/>
                </a:cubicBezTo>
                <a:cubicBezTo>
                  <a:pt x="484198" y="38648"/>
                  <a:pt x="414349" y="10602"/>
                  <a:pt x="431811" y="22244"/>
                </a:cubicBezTo>
                <a:cubicBezTo>
                  <a:pt x="449273" y="33886"/>
                  <a:pt x="575215" y="100561"/>
                  <a:pt x="584211" y="104794"/>
                </a:cubicBezTo>
                <a:cubicBezTo>
                  <a:pt x="593207" y="109027"/>
                  <a:pt x="518594" y="61402"/>
                  <a:pt x="485786" y="47644"/>
                </a:cubicBezTo>
                <a:cubicBezTo>
                  <a:pt x="452978" y="33886"/>
                  <a:pt x="438161" y="15894"/>
                  <a:pt x="387361" y="22244"/>
                </a:cubicBezTo>
                <a:cubicBezTo>
                  <a:pt x="336561" y="28594"/>
                  <a:pt x="198449" y="88390"/>
                  <a:pt x="180986" y="85744"/>
                </a:cubicBezTo>
                <a:cubicBezTo>
                  <a:pt x="163523" y="83098"/>
                  <a:pt x="304811" y="7427"/>
                  <a:pt x="282586" y="6369"/>
                </a:cubicBezTo>
                <a:cubicBezTo>
                  <a:pt x="260361" y="5311"/>
                  <a:pt x="48165" y="75161"/>
                  <a:pt x="47636" y="79394"/>
                </a:cubicBezTo>
                <a:cubicBezTo>
                  <a:pt x="47107" y="83627"/>
                  <a:pt x="279940" y="24890"/>
                  <a:pt x="279411" y="31769"/>
                </a:cubicBezTo>
                <a:cubicBezTo>
                  <a:pt x="278882" y="38648"/>
                  <a:pt x="-2106" y="133369"/>
                  <a:pt x="11" y="133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33E282A-7C40-7E84-3BAC-0D3891BE331A}"/>
              </a:ext>
            </a:extLst>
          </p:cNvPr>
          <p:cNvSpPr/>
          <p:nvPr/>
        </p:nvSpPr>
        <p:spPr>
          <a:xfrm>
            <a:off x="5175873" y="4441821"/>
            <a:ext cx="415335" cy="130261"/>
          </a:xfrm>
          <a:custGeom>
            <a:avLst/>
            <a:gdLst>
              <a:gd name="connsiteX0" fmla="*/ 110502 w 415335"/>
              <a:gd name="connsiteY0" fmla="*/ 4 h 130261"/>
              <a:gd name="connsiteX1" fmla="*/ 110502 w 415335"/>
              <a:gd name="connsiteY1" fmla="*/ 73029 h 130261"/>
              <a:gd name="connsiteX2" fmla="*/ 50177 w 415335"/>
              <a:gd name="connsiteY2" fmla="*/ 130179 h 130261"/>
              <a:gd name="connsiteX3" fmla="*/ 174002 w 415335"/>
              <a:gd name="connsiteY3" fmla="*/ 73029 h 130261"/>
              <a:gd name="connsiteX4" fmla="*/ 285127 w 415335"/>
              <a:gd name="connsiteY4" fmla="*/ 60329 h 130261"/>
              <a:gd name="connsiteX5" fmla="*/ 240677 w 415335"/>
              <a:gd name="connsiteY5" fmla="*/ 34929 h 130261"/>
              <a:gd name="connsiteX6" fmla="*/ 415302 w 415335"/>
              <a:gd name="connsiteY6" fmla="*/ 69854 h 130261"/>
              <a:gd name="connsiteX7" fmla="*/ 224802 w 415335"/>
              <a:gd name="connsiteY7" fmla="*/ 63504 h 130261"/>
              <a:gd name="connsiteX8" fmla="*/ 2552 w 415335"/>
              <a:gd name="connsiteY8" fmla="*/ 130179 h 130261"/>
              <a:gd name="connsiteX9" fmla="*/ 104152 w 415335"/>
              <a:gd name="connsiteY9" fmla="*/ 76204 h 130261"/>
              <a:gd name="connsiteX10" fmla="*/ 110502 w 415335"/>
              <a:gd name="connsiteY10" fmla="*/ 4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335" h="130261">
                <a:moveTo>
                  <a:pt x="110502" y="4"/>
                </a:moveTo>
                <a:cubicBezTo>
                  <a:pt x="111560" y="-525"/>
                  <a:pt x="120556" y="51333"/>
                  <a:pt x="110502" y="73029"/>
                </a:cubicBezTo>
                <a:cubicBezTo>
                  <a:pt x="100448" y="94725"/>
                  <a:pt x="39594" y="130179"/>
                  <a:pt x="50177" y="130179"/>
                </a:cubicBezTo>
                <a:cubicBezTo>
                  <a:pt x="60760" y="130179"/>
                  <a:pt x="134844" y="84671"/>
                  <a:pt x="174002" y="73029"/>
                </a:cubicBezTo>
                <a:cubicBezTo>
                  <a:pt x="213160" y="61387"/>
                  <a:pt x="274015" y="66679"/>
                  <a:pt x="285127" y="60329"/>
                </a:cubicBezTo>
                <a:cubicBezTo>
                  <a:pt x="296239" y="53979"/>
                  <a:pt x="218981" y="33342"/>
                  <a:pt x="240677" y="34929"/>
                </a:cubicBezTo>
                <a:cubicBezTo>
                  <a:pt x="262373" y="36516"/>
                  <a:pt x="417948" y="65092"/>
                  <a:pt x="415302" y="69854"/>
                </a:cubicBezTo>
                <a:cubicBezTo>
                  <a:pt x="412656" y="74616"/>
                  <a:pt x="293594" y="53450"/>
                  <a:pt x="224802" y="63504"/>
                </a:cubicBezTo>
                <a:cubicBezTo>
                  <a:pt x="156010" y="73558"/>
                  <a:pt x="22660" y="128062"/>
                  <a:pt x="2552" y="130179"/>
                </a:cubicBezTo>
                <a:cubicBezTo>
                  <a:pt x="-17556" y="132296"/>
                  <a:pt x="87219" y="93137"/>
                  <a:pt x="104152" y="76204"/>
                </a:cubicBezTo>
                <a:cubicBezTo>
                  <a:pt x="121085" y="59271"/>
                  <a:pt x="109444" y="533"/>
                  <a:pt x="11050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9735315-F9D7-0318-0BFF-58BE3D167CE9}"/>
              </a:ext>
            </a:extLst>
          </p:cNvPr>
          <p:cNvSpPr/>
          <p:nvPr/>
        </p:nvSpPr>
        <p:spPr>
          <a:xfrm>
            <a:off x="3787373" y="4514384"/>
            <a:ext cx="412804" cy="165599"/>
          </a:xfrm>
          <a:custGeom>
            <a:avLst/>
            <a:gdLst>
              <a:gd name="connsiteX0" fmla="*/ 409977 w 412804"/>
              <a:gd name="connsiteY0" fmla="*/ 60791 h 165599"/>
              <a:gd name="connsiteX1" fmla="*/ 282977 w 412804"/>
              <a:gd name="connsiteY1" fmla="*/ 95716 h 165599"/>
              <a:gd name="connsiteX2" fmla="*/ 181377 w 412804"/>
              <a:gd name="connsiteY2" fmla="*/ 165566 h 165599"/>
              <a:gd name="connsiteX3" fmla="*/ 254402 w 412804"/>
              <a:gd name="connsiteY3" fmla="*/ 105241 h 165599"/>
              <a:gd name="connsiteX4" fmla="*/ 149627 w 412804"/>
              <a:gd name="connsiteY4" fmla="*/ 121116 h 165599"/>
              <a:gd name="connsiteX5" fmla="*/ 216302 w 412804"/>
              <a:gd name="connsiteY5" fmla="*/ 95716 h 165599"/>
              <a:gd name="connsiteX6" fmla="*/ 402 w 412804"/>
              <a:gd name="connsiteY6" fmla="*/ 105241 h 165599"/>
              <a:gd name="connsiteX7" fmla="*/ 162327 w 412804"/>
              <a:gd name="connsiteY7" fmla="*/ 98891 h 165599"/>
              <a:gd name="connsiteX8" fmla="*/ 159152 w 412804"/>
              <a:gd name="connsiteY8" fmla="*/ 60791 h 165599"/>
              <a:gd name="connsiteX9" fmla="*/ 238527 w 412804"/>
              <a:gd name="connsiteY9" fmla="*/ 89366 h 165599"/>
              <a:gd name="connsiteX10" fmla="*/ 213127 w 412804"/>
              <a:gd name="connsiteY10" fmla="*/ 41741 h 165599"/>
              <a:gd name="connsiteX11" fmla="*/ 273452 w 412804"/>
              <a:gd name="connsiteY11" fmla="*/ 63966 h 165599"/>
              <a:gd name="connsiteX12" fmla="*/ 289327 w 412804"/>
              <a:gd name="connsiteY12" fmla="*/ 6816 h 165599"/>
              <a:gd name="connsiteX13" fmla="*/ 321077 w 412804"/>
              <a:gd name="connsiteY13" fmla="*/ 63966 h 165599"/>
              <a:gd name="connsiteX14" fmla="*/ 368702 w 412804"/>
              <a:gd name="connsiteY14" fmla="*/ 466 h 165599"/>
              <a:gd name="connsiteX15" fmla="*/ 409977 w 412804"/>
              <a:gd name="connsiteY15" fmla="*/ 60791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804" h="165599">
                <a:moveTo>
                  <a:pt x="409977" y="60791"/>
                </a:moveTo>
                <a:cubicBezTo>
                  <a:pt x="395689" y="76666"/>
                  <a:pt x="321077" y="78254"/>
                  <a:pt x="282977" y="95716"/>
                </a:cubicBezTo>
                <a:cubicBezTo>
                  <a:pt x="244877" y="113178"/>
                  <a:pt x="186139" y="163979"/>
                  <a:pt x="181377" y="165566"/>
                </a:cubicBezTo>
                <a:cubicBezTo>
                  <a:pt x="176615" y="167153"/>
                  <a:pt x="259694" y="112649"/>
                  <a:pt x="254402" y="105241"/>
                </a:cubicBezTo>
                <a:cubicBezTo>
                  <a:pt x="249110" y="97833"/>
                  <a:pt x="155977" y="122704"/>
                  <a:pt x="149627" y="121116"/>
                </a:cubicBezTo>
                <a:cubicBezTo>
                  <a:pt x="143277" y="119529"/>
                  <a:pt x="241173" y="98362"/>
                  <a:pt x="216302" y="95716"/>
                </a:cubicBezTo>
                <a:cubicBezTo>
                  <a:pt x="191431" y="93070"/>
                  <a:pt x="9398" y="104712"/>
                  <a:pt x="402" y="105241"/>
                </a:cubicBezTo>
                <a:cubicBezTo>
                  <a:pt x="-8594" y="105770"/>
                  <a:pt x="135869" y="106299"/>
                  <a:pt x="162327" y="98891"/>
                </a:cubicBezTo>
                <a:cubicBezTo>
                  <a:pt x="188785" y="91483"/>
                  <a:pt x="146452" y="62378"/>
                  <a:pt x="159152" y="60791"/>
                </a:cubicBezTo>
                <a:cubicBezTo>
                  <a:pt x="171852" y="59204"/>
                  <a:pt x="229531" y="92541"/>
                  <a:pt x="238527" y="89366"/>
                </a:cubicBezTo>
                <a:cubicBezTo>
                  <a:pt x="247523" y="86191"/>
                  <a:pt x="207306" y="45974"/>
                  <a:pt x="213127" y="41741"/>
                </a:cubicBezTo>
                <a:cubicBezTo>
                  <a:pt x="218948" y="37508"/>
                  <a:pt x="260752" y="69787"/>
                  <a:pt x="273452" y="63966"/>
                </a:cubicBezTo>
                <a:cubicBezTo>
                  <a:pt x="286152" y="58145"/>
                  <a:pt x="281390" y="6816"/>
                  <a:pt x="289327" y="6816"/>
                </a:cubicBezTo>
                <a:cubicBezTo>
                  <a:pt x="297264" y="6816"/>
                  <a:pt x="307848" y="65024"/>
                  <a:pt x="321077" y="63966"/>
                </a:cubicBezTo>
                <a:cubicBezTo>
                  <a:pt x="334306" y="62908"/>
                  <a:pt x="357060" y="6287"/>
                  <a:pt x="368702" y="466"/>
                </a:cubicBezTo>
                <a:cubicBezTo>
                  <a:pt x="380344" y="-5355"/>
                  <a:pt x="424265" y="44916"/>
                  <a:pt x="409977" y="60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8DBEE5D-C345-780E-6CC8-F25CFFA31D35}"/>
              </a:ext>
            </a:extLst>
          </p:cNvPr>
          <p:cNvSpPr/>
          <p:nvPr/>
        </p:nvSpPr>
        <p:spPr>
          <a:xfrm>
            <a:off x="4152488" y="4463195"/>
            <a:ext cx="378472" cy="372699"/>
          </a:xfrm>
          <a:custGeom>
            <a:avLst/>
            <a:gdLst>
              <a:gd name="connsiteX0" fmla="*/ 412 w 378472"/>
              <a:gd name="connsiteY0" fmla="*/ 115155 h 372699"/>
              <a:gd name="connsiteX1" fmla="*/ 124237 w 378472"/>
              <a:gd name="connsiteY1" fmla="*/ 121505 h 372699"/>
              <a:gd name="connsiteX2" fmla="*/ 152812 w 378472"/>
              <a:gd name="connsiteY2" fmla="*/ 855 h 372699"/>
              <a:gd name="connsiteX3" fmla="*/ 152812 w 378472"/>
              <a:gd name="connsiteY3" fmla="*/ 70705 h 372699"/>
              <a:gd name="connsiteX4" fmla="*/ 162337 w 378472"/>
              <a:gd name="connsiteY4" fmla="*/ 131030 h 372699"/>
              <a:gd name="connsiteX5" fmla="*/ 229012 w 378472"/>
              <a:gd name="connsiteY5" fmla="*/ 48480 h 372699"/>
              <a:gd name="connsiteX6" fmla="*/ 276637 w 378472"/>
              <a:gd name="connsiteY6" fmla="*/ 16730 h 372699"/>
              <a:gd name="connsiteX7" fmla="*/ 200437 w 378472"/>
              <a:gd name="connsiteY7" fmla="*/ 137380 h 372699"/>
              <a:gd name="connsiteX8" fmla="*/ 235362 w 378472"/>
              <a:gd name="connsiteY8" fmla="*/ 181830 h 372699"/>
              <a:gd name="connsiteX9" fmla="*/ 270287 w 378472"/>
              <a:gd name="connsiteY9" fmla="*/ 99280 h 372699"/>
              <a:gd name="connsiteX10" fmla="*/ 244887 w 378472"/>
              <a:gd name="connsiteY10" fmla="*/ 191355 h 372699"/>
              <a:gd name="connsiteX11" fmla="*/ 279812 w 378472"/>
              <a:gd name="connsiteY11" fmla="*/ 169130 h 372699"/>
              <a:gd name="connsiteX12" fmla="*/ 276637 w 378472"/>
              <a:gd name="connsiteY12" fmla="*/ 207230 h 372699"/>
              <a:gd name="connsiteX13" fmla="*/ 378237 w 378472"/>
              <a:gd name="connsiteY13" fmla="*/ 162780 h 372699"/>
              <a:gd name="connsiteX14" fmla="*/ 305212 w 378472"/>
              <a:gd name="connsiteY14" fmla="*/ 216755 h 372699"/>
              <a:gd name="connsiteX15" fmla="*/ 324262 w 378472"/>
              <a:gd name="connsiteY15" fmla="*/ 308830 h 372699"/>
              <a:gd name="connsiteX16" fmla="*/ 368712 w 378472"/>
              <a:gd name="connsiteY16" fmla="*/ 372330 h 372699"/>
              <a:gd name="connsiteX17" fmla="*/ 317912 w 378472"/>
              <a:gd name="connsiteY17" fmla="*/ 280255 h 372699"/>
              <a:gd name="connsiteX18" fmla="*/ 171862 w 378472"/>
              <a:gd name="connsiteY18" fmla="*/ 134205 h 372699"/>
              <a:gd name="connsiteX19" fmla="*/ 232187 w 378472"/>
              <a:gd name="connsiteY19" fmla="*/ 207230 h 372699"/>
              <a:gd name="connsiteX20" fmla="*/ 108362 w 378472"/>
              <a:gd name="connsiteY20" fmla="*/ 127855 h 372699"/>
              <a:gd name="connsiteX21" fmla="*/ 86137 w 378472"/>
              <a:gd name="connsiteY21" fmla="*/ 118330 h 372699"/>
              <a:gd name="connsiteX22" fmla="*/ 412 w 378472"/>
              <a:gd name="connsiteY22" fmla="*/ 115155 h 37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472" h="372699">
                <a:moveTo>
                  <a:pt x="412" y="115155"/>
                </a:moveTo>
                <a:cubicBezTo>
                  <a:pt x="6762" y="115684"/>
                  <a:pt x="98837" y="140555"/>
                  <a:pt x="124237" y="121505"/>
                </a:cubicBezTo>
                <a:cubicBezTo>
                  <a:pt x="149637" y="102455"/>
                  <a:pt x="148049" y="9322"/>
                  <a:pt x="152812" y="855"/>
                </a:cubicBezTo>
                <a:cubicBezTo>
                  <a:pt x="157575" y="-7612"/>
                  <a:pt x="151225" y="49009"/>
                  <a:pt x="152812" y="70705"/>
                </a:cubicBezTo>
                <a:cubicBezTo>
                  <a:pt x="154399" y="92401"/>
                  <a:pt x="149637" y="134734"/>
                  <a:pt x="162337" y="131030"/>
                </a:cubicBezTo>
                <a:cubicBezTo>
                  <a:pt x="175037" y="127326"/>
                  <a:pt x="209962" y="67530"/>
                  <a:pt x="229012" y="48480"/>
                </a:cubicBezTo>
                <a:cubicBezTo>
                  <a:pt x="248062" y="29430"/>
                  <a:pt x="281400" y="1913"/>
                  <a:pt x="276637" y="16730"/>
                </a:cubicBezTo>
                <a:cubicBezTo>
                  <a:pt x="271874" y="31547"/>
                  <a:pt x="207316" y="109863"/>
                  <a:pt x="200437" y="137380"/>
                </a:cubicBezTo>
                <a:cubicBezTo>
                  <a:pt x="193558" y="164897"/>
                  <a:pt x="223720" y="188180"/>
                  <a:pt x="235362" y="181830"/>
                </a:cubicBezTo>
                <a:cubicBezTo>
                  <a:pt x="247004" y="175480"/>
                  <a:pt x="268700" y="97693"/>
                  <a:pt x="270287" y="99280"/>
                </a:cubicBezTo>
                <a:cubicBezTo>
                  <a:pt x="271874" y="100867"/>
                  <a:pt x="243300" y="179713"/>
                  <a:pt x="244887" y="191355"/>
                </a:cubicBezTo>
                <a:cubicBezTo>
                  <a:pt x="246474" y="202997"/>
                  <a:pt x="274520" y="166484"/>
                  <a:pt x="279812" y="169130"/>
                </a:cubicBezTo>
                <a:cubicBezTo>
                  <a:pt x="285104" y="171776"/>
                  <a:pt x="260233" y="208288"/>
                  <a:pt x="276637" y="207230"/>
                </a:cubicBezTo>
                <a:cubicBezTo>
                  <a:pt x="293041" y="206172"/>
                  <a:pt x="373475" y="161193"/>
                  <a:pt x="378237" y="162780"/>
                </a:cubicBezTo>
                <a:cubicBezTo>
                  <a:pt x="382999" y="164367"/>
                  <a:pt x="314208" y="192413"/>
                  <a:pt x="305212" y="216755"/>
                </a:cubicBezTo>
                <a:cubicBezTo>
                  <a:pt x="296216" y="241097"/>
                  <a:pt x="313679" y="282901"/>
                  <a:pt x="324262" y="308830"/>
                </a:cubicBezTo>
                <a:cubicBezTo>
                  <a:pt x="334845" y="334759"/>
                  <a:pt x="369770" y="377092"/>
                  <a:pt x="368712" y="372330"/>
                </a:cubicBezTo>
                <a:cubicBezTo>
                  <a:pt x="367654" y="367568"/>
                  <a:pt x="350720" y="319943"/>
                  <a:pt x="317912" y="280255"/>
                </a:cubicBezTo>
                <a:cubicBezTo>
                  <a:pt x="285104" y="240567"/>
                  <a:pt x="186149" y="146376"/>
                  <a:pt x="171862" y="134205"/>
                </a:cubicBezTo>
                <a:cubicBezTo>
                  <a:pt x="157575" y="122034"/>
                  <a:pt x="242770" y="208288"/>
                  <a:pt x="232187" y="207230"/>
                </a:cubicBezTo>
                <a:cubicBezTo>
                  <a:pt x="221604" y="206172"/>
                  <a:pt x="132704" y="142672"/>
                  <a:pt x="108362" y="127855"/>
                </a:cubicBezTo>
                <a:cubicBezTo>
                  <a:pt x="84020" y="113038"/>
                  <a:pt x="109420" y="118859"/>
                  <a:pt x="86137" y="118330"/>
                </a:cubicBezTo>
                <a:cubicBezTo>
                  <a:pt x="62854" y="117801"/>
                  <a:pt x="-5938" y="114626"/>
                  <a:pt x="412" y="115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4AF53AD-9165-C563-4099-E02EB81B80F1}"/>
              </a:ext>
            </a:extLst>
          </p:cNvPr>
          <p:cNvSpPr/>
          <p:nvPr/>
        </p:nvSpPr>
        <p:spPr>
          <a:xfrm>
            <a:off x="3888181" y="4555882"/>
            <a:ext cx="330170" cy="149860"/>
          </a:xfrm>
          <a:custGeom>
            <a:avLst/>
            <a:gdLst>
              <a:gd name="connsiteX0" fmla="*/ 328219 w 330170"/>
              <a:gd name="connsiteY0" fmla="*/ 243 h 149860"/>
              <a:gd name="connsiteX1" fmla="*/ 223444 w 330170"/>
              <a:gd name="connsiteY1" fmla="*/ 41518 h 149860"/>
              <a:gd name="connsiteX2" fmla="*/ 150419 w 330170"/>
              <a:gd name="connsiteY2" fmla="*/ 130418 h 149860"/>
              <a:gd name="connsiteX3" fmla="*/ 185344 w 330170"/>
              <a:gd name="connsiteY3" fmla="*/ 85968 h 149860"/>
              <a:gd name="connsiteX4" fmla="*/ 191694 w 330170"/>
              <a:gd name="connsiteY4" fmla="*/ 38343 h 149860"/>
              <a:gd name="connsiteX5" fmla="*/ 125019 w 330170"/>
              <a:gd name="connsiteY5" fmla="*/ 111368 h 149860"/>
              <a:gd name="connsiteX6" fmla="*/ 96444 w 330170"/>
              <a:gd name="connsiteY6" fmla="*/ 149468 h 149860"/>
              <a:gd name="connsiteX7" fmla="*/ 109144 w 330170"/>
              <a:gd name="connsiteY7" fmla="*/ 89143 h 149860"/>
              <a:gd name="connsiteX8" fmla="*/ 36119 w 330170"/>
              <a:gd name="connsiteY8" fmla="*/ 136768 h 149860"/>
              <a:gd name="connsiteX9" fmla="*/ 86919 w 330170"/>
              <a:gd name="connsiteY9" fmla="*/ 73268 h 149860"/>
              <a:gd name="connsiteX10" fmla="*/ 1194 w 330170"/>
              <a:gd name="connsiteY10" fmla="*/ 89143 h 149860"/>
              <a:gd name="connsiteX11" fmla="*/ 163119 w 330170"/>
              <a:gd name="connsiteY11" fmla="*/ 47868 h 149860"/>
              <a:gd name="connsiteX12" fmla="*/ 125019 w 330170"/>
              <a:gd name="connsiteY12" fmla="*/ 25643 h 149860"/>
              <a:gd name="connsiteX13" fmla="*/ 328219 w 330170"/>
              <a:gd name="connsiteY13" fmla="*/ 243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170" h="149860">
                <a:moveTo>
                  <a:pt x="328219" y="243"/>
                </a:moveTo>
                <a:cubicBezTo>
                  <a:pt x="344623" y="2889"/>
                  <a:pt x="253077" y="19822"/>
                  <a:pt x="223444" y="41518"/>
                </a:cubicBezTo>
                <a:cubicBezTo>
                  <a:pt x="193811" y="63214"/>
                  <a:pt x="156769" y="123010"/>
                  <a:pt x="150419" y="130418"/>
                </a:cubicBezTo>
                <a:cubicBezTo>
                  <a:pt x="144069" y="137826"/>
                  <a:pt x="178465" y="101314"/>
                  <a:pt x="185344" y="85968"/>
                </a:cubicBezTo>
                <a:cubicBezTo>
                  <a:pt x="192223" y="70622"/>
                  <a:pt x="201748" y="34110"/>
                  <a:pt x="191694" y="38343"/>
                </a:cubicBezTo>
                <a:cubicBezTo>
                  <a:pt x="181640" y="42576"/>
                  <a:pt x="140894" y="92847"/>
                  <a:pt x="125019" y="111368"/>
                </a:cubicBezTo>
                <a:cubicBezTo>
                  <a:pt x="109144" y="129889"/>
                  <a:pt x="99090" y="153172"/>
                  <a:pt x="96444" y="149468"/>
                </a:cubicBezTo>
                <a:cubicBezTo>
                  <a:pt x="93798" y="145764"/>
                  <a:pt x="119198" y="91260"/>
                  <a:pt x="109144" y="89143"/>
                </a:cubicBezTo>
                <a:cubicBezTo>
                  <a:pt x="99090" y="87026"/>
                  <a:pt x="39823" y="139414"/>
                  <a:pt x="36119" y="136768"/>
                </a:cubicBezTo>
                <a:cubicBezTo>
                  <a:pt x="32415" y="134122"/>
                  <a:pt x="92740" y="81205"/>
                  <a:pt x="86919" y="73268"/>
                </a:cubicBezTo>
                <a:cubicBezTo>
                  <a:pt x="81098" y="65331"/>
                  <a:pt x="-11506" y="93376"/>
                  <a:pt x="1194" y="89143"/>
                </a:cubicBezTo>
                <a:cubicBezTo>
                  <a:pt x="13894" y="84910"/>
                  <a:pt x="142481" y="58451"/>
                  <a:pt x="163119" y="47868"/>
                </a:cubicBezTo>
                <a:cubicBezTo>
                  <a:pt x="183756" y="37285"/>
                  <a:pt x="104911" y="34110"/>
                  <a:pt x="125019" y="25643"/>
                </a:cubicBezTo>
                <a:cubicBezTo>
                  <a:pt x="145127" y="17176"/>
                  <a:pt x="311815" y="-2403"/>
                  <a:pt x="328219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1209E0E-4128-A173-E0C7-CE650B2E7777}"/>
              </a:ext>
            </a:extLst>
          </p:cNvPr>
          <p:cNvSpPr/>
          <p:nvPr/>
        </p:nvSpPr>
        <p:spPr>
          <a:xfrm>
            <a:off x="4145636" y="4567305"/>
            <a:ext cx="407547" cy="348038"/>
          </a:xfrm>
          <a:custGeom>
            <a:avLst/>
            <a:gdLst>
              <a:gd name="connsiteX0" fmla="*/ 914 w 407547"/>
              <a:gd name="connsiteY0" fmla="*/ 1520 h 348038"/>
              <a:gd name="connsiteX1" fmla="*/ 207289 w 407547"/>
              <a:gd name="connsiteY1" fmla="*/ 93595 h 348038"/>
              <a:gd name="connsiteX2" fmla="*/ 245389 w 407547"/>
              <a:gd name="connsiteY2" fmla="*/ 128520 h 348038"/>
              <a:gd name="connsiteX3" fmla="*/ 239039 w 407547"/>
              <a:gd name="connsiteY3" fmla="*/ 93595 h 348038"/>
              <a:gd name="connsiteX4" fmla="*/ 267614 w 407547"/>
              <a:gd name="connsiteY4" fmla="*/ 185670 h 348038"/>
              <a:gd name="connsiteX5" fmla="*/ 321589 w 407547"/>
              <a:gd name="connsiteY5" fmla="*/ 274570 h 348038"/>
              <a:gd name="connsiteX6" fmla="*/ 293014 w 407547"/>
              <a:gd name="connsiteY6" fmla="*/ 236470 h 348038"/>
              <a:gd name="connsiteX7" fmla="*/ 407314 w 407547"/>
              <a:gd name="connsiteY7" fmla="*/ 347595 h 348038"/>
              <a:gd name="connsiteX8" fmla="*/ 321589 w 407547"/>
              <a:gd name="connsiteY8" fmla="*/ 271395 h 348038"/>
              <a:gd name="connsiteX9" fmla="*/ 280314 w 407547"/>
              <a:gd name="connsiteY9" fmla="*/ 172970 h 348038"/>
              <a:gd name="connsiteX10" fmla="*/ 289839 w 407547"/>
              <a:gd name="connsiteY10" fmla="*/ 138045 h 348038"/>
              <a:gd name="connsiteX11" fmla="*/ 219989 w 407547"/>
              <a:gd name="connsiteY11" fmla="*/ 65020 h 348038"/>
              <a:gd name="connsiteX12" fmla="*/ 134264 w 407547"/>
              <a:gd name="connsiteY12" fmla="*/ 36445 h 348038"/>
              <a:gd name="connsiteX13" fmla="*/ 914 w 407547"/>
              <a:gd name="connsiteY13" fmla="*/ 1520 h 34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547" h="348038">
                <a:moveTo>
                  <a:pt x="914" y="1520"/>
                </a:moveTo>
                <a:cubicBezTo>
                  <a:pt x="13085" y="11045"/>
                  <a:pt x="166543" y="72428"/>
                  <a:pt x="207289" y="93595"/>
                </a:cubicBezTo>
                <a:cubicBezTo>
                  <a:pt x="248035" y="114762"/>
                  <a:pt x="240097" y="128520"/>
                  <a:pt x="245389" y="128520"/>
                </a:cubicBezTo>
                <a:cubicBezTo>
                  <a:pt x="250681" y="128520"/>
                  <a:pt x="235335" y="84070"/>
                  <a:pt x="239039" y="93595"/>
                </a:cubicBezTo>
                <a:cubicBezTo>
                  <a:pt x="242743" y="103120"/>
                  <a:pt x="253856" y="155508"/>
                  <a:pt x="267614" y="185670"/>
                </a:cubicBezTo>
                <a:cubicBezTo>
                  <a:pt x="281372" y="215832"/>
                  <a:pt x="317356" y="266103"/>
                  <a:pt x="321589" y="274570"/>
                </a:cubicBezTo>
                <a:cubicBezTo>
                  <a:pt x="325822" y="283037"/>
                  <a:pt x="278727" y="224299"/>
                  <a:pt x="293014" y="236470"/>
                </a:cubicBezTo>
                <a:cubicBezTo>
                  <a:pt x="307301" y="248641"/>
                  <a:pt x="402552" y="341774"/>
                  <a:pt x="407314" y="347595"/>
                </a:cubicBezTo>
                <a:cubicBezTo>
                  <a:pt x="412076" y="353416"/>
                  <a:pt x="342756" y="300499"/>
                  <a:pt x="321589" y="271395"/>
                </a:cubicBezTo>
                <a:cubicBezTo>
                  <a:pt x="300422" y="242291"/>
                  <a:pt x="285606" y="195195"/>
                  <a:pt x="280314" y="172970"/>
                </a:cubicBezTo>
                <a:cubicBezTo>
                  <a:pt x="275022" y="150745"/>
                  <a:pt x="299893" y="156037"/>
                  <a:pt x="289839" y="138045"/>
                </a:cubicBezTo>
                <a:cubicBezTo>
                  <a:pt x="279785" y="120053"/>
                  <a:pt x="245918" y="81953"/>
                  <a:pt x="219989" y="65020"/>
                </a:cubicBezTo>
                <a:cubicBezTo>
                  <a:pt x="194060" y="48087"/>
                  <a:pt x="167072" y="42795"/>
                  <a:pt x="134264" y="36445"/>
                </a:cubicBezTo>
                <a:cubicBezTo>
                  <a:pt x="101456" y="30095"/>
                  <a:pt x="-11257" y="-8005"/>
                  <a:pt x="914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5D718D6-0264-4655-9D9B-9A6F00982710}"/>
              </a:ext>
            </a:extLst>
          </p:cNvPr>
          <p:cNvSpPr/>
          <p:nvPr/>
        </p:nvSpPr>
        <p:spPr>
          <a:xfrm>
            <a:off x="4412434" y="4663676"/>
            <a:ext cx="127161" cy="269097"/>
          </a:xfrm>
          <a:custGeom>
            <a:avLst/>
            <a:gdLst>
              <a:gd name="connsiteX0" fmla="*/ 816 w 127161"/>
              <a:gd name="connsiteY0" fmla="*/ 399 h 269097"/>
              <a:gd name="connsiteX1" fmla="*/ 29391 w 127161"/>
              <a:gd name="connsiteY1" fmla="*/ 79774 h 269097"/>
              <a:gd name="connsiteX2" fmla="*/ 73841 w 127161"/>
              <a:gd name="connsiteY2" fmla="*/ 155974 h 269097"/>
              <a:gd name="connsiteX3" fmla="*/ 70666 w 127161"/>
              <a:gd name="connsiteY3" fmla="*/ 108349 h 269097"/>
              <a:gd name="connsiteX4" fmla="*/ 99241 w 127161"/>
              <a:gd name="connsiteY4" fmla="*/ 162324 h 269097"/>
              <a:gd name="connsiteX5" fmla="*/ 121466 w 127161"/>
              <a:gd name="connsiteY5" fmla="*/ 235349 h 269097"/>
              <a:gd name="connsiteX6" fmla="*/ 124641 w 127161"/>
              <a:gd name="connsiteY6" fmla="*/ 267099 h 269097"/>
              <a:gd name="connsiteX7" fmla="*/ 121466 w 127161"/>
              <a:gd name="connsiteY7" fmla="*/ 181374 h 269097"/>
              <a:gd name="connsiteX8" fmla="*/ 61141 w 127161"/>
              <a:gd name="connsiteY8" fmla="*/ 79774 h 269097"/>
              <a:gd name="connsiteX9" fmla="*/ 61141 w 127161"/>
              <a:gd name="connsiteY9" fmla="*/ 114699 h 269097"/>
              <a:gd name="connsiteX10" fmla="*/ 816 w 127161"/>
              <a:gd name="connsiteY10" fmla="*/ 399 h 2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61" h="269097">
                <a:moveTo>
                  <a:pt x="816" y="399"/>
                </a:moveTo>
                <a:cubicBezTo>
                  <a:pt x="-4476" y="-5422"/>
                  <a:pt x="17220" y="53845"/>
                  <a:pt x="29391" y="79774"/>
                </a:cubicBezTo>
                <a:cubicBezTo>
                  <a:pt x="41562" y="105703"/>
                  <a:pt x="66962" y="151212"/>
                  <a:pt x="73841" y="155974"/>
                </a:cubicBezTo>
                <a:cubicBezTo>
                  <a:pt x="80720" y="160736"/>
                  <a:pt x="66433" y="107291"/>
                  <a:pt x="70666" y="108349"/>
                </a:cubicBezTo>
                <a:cubicBezTo>
                  <a:pt x="74899" y="109407"/>
                  <a:pt x="90774" y="141157"/>
                  <a:pt x="99241" y="162324"/>
                </a:cubicBezTo>
                <a:cubicBezTo>
                  <a:pt x="107708" y="183491"/>
                  <a:pt x="117233" y="217887"/>
                  <a:pt x="121466" y="235349"/>
                </a:cubicBezTo>
                <a:cubicBezTo>
                  <a:pt x="125699" y="252811"/>
                  <a:pt x="124641" y="276095"/>
                  <a:pt x="124641" y="267099"/>
                </a:cubicBezTo>
                <a:cubicBezTo>
                  <a:pt x="124641" y="258103"/>
                  <a:pt x="132049" y="212595"/>
                  <a:pt x="121466" y="181374"/>
                </a:cubicBezTo>
                <a:cubicBezTo>
                  <a:pt x="110883" y="150153"/>
                  <a:pt x="71195" y="90886"/>
                  <a:pt x="61141" y="79774"/>
                </a:cubicBezTo>
                <a:cubicBezTo>
                  <a:pt x="51087" y="68662"/>
                  <a:pt x="70137" y="122107"/>
                  <a:pt x="61141" y="114699"/>
                </a:cubicBezTo>
                <a:cubicBezTo>
                  <a:pt x="52145" y="107291"/>
                  <a:pt x="6108" y="6220"/>
                  <a:pt x="816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716B861-F58B-687A-D5C3-F2228EEE125C}"/>
              </a:ext>
            </a:extLst>
          </p:cNvPr>
          <p:cNvSpPr/>
          <p:nvPr/>
        </p:nvSpPr>
        <p:spPr>
          <a:xfrm>
            <a:off x="4049310" y="4670425"/>
            <a:ext cx="441396" cy="168368"/>
          </a:xfrm>
          <a:custGeom>
            <a:avLst/>
            <a:gdLst>
              <a:gd name="connsiteX0" fmla="*/ 1990 w 441396"/>
              <a:gd name="connsiteY0" fmla="*/ 0 h 168368"/>
              <a:gd name="connsiteX1" fmla="*/ 100415 w 441396"/>
              <a:gd name="connsiteY1" fmla="*/ 47625 h 168368"/>
              <a:gd name="connsiteX2" fmla="*/ 205190 w 441396"/>
              <a:gd name="connsiteY2" fmla="*/ 88900 h 168368"/>
              <a:gd name="connsiteX3" fmla="*/ 319490 w 441396"/>
              <a:gd name="connsiteY3" fmla="*/ 107950 h 168368"/>
              <a:gd name="connsiteX4" fmla="*/ 367115 w 441396"/>
              <a:gd name="connsiteY4" fmla="*/ 142875 h 168368"/>
              <a:gd name="connsiteX5" fmla="*/ 357590 w 441396"/>
              <a:gd name="connsiteY5" fmla="*/ 114300 h 168368"/>
              <a:gd name="connsiteX6" fmla="*/ 440140 w 441396"/>
              <a:gd name="connsiteY6" fmla="*/ 168275 h 168368"/>
              <a:gd name="connsiteX7" fmla="*/ 402040 w 441396"/>
              <a:gd name="connsiteY7" fmla="*/ 127000 h 168368"/>
              <a:gd name="connsiteX8" fmla="*/ 329015 w 441396"/>
              <a:gd name="connsiteY8" fmla="*/ 114300 h 168368"/>
              <a:gd name="connsiteX9" fmla="*/ 157565 w 441396"/>
              <a:gd name="connsiteY9" fmla="*/ 79375 h 168368"/>
              <a:gd name="connsiteX10" fmla="*/ 43265 w 441396"/>
              <a:gd name="connsiteY10" fmla="*/ 47625 h 168368"/>
              <a:gd name="connsiteX11" fmla="*/ 1990 w 441396"/>
              <a:gd name="connsiteY11" fmla="*/ 0 h 1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396" h="168368">
                <a:moveTo>
                  <a:pt x="1990" y="0"/>
                </a:moveTo>
                <a:cubicBezTo>
                  <a:pt x="11515" y="0"/>
                  <a:pt x="66548" y="32808"/>
                  <a:pt x="100415" y="47625"/>
                </a:cubicBezTo>
                <a:cubicBezTo>
                  <a:pt x="134282" y="62442"/>
                  <a:pt x="168678" y="78846"/>
                  <a:pt x="205190" y="88900"/>
                </a:cubicBezTo>
                <a:cubicBezTo>
                  <a:pt x="241702" y="98954"/>
                  <a:pt x="292503" y="98954"/>
                  <a:pt x="319490" y="107950"/>
                </a:cubicBezTo>
                <a:cubicBezTo>
                  <a:pt x="346477" y="116946"/>
                  <a:pt x="360765" y="141817"/>
                  <a:pt x="367115" y="142875"/>
                </a:cubicBezTo>
                <a:cubicBezTo>
                  <a:pt x="373465" y="143933"/>
                  <a:pt x="345419" y="110067"/>
                  <a:pt x="357590" y="114300"/>
                </a:cubicBezTo>
                <a:cubicBezTo>
                  <a:pt x="369761" y="118533"/>
                  <a:pt x="432732" y="166158"/>
                  <a:pt x="440140" y="168275"/>
                </a:cubicBezTo>
                <a:cubicBezTo>
                  <a:pt x="447548" y="170392"/>
                  <a:pt x="420561" y="135996"/>
                  <a:pt x="402040" y="127000"/>
                </a:cubicBezTo>
                <a:cubicBezTo>
                  <a:pt x="383519" y="118004"/>
                  <a:pt x="329015" y="114300"/>
                  <a:pt x="329015" y="114300"/>
                </a:cubicBezTo>
                <a:cubicBezTo>
                  <a:pt x="288269" y="106363"/>
                  <a:pt x="205190" y="90487"/>
                  <a:pt x="157565" y="79375"/>
                </a:cubicBezTo>
                <a:cubicBezTo>
                  <a:pt x="109940" y="68263"/>
                  <a:pt x="67607" y="57679"/>
                  <a:pt x="43265" y="47625"/>
                </a:cubicBezTo>
                <a:cubicBezTo>
                  <a:pt x="18923" y="37571"/>
                  <a:pt x="-7535" y="0"/>
                  <a:pt x="1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D26C1E3-3CBF-392B-BE6A-F08666E39271}"/>
              </a:ext>
            </a:extLst>
          </p:cNvPr>
          <p:cNvSpPr/>
          <p:nvPr/>
        </p:nvSpPr>
        <p:spPr>
          <a:xfrm>
            <a:off x="3990178" y="4701776"/>
            <a:ext cx="134476" cy="57608"/>
          </a:xfrm>
          <a:custGeom>
            <a:avLst/>
            <a:gdLst>
              <a:gd name="connsiteX0" fmla="*/ 115097 w 134476"/>
              <a:gd name="connsiteY0" fmla="*/ 399 h 57608"/>
              <a:gd name="connsiteX1" fmla="*/ 797 w 134476"/>
              <a:gd name="connsiteY1" fmla="*/ 32149 h 57608"/>
              <a:gd name="connsiteX2" fmla="*/ 67472 w 134476"/>
              <a:gd name="connsiteY2" fmla="*/ 32149 h 57608"/>
              <a:gd name="connsiteX3" fmla="*/ 127797 w 134476"/>
              <a:gd name="connsiteY3" fmla="*/ 57549 h 57608"/>
              <a:gd name="connsiteX4" fmla="*/ 115097 w 134476"/>
              <a:gd name="connsiteY4" fmla="*/ 399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76" h="57608">
                <a:moveTo>
                  <a:pt x="115097" y="399"/>
                </a:moveTo>
                <a:cubicBezTo>
                  <a:pt x="93930" y="-3834"/>
                  <a:pt x="8734" y="26857"/>
                  <a:pt x="797" y="32149"/>
                </a:cubicBezTo>
                <a:cubicBezTo>
                  <a:pt x="-7140" y="37441"/>
                  <a:pt x="46305" y="27916"/>
                  <a:pt x="67472" y="32149"/>
                </a:cubicBezTo>
                <a:cubicBezTo>
                  <a:pt x="88639" y="36382"/>
                  <a:pt x="127797" y="57549"/>
                  <a:pt x="127797" y="57549"/>
                </a:cubicBezTo>
                <a:cubicBezTo>
                  <a:pt x="139439" y="59666"/>
                  <a:pt x="136264" y="4632"/>
                  <a:pt x="11509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28C92DC-00BB-6D2B-6CB1-B926DC993B82}"/>
              </a:ext>
            </a:extLst>
          </p:cNvPr>
          <p:cNvSpPr/>
          <p:nvPr/>
        </p:nvSpPr>
        <p:spPr>
          <a:xfrm>
            <a:off x="4098482" y="4714845"/>
            <a:ext cx="358313" cy="136713"/>
          </a:xfrm>
          <a:custGeom>
            <a:avLst/>
            <a:gdLst>
              <a:gd name="connsiteX0" fmla="*/ 356043 w 358313"/>
              <a:gd name="connsiteY0" fmla="*/ 82580 h 136713"/>
              <a:gd name="connsiteX1" fmla="*/ 111568 w 358313"/>
              <a:gd name="connsiteY1" fmla="*/ 44480 h 136713"/>
              <a:gd name="connsiteX2" fmla="*/ 13143 w 358313"/>
              <a:gd name="connsiteY2" fmla="*/ 30 h 136713"/>
              <a:gd name="connsiteX3" fmla="*/ 82993 w 358313"/>
              <a:gd name="connsiteY3" fmla="*/ 38130 h 136713"/>
              <a:gd name="connsiteX4" fmla="*/ 443 w 358313"/>
              <a:gd name="connsiteY4" fmla="*/ 76230 h 136713"/>
              <a:gd name="connsiteX5" fmla="*/ 127443 w 358313"/>
              <a:gd name="connsiteY5" fmla="*/ 57180 h 136713"/>
              <a:gd name="connsiteX6" fmla="*/ 127443 w 358313"/>
              <a:gd name="connsiteY6" fmla="*/ 111155 h 136713"/>
              <a:gd name="connsiteX7" fmla="*/ 162368 w 358313"/>
              <a:gd name="connsiteY7" fmla="*/ 69880 h 136713"/>
              <a:gd name="connsiteX8" fmla="*/ 213168 w 358313"/>
              <a:gd name="connsiteY8" fmla="*/ 117505 h 136713"/>
              <a:gd name="connsiteX9" fmla="*/ 254443 w 358313"/>
              <a:gd name="connsiteY9" fmla="*/ 104805 h 136713"/>
              <a:gd name="connsiteX10" fmla="*/ 305243 w 358313"/>
              <a:gd name="connsiteY10" fmla="*/ 136555 h 136713"/>
              <a:gd name="connsiteX11" fmla="*/ 273493 w 358313"/>
              <a:gd name="connsiteY11" fmla="*/ 88930 h 136713"/>
              <a:gd name="connsiteX12" fmla="*/ 235393 w 358313"/>
              <a:gd name="connsiteY12" fmla="*/ 69880 h 136713"/>
              <a:gd name="connsiteX13" fmla="*/ 356043 w 358313"/>
              <a:gd name="connsiteY13" fmla="*/ 82580 h 1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313" h="136713">
                <a:moveTo>
                  <a:pt x="356043" y="82580"/>
                </a:moveTo>
                <a:cubicBezTo>
                  <a:pt x="335406" y="78347"/>
                  <a:pt x="168718" y="58238"/>
                  <a:pt x="111568" y="44480"/>
                </a:cubicBezTo>
                <a:cubicBezTo>
                  <a:pt x="54418" y="30722"/>
                  <a:pt x="17905" y="1088"/>
                  <a:pt x="13143" y="30"/>
                </a:cubicBezTo>
                <a:cubicBezTo>
                  <a:pt x="8381" y="-1028"/>
                  <a:pt x="85110" y="25430"/>
                  <a:pt x="82993" y="38130"/>
                </a:cubicBezTo>
                <a:cubicBezTo>
                  <a:pt x="80876" y="50830"/>
                  <a:pt x="-6965" y="73055"/>
                  <a:pt x="443" y="76230"/>
                </a:cubicBezTo>
                <a:cubicBezTo>
                  <a:pt x="7851" y="79405"/>
                  <a:pt x="106276" y="51359"/>
                  <a:pt x="127443" y="57180"/>
                </a:cubicBezTo>
                <a:cubicBezTo>
                  <a:pt x="148610" y="63001"/>
                  <a:pt x="121622" y="109038"/>
                  <a:pt x="127443" y="111155"/>
                </a:cubicBezTo>
                <a:cubicBezTo>
                  <a:pt x="133264" y="113272"/>
                  <a:pt x="148081" y="68822"/>
                  <a:pt x="162368" y="69880"/>
                </a:cubicBezTo>
                <a:cubicBezTo>
                  <a:pt x="176655" y="70938"/>
                  <a:pt x="197822" y="111684"/>
                  <a:pt x="213168" y="117505"/>
                </a:cubicBezTo>
                <a:cubicBezTo>
                  <a:pt x="228514" y="123326"/>
                  <a:pt x="239097" y="101630"/>
                  <a:pt x="254443" y="104805"/>
                </a:cubicBezTo>
                <a:cubicBezTo>
                  <a:pt x="269789" y="107980"/>
                  <a:pt x="302068" y="139201"/>
                  <a:pt x="305243" y="136555"/>
                </a:cubicBezTo>
                <a:cubicBezTo>
                  <a:pt x="308418" y="133909"/>
                  <a:pt x="285135" y="100043"/>
                  <a:pt x="273493" y="88930"/>
                </a:cubicBezTo>
                <a:cubicBezTo>
                  <a:pt x="261851" y="77817"/>
                  <a:pt x="220576" y="68293"/>
                  <a:pt x="235393" y="69880"/>
                </a:cubicBezTo>
                <a:cubicBezTo>
                  <a:pt x="250210" y="71467"/>
                  <a:pt x="376680" y="86813"/>
                  <a:pt x="356043" y="82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2C01066-FA04-BD18-1693-114E0D686A19}"/>
              </a:ext>
            </a:extLst>
          </p:cNvPr>
          <p:cNvSpPr/>
          <p:nvPr/>
        </p:nvSpPr>
        <p:spPr>
          <a:xfrm>
            <a:off x="3875126" y="4557713"/>
            <a:ext cx="309536" cy="81311"/>
          </a:xfrm>
          <a:custGeom>
            <a:avLst/>
            <a:gdLst>
              <a:gd name="connsiteX0" fmla="*/ 1549 w 309536"/>
              <a:gd name="connsiteY0" fmla="*/ 80962 h 81311"/>
              <a:gd name="connsiteX1" fmla="*/ 192049 w 309536"/>
              <a:gd name="connsiteY1" fmla="*/ 14287 h 81311"/>
              <a:gd name="connsiteX2" fmla="*/ 309524 w 309536"/>
              <a:gd name="connsiteY2" fmla="*/ 1587 h 81311"/>
              <a:gd name="connsiteX3" fmla="*/ 185699 w 309536"/>
              <a:gd name="connsiteY3" fmla="*/ 1587 h 81311"/>
              <a:gd name="connsiteX4" fmla="*/ 119024 w 309536"/>
              <a:gd name="connsiteY4" fmla="*/ 14287 h 81311"/>
              <a:gd name="connsiteX5" fmla="*/ 103149 w 309536"/>
              <a:gd name="connsiteY5" fmla="*/ 39687 h 81311"/>
              <a:gd name="connsiteX6" fmla="*/ 1549 w 309536"/>
              <a:gd name="connsiteY6" fmla="*/ 80962 h 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36" h="81311">
                <a:moveTo>
                  <a:pt x="1549" y="80962"/>
                </a:moveTo>
                <a:cubicBezTo>
                  <a:pt x="16366" y="76729"/>
                  <a:pt x="140720" y="27516"/>
                  <a:pt x="192049" y="14287"/>
                </a:cubicBezTo>
                <a:cubicBezTo>
                  <a:pt x="243378" y="1058"/>
                  <a:pt x="310582" y="3704"/>
                  <a:pt x="309524" y="1587"/>
                </a:cubicBezTo>
                <a:cubicBezTo>
                  <a:pt x="308466" y="-530"/>
                  <a:pt x="217449" y="-530"/>
                  <a:pt x="185699" y="1587"/>
                </a:cubicBezTo>
                <a:cubicBezTo>
                  <a:pt x="153949" y="3704"/>
                  <a:pt x="132782" y="7937"/>
                  <a:pt x="119024" y="14287"/>
                </a:cubicBezTo>
                <a:cubicBezTo>
                  <a:pt x="105266" y="20637"/>
                  <a:pt x="123787" y="29633"/>
                  <a:pt x="103149" y="39687"/>
                </a:cubicBezTo>
                <a:cubicBezTo>
                  <a:pt x="82511" y="49741"/>
                  <a:pt x="-13268" y="85195"/>
                  <a:pt x="1549" y="80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EB423E0-4C43-A003-EFB7-65BB83CDCC40}"/>
              </a:ext>
            </a:extLst>
          </p:cNvPr>
          <p:cNvSpPr/>
          <p:nvPr/>
        </p:nvSpPr>
        <p:spPr>
          <a:xfrm>
            <a:off x="4100610" y="4565050"/>
            <a:ext cx="345516" cy="207726"/>
          </a:xfrm>
          <a:custGeom>
            <a:avLst/>
            <a:gdLst>
              <a:gd name="connsiteX0" fmla="*/ 52290 w 345516"/>
              <a:gd name="connsiteY0" fmla="*/ 600 h 207726"/>
              <a:gd name="connsiteX1" fmla="*/ 4665 w 345516"/>
              <a:gd name="connsiteY1" fmla="*/ 57750 h 207726"/>
              <a:gd name="connsiteX2" fmla="*/ 4665 w 345516"/>
              <a:gd name="connsiteY2" fmla="*/ 108550 h 207726"/>
              <a:gd name="connsiteX3" fmla="*/ 30065 w 345516"/>
              <a:gd name="connsiteY3" fmla="*/ 143475 h 207726"/>
              <a:gd name="connsiteX4" fmla="*/ 109440 w 345516"/>
              <a:gd name="connsiteY4" fmla="*/ 187925 h 207726"/>
              <a:gd name="connsiteX5" fmla="*/ 191990 w 345516"/>
              <a:gd name="connsiteY5" fmla="*/ 206975 h 207726"/>
              <a:gd name="connsiteX6" fmla="*/ 211040 w 345516"/>
              <a:gd name="connsiteY6" fmla="*/ 197450 h 207726"/>
              <a:gd name="connsiteX7" fmla="*/ 255490 w 345516"/>
              <a:gd name="connsiteY7" fmla="*/ 140300 h 207726"/>
              <a:gd name="connsiteX8" fmla="*/ 341215 w 345516"/>
              <a:gd name="connsiteY8" fmla="*/ 162525 h 207726"/>
              <a:gd name="connsiteX9" fmla="*/ 318990 w 345516"/>
              <a:gd name="connsiteY9" fmla="*/ 73625 h 207726"/>
              <a:gd name="connsiteX10" fmla="*/ 201515 w 345516"/>
              <a:gd name="connsiteY10" fmla="*/ 29175 h 207726"/>
              <a:gd name="connsiteX11" fmla="*/ 52290 w 345516"/>
              <a:gd name="connsiteY11" fmla="*/ 600 h 20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516" h="207726">
                <a:moveTo>
                  <a:pt x="52290" y="600"/>
                </a:moveTo>
                <a:cubicBezTo>
                  <a:pt x="19482" y="5363"/>
                  <a:pt x="12602" y="39758"/>
                  <a:pt x="4665" y="57750"/>
                </a:cubicBezTo>
                <a:cubicBezTo>
                  <a:pt x="-3273" y="75742"/>
                  <a:pt x="432" y="94263"/>
                  <a:pt x="4665" y="108550"/>
                </a:cubicBezTo>
                <a:cubicBezTo>
                  <a:pt x="8898" y="122837"/>
                  <a:pt x="12602" y="130246"/>
                  <a:pt x="30065" y="143475"/>
                </a:cubicBezTo>
                <a:cubicBezTo>
                  <a:pt x="47527" y="156704"/>
                  <a:pt x="82453" y="177342"/>
                  <a:pt x="109440" y="187925"/>
                </a:cubicBezTo>
                <a:cubicBezTo>
                  <a:pt x="136427" y="198508"/>
                  <a:pt x="191990" y="206975"/>
                  <a:pt x="191990" y="206975"/>
                </a:cubicBezTo>
                <a:cubicBezTo>
                  <a:pt x="208923" y="208563"/>
                  <a:pt x="200457" y="208562"/>
                  <a:pt x="211040" y="197450"/>
                </a:cubicBezTo>
                <a:cubicBezTo>
                  <a:pt x="221623" y="186338"/>
                  <a:pt x="233794" y="146121"/>
                  <a:pt x="255490" y="140300"/>
                </a:cubicBezTo>
                <a:cubicBezTo>
                  <a:pt x="277186" y="134479"/>
                  <a:pt x="330632" y="173637"/>
                  <a:pt x="341215" y="162525"/>
                </a:cubicBezTo>
                <a:cubicBezTo>
                  <a:pt x="351798" y="151413"/>
                  <a:pt x="342273" y="95850"/>
                  <a:pt x="318990" y="73625"/>
                </a:cubicBezTo>
                <a:cubicBezTo>
                  <a:pt x="295707" y="51400"/>
                  <a:pt x="246494" y="37642"/>
                  <a:pt x="201515" y="29175"/>
                </a:cubicBezTo>
                <a:cubicBezTo>
                  <a:pt x="156536" y="20708"/>
                  <a:pt x="85098" y="-4163"/>
                  <a:pt x="52290" y="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2BB9F56F-5553-774F-B89D-26846FF0A5AF}"/>
              </a:ext>
            </a:extLst>
          </p:cNvPr>
          <p:cNvSpPr/>
          <p:nvPr/>
        </p:nvSpPr>
        <p:spPr>
          <a:xfrm>
            <a:off x="4194689" y="465239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18B8655-3812-45CF-8858-51117D9EB64C}"/>
              </a:ext>
            </a:extLst>
          </p:cNvPr>
          <p:cNvSpPr/>
          <p:nvPr/>
        </p:nvSpPr>
        <p:spPr>
          <a:xfrm>
            <a:off x="3901606" y="4505221"/>
            <a:ext cx="622867" cy="264594"/>
          </a:xfrm>
          <a:custGeom>
            <a:avLst/>
            <a:gdLst>
              <a:gd name="connsiteX0" fmla="*/ 3644 w 622867"/>
              <a:gd name="connsiteY0" fmla="*/ 50904 h 264594"/>
              <a:gd name="connsiteX1" fmla="*/ 251294 w 622867"/>
              <a:gd name="connsiteY1" fmla="*/ 9629 h 264594"/>
              <a:gd name="connsiteX2" fmla="*/ 378294 w 622867"/>
              <a:gd name="connsiteY2" fmla="*/ 38204 h 264594"/>
              <a:gd name="connsiteX3" fmla="*/ 378294 w 622867"/>
              <a:gd name="connsiteY3" fmla="*/ 19154 h 264594"/>
              <a:gd name="connsiteX4" fmla="*/ 498944 w 622867"/>
              <a:gd name="connsiteY4" fmla="*/ 92179 h 264594"/>
              <a:gd name="connsiteX5" fmla="*/ 498944 w 622867"/>
              <a:gd name="connsiteY5" fmla="*/ 79479 h 264594"/>
              <a:gd name="connsiteX6" fmla="*/ 578319 w 622867"/>
              <a:gd name="connsiteY6" fmla="*/ 162029 h 264594"/>
              <a:gd name="connsiteX7" fmla="*/ 581494 w 622867"/>
              <a:gd name="connsiteY7" fmla="*/ 142979 h 264594"/>
              <a:gd name="connsiteX8" fmla="*/ 622769 w 622867"/>
              <a:gd name="connsiteY8" fmla="*/ 263629 h 264594"/>
              <a:gd name="connsiteX9" fmla="*/ 591019 w 622867"/>
              <a:gd name="connsiteY9" fmla="*/ 193779 h 264594"/>
              <a:gd name="connsiteX10" fmla="*/ 530694 w 622867"/>
              <a:gd name="connsiteY10" fmla="*/ 89004 h 264594"/>
              <a:gd name="connsiteX11" fmla="*/ 359244 w 622867"/>
              <a:gd name="connsiteY11" fmla="*/ 12804 h 264594"/>
              <a:gd name="connsiteX12" fmla="*/ 270344 w 622867"/>
              <a:gd name="connsiteY12" fmla="*/ 104 h 264594"/>
              <a:gd name="connsiteX13" fmla="*/ 295744 w 622867"/>
              <a:gd name="connsiteY13" fmla="*/ 12804 h 264594"/>
              <a:gd name="connsiteX14" fmla="*/ 130644 w 622867"/>
              <a:gd name="connsiteY14" fmla="*/ 3279 h 264594"/>
              <a:gd name="connsiteX15" fmla="*/ 114769 w 622867"/>
              <a:gd name="connsiteY15" fmla="*/ 3279 h 264594"/>
              <a:gd name="connsiteX16" fmla="*/ 105244 w 622867"/>
              <a:gd name="connsiteY16" fmla="*/ 22329 h 264594"/>
              <a:gd name="connsiteX17" fmla="*/ 3644 w 622867"/>
              <a:gd name="connsiteY17" fmla="*/ 50904 h 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867" h="264594">
                <a:moveTo>
                  <a:pt x="3644" y="50904"/>
                </a:moveTo>
                <a:cubicBezTo>
                  <a:pt x="27986" y="48787"/>
                  <a:pt x="188852" y="11746"/>
                  <a:pt x="251294" y="9629"/>
                </a:cubicBezTo>
                <a:cubicBezTo>
                  <a:pt x="313736" y="7512"/>
                  <a:pt x="357127" y="36617"/>
                  <a:pt x="378294" y="38204"/>
                </a:cubicBezTo>
                <a:cubicBezTo>
                  <a:pt x="399461" y="39791"/>
                  <a:pt x="358186" y="10158"/>
                  <a:pt x="378294" y="19154"/>
                </a:cubicBezTo>
                <a:cubicBezTo>
                  <a:pt x="398402" y="28150"/>
                  <a:pt x="498944" y="92179"/>
                  <a:pt x="498944" y="92179"/>
                </a:cubicBezTo>
                <a:cubicBezTo>
                  <a:pt x="519052" y="102233"/>
                  <a:pt x="485715" y="67837"/>
                  <a:pt x="498944" y="79479"/>
                </a:cubicBezTo>
                <a:cubicBezTo>
                  <a:pt x="512173" y="91121"/>
                  <a:pt x="564561" y="151446"/>
                  <a:pt x="578319" y="162029"/>
                </a:cubicBezTo>
                <a:cubicBezTo>
                  <a:pt x="592077" y="172612"/>
                  <a:pt x="574086" y="126046"/>
                  <a:pt x="581494" y="142979"/>
                </a:cubicBezTo>
                <a:cubicBezTo>
                  <a:pt x="588902" y="159912"/>
                  <a:pt x="621182" y="255162"/>
                  <a:pt x="622769" y="263629"/>
                </a:cubicBezTo>
                <a:cubicBezTo>
                  <a:pt x="624356" y="272096"/>
                  <a:pt x="606365" y="222883"/>
                  <a:pt x="591019" y="193779"/>
                </a:cubicBezTo>
                <a:cubicBezTo>
                  <a:pt x="575673" y="164675"/>
                  <a:pt x="569323" y="119167"/>
                  <a:pt x="530694" y="89004"/>
                </a:cubicBezTo>
                <a:cubicBezTo>
                  <a:pt x="492065" y="58842"/>
                  <a:pt x="402636" y="27621"/>
                  <a:pt x="359244" y="12804"/>
                </a:cubicBezTo>
                <a:cubicBezTo>
                  <a:pt x="315852" y="-2013"/>
                  <a:pt x="280927" y="104"/>
                  <a:pt x="270344" y="104"/>
                </a:cubicBezTo>
                <a:cubicBezTo>
                  <a:pt x="259761" y="104"/>
                  <a:pt x="319027" y="12275"/>
                  <a:pt x="295744" y="12804"/>
                </a:cubicBezTo>
                <a:cubicBezTo>
                  <a:pt x="272461" y="13333"/>
                  <a:pt x="160806" y="4866"/>
                  <a:pt x="130644" y="3279"/>
                </a:cubicBezTo>
                <a:cubicBezTo>
                  <a:pt x="100482" y="1692"/>
                  <a:pt x="119002" y="104"/>
                  <a:pt x="114769" y="3279"/>
                </a:cubicBezTo>
                <a:cubicBezTo>
                  <a:pt x="110536" y="6454"/>
                  <a:pt x="126411" y="15979"/>
                  <a:pt x="105244" y="22329"/>
                </a:cubicBezTo>
                <a:cubicBezTo>
                  <a:pt x="84077" y="28679"/>
                  <a:pt x="-20698" y="53021"/>
                  <a:pt x="3644" y="50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FF39A3B-5AC3-A51C-4E99-517F65A67D6C}"/>
              </a:ext>
            </a:extLst>
          </p:cNvPr>
          <p:cNvSpPr/>
          <p:nvPr/>
        </p:nvSpPr>
        <p:spPr>
          <a:xfrm>
            <a:off x="4673597" y="4429108"/>
            <a:ext cx="241041" cy="177833"/>
          </a:xfrm>
          <a:custGeom>
            <a:avLst/>
            <a:gdLst>
              <a:gd name="connsiteX0" fmla="*/ 3 w 241041"/>
              <a:gd name="connsiteY0" fmla="*/ 174642 h 177833"/>
              <a:gd name="connsiteX1" fmla="*/ 98428 w 241041"/>
              <a:gd name="connsiteY1" fmla="*/ 155592 h 177833"/>
              <a:gd name="connsiteX2" fmla="*/ 238128 w 241041"/>
              <a:gd name="connsiteY2" fmla="*/ 31767 h 177833"/>
              <a:gd name="connsiteX3" fmla="*/ 187328 w 241041"/>
              <a:gd name="connsiteY3" fmla="*/ 76217 h 177833"/>
              <a:gd name="connsiteX4" fmla="*/ 117478 w 241041"/>
              <a:gd name="connsiteY4" fmla="*/ 120667 h 177833"/>
              <a:gd name="connsiteX5" fmla="*/ 136528 w 241041"/>
              <a:gd name="connsiteY5" fmla="*/ 66692 h 177833"/>
              <a:gd name="connsiteX6" fmla="*/ 142878 w 241041"/>
              <a:gd name="connsiteY6" fmla="*/ 17 h 177833"/>
              <a:gd name="connsiteX7" fmla="*/ 117478 w 241041"/>
              <a:gd name="connsiteY7" fmla="*/ 73042 h 177833"/>
              <a:gd name="connsiteX8" fmla="*/ 101603 w 241041"/>
              <a:gd name="connsiteY8" fmla="*/ 117492 h 177833"/>
              <a:gd name="connsiteX9" fmla="*/ 3 w 241041"/>
              <a:gd name="connsiteY9" fmla="*/ 174642 h 1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041" h="177833">
                <a:moveTo>
                  <a:pt x="3" y="174642"/>
                </a:moveTo>
                <a:cubicBezTo>
                  <a:pt x="-526" y="180992"/>
                  <a:pt x="58741" y="179405"/>
                  <a:pt x="98428" y="155592"/>
                </a:cubicBezTo>
                <a:cubicBezTo>
                  <a:pt x="138116" y="131779"/>
                  <a:pt x="223311" y="44996"/>
                  <a:pt x="238128" y="31767"/>
                </a:cubicBezTo>
                <a:cubicBezTo>
                  <a:pt x="252945" y="18538"/>
                  <a:pt x="207436" y="61400"/>
                  <a:pt x="187328" y="76217"/>
                </a:cubicBezTo>
                <a:cubicBezTo>
                  <a:pt x="167220" y="91034"/>
                  <a:pt x="125945" y="122254"/>
                  <a:pt x="117478" y="120667"/>
                </a:cubicBezTo>
                <a:cubicBezTo>
                  <a:pt x="109011" y="119080"/>
                  <a:pt x="132295" y="86800"/>
                  <a:pt x="136528" y="66692"/>
                </a:cubicBezTo>
                <a:cubicBezTo>
                  <a:pt x="140761" y="46584"/>
                  <a:pt x="146053" y="-1041"/>
                  <a:pt x="142878" y="17"/>
                </a:cubicBezTo>
                <a:cubicBezTo>
                  <a:pt x="139703" y="1075"/>
                  <a:pt x="124357" y="53463"/>
                  <a:pt x="117478" y="73042"/>
                </a:cubicBezTo>
                <a:cubicBezTo>
                  <a:pt x="110599" y="92621"/>
                  <a:pt x="114303" y="102146"/>
                  <a:pt x="101603" y="117492"/>
                </a:cubicBezTo>
                <a:cubicBezTo>
                  <a:pt x="88903" y="132838"/>
                  <a:pt x="532" y="168292"/>
                  <a:pt x="3" y="174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F28D735-ED0F-582A-8CC2-55E38CF4288A}"/>
              </a:ext>
            </a:extLst>
          </p:cNvPr>
          <p:cNvSpPr/>
          <p:nvPr/>
        </p:nvSpPr>
        <p:spPr>
          <a:xfrm>
            <a:off x="3831077" y="4246220"/>
            <a:ext cx="719202" cy="180295"/>
          </a:xfrm>
          <a:custGeom>
            <a:avLst/>
            <a:gdLst>
              <a:gd name="connsiteX0" fmla="*/ 1148 w 719202"/>
              <a:gd name="connsiteY0" fmla="*/ 68605 h 180295"/>
              <a:gd name="connsiteX1" fmla="*/ 188473 w 719202"/>
              <a:gd name="connsiteY1" fmla="*/ 5105 h 180295"/>
              <a:gd name="connsiteX2" fmla="*/ 477398 w 719202"/>
              <a:gd name="connsiteY2" fmla="*/ 46380 h 180295"/>
              <a:gd name="connsiteX3" fmla="*/ 372623 w 719202"/>
              <a:gd name="connsiteY3" fmla="*/ 49555 h 180295"/>
              <a:gd name="connsiteX4" fmla="*/ 712348 w 719202"/>
              <a:gd name="connsiteY4" fmla="*/ 55905 h 180295"/>
              <a:gd name="connsiteX5" fmla="*/ 607573 w 719202"/>
              <a:gd name="connsiteY5" fmla="*/ 71780 h 180295"/>
              <a:gd name="connsiteX6" fmla="*/ 696473 w 719202"/>
              <a:gd name="connsiteY6" fmla="*/ 179730 h 180295"/>
              <a:gd name="connsiteX7" fmla="*/ 588523 w 719202"/>
              <a:gd name="connsiteY7" fmla="*/ 109880 h 180295"/>
              <a:gd name="connsiteX8" fmla="*/ 331348 w 719202"/>
              <a:gd name="connsiteY8" fmla="*/ 14630 h 180295"/>
              <a:gd name="connsiteX9" fmla="*/ 274198 w 719202"/>
              <a:gd name="connsiteY9" fmla="*/ 5105 h 180295"/>
              <a:gd name="connsiteX10" fmla="*/ 1148 w 719202"/>
              <a:gd name="connsiteY10" fmla="*/ 68605 h 1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202" h="180295">
                <a:moveTo>
                  <a:pt x="1148" y="68605"/>
                </a:moveTo>
                <a:cubicBezTo>
                  <a:pt x="-13139" y="68605"/>
                  <a:pt x="109098" y="8809"/>
                  <a:pt x="188473" y="5105"/>
                </a:cubicBezTo>
                <a:cubicBezTo>
                  <a:pt x="267848" y="1401"/>
                  <a:pt x="446706" y="38972"/>
                  <a:pt x="477398" y="46380"/>
                </a:cubicBezTo>
                <a:cubicBezTo>
                  <a:pt x="508090" y="53788"/>
                  <a:pt x="333465" y="47968"/>
                  <a:pt x="372623" y="49555"/>
                </a:cubicBezTo>
                <a:cubicBezTo>
                  <a:pt x="411781" y="51142"/>
                  <a:pt x="673190" y="52201"/>
                  <a:pt x="712348" y="55905"/>
                </a:cubicBezTo>
                <a:cubicBezTo>
                  <a:pt x="751506" y="59609"/>
                  <a:pt x="610219" y="51143"/>
                  <a:pt x="607573" y="71780"/>
                </a:cubicBezTo>
                <a:cubicBezTo>
                  <a:pt x="604927" y="92417"/>
                  <a:pt x="699648" y="173380"/>
                  <a:pt x="696473" y="179730"/>
                </a:cubicBezTo>
                <a:cubicBezTo>
                  <a:pt x="693298" y="186080"/>
                  <a:pt x="649377" y="137397"/>
                  <a:pt x="588523" y="109880"/>
                </a:cubicBezTo>
                <a:cubicBezTo>
                  <a:pt x="527669" y="82363"/>
                  <a:pt x="383735" y="32092"/>
                  <a:pt x="331348" y="14630"/>
                </a:cubicBezTo>
                <a:cubicBezTo>
                  <a:pt x="278961" y="-2832"/>
                  <a:pt x="327644" y="-2833"/>
                  <a:pt x="274198" y="5105"/>
                </a:cubicBezTo>
                <a:cubicBezTo>
                  <a:pt x="220752" y="13042"/>
                  <a:pt x="15435" y="68605"/>
                  <a:pt x="1148" y="6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CF347DD-EA3D-4E30-38B2-5E7E10585690}"/>
              </a:ext>
            </a:extLst>
          </p:cNvPr>
          <p:cNvSpPr/>
          <p:nvPr/>
        </p:nvSpPr>
        <p:spPr>
          <a:xfrm>
            <a:off x="4463022" y="4287870"/>
            <a:ext cx="347269" cy="296834"/>
          </a:xfrm>
          <a:custGeom>
            <a:avLst/>
            <a:gdLst>
              <a:gd name="connsiteX0" fmla="*/ 1028 w 347269"/>
              <a:gd name="connsiteY0" fmla="*/ 1555 h 296834"/>
              <a:gd name="connsiteX1" fmla="*/ 105803 w 347269"/>
              <a:gd name="connsiteY1" fmla="*/ 90455 h 296834"/>
              <a:gd name="connsiteX2" fmla="*/ 156603 w 347269"/>
              <a:gd name="connsiteY2" fmla="*/ 201580 h 296834"/>
              <a:gd name="connsiteX3" fmla="*/ 166128 w 347269"/>
              <a:gd name="connsiteY3" fmla="*/ 147605 h 296834"/>
              <a:gd name="connsiteX4" fmla="*/ 242328 w 347269"/>
              <a:gd name="connsiteY4" fmla="*/ 255555 h 296834"/>
              <a:gd name="connsiteX5" fmla="*/ 242328 w 347269"/>
              <a:gd name="connsiteY5" fmla="*/ 211105 h 296834"/>
              <a:gd name="connsiteX6" fmla="*/ 255028 w 347269"/>
              <a:gd name="connsiteY6" fmla="*/ 296830 h 296834"/>
              <a:gd name="connsiteX7" fmla="*/ 258203 w 347269"/>
              <a:gd name="connsiteY7" fmla="*/ 214280 h 296834"/>
              <a:gd name="connsiteX8" fmla="*/ 347103 w 347269"/>
              <a:gd name="connsiteY8" fmla="*/ 84105 h 296834"/>
              <a:gd name="connsiteX9" fmla="*/ 232803 w 347269"/>
              <a:gd name="connsiteY9" fmla="*/ 217455 h 296834"/>
              <a:gd name="connsiteX10" fmla="*/ 175653 w 347269"/>
              <a:gd name="connsiteY10" fmla="*/ 166655 h 296834"/>
              <a:gd name="connsiteX11" fmla="*/ 1028 w 347269"/>
              <a:gd name="connsiteY11" fmla="*/ 1555 h 2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269" h="296834">
                <a:moveTo>
                  <a:pt x="1028" y="1555"/>
                </a:moveTo>
                <a:cubicBezTo>
                  <a:pt x="-10614" y="-11145"/>
                  <a:pt x="79874" y="57118"/>
                  <a:pt x="105803" y="90455"/>
                </a:cubicBezTo>
                <a:cubicBezTo>
                  <a:pt x="131732" y="123792"/>
                  <a:pt x="146549" y="192055"/>
                  <a:pt x="156603" y="201580"/>
                </a:cubicBezTo>
                <a:cubicBezTo>
                  <a:pt x="166657" y="211105"/>
                  <a:pt x="151841" y="138609"/>
                  <a:pt x="166128" y="147605"/>
                </a:cubicBezTo>
                <a:cubicBezTo>
                  <a:pt x="180415" y="156601"/>
                  <a:pt x="229628" y="244972"/>
                  <a:pt x="242328" y="255555"/>
                </a:cubicBezTo>
                <a:cubicBezTo>
                  <a:pt x="255028" y="266138"/>
                  <a:pt x="240211" y="204226"/>
                  <a:pt x="242328" y="211105"/>
                </a:cubicBezTo>
                <a:cubicBezTo>
                  <a:pt x="244445" y="217984"/>
                  <a:pt x="252382" y="296301"/>
                  <a:pt x="255028" y="296830"/>
                </a:cubicBezTo>
                <a:cubicBezTo>
                  <a:pt x="257674" y="297359"/>
                  <a:pt x="242857" y="249734"/>
                  <a:pt x="258203" y="214280"/>
                </a:cubicBezTo>
                <a:cubicBezTo>
                  <a:pt x="273549" y="178826"/>
                  <a:pt x="351336" y="83576"/>
                  <a:pt x="347103" y="84105"/>
                </a:cubicBezTo>
                <a:cubicBezTo>
                  <a:pt x="342870" y="84634"/>
                  <a:pt x="261378" y="203697"/>
                  <a:pt x="232803" y="217455"/>
                </a:cubicBezTo>
                <a:cubicBezTo>
                  <a:pt x="204228" y="231213"/>
                  <a:pt x="210049" y="200522"/>
                  <a:pt x="175653" y="166655"/>
                </a:cubicBezTo>
                <a:cubicBezTo>
                  <a:pt x="141257" y="132788"/>
                  <a:pt x="12670" y="14255"/>
                  <a:pt x="1028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BD39CD4-8D41-82B9-37C9-6DE6454D5AC7}"/>
              </a:ext>
            </a:extLst>
          </p:cNvPr>
          <p:cNvSpPr/>
          <p:nvPr/>
        </p:nvSpPr>
        <p:spPr>
          <a:xfrm>
            <a:off x="3812282" y="4161767"/>
            <a:ext cx="596064" cy="73703"/>
          </a:xfrm>
          <a:custGeom>
            <a:avLst/>
            <a:gdLst>
              <a:gd name="connsiteX0" fmla="*/ 893 w 596064"/>
              <a:gd name="connsiteY0" fmla="*/ 73683 h 73703"/>
              <a:gd name="connsiteX1" fmla="*/ 397768 w 596064"/>
              <a:gd name="connsiteY1" fmla="*/ 16533 h 73703"/>
              <a:gd name="connsiteX2" fmla="*/ 308868 w 596064"/>
              <a:gd name="connsiteY2" fmla="*/ 41933 h 73703"/>
              <a:gd name="connsiteX3" fmla="*/ 594618 w 596064"/>
              <a:gd name="connsiteY3" fmla="*/ 658 h 73703"/>
              <a:gd name="connsiteX4" fmla="*/ 410468 w 596064"/>
              <a:gd name="connsiteY4" fmla="*/ 16533 h 73703"/>
              <a:gd name="connsiteX5" fmla="*/ 204093 w 596064"/>
              <a:gd name="connsiteY5" fmla="*/ 16533 h 73703"/>
              <a:gd name="connsiteX6" fmla="*/ 286643 w 596064"/>
              <a:gd name="connsiteY6" fmla="*/ 22883 h 73703"/>
              <a:gd name="connsiteX7" fmla="*/ 893 w 596064"/>
              <a:gd name="connsiteY7" fmla="*/ 73683 h 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064" h="73703">
                <a:moveTo>
                  <a:pt x="893" y="73683"/>
                </a:moveTo>
                <a:cubicBezTo>
                  <a:pt x="19414" y="72625"/>
                  <a:pt x="346439" y="21825"/>
                  <a:pt x="397768" y="16533"/>
                </a:cubicBezTo>
                <a:cubicBezTo>
                  <a:pt x="449097" y="11241"/>
                  <a:pt x="276060" y="44579"/>
                  <a:pt x="308868" y="41933"/>
                </a:cubicBezTo>
                <a:cubicBezTo>
                  <a:pt x="341676" y="39287"/>
                  <a:pt x="577685" y="4891"/>
                  <a:pt x="594618" y="658"/>
                </a:cubicBezTo>
                <a:cubicBezTo>
                  <a:pt x="611551" y="-3575"/>
                  <a:pt x="475555" y="13887"/>
                  <a:pt x="410468" y="16533"/>
                </a:cubicBezTo>
                <a:cubicBezTo>
                  <a:pt x="345381" y="19179"/>
                  <a:pt x="224730" y="15475"/>
                  <a:pt x="204093" y="16533"/>
                </a:cubicBezTo>
                <a:cubicBezTo>
                  <a:pt x="183456" y="17591"/>
                  <a:pt x="315747" y="10712"/>
                  <a:pt x="286643" y="22883"/>
                </a:cubicBezTo>
                <a:cubicBezTo>
                  <a:pt x="257539" y="35054"/>
                  <a:pt x="-17628" y="74741"/>
                  <a:pt x="893" y="7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DF4E1CD-3609-F0BB-EF98-0FB8701FA3B6}"/>
              </a:ext>
            </a:extLst>
          </p:cNvPr>
          <p:cNvSpPr/>
          <p:nvPr/>
        </p:nvSpPr>
        <p:spPr>
          <a:xfrm>
            <a:off x="4108308" y="4186480"/>
            <a:ext cx="625636" cy="264921"/>
          </a:xfrm>
          <a:custGeom>
            <a:avLst/>
            <a:gdLst>
              <a:gd name="connsiteX0" fmla="*/ 457342 w 625636"/>
              <a:gd name="connsiteY0" fmla="*/ 71195 h 264921"/>
              <a:gd name="connsiteX1" fmla="*/ 212867 w 625636"/>
              <a:gd name="connsiteY1" fmla="*/ 48970 h 264921"/>
              <a:gd name="connsiteX2" fmla="*/ 142 w 625636"/>
              <a:gd name="connsiteY2" fmla="*/ 33095 h 264921"/>
              <a:gd name="connsiteX3" fmla="*/ 184292 w 625636"/>
              <a:gd name="connsiteY3" fmla="*/ 39445 h 264921"/>
              <a:gd name="connsiteX4" fmla="*/ 441467 w 625636"/>
              <a:gd name="connsiteY4" fmla="*/ 144220 h 264921"/>
              <a:gd name="connsiteX5" fmla="*/ 409717 w 625636"/>
              <a:gd name="connsiteY5" fmla="*/ 102945 h 264921"/>
              <a:gd name="connsiteX6" fmla="*/ 549417 w 625636"/>
              <a:gd name="connsiteY6" fmla="*/ 175970 h 264921"/>
              <a:gd name="connsiteX7" fmla="*/ 625617 w 625636"/>
              <a:gd name="connsiteY7" fmla="*/ 264870 h 264921"/>
              <a:gd name="connsiteX8" fmla="*/ 543067 w 625636"/>
              <a:gd name="connsiteY8" fmla="*/ 163270 h 264921"/>
              <a:gd name="connsiteX9" fmla="*/ 368442 w 625636"/>
              <a:gd name="connsiteY9" fmla="*/ 96595 h 264921"/>
              <a:gd name="connsiteX10" fmla="*/ 114442 w 625636"/>
              <a:gd name="connsiteY10" fmla="*/ 1345 h 264921"/>
              <a:gd name="connsiteX11" fmla="*/ 250967 w 625636"/>
              <a:gd name="connsiteY11" fmla="*/ 42620 h 264921"/>
              <a:gd name="connsiteX12" fmla="*/ 457342 w 625636"/>
              <a:gd name="connsiteY12" fmla="*/ 71195 h 2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636" h="264921">
                <a:moveTo>
                  <a:pt x="457342" y="71195"/>
                </a:moveTo>
                <a:lnTo>
                  <a:pt x="212867" y="48970"/>
                </a:lnTo>
                <a:lnTo>
                  <a:pt x="142" y="33095"/>
                </a:lnTo>
                <a:cubicBezTo>
                  <a:pt x="-4620" y="31508"/>
                  <a:pt x="110738" y="20924"/>
                  <a:pt x="184292" y="39445"/>
                </a:cubicBezTo>
                <a:cubicBezTo>
                  <a:pt x="257846" y="57966"/>
                  <a:pt x="403896" y="133637"/>
                  <a:pt x="441467" y="144220"/>
                </a:cubicBezTo>
                <a:cubicBezTo>
                  <a:pt x="479038" y="154803"/>
                  <a:pt x="391725" y="97653"/>
                  <a:pt x="409717" y="102945"/>
                </a:cubicBezTo>
                <a:cubicBezTo>
                  <a:pt x="427709" y="108237"/>
                  <a:pt x="513434" y="148983"/>
                  <a:pt x="549417" y="175970"/>
                </a:cubicBezTo>
                <a:cubicBezTo>
                  <a:pt x="585400" y="202957"/>
                  <a:pt x="626675" y="266987"/>
                  <a:pt x="625617" y="264870"/>
                </a:cubicBezTo>
                <a:cubicBezTo>
                  <a:pt x="624559" y="262753"/>
                  <a:pt x="585930" y="191316"/>
                  <a:pt x="543067" y="163270"/>
                </a:cubicBezTo>
                <a:cubicBezTo>
                  <a:pt x="500205" y="135224"/>
                  <a:pt x="368442" y="96595"/>
                  <a:pt x="368442" y="96595"/>
                </a:cubicBezTo>
                <a:lnTo>
                  <a:pt x="114442" y="1345"/>
                </a:lnTo>
                <a:cubicBezTo>
                  <a:pt x="94863" y="-7651"/>
                  <a:pt x="196992" y="30978"/>
                  <a:pt x="250967" y="42620"/>
                </a:cubicBezTo>
                <a:cubicBezTo>
                  <a:pt x="304942" y="54262"/>
                  <a:pt x="371617" y="62728"/>
                  <a:pt x="457342" y="7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E90FBF2-CAA8-C4A1-AFC4-8E47BDFD3A87}"/>
              </a:ext>
            </a:extLst>
          </p:cNvPr>
          <p:cNvSpPr/>
          <p:nvPr/>
        </p:nvSpPr>
        <p:spPr>
          <a:xfrm>
            <a:off x="4910187" y="4565221"/>
            <a:ext cx="170950" cy="416513"/>
          </a:xfrm>
          <a:custGeom>
            <a:avLst/>
            <a:gdLst>
              <a:gd name="connsiteX0" fmla="*/ 115838 w 170950"/>
              <a:gd name="connsiteY0" fmla="*/ 429 h 416513"/>
              <a:gd name="connsiteX1" fmla="*/ 128538 w 170950"/>
              <a:gd name="connsiteY1" fmla="*/ 92504 h 416513"/>
              <a:gd name="connsiteX2" fmla="*/ 103138 w 170950"/>
              <a:gd name="connsiteY2" fmla="*/ 152829 h 416513"/>
              <a:gd name="connsiteX3" fmla="*/ 131713 w 170950"/>
              <a:gd name="connsiteY3" fmla="*/ 130604 h 416513"/>
              <a:gd name="connsiteX4" fmla="*/ 49163 w 170950"/>
              <a:gd name="connsiteY4" fmla="*/ 222679 h 416513"/>
              <a:gd name="connsiteX5" fmla="*/ 36463 w 170950"/>
              <a:gd name="connsiteY5" fmla="*/ 336979 h 416513"/>
              <a:gd name="connsiteX6" fmla="*/ 49163 w 170950"/>
              <a:gd name="connsiteY6" fmla="*/ 279829 h 416513"/>
              <a:gd name="connsiteX7" fmla="*/ 1538 w 170950"/>
              <a:gd name="connsiteY7" fmla="*/ 416354 h 416513"/>
              <a:gd name="connsiteX8" fmla="*/ 26938 w 170950"/>
              <a:gd name="connsiteY8" fmla="*/ 302054 h 416513"/>
              <a:gd name="connsiteX9" fmla="*/ 169813 w 170950"/>
              <a:gd name="connsiteY9" fmla="*/ 76629 h 416513"/>
              <a:gd name="connsiteX10" fmla="*/ 96788 w 170950"/>
              <a:gd name="connsiteY10" fmla="*/ 146479 h 416513"/>
              <a:gd name="connsiteX11" fmla="*/ 150763 w 170950"/>
              <a:gd name="connsiteY11" fmla="*/ 60754 h 416513"/>
              <a:gd name="connsiteX12" fmla="*/ 115838 w 170950"/>
              <a:gd name="connsiteY12" fmla="*/ 429 h 4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50" h="416513">
                <a:moveTo>
                  <a:pt x="115838" y="429"/>
                </a:moveTo>
                <a:cubicBezTo>
                  <a:pt x="112134" y="5721"/>
                  <a:pt x="130655" y="67104"/>
                  <a:pt x="128538" y="92504"/>
                </a:cubicBezTo>
                <a:cubicBezTo>
                  <a:pt x="126421" y="117904"/>
                  <a:pt x="102609" y="146479"/>
                  <a:pt x="103138" y="152829"/>
                </a:cubicBezTo>
                <a:cubicBezTo>
                  <a:pt x="103667" y="159179"/>
                  <a:pt x="140709" y="118962"/>
                  <a:pt x="131713" y="130604"/>
                </a:cubicBezTo>
                <a:cubicBezTo>
                  <a:pt x="122717" y="142246"/>
                  <a:pt x="65038" y="188283"/>
                  <a:pt x="49163" y="222679"/>
                </a:cubicBezTo>
                <a:cubicBezTo>
                  <a:pt x="33288" y="257075"/>
                  <a:pt x="36463" y="327454"/>
                  <a:pt x="36463" y="336979"/>
                </a:cubicBezTo>
                <a:cubicBezTo>
                  <a:pt x="36463" y="346504"/>
                  <a:pt x="54984" y="266600"/>
                  <a:pt x="49163" y="279829"/>
                </a:cubicBezTo>
                <a:cubicBezTo>
                  <a:pt x="43342" y="293058"/>
                  <a:pt x="5242" y="412650"/>
                  <a:pt x="1538" y="416354"/>
                </a:cubicBezTo>
                <a:cubicBezTo>
                  <a:pt x="-2166" y="420058"/>
                  <a:pt x="-1108" y="358675"/>
                  <a:pt x="26938" y="302054"/>
                </a:cubicBezTo>
                <a:cubicBezTo>
                  <a:pt x="54984" y="245433"/>
                  <a:pt x="158171" y="102558"/>
                  <a:pt x="169813" y="76629"/>
                </a:cubicBezTo>
                <a:cubicBezTo>
                  <a:pt x="181455" y="50700"/>
                  <a:pt x="99963" y="149125"/>
                  <a:pt x="96788" y="146479"/>
                </a:cubicBezTo>
                <a:cubicBezTo>
                  <a:pt x="93613" y="143833"/>
                  <a:pt x="147588" y="81392"/>
                  <a:pt x="150763" y="60754"/>
                </a:cubicBezTo>
                <a:cubicBezTo>
                  <a:pt x="153938" y="40117"/>
                  <a:pt x="119542" y="-4863"/>
                  <a:pt x="115838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2BD1C5F-55F9-82ED-BA78-92FE50202DDE}"/>
              </a:ext>
            </a:extLst>
          </p:cNvPr>
          <p:cNvSpPr/>
          <p:nvPr/>
        </p:nvSpPr>
        <p:spPr>
          <a:xfrm>
            <a:off x="4866731" y="4524362"/>
            <a:ext cx="149891" cy="489371"/>
          </a:xfrm>
          <a:custGeom>
            <a:avLst/>
            <a:gdLst>
              <a:gd name="connsiteX0" fmla="*/ 149769 w 149891"/>
              <a:gd name="connsiteY0" fmla="*/ 13 h 489371"/>
              <a:gd name="connsiteX1" fmla="*/ 54519 w 149891"/>
              <a:gd name="connsiteY1" fmla="*/ 158763 h 489371"/>
              <a:gd name="connsiteX2" fmla="*/ 44994 w 149891"/>
              <a:gd name="connsiteY2" fmla="*/ 263538 h 489371"/>
              <a:gd name="connsiteX3" fmla="*/ 10069 w 149891"/>
              <a:gd name="connsiteY3" fmla="*/ 228613 h 489371"/>
              <a:gd name="connsiteX4" fmla="*/ 544 w 149891"/>
              <a:gd name="connsiteY4" fmla="*/ 412763 h 489371"/>
              <a:gd name="connsiteX5" fmla="*/ 22769 w 149891"/>
              <a:gd name="connsiteY5" fmla="*/ 488963 h 489371"/>
              <a:gd name="connsiteX6" fmla="*/ 544 w 149891"/>
              <a:gd name="connsiteY6" fmla="*/ 384188 h 489371"/>
              <a:gd name="connsiteX7" fmla="*/ 19594 w 149891"/>
              <a:gd name="connsiteY7" fmla="*/ 158763 h 489371"/>
              <a:gd name="connsiteX8" fmla="*/ 19594 w 149891"/>
              <a:gd name="connsiteY8" fmla="*/ 273063 h 489371"/>
              <a:gd name="connsiteX9" fmla="*/ 83094 w 149891"/>
              <a:gd name="connsiteY9" fmla="*/ 114313 h 489371"/>
              <a:gd name="connsiteX10" fmla="*/ 32294 w 149891"/>
              <a:gd name="connsiteY10" fmla="*/ 149238 h 489371"/>
              <a:gd name="connsiteX11" fmla="*/ 149769 w 149891"/>
              <a:gd name="connsiteY11" fmla="*/ 13 h 48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91" h="489371">
                <a:moveTo>
                  <a:pt x="149769" y="13"/>
                </a:moveTo>
                <a:cubicBezTo>
                  <a:pt x="153473" y="1600"/>
                  <a:pt x="71981" y="114842"/>
                  <a:pt x="54519" y="158763"/>
                </a:cubicBezTo>
                <a:cubicBezTo>
                  <a:pt x="37057" y="202684"/>
                  <a:pt x="52402" y="251896"/>
                  <a:pt x="44994" y="263538"/>
                </a:cubicBezTo>
                <a:cubicBezTo>
                  <a:pt x="37586" y="275180"/>
                  <a:pt x="17477" y="203742"/>
                  <a:pt x="10069" y="228613"/>
                </a:cubicBezTo>
                <a:cubicBezTo>
                  <a:pt x="2661" y="253484"/>
                  <a:pt x="-1573" y="369371"/>
                  <a:pt x="544" y="412763"/>
                </a:cubicBezTo>
                <a:cubicBezTo>
                  <a:pt x="2661" y="456155"/>
                  <a:pt x="22769" y="493725"/>
                  <a:pt x="22769" y="488963"/>
                </a:cubicBezTo>
                <a:cubicBezTo>
                  <a:pt x="22769" y="484201"/>
                  <a:pt x="1073" y="439221"/>
                  <a:pt x="544" y="384188"/>
                </a:cubicBezTo>
                <a:cubicBezTo>
                  <a:pt x="15" y="329155"/>
                  <a:pt x="16419" y="177284"/>
                  <a:pt x="19594" y="158763"/>
                </a:cubicBezTo>
                <a:cubicBezTo>
                  <a:pt x="22769" y="140242"/>
                  <a:pt x="9011" y="280471"/>
                  <a:pt x="19594" y="273063"/>
                </a:cubicBezTo>
                <a:cubicBezTo>
                  <a:pt x="30177" y="265655"/>
                  <a:pt x="80977" y="134950"/>
                  <a:pt x="83094" y="114313"/>
                </a:cubicBezTo>
                <a:cubicBezTo>
                  <a:pt x="85211" y="93676"/>
                  <a:pt x="23298" y="166171"/>
                  <a:pt x="32294" y="149238"/>
                </a:cubicBezTo>
                <a:cubicBezTo>
                  <a:pt x="41290" y="132305"/>
                  <a:pt x="146065" y="-1574"/>
                  <a:pt x="149769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614067D-29D5-7FD7-D8E0-71B47EF16C9C}"/>
              </a:ext>
            </a:extLst>
          </p:cNvPr>
          <p:cNvSpPr/>
          <p:nvPr/>
        </p:nvSpPr>
        <p:spPr>
          <a:xfrm>
            <a:off x="4873423" y="4951565"/>
            <a:ext cx="114663" cy="598946"/>
          </a:xfrm>
          <a:custGeom>
            <a:avLst/>
            <a:gdLst>
              <a:gd name="connsiteX0" fmla="*/ 44652 w 114663"/>
              <a:gd name="connsiteY0" fmla="*/ 1435 h 598946"/>
              <a:gd name="connsiteX1" fmla="*/ 92277 w 114663"/>
              <a:gd name="connsiteY1" fmla="*/ 328460 h 598946"/>
              <a:gd name="connsiteX2" fmla="*/ 70052 w 114663"/>
              <a:gd name="connsiteY2" fmla="*/ 274485 h 598946"/>
              <a:gd name="connsiteX3" fmla="*/ 114502 w 114663"/>
              <a:gd name="connsiteY3" fmla="*/ 464985 h 598946"/>
              <a:gd name="connsiteX4" fmla="*/ 85927 w 114663"/>
              <a:gd name="connsiteY4" fmla="*/ 550710 h 598946"/>
              <a:gd name="connsiteX5" fmla="*/ 111327 w 114663"/>
              <a:gd name="connsiteY5" fmla="*/ 506260 h 598946"/>
              <a:gd name="connsiteX6" fmla="*/ 92277 w 114663"/>
              <a:gd name="connsiteY6" fmla="*/ 598335 h 598946"/>
              <a:gd name="connsiteX7" fmla="*/ 95452 w 114663"/>
              <a:gd name="connsiteY7" fmla="*/ 452285 h 598946"/>
              <a:gd name="connsiteX8" fmla="*/ 92277 w 114663"/>
              <a:gd name="connsiteY8" fmla="*/ 296710 h 598946"/>
              <a:gd name="connsiteX9" fmla="*/ 202 w 114663"/>
              <a:gd name="connsiteY9" fmla="*/ 122085 h 598946"/>
              <a:gd name="connsiteX10" fmla="*/ 66877 w 114663"/>
              <a:gd name="connsiteY10" fmla="*/ 204635 h 598946"/>
              <a:gd name="connsiteX11" fmla="*/ 44652 w 114663"/>
              <a:gd name="connsiteY11" fmla="*/ 1435 h 5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663" h="598946">
                <a:moveTo>
                  <a:pt x="44652" y="1435"/>
                </a:moveTo>
                <a:cubicBezTo>
                  <a:pt x="48885" y="22072"/>
                  <a:pt x="88044" y="282952"/>
                  <a:pt x="92277" y="328460"/>
                </a:cubicBezTo>
                <a:cubicBezTo>
                  <a:pt x="96510" y="373968"/>
                  <a:pt x="66348" y="251731"/>
                  <a:pt x="70052" y="274485"/>
                </a:cubicBezTo>
                <a:cubicBezTo>
                  <a:pt x="73756" y="297239"/>
                  <a:pt x="111856" y="418948"/>
                  <a:pt x="114502" y="464985"/>
                </a:cubicBezTo>
                <a:cubicBezTo>
                  <a:pt x="117148" y="511022"/>
                  <a:pt x="86456" y="543831"/>
                  <a:pt x="85927" y="550710"/>
                </a:cubicBezTo>
                <a:cubicBezTo>
                  <a:pt x="85398" y="557589"/>
                  <a:pt x="110269" y="498323"/>
                  <a:pt x="111327" y="506260"/>
                </a:cubicBezTo>
                <a:cubicBezTo>
                  <a:pt x="112385" y="514197"/>
                  <a:pt x="94923" y="607331"/>
                  <a:pt x="92277" y="598335"/>
                </a:cubicBezTo>
                <a:cubicBezTo>
                  <a:pt x="89631" y="589339"/>
                  <a:pt x="95452" y="502556"/>
                  <a:pt x="95452" y="452285"/>
                </a:cubicBezTo>
                <a:cubicBezTo>
                  <a:pt x="95452" y="402014"/>
                  <a:pt x="108152" y="351743"/>
                  <a:pt x="92277" y="296710"/>
                </a:cubicBezTo>
                <a:cubicBezTo>
                  <a:pt x="76402" y="241677"/>
                  <a:pt x="4435" y="137431"/>
                  <a:pt x="202" y="122085"/>
                </a:cubicBezTo>
                <a:cubicBezTo>
                  <a:pt x="-4031" y="106739"/>
                  <a:pt x="59469" y="219981"/>
                  <a:pt x="66877" y="204635"/>
                </a:cubicBezTo>
                <a:cubicBezTo>
                  <a:pt x="74285" y="189289"/>
                  <a:pt x="40419" y="-19202"/>
                  <a:pt x="44652" y="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5AA9F2-69C8-6961-6E73-2D43742731B4}"/>
              </a:ext>
            </a:extLst>
          </p:cNvPr>
          <p:cNvSpPr/>
          <p:nvPr/>
        </p:nvSpPr>
        <p:spPr>
          <a:xfrm>
            <a:off x="4771080" y="4618320"/>
            <a:ext cx="148062" cy="676377"/>
          </a:xfrm>
          <a:custGeom>
            <a:avLst/>
            <a:gdLst>
              <a:gd name="connsiteX0" fmla="*/ 105720 w 148062"/>
              <a:gd name="connsiteY0" fmla="*/ 1305 h 676377"/>
              <a:gd name="connsiteX1" fmla="*/ 42220 w 148062"/>
              <a:gd name="connsiteY1" fmla="*/ 191805 h 676377"/>
              <a:gd name="connsiteX2" fmla="*/ 61270 w 148062"/>
              <a:gd name="connsiteY2" fmla="*/ 388655 h 676377"/>
              <a:gd name="connsiteX3" fmla="*/ 58095 w 148062"/>
              <a:gd name="connsiteY3" fmla="*/ 360080 h 676377"/>
              <a:gd name="connsiteX4" fmla="*/ 945 w 148062"/>
              <a:gd name="connsiteY4" fmla="*/ 483905 h 676377"/>
              <a:gd name="connsiteX5" fmla="*/ 23170 w 148062"/>
              <a:gd name="connsiteY5" fmla="*/ 522005 h 676377"/>
              <a:gd name="connsiteX6" fmla="*/ 32695 w 148062"/>
              <a:gd name="connsiteY6" fmla="*/ 464855 h 676377"/>
              <a:gd name="connsiteX7" fmla="*/ 146995 w 148062"/>
              <a:gd name="connsiteY7" fmla="*/ 674405 h 676377"/>
              <a:gd name="connsiteX8" fmla="*/ 86670 w 148062"/>
              <a:gd name="connsiteY8" fmla="*/ 553755 h 676377"/>
              <a:gd name="connsiteX9" fmla="*/ 32695 w 148062"/>
              <a:gd name="connsiteY9" fmla="*/ 290230 h 676377"/>
              <a:gd name="connsiteX10" fmla="*/ 105720 w 148062"/>
              <a:gd name="connsiteY10" fmla="*/ 1305 h 6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62" h="676377">
                <a:moveTo>
                  <a:pt x="105720" y="1305"/>
                </a:moveTo>
                <a:cubicBezTo>
                  <a:pt x="107307" y="-15099"/>
                  <a:pt x="49628" y="127247"/>
                  <a:pt x="42220" y="191805"/>
                </a:cubicBezTo>
                <a:cubicBezTo>
                  <a:pt x="34812" y="256363"/>
                  <a:pt x="58624" y="360609"/>
                  <a:pt x="61270" y="388655"/>
                </a:cubicBezTo>
                <a:cubicBezTo>
                  <a:pt x="63916" y="416701"/>
                  <a:pt x="68149" y="344205"/>
                  <a:pt x="58095" y="360080"/>
                </a:cubicBezTo>
                <a:cubicBezTo>
                  <a:pt x="48041" y="375955"/>
                  <a:pt x="6766" y="456917"/>
                  <a:pt x="945" y="483905"/>
                </a:cubicBezTo>
                <a:cubicBezTo>
                  <a:pt x="-4876" y="510893"/>
                  <a:pt x="17878" y="525180"/>
                  <a:pt x="23170" y="522005"/>
                </a:cubicBezTo>
                <a:cubicBezTo>
                  <a:pt x="28462" y="518830"/>
                  <a:pt x="12057" y="439455"/>
                  <a:pt x="32695" y="464855"/>
                </a:cubicBezTo>
                <a:cubicBezTo>
                  <a:pt x="53333" y="490255"/>
                  <a:pt x="137999" y="659588"/>
                  <a:pt x="146995" y="674405"/>
                </a:cubicBezTo>
                <a:cubicBezTo>
                  <a:pt x="155991" y="689222"/>
                  <a:pt x="105720" y="617784"/>
                  <a:pt x="86670" y="553755"/>
                </a:cubicBezTo>
                <a:cubicBezTo>
                  <a:pt x="67620" y="489726"/>
                  <a:pt x="30578" y="374367"/>
                  <a:pt x="32695" y="290230"/>
                </a:cubicBezTo>
                <a:cubicBezTo>
                  <a:pt x="34812" y="206093"/>
                  <a:pt x="104133" y="17709"/>
                  <a:pt x="105720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405D0DA-ADCD-48C5-A82E-19017B476684}"/>
              </a:ext>
            </a:extLst>
          </p:cNvPr>
          <p:cNvSpPr/>
          <p:nvPr/>
        </p:nvSpPr>
        <p:spPr>
          <a:xfrm>
            <a:off x="4780881" y="5121274"/>
            <a:ext cx="115129" cy="505895"/>
          </a:xfrm>
          <a:custGeom>
            <a:avLst/>
            <a:gdLst>
              <a:gd name="connsiteX0" fmla="*/ 114969 w 115129"/>
              <a:gd name="connsiteY0" fmla="*/ 1 h 505895"/>
              <a:gd name="connsiteX1" fmla="*/ 70519 w 115129"/>
              <a:gd name="connsiteY1" fmla="*/ 168276 h 505895"/>
              <a:gd name="connsiteX2" fmla="*/ 99094 w 115129"/>
              <a:gd name="connsiteY2" fmla="*/ 225426 h 505895"/>
              <a:gd name="connsiteX3" fmla="*/ 41944 w 115129"/>
              <a:gd name="connsiteY3" fmla="*/ 307976 h 505895"/>
              <a:gd name="connsiteX4" fmla="*/ 41944 w 115129"/>
              <a:gd name="connsiteY4" fmla="*/ 431801 h 505895"/>
              <a:gd name="connsiteX5" fmla="*/ 669 w 115129"/>
              <a:gd name="connsiteY5" fmla="*/ 396876 h 505895"/>
              <a:gd name="connsiteX6" fmla="*/ 80044 w 115129"/>
              <a:gd name="connsiteY6" fmla="*/ 504826 h 505895"/>
              <a:gd name="connsiteX7" fmla="*/ 45119 w 115129"/>
              <a:gd name="connsiteY7" fmla="*/ 447676 h 505895"/>
              <a:gd name="connsiteX8" fmla="*/ 35594 w 115129"/>
              <a:gd name="connsiteY8" fmla="*/ 374651 h 505895"/>
              <a:gd name="connsiteX9" fmla="*/ 89569 w 115129"/>
              <a:gd name="connsiteY9" fmla="*/ 269876 h 505895"/>
              <a:gd name="connsiteX10" fmla="*/ 70519 w 115129"/>
              <a:gd name="connsiteY10" fmla="*/ 203201 h 505895"/>
              <a:gd name="connsiteX11" fmla="*/ 51469 w 115129"/>
              <a:gd name="connsiteY11" fmla="*/ 171451 h 505895"/>
              <a:gd name="connsiteX12" fmla="*/ 114969 w 115129"/>
              <a:gd name="connsiteY12" fmla="*/ 1 h 5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29" h="505895">
                <a:moveTo>
                  <a:pt x="114969" y="1"/>
                </a:moveTo>
                <a:cubicBezTo>
                  <a:pt x="118144" y="-528"/>
                  <a:pt x="73165" y="130705"/>
                  <a:pt x="70519" y="168276"/>
                </a:cubicBezTo>
                <a:cubicBezTo>
                  <a:pt x="67873" y="205847"/>
                  <a:pt x="103856" y="202143"/>
                  <a:pt x="99094" y="225426"/>
                </a:cubicBezTo>
                <a:cubicBezTo>
                  <a:pt x="94331" y="248709"/>
                  <a:pt x="51469" y="273580"/>
                  <a:pt x="41944" y="307976"/>
                </a:cubicBezTo>
                <a:cubicBezTo>
                  <a:pt x="32419" y="342372"/>
                  <a:pt x="48823" y="416984"/>
                  <a:pt x="41944" y="431801"/>
                </a:cubicBezTo>
                <a:cubicBezTo>
                  <a:pt x="35065" y="446618"/>
                  <a:pt x="-5681" y="384705"/>
                  <a:pt x="669" y="396876"/>
                </a:cubicBezTo>
                <a:cubicBezTo>
                  <a:pt x="7019" y="409047"/>
                  <a:pt x="72636" y="496359"/>
                  <a:pt x="80044" y="504826"/>
                </a:cubicBezTo>
                <a:cubicBezTo>
                  <a:pt x="87452" y="513293"/>
                  <a:pt x="52527" y="469372"/>
                  <a:pt x="45119" y="447676"/>
                </a:cubicBezTo>
                <a:cubicBezTo>
                  <a:pt x="37711" y="425980"/>
                  <a:pt x="28186" y="404284"/>
                  <a:pt x="35594" y="374651"/>
                </a:cubicBezTo>
                <a:cubicBezTo>
                  <a:pt x="43002" y="345018"/>
                  <a:pt x="83748" y="298451"/>
                  <a:pt x="89569" y="269876"/>
                </a:cubicBezTo>
                <a:cubicBezTo>
                  <a:pt x="95390" y="241301"/>
                  <a:pt x="76869" y="219605"/>
                  <a:pt x="70519" y="203201"/>
                </a:cubicBezTo>
                <a:cubicBezTo>
                  <a:pt x="64169" y="186797"/>
                  <a:pt x="41944" y="199497"/>
                  <a:pt x="51469" y="171451"/>
                </a:cubicBezTo>
                <a:cubicBezTo>
                  <a:pt x="60994" y="143405"/>
                  <a:pt x="111794" y="530"/>
                  <a:pt x="114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19935A7-2ED9-7F8B-4745-6D31DA3FB42C}"/>
              </a:ext>
            </a:extLst>
          </p:cNvPr>
          <p:cNvSpPr/>
          <p:nvPr/>
        </p:nvSpPr>
        <p:spPr>
          <a:xfrm>
            <a:off x="4354529" y="5457576"/>
            <a:ext cx="409713" cy="191224"/>
          </a:xfrm>
          <a:custGeom>
            <a:avLst/>
            <a:gdLst>
              <a:gd name="connsiteX0" fmla="*/ 138096 w 409713"/>
              <a:gd name="connsiteY0" fmla="*/ 249 h 191224"/>
              <a:gd name="connsiteX1" fmla="*/ 61896 w 409713"/>
              <a:gd name="connsiteY1" fmla="*/ 47874 h 191224"/>
              <a:gd name="connsiteX2" fmla="*/ 141271 w 409713"/>
              <a:gd name="connsiteY2" fmla="*/ 76449 h 191224"/>
              <a:gd name="connsiteX3" fmla="*/ 33321 w 409713"/>
              <a:gd name="connsiteY3" fmla="*/ 117724 h 191224"/>
              <a:gd name="connsiteX4" fmla="*/ 233346 w 409713"/>
              <a:gd name="connsiteY4" fmla="*/ 60574 h 191224"/>
              <a:gd name="connsiteX5" fmla="*/ 322246 w 409713"/>
              <a:gd name="connsiteY5" fmla="*/ 111374 h 191224"/>
              <a:gd name="connsiteX6" fmla="*/ 268271 w 409713"/>
              <a:gd name="connsiteY6" fmla="*/ 76449 h 191224"/>
              <a:gd name="connsiteX7" fmla="*/ 407971 w 409713"/>
              <a:gd name="connsiteY7" fmla="*/ 190749 h 191224"/>
              <a:gd name="connsiteX8" fmla="*/ 331771 w 409713"/>
              <a:gd name="connsiteY8" fmla="*/ 117724 h 191224"/>
              <a:gd name="connsiteX9" fmla="*/ 122221 w 409713"/>
              <a:gd name="connsiteY9" fmla="*/ 130424 h 191224"/>
              <a:gd name="connsiteX10" fmla="*/ 312721 w 409713"/>
              <a:gd name="connsiteY10" fmla="*/ 108199 h 191224"/>
              <a:gd name="connsiteX11" fmla="*/ 230171 w 409713"/>
              <a:gd name="connsiteY11" fmla="*/ 89149 h 191224"/>
              <a:gd name="connsiteX12" fmla="*/ 99996 w 409713"/>
              <a:gd name="connsiteY12" fmla="*/ 66924 h 191224"/>
              <a:gd name="connsiteX13" fmla="*/ 1571 w 409713"/>
              <a:gd name="connsiteY13" fmla="*/ 70099 h 191224"/>
              <a:gd name="connsiteX14" fmla="*/ 138096 w 409713"/>
              <a:gd name="connsiteY14" fmla="*/ 249 h 1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713" h="191224">
                <a:moveTo>
                  <a:pt x="138096" y="249"/>
                </a:moveTo>
                <a:cubicBezTo>
                  <a:pt x="148150" y="-3455"/>
                  <a:pt x="61367" y="35174"/>
                  <a:pt x="61896" y="47874"/>
                </a:cubicBezTo>
                <a:cubicBezTo>
                  <a:pt x="62425" y="60574"/>
                  <a:pt x="146033" y="64807"/>
                  <a:pt x="141271" y="76449"/>
                </a:cubicBezTo>
                <a:cubicBezTo>
                  <a:pt x="136509" y="88091"/>
                  <a:pt x="17975" y="120370"/>
                  <a:pt x="33321" y="117724"/>
                </a:cubicBezTo>
                <a:cubicBezTo>
                  <a:pt x="48667" y="115078"/>
                  <a:pt x="185192" y="61632"/>
                  <a:pt x="233346" y="60574"/>
                </a:cubicBezTo>
                <a:cubicBezTo>
                  <a:pt x="281500" y="59516"/>
                  <a:pt x="316425" y="108728"/>
                  <a:pt x="322246" y="111374"/>
                </a:cubicBezTo>
                <a:cubicBezTo>
                  <a:pt x="328067" y="114020"/>
                  <a:pt x="253984" y="63220"/>
                  <a:pt x="268271" y="76449"/>
                </a:cubicBezTo>
                <a:cubicBezTo>
                  <a:pt x="282559" y="89678"/>
                  <a:pt x="397388" y="183870"/>
                  <a:pt x="407971" y="190749"/>
                </a:cubicBezTo>
                <a:cubicBezTo>
                  <a:pt x="418554" y="197628"/>
                  <a:pt x="379396" y="127778"/>
                  <a:pt x="331771" y="117724"/>
                </a:cubicBezTo>
                <a:cubicBezTo>
                  <a:pt x="284146" y="107670"/>
                  <a:pt x="125396" y="132011"/>
                  <a:pt x="122221" y="130424"/>
                </a:cubicBezTo>
                <a:cubicBezTo>
                  <a:pt x="119046" y="128837"/>
                  <a:pt x="294729" y="115078"/>
                  <a:pt x="312721" y="108199"/>
                </a:cubicBezTo>
                <a:cubicBezTo>
                  <a:pt x="330713" y="101320"/>
                  <a:pt x="265625" y="96028"/>
                  <a:pt x="230171" y="89149"/>
                </a:cubicBezTo>
                <a:cubicBezTo>
                  <a:pt x="194717" y="82270"/>
                  <a:pt x="138096" y="70099"/>
                  <a:pt x="99996" y="66924"/>
                </a:cubicBezTo>
                <a:cubicBezTo>
                  <a:pt x="61896" y="63749"/>
                  <a:pt x="-11658" y="80682"/>
                  <a:pt x="1571" y="70099"/>
                </a:cubicBezTo>
                <a:cubicBezTo>
                  <a:pt x="14800" y="59516"/>
                  <a:pt x="128042" y="3953"/>
                  <a:pt x="138096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8A2E6EF-6CEC-8A77-64FB-40ECA430A973}"/>
              </a:ext>
            </a:extLst>
          </p:cNvPr>
          <p:cNvSpPr/>
          <p:nvPr/>
        </p:nvSpPr>
        <p:spPr>
          <a:xfrm>
            <a:off x="4721106" y="5421231"/>
            <a:ext cx="260921" cy="341419"/>
          </a:xfrm>
          <a:custGeom>
            <a:avLst/>
            <a:gdLst>
              <a:gd name="connsiteX0" fmla="*/ 260469 w 260921"/>
              <a:gd name="connsiteY0" fmla="*/ 1669 h 341419"/>
              <a:gd name="connsiteX1" fmla="*/ 181094 w 260921"/>
              <a:gd name="connsiteY1" fmla="*/ 23894 h 341419"/>
              <a:gd name="connsiteX2" fmla="*/ 184269 w 260921"/>
              <a:gd name="connsiteY2" fmla="*/ 96919 h 341419"/>
              <a:gd name="connsiteX3" fmla="*/ 155694 w 260921"/>
              <a:gd name="connsiteY3" fmla="*/ 131844 h 341419"/>
              <a:gd name="connsiteX4" fmla="*/ 174744 w 260921"/>
              <a:gd name="connsiteY4" fmla="*/ 173119 h 341419"/>
              <a:gd name="connsiteX5" fmla="*/ 123944 w 260921"/>
              <a:gd name="connsiteY5" fmla="*/ 239794 h 341419"/>
              <a:gd name="connsiteX6" fmla="*/ 119 w 260921"/>
              <a:gd name="connsiteY6" fmla="*/ 341394 h 341419"/>
              <a:gd name="connsiteX7" fmla="*/ 101719 w 260921"/>
              <a:gd name="connsiteY7" fmla="*/ 249319 h 341419"/>
              <a:gd name="connsiteX8" fmla="*/ 130294 w 260921"/>
              <a:gd name="connsiteY8" fmla="*/ 217569 h 341419"/>
              <a:gd name="connsiteX9" fmla="*/ 136644 w 260921"/>
              <a:gd name="connsiteY9" fmla="*/ 106444 h 341419"/>
              <a:gd name="connsiteX10" fmla="*/ 193794 w 260921"/>
              <a:gd name="connsiteY10" fmla="*/ 115969 h 341419"/>
              <a:gd name="connsiteX11" fmla="*/ 139819 w 260921"/>
              <a:gd name="connsiteY11" fmla="*/ 61994 h 341419"/>
              <a:gd name="connsiteX12" fmla="*/ 260469 w 260921"/>
              <a:gd name="connsiteY12" fmla="*/ 1669 h 3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21" h="341419">
                <a:moveTo>
                  <a:pt x="260469" y="1669"/>
                </a:moveTo>
                <a:cubicBezTo>
                  <a:pt x="267348" y="-4681"/>
                  <a:pt x="193794" y="8019"/>
                  <a:pt x="181094" y="23894"/>
                </a:cubicBezTo>
                <a:cubicBezTo>
                  <a:pt x="168394" y="39769"/>
                  <a:pt x="188502" y="78927"/>
                  <a:pt x="184269" y="96919"/>
                </a:cubicBezTo>
                <a:cubicBezTo>
                  <a:pt x="180036" y="114911"/>
                  <a:pt x="157281" y="119144"/>
                  <a:pt x="155694" y="131844"/>
                </a:cubicBezTo>
                <a:cubicBezTo>
                  <a:pt x="154107" y="144544"/>
                  <a:pt x="180036" y="155127"/>
                  <a:pt x="174744" y="173119"/>
                </a:cubicBezTo>
                <a:cubicBezTo>
                  <a:pt x="169452" y="191111"/>
                  <a:pt x="153048" y="211748"/>
                  <a:pt x="123944" y="239794"/>
                </a:cubicBezTo>
                <a:cubicBezTo>
                  <a:pt x="94840" y="267840"/>
                  <a:pt x="3823" y="339807"/>
                  <a:pt x="119" y="341394"/>
                </a:cubicBezTo>
                <a:cubicBezTo>
                  <a:pt x="-3585" y="342981"/>
                  <a:pt x="80023" y="269957"/>
                  <a:pt x="101719" y="249319"/>
                </a:cubicBezTo>
                <a:cubicBezTo>
                  <a:pt x="123415" y="228682"/>
                  <a:pt x="124473" y="241382"/>
                  <a:pt x="130294" y="217569"/>
                </a:cubicBezTo>
                <a:cubicBezTo>
                  <a:pt x="136115" y="193756"/>
                  <a:pt x="126061" y="123377"/>
                  <a:pt x="136644" y="106444"/>
                </a:cubicBezTo>
                <a:cubicBezTo>
                  <a:pt x="147227" y="89511"/>
                  <a:pt x="193265" y="123377"/>
                  <a:pt x="193794" y="115969"/>
                </a:cubicBezTo>
                <a:cubicBezTo>
                  <a:pt x="194323" y="108561"/>
                  <a:pt x="132940" y="79986"/>
                  <a:pt x="139819" y="61994"/>
                </a:cubicBezTo>
                <a:cubicBezTo>
                  <a:pt x="146698" y="44002"/>
                  <a:pt x="253590" y="8019"/>
                  <a:pt x="260469" y="16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22D2115-2BC8-C78C-D2F0-BC4158030ADA}"/>
              </a:ext>
            </a:extLst>
          </p:cNvPr>
          <p:cNvSpPr/>
          <p:nvPr/>
        </p:nvSpPr>
        <p:spPr>
          <a:xfrm>
            <a:off x="4786828" y="5294910"/>
            <a:ext cx="193056" cy="489014"/>
          </a:xfrm>
          <a:custGeom>
            <a:avLst/>
            <a:gdLst>
              <a:gd name="connsiteX0" fmla="*/ 178872 w 193056"/>
              <a:gd name="connsiteY0" fmla="*/ 990 h 489014"/>
              <a:gd name="connsiteX1" fmla="*/ 191572 w 193056"/>
              <a:gd name="connsiteY1" fmla="*/ 251815 h 489014"/>
              <a:gd name="connsiteX2" fmla="*/ 140772 w 193056"/>
              <a:gd name="connsiteY2" fmla="*/ 337540 h 489014"/>
              <a:gd name="connsiteX3" fmla="*/ 169347 w 193056"/>
              <a:gd name="connsiteY3" fmla="*/ 308965 h 489014"/>
              <a:gd name="connsiteX4" fmla="*/ 45522 w 193056"/>
              <a:gd name="connsiteY4" fmla="*/ 439140 h 489014"/>
              <a:gd name="connsiteX5" fmla="*/ 1072 w 193056"/>
              <a:gd name="connsiteY5" fmla="*/ 486765 h 489014"/>
              <a:gd name="connsiteX6" fmla="*/ 83622 w 193056"/>
              <a:gd name="connsiteY6" fmla="*/ 375640 h 489014"/>
              <a:gd name="connsiteX7" fmla="*/ 169347 w 193056"/>
              <a:gd name="connsiteY7" fmla="*/ 312140 h 489014"/>
              <a:gd name="connsiteX8" fmla="*/ 172522 w 193056"/>
              <a:gd name="connsiteY8" fmla="*/ 169265 h 489014"/>
              <a:gd name="connsiteX9" fmla="*/ 178872 w 193056"/>
              <a:gd name="connsiteY9" fmla="*/ 990 h 48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056" h="489014">
                <a:moveTo>
                  <a:pt x="178872" y="990"/>
                </a:moveTo>
                <a:cubicBezTo>
                  <a:pt x="182047" y="14748"/>
                  <a:pt x="197922" y="195723"/>
                  <a:pt x="191572" y="251815"/>
                </a:cubicBezTo>
                <a:cubicBezTo>
                  <a:pt x="185222" y="307907"/>
                  <a:pt x="144476" y="328015"/>
                  <a:pt x="140772" y="337540"/>
                </a:cubicBezTo>
                <a:cubicBezTo>
                  <a:pt x="137068" y="347065"/>
                  <a:pt x="185222" y="292032"/>
                  <a:pt x="169347" y="308965"/>
                </a:cubicBezTo>
                <a:cubicBezTo>
                  <a:pt x="153472" y="325898"/>
                  <a:pt x="73568" y="409507"/>
                  <a:pt x="45522" y="439140"/>
                </a:cubicBezTo>
                <a:cubicBezTo>
                  <a:pt x="17476" y="468773"/>
                  <a:pt x="-5278" y="497348"/>
                  <a:pt x="1072" y="486765"/>
                </a:cubicBezTo>
                <a:cubicBezTo>
                  <a:pt x="7422" y="476182"/>
                  <a:pt x="55576" y="404744"/>
                  <a:pt x="83622" y="375640"/>
                </a:cubicBezTo>
                <a:cubicBezTo>
                  <a:pt x="111668" y="346536"/>
                  <a:pt x="154530" y="346536"/>
                  <a:pt x="169347" y="312140"/>
                </a:cubicBezTo>
                <a:cubicBezTo>
                  <a:pt x="184164" y="277744"/>
                  <a:pt x="172522" y="217948"/>
                  <a:pt x="172522" y="169265"/>
                </a:cubicBezTo>
                <a:cubicBezTo>
                  <a:pt x="172522" y="120582"/>
                  <a:pt x="175697" y="-12768"/>
                  <a:pt x="178872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95FD360-E986-713F-3460-05D22023B5BE}"/>
              </a:ext>
            </a:extLst>
          </p:cNvPr>
          <p:cNvSpPr/>
          <p:nvPr/>
        </p:nvSpPr>
        <p:spPr>
          <a:xfrm>
            <a:off x="4295364" y="5366857"/>
            <a:ext cx="274072" cy="251646"/>
          </a:xfrm>
          <a:custGeom>
            <a:avLst/>
            <a:gdLst>
              <a:gd name="connsiteX0" fmla="*/ 260761 w 274072"/>
              <a:gd name="connsiteY0" fmla="*/ 2068 h 251646"/>
              <a:gd name="connsiteX1" fmla="*/ 76611 w 274072"/>
              <a:gd name="connsiteY1" fmla="*/ 113193 h 251646"/>
              <a:gd name="connsiteX2" fmla="*/ 63911 w 274072"/>
              <a:gd name="connsiteY2" fmla="*/ 90968 h 251646"/>
              <a:gd name="connsiteX3" fmla="*/ 411 w 274072"/>
              <a:gd name="connsiteY3" fmla="*/ 75093 h 251646"/>
              <a:gd name="connsiteX4" fmla="*/ 35336 w 274072"/>
              <a:gd name="connsiteY4" fmla="*/ 132243 h 251646"/>
              <a:gd name="connsiteX5" fmla="*/ 9936 w 274072"/>
              <a:gd name="connsiteY5" fmla="*/ 113193 h 251646"/>
              <a:gd name="connsiteX6" fmla="*/ 127411 w 274072"/>
              <a:gd name="connsiteY6" fmla="*/ 249718 h 251646"/>
              <a:gd name="connsiteX7" fmla="*/ 51211 w 274072"/>
              <a:gd name="connsiteY7" fmla="*/ 189393 h 251646"/>
              <a:gd name="connsiteX8" fmla="*/ 38511 w 274072"/>
              <a:gd name="connsiteY8" fmla="*/ 132243 h 251646"/>
              <a:gd name="connsiteX9" fmla="*/ 143286 w 274072"/>
              <a:gd name="connsiteY9" fmla="*/ 36993 h 251646"/>
              <a:gd name="connsiteX10" fmla="*/ 13111 w 274072"/>
              <a:gd name="connsiteY10" fmla="*/ 94143 h 251646"/>
              <a:gd name="connsiteX11" fmla="*/ 232186 w 274072"/>
              <a:gd name="connsiteY11" fmla="*/ 43343 h 251646"/>
              <a:gd name="connsiteX12" fmla="*/ 260761 w 274072"/>
              <a:gd name="connsiteY12" fmla="*/ 2068 h 25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072" h="251646">
                <a:moveTo>
                  <a:pt x="260761" y="2068"/>
                </a:moveTo>
                <a:cubicBezTo>
                  <a:pt x="234832" y="13710"/>
                  <a:pt x="109419" y="98376"/>
                  <a:pt x="76611" y="113193"/>
                </a:cubicBezTo>
                <a:cubicBezTo>
                  <a:pt x="43803" y="128010"/>
                  <a:pt x="76611" y="97318"/>
                  <a:pt x="63911" y="90968"/>
                </a:cubicBezTo>
                <a:cubicBezTo>
                  <a:pt x="51211" y="84618"/>
                  <a:pt x="5173" y="68214"/>
                  <a:pt x="411" y="75093"/>
                </a:cubicBezTo>
                <a:cubicBezTo>
                  <a:pt x="-4351" y="81972"/>
                  <a:pt x="33748" y="125893"/>
                  <a:pt x="35336" y="132243"/>
                </a:cubicBezTo>
                <a:cubicBezTo>
                  <a:pt x="36923" y="138593"/>
                  <a:pt x="-5410" y="93614"/>
                  <a:pt x="9936" y="113193"/>
                </a:cubicBezTo>
                <a:cubicBezTo>
                  <a:pt x="25282" y="132772"/>
                  <a:pt x="120532" y="237018"/>
                  <a:pt x="127411" y="249718"/>
                </a:cubicBezTo>
                <a:cubicBezTo>
                  <a:pt x="134290" y="262418"/>
                  <a:pt x="66028" y="208972"/>
                  <a:pt x="51211" y="189393"/>
                </a:cubicBezTo>
                <a:cubicBezTo>
                  <a:pt x="36394" y="169814"/>
                  <a:pt x="23165" y="157643"/>
                  <a:pt x="38511" y="132243"/>
                </a:cubicBezTo>
                <a:cubicBezTo>
                  <a:pt x="53857" y="106843"/>
                  <a:pt x="147519" y="43343"/>
                  <a:pt x="143286" y="36993"/>
                </a:cubicBezTo>
                <a:cubicBezTo>
                  <a:pt x="139053" y="30643"/>
                  <a:pt x="-1706" y="93085"/>
                  <a:pt x="13111" y="94143"/>
                </a:cubicBezTo>
                <a:cubicBezTo>
                  <a:pt x="27928" y="95201"/>
                  <a:pt x="190911" y="55514"/>
                  <a:pt x="232186" y="43343"/>
                </a:cubicBezTo>
                <a:cubicBezTo>
                  <a:pt x="273461" y="31172"/>
                  <a:pt x="286690" y="-9574"/>
                  <a:pt x="260761" y="2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C274422-1A90-2384-4465-F80BAA727E16}"/>
              </a:ext>
            </a:extLst>
          </p:cNvPr>
          <p:cNvSpPr/>
          <p:nvPr/>
        </p:nvSpPr>
        <p:spPr>
          <a:xfrm>
            <a:off x="4689228" y="5356225"/>
            <a:ext cx="171933" cy="374907"/>
          </a:xfrm>
          <a:custGeom>
            <a:avLst/>
            <a:gdLst>
              <a:gd name="connsiteX0" fmla="*/ 171697 w 171933"/>
              <a:gd name="connsiteY0" fmla="*/ 0 h 374907"/>
              <a:gd name="connsiteX1" fmla="*/ 79622 w 171933"/>
              <a:gd name="connsiteY1" fmla="*/ 120650 h 374907"/>
              <a:gd name="connsiteX2" fmla="*/ 247 w 171933"/>
              <a:gd name="connsiteY2" fmla="*/ 161925 h 374907"/>
              <a:gd name="connsiteX3" fmla="*/ 54222 w 171933"/>
              <a:gd name="connsiteY3" fmla="*/ 149225 h 374907"/>
              <a:gd name="connsiteX4" fmla="*/ 41522 w 171933"/>
              <a:gd name="connsiteY4" fmla="*/ 168275 h 374907"/>
              <a:gd name="connsiteX5" fmla="*/ 89147 w 171933"/>
              <a:gd name="connsiteY5" fmla="*/ 231775 h 374907"/>
              <a:gd name="connsiteX6" fmla="*/ 57397 w 171933"/>
              <a:gd name="connsiteY6" fmla="*/ 187325 h 374907"/>
              <a:gd name="connsiteX7" fmla="*/ 105022 w 171933"/>
              <a:gd name="connsiteY7" fmla="*/ 285750 h 374907"/>
              <a:gd name="connsiteX8" fmla="*/ 63747 w 171933"/>
              <a:gd name="connsiteY8" fmla="*/ 374650 h 374907"/>
              <a:gd name="connsiteX9" fmla="*/ 79622 w 171933"/>
              <a:gd name="connsiteY9" fmla="*/ 257175 h 374907"/>
              <a:gd name="connsiteX10" fmla="*/ 44697 w 171933"/>
              <a:gd name="connsiteY10" fmla="*/ 161925 h 374907"/>
              <a:gd name="connsiteX11" fmla="*/ 70097 w 171933"/>
              <a:gd name="connsiteY11" fmla="*/ 34925 h 374907"/>
              <a:gd name="connsiteX12" fmla="*/ 12947 w 171933"/>
              <a:gd name="connsiteY12" fmla="*/ 136525 h 374907"/>
              <a:gd name="connsiteX13" fmla="*/ 51047 w 171933"/>
              <a:gd name="connsiteY13" fmla="*/ 120650 h 374907"/>
              <a:gd name="connsiteX14" fmla="*/ 171697 w 171933"/>
              <a:gd name="connsiteY14" fmla="*/ 0 h 3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33" h="374907">
                <a:moveTo>
                  <a:pt x="171697" y="0"/>
                </a:moveTo>
                <a:cubicBezTo>
                  <a:pt x="176459" y="0"/>
                  <a:pt x="108197" y="93663"/>
                  <a:pt x="79622" y="120650"/>
                </a:cubicBezTo>
                <a:cubicBezTo>
                  <a:pt x="51047" y="147638"/>
                  <a:pt x="4480" y="157163"/>
                  <a:pt x="247" y="161925"/>
                </a:cubicBezTo>
                <a:cubicBezTo>
                  <a:pt x="-3986" y="166687"/>
                  <a:pt x="47343" y="148167"/>
                  <a:pt x="54222" y="149225"/>
                </a:cubicBezTo>
                <a:cubicBezTo>
                  <a:pt x="61101" y="150283"/>
                  <a:pt x="35701" y="154517"/>
                  <a:pt x="41522" y="168275"/>
                </a:cubicBezTo>
                <a:cubicBezTo>
                  <a:pt x="47343" y="182033"/>
                  <a:pt x="86501" y="228600"/>
                  <a:pt x="89147" y="231775"/>
                </a:cubicBezTo>
                <a:cubicBezTo>
                  <a:pt x="91793" y="234950"/>
                  <a:pt x="54751" y="178329"/>
                  <a:pt x="57397" y="187325"/>
                </a:cubicBezTo>
                <a:cubicBezTo>
                  <a:pt x="60043" y="196321"/>
                  <a:pt x="103964" y="254529"/>
                  <a:pt x="105022" y="285750"/>
                </a:cubicBezTo>
                <a:cubicBezTo>
                  <a:pt x="106080" y="316971"/>
                  <a:pt x="67980" y="379412"/>
                  <a:pt x="63747" y="374650"/>
                </a:cubicBezTo>
                <a:cubicBezTo>
                  <a:pt x="59514" y="369888"/>
                  <a:pt x="82797" y="292629"/>
                  <a:pt x="79622" y="257175"/>
                </a:cubicBezTo>
                <a:cubicBezTo>
                  <a:pt x="76447" y="221721"/>
                  <a:pt x="46284" y="198967"/>
                  <a:pt x="44697" y="161925"/>
                </a:cubicBezTo>
                <a:cubicBezTo>
                  <a:pt x="43109" y="124883"/>
                  <a:pt x="75389" y="39158"/>
                  <a:pt x="70097" y="34925"/>
                </a:cubicBezTo>
                <a:cubicBezTo>
                  <a:pt x="64805" y="30692"/>
                  <a:pt x="16122" y="122238"/>
                  <a:pt x="12947" y="136525"/>
                </a:cubicBezTo>
                <a:cubicBezTo>
                  <a:pt x="9772" y="150812"/>
                  <a:pt x="27764" y="139171"/>
                  <a:pt x="51047" y="120650"/>
                </a:cubicBezTo>
                <a:cubicBezTo>
                  <a:pt x="74330" y="102129"/>
                  <a:pt x="166935" y="0"/>
                  <a:pt x="1716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FE5618E-CD90-18B4-3207-17AC9B7850FF}"/>
              </a:ext>
            </a:extLst>
          </p:cNvPr>
          <p:cNvSpPr/>
          <p:nvPr/>
        </p:nvSpPr>
        <p:spPr>
          <a:xfrm>
            <a:off x="4406032" y="5580708"/>
            <a:ext cx="306597" cy="36018"/>
          </a:xfrm>
          <a:custGeom>
            <a:avLst/>
            <a:gdLst>
              <a:gd name="connsiteX0" fmla="*/ 868 w 306597"/>
              <a:gd name="connsiteY0" fmla="*/ 35867 h 36018"/>
              <a:gd name="connsiteX1" fmla="*/ 191368 w 306597"/>
              <a:gd name="connsiteY1" fmla="*/ 13642 h 36018"/>
              <a:gd name="connsiteX2" fmla="*/ 305668 w 306597"/>
              <a:gd name="connsiteY2" fmla="*/ 13642 h 36018"/>
              <a:gd name="connsiteX3" fmla="*/ 235818 w 306597"/>
              <a:gd name="connsiteY3" fmla="*/ 4117 h 36018"/>
              <a:gd name="connsiteX4" fmla="*/ 70718 w 306597"/>
              <a:gd name="connsiteY4" fmla="*/ 4117 h 36018"/>
              <a:gd name="connsiteX5" fmla="*/ 273918 w 306597"/>
              <a:gd name="connsiteY5" fmla="*/ 942 h 36018"/>
              <a:gd name="connsiteX6" fmla="*/ 868 w 306597"/>
              <a:gd name="connsiteY6" fmla="*/ 35867 h 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36018">
                <a:moveTo>
                  <a:pt x="868" y="35867"/>
                </a:moveTo>
                <a:cubicBezTo>
                  <a:pt x="-12890" y="37984"/>
                  <a:pt x="140568" y="17346"/>
                  <a:pt x="191368" y="13642"/>
                </a:cubicBezTo>
                <a:cubicBezTo>
                  <a:pt x="242168" y="9938"/>
                  <a:pt x="298260" y="15229"/>
                  <a:pt x="305668" y="13642"/>
                </a:cubicBezTo>
                <a:cubicBezTo>
                  <a:pt x="313076" y="12055"/>
                  <a:pt x="274976" y="5704"/>
                  <a:pt x="235818" y="4117"/>
                </a:cubicBezTo>
                <a:cubicBezTo>
                  <a:pt x="196660" y="2530"/>
                  <a:pt x="64368" y="4646"/>
                  <a:pt x="70718" y="4117"/>
                </a:cubicBezTo>
                <a:cubicBezTo>
                  <a:pt x="77068" y="3588"/>
                  <a:pt x="285031" y="-2233"/>
                  <a:pt x="273918" y="942"/>
                </a:cubicBezTo>
                <a:cubicBezTo>
                  <a:pt x="262805" y="4117"/>
                  <a:pt x="14626" y="33750"/>
                  <a:pt x="868" y="35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E46E45F-0172-5B9D-ABCC-B4AB6F65F4BB}"/>
              </a:ext>
            </a:extLst>
          </p:cNvPr>
          <p:cNvSpPr/>
          <p:nvPr/>
        </p:nvSpPr>
        <p:spPr>
          <a:xfrm>
            <a:off x="4976842" y="5540276"/>
            <a:ext cx="128560" cy="235778"/>
          </a:xfrm>
          <a:custGeom>
            <a:avLst/>
            <a:gdLst>
              <a:gd name="connsiteX0" fmla="*/ 49183 w 128560"/>
              <a:gd name="connsiteY0" fmla="*/ 99 h 235778"/>
              <a:gd name="connsiteX1" fmla="*/ 96808 w 128560"/>
              <a:gd name="connsiteY1" fmla="*/ 76299 h 235778"/>
              <a:gd name="connsiteX2" fmla="*/ 46008 w 128560"/>
              <a:gd name="connsiteY2" fmla="*/ 168374 h 235778"/>
              <a:gd name="connsiteX3" fmla="*/ 68233 w 128560"/>
              <a:gd name="connsiteY3" fmla="*/ 142974 h 235778"/>
              <a:gd name="connsiteX4" fmla="*/ 1558 w 128560"/>
              <a:gd name="connsiteY4" fmla="*/ 235049 h 235778"/>
              <a:gd name="connsiteX5" fmla="*/ 30133 w 128560"/>
              <a:gd name="connsiteY5" fmla="*/ 181074 h 235778"/>
              <a:gd name="connsiteX6" fmla="*/ 128558 w 128560"/>
              <a:gd name="connsiteY6" fmla="*/ 92174 h 235778"/>
              <a:gd name="connsiteX7" fmla="*/ 49183 w 128560"/>
              <a:gd name="connsiteY7" fmla="*/ 99 h 2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0" h="235778">
                <a:moveTo>
                  <a:pt x="49183" y="99"/>
                </a:moveTo>
                <a:cubicBezTo>
                  <a:pt x="43891" y="-2547"/>
                  <a:pt x="97337" y="48253"/>
                  <a:pt x="96808" y="76299"/>
                </a:cubicBezTo>
                <a:cubicBezTo>
                  <a:pt x="96279" y="104345"/>
                  <a:pt x="50770" y="157262"/>
                  <a:pt x="46008" y="168374"/>
                </a:cubicBezTo>
                <a:cubicBezTo>
                  <a:pt x="41246" y="179486"/>
                  <a:pt x="75641" y="131862"/>
                  <a:pt x="68233" y="142974"/>
                </a:cubicBezTo>
                <a:cubicBezTo>
                  <a:pt x="60825" y="154087"/>
                  <a:pt x="7908" y="228699"/>
                  <a:pt x="1558" y="235049"/>
                </a:cubicBezTo>
                <a:cubicBezTo>
                  <a:pt x="-4792" y="241399"/>
                  <a:pt x="8966" y="204887"/>
                  <a:pt x="30133" y="181074"/>
                </a:cubicBezTo>
                <a:cubicBezTo>
                  <a:pt x="51300" y="157262"/>
                  <a:pt x="128029" y="120220"/>
                  <a:pt x="128558" y="92174"/>
                </a:cubicBezTo>
                <a:cubicBezTo>
                  <a:pt x="129087" y="64128"/>
                  <a:pt x="54475" y="2745"/>
                  <a:pt x="49183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8FFD1C1-5BCD-5FE9-043C-B45D58FB0969}"/>
              </a:ext>
            </a:extLst>
          </p:cNvPr>
          <p:cNvSpPr/>
          <p:nvPr/>
        </p:nvSpPr>
        <p:spPr>
          <a:xfrm>
            <a:off x="4609341" y="5075916"/>
            <a:ext cx="213942" cy="437266"/>
          </a:xfrm>
          <a:custGeom>
            <a:avLst/>
            <a:gdLst>
              <a:gd name="connsiteX0" fmla="*/ 213484 w 213942"/>
              <a:gd name="connsiteY0" fmla="*/ 909 h 437266"/>
              <a:gd name="connsiteX1" fmla="*/ 130934 w 213942"/>
              <a:gd name="connsiteY1" fmla="*/ 150134 h 437266"/>
              <a:gd name="connsiteX2" fmla="*/ 111884 w 213942"/>
              <a:gd name="connsiteY2" fmla="*/ 229509 h 437266"/>
              <a:gd name="connsiteX3" fmla="*/ 32509 w 213942"/>
              <a:gd name="connsiteY3" fmla="*/ 210459 h 437266"/>
              <a:gd name="connsiteX4" fmla="*/ 92834 w 213942"/>
              <a:gd name="connsiteY4" fmla="*/ 286659 h 437266"/>
              <a:gd name="connsiteX5" fmla="*/ 86484 w 213942"/>
              <a:gd name="connsiteY5" fmla="*/ 385084 h 437266"/>
              <a:gd name="connsiteX6" fmla="*/ 13459 w 213942"/>
              <a:gd name="connsiteY6" fmla="*/ 337459 h 437266"/>
              <a:gd name="connsiteX7" fmla="*/ 67434 w 213942"/>
              <a:gd name="connsiteY7" fmla="*/ 175534 h 437266"/>
              <a:gd name="connsiteX8" fmla="*/ 19809 w 213942"/>
              <a:gd name="connsiteY8" fmla="*/ 299359 h 437266"/>
              <a:gd name="connsiteX9" fmla="*/ 7109 w 213942"/>
              <a:gd name="connsiteY9" fmla="*/ 359684 h 437266"/>
              <a:gd name="connsiteX10" fmla="*/ 127759 w 213942"/>
              <a:gd name="connsiteY10" fmla="*/ 435884 h 437266"/>
              <a:gd name="connsiteX11" fmla="*/ 80134 w 213942"/>
              <a:gd name="connsiteY11" fmla="*/ 289834 h 437266"/>
              <a:gd name="connsiteX12" fmla="*/ 108709 w 213942"/>
              <a:gd name="connsiteY12" fmla="*/ 197759 h 437266"/>
              <a:gd name="connsiteX13" fmla="*/ 118234 w 213942"/>
              <a:gd name="connsiteY13" fmla="*/ 112034 h 437266"/>
              <a:gd name="connsiteX14" fmla="*/ 89659 w 213942"/>
              <a:gd name="connsiteY14" fmla="*/ 226334 h 437266"/>
              <a:gd name="connsiteX15" fmla="*/ 213484 w 213942"/>
              <a:gd name="connsiteY15" fmla="*/ 909 h 43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942" h="437266">
                <a:moveTo>
                  <a:pt x="213484" y="909"/>
                </a:moveTo>
                <a:cubicBezTo>
                  <a:pt x="220363" y="-11791"/>
                  <a:pt x="147867" y="112034"/>
                  <a:pt x="130934" y="150134"/>
                </a:cubicBezTo>
                <a:cubicBezTo>
                  <a:pt x="114001" y="188234"/>
                  <a:pt x="128288" y="219455"/>
                  <a:pt x="111884" y="229509"/>
                </a:cubicBezTo>
                <a:cubicBezTo>
                  <a:pt x="95480" y="239563"/>
                  <a:pt x="35684" y="200934"/>
                  <a:pt x="32509" y="210459"/>
                </a:cubicBezTo>
                <a:cubicBezTo>
                  <a:pt x="29334" y="219984"/>
                  <a:pt x="83838" y="257555"/>
                  <a:pt x="92834" y="286659"/>
                </a:cubicBezTo>
                <a:cubicBezTo>
                  <a:pt x="101830" y="315763"/>
                  <a:pt x="99713" y="376617"/>
                  <a:pt x="86484" y="385084"/>
                </a:cubicBezTo>
                <a:cubicBezTo>
                  <a:pt x="73255" y="393551"/>
                  <a:pt x="16634" y="372384"/>
                  <a:pt x="13459" y="337459"/>
                </a:cubicBezTo>
                <a:cubicBezTo>
                  <a:pt x="10284" y="302534"/>
                  <a:pt x="66376" y="181884"/>
                  <a:pt x="67434" y="175534"/>
                </a:cubicBezTo>
                <a:cubicBezTo>
                  <a:pt x="68492" y="169184"/>
                  <a:pt x="29863" y="268667"/>
                  <a:pt x="19809" y="299359"/>
                </a:cubicBezTo>
                <a:cubicBezTo>
                  <a:pt x="9755" y="330051"/>
                  <a:pt x="-10883" y="336930"/>
                  <a:pt x="7109" y="359684"/>
                </a:cubicBezTo>
                <a:cubicBezTo>
                  <a:pt x="25101" y="382438"/>
                  <a:pt x="115588" y="447526"/>
                  <a:pt x="127759" y="435884"/>
                </a:cubicBezTo>
                <a:cubicBezTo>
                  <a:pt x="139930" y="424242"/>
                  <a:pt x="83309" y="329521"/>
                  <a:pt x="80134" y="289834"/>
                </a:cubicBezTo>
                <a:cubicBezTo>
                  <a:pt x="76959" y="250147"/>
                  <a:pt x="102359" y="227392"/>
                  <a:pt x="108709" y="197759"/>
                </a:cubicBezTo>
                <a:cubicBezTo>
                  <a:pt x="115059" y="168126"/>
                  <a:pt x="121409" y="107272"/>
                  <a:pt x="118234" y="112034"/>
                </a:cubicBezTo>
                <a:cubicBezTo>
                  <a:pt x="115059" y="116796"/>
                  <a:pt x="77488" y="239563"/>
                  <a:pt x="89659" y="226334"/>
                </a:cubicBezTo>
                <a:cubicBezTo>
                  <a:pt x="101830" y="213105"/>
                  <a:pt x="206605" y="13609"/>
                  <a:pt x="213484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EACEE98-3A6B-538E-FBE6-B9A372F38FD0}"/>
              </a:ext>
            </a:extLst>
          </p:cNvPr>
          <p:cNvSpPr/>
          <p:nvPr/>
        </p:nvSpPr>
        <p:spPr>
          <a:xfrm>
            <a:off x="3954862" y="5868935"/>
            <a:ext cx="744291" cy="160431"/>
          </a:xfrm>
          <a:custGeom>
            <a:avLst/>
            <a:gdLst>
              <a:gd name="connsiteX0" fmla="*/ 661588 w 744291"/>
              <a:gd name="connsiteY0" fmla="*/ 96890 h 160431"/>
              <a:gd name="connsiteX1" fmla="*/ 531413 w 744291"/>
              <a:gd name="connsiteY1" fmla="*/ 61965 h 160431"/>
              <a:gd name="connsiteX2" fmla="*/ 309163 w 744291"/>
              <a:gd name="connsiteY2" fmla="*/ 49265 h 160431"/>
              <a:gd name="connsiteX3" fmla="*/ 439338 w 744291"/>
              <a:gd name="connsiteY3" fmla="*/ 39740 h 160431"/>
              <a:gd name="connsiteX4" fmla="*/ 261538 w 744291"/>
              <a:gd name="connsiteY4" fmla="*/ 36565 h 160431"/>
              <a:gd name="connsiteX5" fmla="*/ 125013 w 744291"/>
              <a:gd name="connsiteY5" fmla="*/ 1640 h 160431"/>
              <a:gd name="connsiteX6" fmla="*/ 39288 w 744291"/>
              <a:gd name="connsiteY6" fmla="*/ 11165 h 160431"/>
              <a:gd name="connsiteX7" fmla="*/ 1188 w 744291"/>
              <a:gd name="connsiteY7" fmla="*/ 58790 h 160431"/>
              <a:gd name="connsiteX8" fmla="*/ 80563 w 744291"/>
              <a:gd name="connsiteY8" fmla="*/ 14340 h 160431"/>
              <a:gd name="connsiteX9" fmla="*/ 413938 w 744291"/>
              <a:gd name="connsiteY9" fmla="*/ 58790 h 160431"/>
              <a:gd name="connsiteX10" fmla="*/ 744138 w 744291"/>
              <a:gd name="connsiteY10" fmla="*/ 160390 h 160431"/>
              <a:gd name="connsiteX11" fmla="*/ 372663 w 744291"/>
              <a:gd name="connsiteY11" fmla="*/ 71490 h 160431"/>
              <a:gd name="connsiteX12" fmla="*/ 661588 w 744291"/>
              <a:gd name="connsiteY12" fmla="*/ 96890 h 16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291" h="160431">
                <a:moveTo>
                  <a:pt x="661588" y="96890"/>
                </a:moveTo>
                <a:cubicBezTo>
                  <a:pt x="688046" y="95302"/>
                  <a:pt x="590150" y="69902"/>
                  <a:pt x="531413" y="61965"/>
                </a:cubicBezTo>
                <a:cubicBezTo>
                  <a:pt x="472675" y="54027"/>
                  <a:pt x="324509" y="52969"/>
                  <a:pt x="309163" y="49265"/>
                </a:cubicBezTo>
                <a:cubicBezTo>
                  <a:pt x="293817" y="45561"/>
                  <a:pt x="447275" y="41857"/>
                  <a:pt x="439338" y="39740"/>
                </a:cubicBezTo>
                <a:cubicBezTo>
                  <a:pt x="431401" y="37623"/>
                  <a:pt x="313925" y="42915"/>
                  <a:pt x="261538" y="36565"/>
                </a:cubicBezTo>
                <a:cubicBezTo>
                  <a:pt x="209151" y="30215"/>
                  <a:pt x="162055" y="5873"/>
                  <a:pt x="125013" y="1640"/>
                </a:cubicBezTo>
                <a:cubicBezTo>
                  <a:pt x="87971" y="-2593"/>
                  <a:pt x="59925" y="1640"/>
                  <a:pt x="39288" y="11165"/>
                </a:cubicBezTo>
                <a:cubicBezTo>
                  <a:pt x="18651" y="20690"/>
                  <a:pt x="-5691" y="58261"/>
                  <a:pt x="1188" y="58790"/>
                </a:cubicBezTo>
                <a:cubicBezTo>
                  <a:pt x="8067" y="59319"/>
                  <a:pt x="11771" y="14340"/>
                  <a:pt x="80563" y="14340"/>
                </a:cubicBezTo>
                <a:cubicBezTo>
                  <a:pt x="149355" y="14340"/>
                  <a:pt x="303342" y="34448"/>
                  <a:pt x="413938" y="58790"/>
                </a:cubicBezTo>
                <a:cubicBezTo>
                  <a:pt x="524534" y="83132"/>
                  <a:pt x="751017" y="158273"/>
                  <a:pt x="744138" y="160390"/>
                </a:cubicBezTo>
                <a:cubicBezTo>
                  <a:pt x="737259" y="162507"/>
                  <a:pt x="392771" y="83661"/>
                  <a:pt x="372663" y="71490"/>
                </a:cubicBezTo>
                <a:cubicBezTo>
                  <a:pt x="352555" y="59319"/>
                  <a:pt x="635130" y="98478"/>
                  <a:pt x="661588" y="96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133A734-AB70-A549-6673-1D2B94D124CB}"/>
              </a:ext>
            </a:extLst>
          </p:cNvPr>
          <p:cNvSpPr/>
          <p:nvPr/>
        </p:nvSpPr>
        <p:spPr>
          <a:xfrm>
            <a:off x="4543421" y="5994289"/>
            <a:ext cx="480393" cy="76758"/>
          </a:xfrm>
          <a:custGeom>
            <a:avLst/>
            <a:gdLst>
              <a:gd name="connsiteX0" fmla="*/ 4 w 480393"/>
              <a:gd name="connsiteY0" fmla="*/ 111 h 76758"/>
              <a:gd name="connsiteX1" fmla="*/ 266704 w 480393"/>
              <a:gd name="connsiteY1" fmla="*/ 9636 h 76758"/>
              <a:gd name="connsiteX2" fmla="*/ 393704 w 480393"/>
              <a:gd name="connsiteY2" fmla="*/ 54086 h 76758"/>
              <a:gd name="connsiteX3" fmla="*/ 307979 w 480393"/>
              <a:gd name="connsiteY3" fmla="*/ 60436 h 76758"/>
              <a:gd name="connsiteX4" fmla="*/ 476254 w 480393"/>
              <a:gd name="connsiteY4" fmla="*/ 76311 h 76758"/>
              <a:gd name="connsiteX5" fmla="*/ 415929 w 480393"/>
              <a:gd name="connsiteY5" fmla="*/ 66786 h 76758"/>
              <a:gd name="connsiteX6" fmla="*/ 273054 w 480393"/>
              <a:gd name="connsiteY6" fmla="*/ 12811 h 76758"/>
              <a:gd name="connsiteX7" fmla="*/ 4 w 480393"/>
              <a:gd name="connsiteY7" fmla="*/ 111 h 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393" h="76758">
                <a:moveTo>
                  <a:pt x="4" y="111"/>
                </a:moveTo>
                <a:cubicBezTo>
                  <a:pt x="-1054" y="-418"/>
                  <a:pt x="201087" y="640"/>
                  <a:pt x="266704" y="9636"/>
                </a:cubicBezTo>
                <a:cubicBezTo>
                  <a:pt x="332321" y="18632"/>
                  <a:pt x="386825" y="45619"/>
                  <a:pt x="393704" y="54086"/>
                </a:cubicBezTo>
                <a:cubicBezTo>
                  <a:pt x="400583" y="62553"/>
                  <a:pt x="294221" y="56732"/>
                  <a:pt x="307979" y="60436"/>
                </a:cubicBezTo>
                <a:cubicBezTo>
                  <a:pt x="321737" y="64140"/>
                  <a:pt x="458263" y="75253"/>
                  <a:pt x="476254" y="76311"/>
                </a:cubicBezTo>
                <a:cubicBezTo>
                  <a:pt x="494245" y="77369"/>
                  <a:pt x="449796" y="77369"/>
                  <a:pt x="415929" y="66786"/>
                </a:cubicBezTo>
                <a:cubicBezTo>
                  <a:pt x="382062" y="56203"/>
                  <a:pt x="339200" y="22336"/>
                  <a:pt x="273054" y="12811"/>
                </a:cubicBezTo>
                <a:cubicBezTo>
                  <a:pt x="206908" y="3286"/>
                  <a:pt x="1062" y="640"/>
                  <a:pt x="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3F9F466-6961-C724-F770-9586ABF96CBC}"/>
              </a:ext>
            </a:extLst>
          </p:cNvPr>
          <p:cNvSpPr/>
          <p:nvPr/>
        </p:nvSpPr>
        <p:spPr>
          <a:xfrm>
            <a:off x="4545947" y="5981211"/>
            <a:ext cx="496229" cy="143448"/>
          </a:xfrm>
          <a:custGeom>
            <a:avLst/>
            <a:gdLst>
              <a:gd name="connsiteX0" fmla="*/ 653 w 496229"/>
              <a:gd name="connsiteY0" fmla="*/ 489 h 143448"/>
              <a:gd name="connsiteX1" fmla="*/ 216553 w 496229"/>
              <a:gd name="connsiteY1" fmla="*/ 114789 h 143448"/>
              <a:gd name="connsiteX2" fmla="*/ 184803 w 496229"/>
              <a:gd name="connsiteY2" fmla="*/ 111614 h 143448"/>
              <a:gd name="connsiteX3" fmla="*/ 295928 w 496229"/>
              <a:gd name="connsiteY3" fmla="*/ 124314 h 143448"/>
              <a:gd name="connsiteX4" fmla="*/ 245128 w 496229"/>
              <a:gd name="connsiteY4" fmla="*/ 63989 h 143448"/>
              <a:gd name="connsiteX5" fmla="*/ 330853 w 496229"/>
              <a:gd name="connsiteY5" fmla="*/ 127489 h 143448"/>
              <a:gd name="connsiteX6" fmla="*/ 448328 w 496229"/>
              <a:gd name="connsiteY6" fmla="*/ 121139 h 143448"/>
              <a:gd name="connsiteX7" fmla="*/ 292753 w 496229"/>
              <a:gd name="connsiteY7" fmla="*/ 143364 h 143448"/>
              <a:gd name="connsiteX8" fmla="*/ 495953 w 496229"/>
              <a:gd name="connsiteY8" fmla="*/ 111614 h 143448"/>
              <a:gd name="connsiteX9" fmla="*/ 334028 w 496229"/>
              <a:gd name="connsiteY9" fmla="*/ 117964 h 143448"/>
              <a:gd name="connsiteX10" fmla="*/ 222903 w 496229"/>
              <a:gd name="connsiteY10" fmla="*/ 117964 h 143448"/>
              <a:gd name="connsiteX11" fmla="*/ 181628 w 496229"/>
              <a:gd name="connsiteY11" fmla="*/ 111614 h 143448"/>
              <a:gd name="connsiteX12" fmla="*/ 149878 w 496229"/>
              <a:gd name="connsiteY12" fmla="*/ 73514 h 143448"/>
              <a:gd name="connsiteX13" fmla="*/ 653 w 496229"/>
              <a:gd name="connsiteY13" fmla="*/ 489 h 1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229" h="143448">
                <a:moveTo>
                  <a:pt x="653" y="489"/>
                </a:moveTo>
                <a:cubicBezTo>
                  <a:pt x="11765" y="7368"/>
                  <a:pt x="185862" y="96268"/>
                  <a:pt x="216553" y="114789"/>
                </a:cubicBezTo>
                <a:cubicBezTo>
                  <a:pt x="247244" y="133310"/>
                  <a:pt x="184803" y="111614"/>
                  <a:pt x="184803" y="111614"/>
                </a:cubicBezTo>
                <a:cubicBezTo>
                  <a:pt x="198032" y="113201"/>
                  <a:pt x="285874" y="132251"/>
                  <a:pt x="295928" y="124314"/>
                </a:cubicBezTo>
                <a:cubicBezTo>
                  <a:pt x="305982" y="116377"/>
                  <a:pt x="239307" y="63460"/>
                  <a:pt x="245128" y="63989"/>
                </a:cubicBezTo>
                <a:cubicBezTo>
                  <a:pt x="250949" y="64518"/>
                  <a:pt x="296986" y="117964"/>
                  <a:pt x="330853" y="127489"/>
                </a:cubicBezTo>
                <a:cubicBezTo>
                  <a:pt x="364720" y="137014"/>
                  <a:pt x="454678" y="118493"/>
                  <a:pt x="448328" y="121139"/>
                </a:cubicBezTo>
                <a:cubicBezTo>
                  <a:pt x="441978" y="123785"/>
                  <a:pt x="284815" y="144952"/>
                  <a:pt x="292753" y="143364"/>
                </a:cubicBezTo>
                <a:cubicBezTo>
                  <a:pt x="300691" y="141776"/>
                  <a:pt x="489074" y="115847"/>
                  <a:pt x="495953" y="111614"/>
                </a:cubicBezTo>
                <a:cubicBezTo>
                  <a:pt x="502832" y="107381"/>
                  <a:pt x="379536" y="116906"/>
                  <a:pt x="334028" y="117964"/>
                </a:cubicBezTo>
                <a:cubicBezTo>
                  <a:pt x="288520" y="119022"/>
                  <a:pt x="248303" y="119022"/>
                  <a:pt x="222903" y="117964"/>
                </a:cubicBezTo>
                <a:cubicBezTo>
                  <a:pt x="197503" y="116906"/>
                  <a:pt x="193799" y="119022"/>
                  <a:pt x="181628" y="111614"/>
                </a:cubicBezTo>
                <a:cubicBezTo>
                  <a:pt x="169457" y="104206"/>
                  <a:pt x="176336" y="85685"/>
                  <a:pt x="149878" y="73514"/>
                </a:cubicBezTo>
                <a:cubicBezTo>
                  <a:pt x="123420" y="61343"/>
                  <a:pt x="-10459" y="-6390"/>
                  <a:pt x="653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973A4C85-114D-5E4B-D675-C553F2BFBC10}"/>
              </a:ext>
            </a:extLst>
          </p:cNvPr>
          <p:cNvSpPr/>
          <p:nvPr/>
        </p:nvSpPr>
        <p:spPr>
          <a:xfrm>
            <a:off x="4064097" y="5885163"/>
            <a:ext cx="604078" cy="184809"/>
          </a:xfrm>
          <a:custGeom>
            <a:avLst/>
            <a:gdLst>
              <a:gd name="connsiteX0" fmla="*/ 3078 w 604078"/>
              <a:gd name="connsiteY0" fmla="*/ 1287 h 184809"/>
              <a:gd name="connsiteX1" fmla="*/ 460278 w 604078"/>
              <a:gd name="connsiteY1" fmla="*/ 128287 h 184809"/>
              <a:gd name="connsiteX2" fmla="*/ 352328 w 604078"/>
              <a:gd name="connsiteY2" fmla="*/ 112412 h 184809"/>
              <a:gd name="connsiteX3" fmla="*/ 504728 w 604078"/>
              <a:gd name="connsiteY3" fmla="*/ 179087 h 184809"/>
              <a:gd name="connsiteX4" fmla="*/ 603153 w 604078"/>
              <a:gd name="connsiteY4" fmla="*/ 179087 h 184809"/>
              <a:gd name="connsiteX5" fmla="*/ 447578 w 604078"/>
              <a:gd name="connsiteY5" fmla="*/ 160037 h 184809"/>
              <a:gd name="connsiteX6" fmla="*/ 295178 w 604078"/>
              <a:gd name="connsiteY6" fmla="*/ 106062 h 184809"/>
              <a:gd name="connsiteX7" fmla="*/ 393603 w 604078"/>
              <a:gd name="connsiteY7" fmla="*/ 112412 h 184809"/>
              <a:gd name="connsiteX8" fmla="*/ 266603 w 604078"/>
              <a:gd name="connsiteY8" fmla="*/ 64787 h 184809"/>
              <a:gd name="connsiteX9" fmla="*/ 3078 w 604078"/>
              <a:gd name="connsiteY9" fmla="*/ 1287 h 1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078" h="184809">
                <a:moveTo>
                  <a:pt x="3078" y="1287"/>
                </a:moveTo>
                <a:cubicBezTo>
                  <a:pt x="35357" y="11870"/>
                  <a:pt x="402070" y="109766"/>
                  <a:pt x="460278" y="128287"/>
                </a:cubicBezTo>
                <a:cubicBezTo>
                  <a:pt x="518486" y="146808"/>
                  <a:pt x="344920" y="103945"/>
                  <a:pt x="352328" y="112412"/>
                </a:cubicBezTo>
                <a:cubicBezTo>
                  <a:pt x="359736" y="120879"/>
                  <a:pt x="462924" y="167975"/>
                  <a:pt x="504728" y="179087"/>
                </a:cubicBezTo>
                <a:cubicBezTo>
                  <a:pt x="546532" y="190199"/>
                  <a:pt x="612678" y="182262"/>
                  <a:pt x="603153" y="179087"/>
                </a:cubicBezTo>
                <a:cubicBezTo>
                  <a:pt x="593628" y="175912"/>
                  <a:pt x="498907" y="172208"/>
                  <a:pt x="447578" y="160037"/>
                </a:cubicBezTo>
                <a:cubicBezTo>
                  <a:pt x="396249" y="147866"/>
                  <a:pt x="304174" y="114000"/>
                  <a:pt x="295178" y="106062"/>
                </a:cubicBezTo>
                <a:cubicBezTo>
                  <a:pt x="286182" y="98125"/>
                  <a:pt x="398365" y="119291"/>
                  <a:pt x="393603" y="112412"/>
                </a:cubicBezTo>
                <a:cubicBezTo>
                  <a:pt x="388841" y="105533"/>
                  <a:pt x="331690" y="81191"/>
                  <a:pt x="266603" y="64787"/>
                </a:cubicBezTo>
                <a:cubicBezTo>
                  <a:pt x="201516" y="48383"/>
                  <a:pt x="-29201" y="-9296"/>
                  <a:pt x="3078" y="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754F55A-2399-791D-4242-69808B72557B}"/>
              </a:ext>
            </a:extLst>
          </p:cNvPr>
          <p:cNvSpPr/>
          <p:nvPr/>
        </p:nvSpPr>
        <p:spPr>
          <a:xfrm>
            <a:off x="3983545" y="5920979"/>
            <a:ext cx="641728" cy="317896"/>
          </a:xfrm>
          <a:custGeom>
            <a:avLst/>
            <a:gdLst>
              <a:gd name="connsiteX0" fmla="*/ 13780 w 641728"/>
              <a:gd name="connsiteY0" fmla="*/ 6746 h 317896"/>
              <a:gd name="connsiteX1" fmla="*/ 455105 w 641728"/>
              <a:gd name="connsiteY1" fmla="*/ 276621 h 317896"/>
              <a:gd name="connsiteX2" fmla="*/ 423355 w 641728"/>
              <a:gd name="connsiteY2" fmla="*/ 273446 h 317896"/>
              <a:gd name="connsiteX3" fmla="*/ 639255 w 641728"/>
              <a:gd name="connsiteY3" fmla="*/ 317896 h 317896"/>
              <a:gd name="connsiteX4" fmla="*/ 531305 w 641728"/>
              <a:gd name="connsiteY4" fmla="*/ 273446 h 317896"/>
              <a:gd name="connsiteX5" fmla="*/ 391605 w 641728"/>
              <a:gd name="connsiteY5" fmla="*/ 209946 h 317896"/>
              <a:gd name="connsiteX6" fmla="*/ 229680 w 641728"/>
              <a:gd name="connsiteY6" fmla="*/ 133746 h 317896"/>
              <a:gd name="connsiteX7" fmla="*/ 121730 w 641728"/>
              <a:gd name="connsiteY7" fmla="*/ 86121 h 317896"/>
              <a:gd name="connsiteX8" fmla="*/ 13780 w 641728"/>
              <a:gd name="connsiteY8" fmla="*/ 6746 h 3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728" h="317896">
                <a:moveTo>
                  <a:pt x="13780" y="6746"/>
                </a:moveTo>
                <a:cubicBezTo>
                  <a:pt x="69342" y="38496"/>
                  <a:pt x="386842" y="232171"/>
                  <a:pt x="455105" y="276621"/>
                </a:cubicBezTo>
                <a:cubicBezTo>
                  <a:pt x="523368" y="321071"/>
                  <a:pt x="392663" y="266567"/>
                  <a:pt x="423355" y="273446"/>
                </a:cubicBezTo>
                <a:cubicBezTo>
                  <a:pt x="454047" y="280325"/>
                  <a:pt x="621263" y="317896"/>
                  <a:pt x="639255" y="317896"/>
                </a:cubicBezTo>
                <a:cubicBezTo>
                  <a:pt x="657247" y="317896"/>
                  <a:pt x="572580" y="291438"/>
                  <a:pt x="531305" y="273446"/>
                </a:cubicBezTo>
                <a:cubicBezTo>
                  <a:pt x="490030" y="255454"/>
                  <a:pt x="391605" y="209946"/>
                  <a:pt x="391605" y="209946"/>
                </a:cubicBezTo>
                <a:lnTo>
                  <a:pt x="229680" y="133746"/>
                </a:lnTo>
                <a:cubicBezTo>
                  <a:pt x="184701" y="113109"/>
                  <a:pt x="157184" y="107817"/>
                  <a:pt x="121730" y="86121"/>
                </a:cubicBezTo>
                <a:cubicBezTo>
                  <a:pt x="86276" y="64425"/>
                  <a:pt x="-41782" y="-25004"/>
                  <a:pt x="13780" y="6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E54F539-C695-9FBE-4DF8-D0CF151705D8}"/>
              </a:ext>
            </a:extLst>
          </p:cNvPr>
          <p:cNvSpPr/>
          <p:nvPr/>
        </p:nvSpPr>
        <p:spPr>
          <a:xfrm>
            <a:off x="4612850" y="6137041"/>
            <a:ext cx="375080" cy="136763"/>
          </a:xfrm>
          <a:custGeom>
            <a:avLst/>
            <a:gdLst>
              <a:gd name="connsiteX0" fmla="*/ 425 w 375080"/>
              <a:gd name="connsiteY0" fmla="*/ 136759 h 136763"/>
              <a:gd name="connsiteX1" fmla="*/ 260775 w 375080"/>
              <a:gd name="connsiteY1" fmla="*/ 79609 h 136763"/>
              <a:gd name="connsiteX2" fmla="*/ 194100 w 375080"/>
              <a:gd name="connsiteY2" fmla="*/ 105009 h 136763"/>
              <a:gd name="connsiteX3" fmla="*/ 321100 w 375080"/>
              <a:gd name="connsiteY3" fmla="*/ 70084 h 136763"/>
              <a:gd name="connsiteX4" fmla="*/ 292525 w 375080"/>
              <a:gd name="connsiteY4" fmla="*/ 73259 h 136763"/>
              <a:gd name="connsiteX5" fmla="*/ 375075 w 375080"/>
              <a:gd name="connsiteY5" fmla="*/ 234 h 136763"/>
              <a:gd name="connsiteX6" fmla="*/ 295700 w 375080"/>
              <a:gd name="connsiteY6" fmla="*/ 51034 h 136763"/>
              <a:gd name="connsiteX7" fmla="*/ 111550 w 375080"/>
              <a:gd name="connsiteY7" fmla="*/ 79609 h 136763"/>
              <a:gd name="connsiteX8" fmla="*/ 197275 w 375080"/>
              <a:gd name="connsiteY8" fmla="*/ 82784 h 136763"/>
              <a:gd name="connsiteX9" fmla="*/ 425 w 375080"/>
              <a:gd name="connsiteY9" fmla="*/ 136759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80" h="136763">
                <a:moveTo>
                  <a:pt x="425" y="136759"/>
                </a:moveTo>
                <a:cubicBezTo>
                  <a:pt x="11008" y="136230"/>
                  <a:pt x="228496" y="84901"/>
                  <a:pt x="260775" y="79609"/>
                </a:cubicBezTo>
                <a:cubicBezTo>
                  <a:pt x="293054" y="74317"/>
                  <a:pt x="184046" y="106596"/>
                  <a:pt x="194100" y="105009"/>
                </a:cubicBezTo>
                <a:cubicBezTo>
                  <a:pt x="204154" y="103422"/>
                  <a:pt x="304696" y="75376"/>
                  <a:pt x="321100" y="70084"/>
                </a:cubicBezTo>
                <a:cubicBezTo>
                  <a:pt x="337504" y="64792"/>
                  <a:pt x="283529" y="84901"/>
                  <a:pt x="292525" y="73259"/>
                </a:cubicBezTo>
                <a:cubicBezTo>
                  <a:pt x="301521" y="61617"/>
                  <a:pt x="374546" y="3938"/>
                  <a:pt x="375075" y="234"/>
                </a:cubicBezTo>
                <a:cubicBezTo>
                  <a:pt x="375604" y="-3470"/>
                  <a:pt x="339621" y="37805"/>
                  <a:pt x="295700" y="51034"/>
                </a:cubicBezTo>
                <a:cubicBezTo>
                  <a:pt x="251779" y="64263"/>
                  <a:pt x="127954" y="74317"/>
                  <a:pt x="111550" y="79609"/>
                </a:cubicBezTo>
                <a:cubicBezTo>
                  <a:pt x="95146" y="84901"/>
                  <a:pt x="214738" y="73788"/>
                  <a:pt x="197275" y="82784"/>
                </a:cubicBezTo>
                <a:cubicBezTo>
                  <a:pt x="179813" y="91780"/>
                  <a:pt x="-10158" y="137288"/>
                  <a:pt x="425" y="136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1580FF-B6F0-79C5-F188-6F9EB3A92370}"/>
              </a:ext>
            </a:extLst>
          </p:cNvPr>
          <p:cNvSpPr/>
          <p:nvPr/>
        </p:nvSpPr>
        <p:spPr>
          <a:xfrm>
            <a:off x="4002317" y="5945365"/>
            <a:ext cx="603006" cy="376064"/>
          </a:xfrm>
          <a:custGeom>
            <a:avLst/>
            <a:gdLst>
              <a:gd name="connsiteX0" fmla="*/ 1358 w 603006"/>
              <a:gd name="connsiteY0" fmla="*/ 1410 h 376064"/>
              <a:gd name="connsiteX1" fmla="*/ 315683 w 603006"/>
              <a:gd name="connsiteY1" fmla="*/ 274460 h 376064"/>
              <a:gd name="connsiteX2" fmla="*/ 280758 w 603006"/>
              <a:gd name="connsiteY2" fmla="*/ 255410 h 376064"/>
              <a:gd name="connsiteX3" fmla="*/ 461733 w 603006"/>
              <a:gd name="connsiteY3" fmla="*/ 337960 h 376064"/>
              <a:gd name="connsiteX4" fmla="*/ 414108 w 603006"/>
              <a:gd name="connsiteY4" fmla="*/ 328435 h 376064"/>
              <a:gd name="connsiteX5" fmla="*/ 601433 w 603006"/>
              <a:gd name="connsiteY5" fmla="*/ 376060 h 376064"/>
              <a:gd name="connsiteX6" fmla="*/ 496658 w 603006"/>
              <a:gd name="connsiteY6" fmla="*/ 325260 h 376064"/>
              <a:gd name="connsiteX7" fmla="*/ 369658 w 603006"/>
              <a:gd name="connsiteY7" fmla="*/ 277635 h 376064"/>
              <a:gd name="connsiteX8" fmla="*/ 287108 w 603006"/>
              <a:gd name="connsiteY8" fmla="*/ 245885 h 376064"/>
              <a:gd name="connsiteX9" fmla="*/ 204558 w 603006"/>
              <a:gd name="connsiteY9" fmla="*/ 169685 h 376064"/>
              <a:gd name="connsiteX10" fmla="*/ 1358 w 603006"/>
              <a:gd name="connsiteY10" fmla="*/ 1410 h 3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006" h="376064">
                <a:moveTo>
                  <a:pt x="1358" y="1410"/>
                </a:moveTo>
                <a:cubicBezTo>
                  <a:pt x="19879" y="18873"/>
                  <a:pt x="269116" y="232127"/>
                  <a:pt x="315683" y="274460"/>
                </a:cubicBezTo>
                <a:cubicBezTo>
                  <a:pt x="362250" y="316793"/>
                  <a:pt x="256416" y="244827"/>
                  <a:pt x="280758" y="255410"/>
                </a:cubicBezTo>
                <a:cubicBezTo>
                  <a:pt x="305100" y="265993"/>
                  <a:pt x="439508" y="325789"/>
                  <a:pt x="461733" y="337960"/>
                </a:cubicBezTo>
                <a:cubicBezTo>
                  <a:pt x="483958" y="350131"/>
                  <a:pt x="390825" y="322085"/>
                  <a:pt x="414108" y="328435"/>
                </a:cubicBezTo>
                <a:cubicBezTo>
                  <a:pt x="437391" y="334785"/>
                  <a:pt x="587675" y="376589"/>
                  <a:pt x="601433" y="376060"/>
                </a:cubicBezTo>
                <a:cubicBezTo>
                  <a:pt x="615191" y="375531"/>
                  <a:pt x="535287" y="341664"/>
                  <a:pt x="496658" y="325260"/>
                </a:cubicBezTo>
                <a:cubicBezTo>
                  <a:pt x="458029" y="308856"/>
                  <a:pt x="369658" y="277635"/>
                  <a:pt x="369658" y="277635"/>
                </a:cubicBezTo>
                <a:cubicBezTo>
                  <a:pt x="334733" y="264406"/>
                  <a:pt x="314625" y="263877"/>
                  <a:pt x="287108" y="245885"/>
                </a:cubicBezTo>
                <a:cubicBezTo>
                  <a:pt x="259591" y="227893"/>
                  <a:pt x="250066" y="205668"/>
                  <a:pt x="204558" y="169685"/>
                </a:cubicBezTo>
                <a:cubicBezTo>
                  <a:pt x="159050" y="133702"/>
                  <a:pt x="-17163" y="-16053"/>
                  <a:pt x="1358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4BAD2A3-2F1B-590E-F833-5C2309581D04}"/>
              </a:ext>
            </a:extLst>
          </p:cNvPr>
          <p:cNvSpPr/>
          <p:nvPr/>
        </p:nvSpPr>
        <p:spPr>
          <a:xfrm>
            <a:off x="4552953" y="6193268"/>
            <a:ext cx="419036" cy="141034"/>
          </a:xfrm>
          <a:custGeom>
            <a:avLst/>
            <a:gdLst>
              <a:gd name="connsiteX0" fmla="*/ 415922 w 419036"/>
              <a:gd name="connsiteY0" fmla="*/ 1157 h 141034"/>
              <a:gd name="connsiteX1" fmla="*/ 276222 w 419036"/>
              <a:gd name="connsiteY1" fmla="*/ 67832 h 141034"/>
              <a:gd name="connsiteX2" fmla="*/ 215897 w 419036"/>
              <a:gd name="connsiteY2" fmla="*/ 112282 h 141034"/>
              <a:gd name="connsiteX3" fmla="*/ 266697 w 419036"/>
              <a:gd name="connsiteY3" fmla="*/ 109107 h 141034"/>
              <a:gd name="connsiteX4" fmla="*/ 219072 w 419036"/>
              <a:gd name="connsiteY4" fmla="*/ 140857 h 141034"/>
              <a:gd name="connsiteX5" fmla="*/ 196847 w 419036"/>
              <a:gd name="connsiteY5" fmla="*/ 121807 h 141034"/>
              <a:gd name="connsiteX6" fmla="*/ 104772 w 419036"/>
              <a:gd name="connsiteY6" fmla="*/ 118632 h 141034"/>
              <a:gd name="connsiteX7" fmla="*/ 3172 w 419036"/>
              <a:gd name="connsiteY7" fmla="*/ 134507 h 141034"/>
              <a:gd name="connsiteX8" fmla="*/ 231772 w 419036"/>
              <a:gd name="connsiteY8" fmla="*/ 86882 h 141034"/>
              <a:gd name="connsiteX9" fmla="*/ 126997 w 419036"/>
              <a:gd name="connsiteY9" fmla="*/ 128157 h 141034"/>
              <a:gd name="connsiteX10" fmla="*/ 415922 w 419036"/>
              <a:gd name="connsiteY10" fmla="*/ 1157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036" h="141034">
                <a:moveTo>
                  <a:pt x="415922" y="1157"/>
                </a:moveTo>
                <a:cubicBezTo>
                  <a:pt x="440793" y="-8897"/>
                  <a:pt x="309559" y="49311"/>
                  <a:pt x="276222" y="67832"/>
                </a:cubicBezTo>
                <a:cubicBezTo>
                  <a:pt x="242884" y="86353"/>
                  <a:pt x="217484" y="105403"/>
                  <a:pt x="215897" y="112282"/>
                </a:cubicBezTo>
                <a:cubicBezTo>
                  <a:pt x="214310" y="119161"/>
                  <a:pt x="266168" y="104345"/>
                  <a:pt x="266697" y="109107"/>
                </a:cubicBezTo>
                <a:cubicBezTo>
                  <a:pt x="267226" y="113870"/>
                  <a:pt x="230714" y="138740"/>
                  <a:pt x="219072" y="140857"/>
                </a:cubicBezTo>
                <a:cubicBezTo>
                  <a:pt x="207430" y="142974"/>
                  <a:pt x="215897" y="125511"/>
                  <a:pt x="196847" y="121807"/>
                </a:cubicBezTo>
                <a:cubicBezTo>
                  <a:pt x="177797" y="118103"/>
                  <a:pt x="137051" y="116515"/>
                  <a:pt x="104772" y="118632"/>
                </a:cubicBezTo>
                <a:cubicBezTo>
                  <a:pt x="72493" y="120749"/>
                  <a:pt x="-17994" y="139799"/>
                  <a:pt x="3172" y="134507"/>
                </a:cubicBezTo>
                <a:cubicBezTo>
                  <a:pt x="24338" y="129215"/>
                  <a:pt x="211135" y="87940"/>
                  <a:pt x="231772" y="86882"/>
                </a:cubicBezTo>
                <a:cubicBezTo>
                  <a:pt x="252409" y="85824"/>
                  <a:pt x="101597" y="140328"/>
                  <a:pt x="126997" y="128157"/>
                </a:cubicBezTo>
                <a:cubicBezTo>
                  <a:pt x="152397" y="115986"/>
                  <a:pt x="391051" y="11211"/>
                  <a:pt x="415922" y="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3F9BCB2-1A94-FC29-2187-115861AAD044}"/>
              </a:ext>
            </a:extLst>
          </p:cNvPr>
          <p:cNvSpPr/>
          <p:nvPr/>
        </p:nvSpPr>
        <p:spPr>
          <a:xfrm>
            <a:off x="4190772" y="5949244"/>
            <a:ext cx="25642" cy="113442"/>
          </a:xfrm>
          <a:custGeom>
            <a:avLst/>
            <a:gdLst>
              <a:gd name="connsiteX0" fmla="*/ 228 w 25642"/>
              <a:gd name="connsiteY0" fmla="*/ 706 h 113442"/>
              <a:gd name="connsiteX1" fmla="*/ 12928 w 25642"/>
              <a:gd name="connsiteY1" fmla="*/ 86431 h 113442"/>
              <a:gd name="connsiteX2" fmla="*/ 9753 w 25642"/>
              <a:gd name="connsiteY2" fmla="*/ 111831 h 113442"/>
              <a:gd name="connsiteX3" fmla="*/ 25628 w 25642"/>
              <a:gd name="connsiteY3" fmla="*/ 48331 h 113442"/>
              <a:gd name="connsiteX4" fmla="*/ 228 w 25642"/>
              <a:gd name="connsiteY4" fmla="*/ 706 h 1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2" h="113442">
                <a:moveTo>
                  <a:pt x="228" y="706"/>
                </a:moveTo>
                <a:cubicBezTo>
                  <a:pt x="-1889" y="7056"/>
                  <a:pt x="11341" y="67910"/>
                  <a:pt x="12928" y="86431"/>
                </a:cubicBezTo>
                <a:cubicBezTo>
                  <a:pt x="14515" y="104952"/>
                  <a:pt x="7636" y="118181"/>
                  <a:pt x="9753" y="111831"/>
                </a:cubicBezTo>
                <a:cubicBezTo>
                  <a:pt x="11870" y="105481"/>
                  <a:pt x="26157" y="64206"/>
                  <a:pt x="25628" y="48331"/>
                </a:cubicBezTo>
                <a:cubicBezTo>
                  <a:pt x="25099" y="32456"/>
                  <a:pt x="2345" y="-5644"/>
                  <a:pt x="228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9781E48-D37D-C707-27CE-B7EAF2DCFD2C}"/>
              </a:ext>
            </a:extLst>
          </p:cNvPr>
          <p:cNvSpPr/>
          <p:nvPr/>
        </p:nvSpPr>
        <p:spPr>
          <a:xfrm>
            <a:off x="4057622" y="5892754"/>
            <a:ext cx="63709" cy="98695"/>
          </a:xfrm>
          <a:custGeom>
            <a:avLst/>
            <a:gdLst>
              <a:gd name="connsiteX0" fmla="*/ 28 w 63709"/>
              <a:gd name="connsiteY0" fmla="*/ 46 h 98695"/>
              <a:gd name="connsiteX1" fmla="*/ 31778 w 63709"/>
              <a:gd name="connsiteY1" fmla="*/ 54021 h 98695"/>
              <a:gd name="connsiteX2" fmla="*/ 25428 w 63709"/>
              <a:gd name="connsiteY2" fmla="*/ 98471 h 98695"/>
              <a:gd name="connsiteX3" fmla="*/ 63528 w 63709"/>
              <a:gd name="connsiteY3" fmla="*/ 34971 h 98695"/>
              <a:gd name="connsiteX4" fmla="*/ 38128 w 63709"/>
              <a:gd name="connsiteY4" fmla="*/ 63546 h 98695"/>
              <a:gd name="connsiteX5" fmla="*/ 28 w 63709"/>
              <a:gd name="connsiteY5" fmla="*/ 46 h 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09" h="98695">
                <a:moveTo>
                  <a:pt x="28" y="46"/>
                </a:moveTo>
                <a:cubicBezTo>
                  <a:pt x="-1030" y="-1542"/>
                  <a:pt x="27545" y="37617"/>
                  <a:pt x="31778" y="54021"/>
                </a:cubicBezTo>
                <a:cubicBezTo>
                  <a:pt x="36011" y="70425"/>
                  <a:pt x="20136" y="101646"/>
                  <a:pt x="25428" y="98471"/>
                </a:cubicBezTo>
                <a:cubicBezTo>
                  <a:pt x="30720" y="95296"/>
                  <a:pt x="61411" y="40792"/>
                  <a:pt x="63528" y="34971"/>
                </a:cubicBezTo>
                <a:cubicBezTo>
                  <a:pt x="65645" y="29150"/>
                  <a:pt x="48711" y="65663"/>
                  <a:pt x="38128" y="63546"/>
                </a:cubicBezTo>
                <a:cubicBezTo>
                  <a:pt x="27545" y="61429"/>
                  <a:pt x="1086" y="1634"/>
                  <a:pt x="2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EDB1D53-08F8-E7E7-9B07-BBBDF4F4A716}"/>
              </a:ext>
            </a:extLst>
          </p:cNvPr>
          <p:cNvSpPr/>
          <p:nvPr/>
        </p:nvSpPr>
        <p:spPr>
          <a:xfrm>
            <a:off x="4318519" y="6010247"/>
            <a:ext cx="37660" cy="109330"/>
          </a:xfrm>
          <a:custGeom>
            <a:avLst/>
            <a:gdLst>
              <a:gd name="connsiteX0" fmla="*/ 37581 w 37660"/>
              <a:gd name="connsiteY0" fmla="*/ 28 h 109330"/>
              <a:gd name="connsiteX1" fmla="*/ 12181 w 37660"/>
              <a:gd name="connsiteY1" fmla="*/ 47653 h 109330"/>
              <a:gd name="connsiteX2" fmla="*/ 12181 w 37660"/>
              <a:gd name="connsiteY2" fmla="*/ 107978 h 109330"/>
              <a:gd name="connsiteX3" fmla="*/ 5831 w 37660"/>
              <a:gd name="connsiteY3" fmla="*/ 85753 h 109330"/>
              <a:gd name="connsiteX4" fmla="*/ 2656 w 37660"/>
              <a:gd name="connsiteY4" fmla="*/ 41303 h 109330"/>
              <a:gd name="connsiteX5" fmla="*/ 37581 w 37660"/>
              <a:gd name="connsiteY5" fmla="*/ 28 h 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60" h="109330">
                <a:moveTo>
                  <a:pt x="37581" y="28"/>
                </a:moveTo>
                <a:cubicBezTo>
                  <a:pt x="39169" y="1086"/>
                  <a:pt x="16414" y="29661"/>
                  <a:pt x="12181" y="47653"/>
                </a:cubicBezTo>
                <a:cubicBezTo>
                  <a:pt x="7948" y="65645"/>
                  <a:pt x="13239" y="101628"/>
                  <a:pt x="12181" y="107978"/>
                </a:cubicBezTo>
                <a:cubicBezTo>
                  <a:pt x="11123" y="114328"/>
                  <a:pt x="7418" y="96865"/>
                  <a:pt x="5831" y="85753"/>
                </a:cubicBezTo>
                <a:cubicBezTo>
                  <a:pt x="4244" y="74641"/>
                  <a:pt x="-4223" y="55061"/>
                  <a:pt x="2656" y="41303"/>
                </a:cubicBezTo>
                <a:cubicBezTo>
                  <a:pt x="9535" y="27545"/>
                  <a:pt x="35993" y="-1030"/>
                  <a:pt x="3758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353C103-1347-41C7-2971-0F7F2EED90A9}"/>
              </a:ext>
            </a:extLst>
          </p:cNvPr>
          <p:cNvSpPr/>
          <p:nvPr/>
        </p:nvSpPr>
        <p:spPr>
          <a:xfrm>
            <a:off x="4438498" y="6029321"/>
            <a:ext cx="31987" cy="140103"/>
          </a:xfrm>
          <a:custGeom>
            <a:avLst/>
            <a:gdLst>
              <a:gd name="connsiteX0" fmla="*/ 152 w 31987"/>
              <a:gd name="connsiteY0" fmla="*/ 4 h 140103"/>
              <a:gd name="connsiteX1" fmla="*/ 19202 w 31987"/>
              <a:gd name="connsiteY1" fmla="*/ 63504 h 140103"/>
              <a:gd name="connsiteX2" fmla="*/ 3327 w 31987"/>
              <a:gd name="connsiteY2" fmla="*/ 139704 h 140103"/>
              <a:gd name="connsiteX3" fmla="*/ 19202 w 31987"/>
              <a:gd name="connsiteY3" fmla="*/ 92079 h 140103"/>
              <a:gd name="connsiteX4" fmla="*/ 31902 w 31987"/>
              <a:gd name="connsiteY4" fmla="*/ 60329 h 140103"/>
              <a:gd name="connsiteX5" fmla="*/ 152 w 31987"/>
              <a:gd name="connsiteY5" fmla="*/ 4 h 1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7" h="140103">
                <a:moveTo>
                  <a:pt x="152" y="4"/>
                </a:moveTo>
                <a:cubicBezTo>
                  <a:pt x="-1965" y="533"/>
                  <a:pt x="18673" y="40221"/>
                  <a:pt x="19202" y="63504"/>
                </a:cubicBezTo>
                <a:cubicBezTo>
                  <a:pt x="19731" y="86787"/>
                  <a:pt x="3327" y="134942"/>
                  <a:pt x="3327" y="139704"/>
                </a:cubicBezTo>
                <a:cubicBezTo>
                  <a:pt x="3327" y="144466"/>
                  <a:pt x="14440" y="105308"/>
                  <a:pt x="19202" y="92079"/>
                </a:cubicBezTo>
                <a:cubicBezTo>
                  <a:pt x="23964" y="78850"/>
                  <a:pt x="32960" y="72500"/>
                  <a:pt x="31902" y="60329"/>
                </a:cubicBezTo>
                <a:cubicBezTo>
                  <a:pt x="30844" y="48158"/>
                  <a:pt x="2269" y="-525"/>
                  <a:pt x="15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F94F6A1-3289-61BB-9510-A8076F26080B}"/>
              </a:ext>
            </a:extLst>
          </p:cNvPr>
          <p:cNvSpPr/>
          <p:nvPr/>
        </p:nvSpPr>
        <p:spPr>
          <a:xfrm>
            <a:off x="4543422" y="6083246"/>
            <a:ext cx="92600" cy="130661"/>
          </a:xfrm>
          <a:custGeom>
            <a:avLst/>
            <a:gdLst>
              <a:gd name="connsiteX0" fmla="*/ 92078 w 92600"/>
              <a:gd name="connsiteY0" fmla="*/ 54 h 130661"/>
              <a:gd name="connsiteX1" fmla="*/ 85728 w 92600"/>
              <a:gd name="connsiteY1" fmla="*/ 85779 h 130661"/>
              <a:gd name="connsiteX2" fmla="*/ 69853 w 92600"/>
              <a:gd name="connsiteY2" fmla="*/ 130229 h 130661"/>
              <a:gd name="connsiteX3" fmla="*/ 76203 w 92600"/>
              <a:gd name="connsiteY3" fmla="*/ 108004 h 130661"/>
              <a:gd name="connsiteX4" fmla="*/ 3 w 92600"/>
              <a:gd name="connsiteY4" fmla="*/ 101654 h 130661"/>
              <a:gd name="connsiteX5" fmla="*/ 73028 w 92600"/>
              <a:gd name="connsiteY5" fmla="*/ 108004 h 130661"/>
              <a:gd name="connsiteX6" fmla="*/ 73028 w 92600"/>
              <a:gd name="connsiteY6" fmla="*/ 73079 h 130661"/>
              <a:gd name="connsiteX7" fmla="*/ 92078 w 92600"/>
              <a:gd name="connsiteY7" fmla="*/ 54 h 1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0" h="130661">
                <a:moveTo>
                  <a:pt x="92078" y="54"/>
                </a:moveTo>
                <a:cubicBezTo>
                  <a:pt x="94195" y="2171"/>
                  <a:pt x="89432" y="64083"/>
                  <a:pt x="85728" y="85779"/>
                </a:cubicBezTo>
                <a:cubicBezTo>
                  <a:pt x="82024" y="107475"/>
                  <a:pt x="71440" y="126525"/>
                  <a:pt x="69853" y="130229"/>
                </a:cubicBezTo>
                <a:cubicBezTo>
                  <a:pt x="68266" y="133933"/>
                  <a:pt x="87845" y="112766"/>
                  <a:pt x="76203" y="108004"/>
                </a:cubicBezTo>
                <a:cubicBezTo>
                  <a:pt x="64561" y="103242"/>
                  <a:pt x="532" y="101654"/>
                  <a:pt x="3" y="101654"/>
                </a:cubicBezTo>
                <a:cubicBezTo>
                  <a:pt x="-526" y="101654"/>
                  <a:pt x="60857" y="112766"/>
                  <a:pt x="73028" y="108004"/>
                </a:cubicBezTo>
                <a:cubicBezTo>
                  <a:pt x="85199" y="103242"/>
                  <a:pt x="70911" y="87896"/>
                  <a:pt x="73028" y="73079"/>
                </a:cubicBezTo>
                <a:cubicBezTo>
                  <a:pt x="75145" y="58262"/>
                  <a:pt x="89961" y="-2063"/>
                  <a:pt x="9207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654FEC9-8DC8-44AB-1630-FC11BE388F2B}"/>
              </a:ext>
            </a:extLst>
          </p:cNvPr>
          <p:cNvSpPr/>
          <p:nvPr/>
        </p:nvSpPr>
        <p:spPr>
          <a:xfrm>
            <a:off x="4624697" y="6083031"/>
            <a:ext cx="122804" cy="130653"/>
          </a:xfrm>
          <a:custGeom>
            <a:avLst/>
            <a:gdLst>
              <a:gd name="connsiteX0" fmla="*/ 13978 w 122804"/>
              <a:gd name="connsiteY0" fmla="*/ 269 h 130653"/>
              <a:gd name="connsiteX1" fmla="*/ 1278 w 122804"/>
              <a:gd name="connsiteY1" fmla="*/ 117744 h 130653"/>
              <a:gd name="connsiteX2" fmla="*/ 48903 w 122804"/>
              <a:gd name="connsiteY2" fmla="*/ 127269 h 130653"/>
              <a:gd name="connsiteX3" fmla="*/ 121928 w 122804"/>
              <a:gd name="connsiteY3" fmla="*/ 114569 h 130653"/>
              <a:gd name="connsiteX4" fmla="*/ 83828 w 122804"/>
              <a:gd name="connsiteY4" fmla="*/ 117744 h 130653"/>
              <a:gd name="connsiteX5" fmla="*/ 4453 w 122804"/>
              <a:gd name="connsiteY5" fmla="*/ 114569 h 130653"/>
              <a:gd name="connsiteX6" fmla="*/ 10803 w 122804"/>
              <a:gd name="connsiteY6" fmla="*/ 85994 h 130653"/>
              <a:gd name="connsiteX7" fmla="*/ 13978 w 122804"/>
              <a:gd name="connsiteY7" fmla="*/ 269 h 1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04" h="130653">
                <a:moveTo>
                  <a:pt x="13978" y="269"/>
                </a:moveTo>
                <a:cubicBezTo>
                  <a:pt x="12391" y="5561"/>
                  <a:pt x="-4543" y="96577"/>
                  <a:pt x="1278" y="117744"/>
                </a:cubicBezTo>
                <a:cubicBezTo>
                  <a:pt x="7099" y="138911"/>
                  <a:pt x="28795" y="127798"/>
                  <a:pt x="48903" y="127269"/>
                </a:cubicBezTo>
                <a:cubicBezTo>
                  <a:pt x="69011" y="126740"/>
                  <a:pt x="116107" y="116157"/>
                  <a:pt x="121928" y="114569"/>
                </a:cubicBezTo>
                <a:cubicBezTo>
                  <a:pt x="127749" y="112982"/>
                  <a:pt x="103407" y="117744"/>
                  <a:pt x="83828" y="117744"/>
                </a:cubicBezTo>
                <a:cubicBezTo>
                  <a:pt x="64249" y="117744"/>
                  <a:pt x="16624" y="119861"/>
                  <a:pt x="4453" y="114569"/>
                </a:cubicBezTo>
                <a:cubicBezTo>
                  <a:pt x="-7718" y="109277"/>
                  <a:pt x="8686" y="102927"/>
                  <a:pt x="10803" y="85994"/>
                </a:cubicBezTo>
                <a:cubicBezTo>
                  <a:pt x="12920" y="69061"/>
                  <a:pt x="15565" y="-5023"/>
                  <a:pt x="1397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5D1DC84-2C9F-1F87-E330-B6B046907CFF}"/>
              </a:ext>
            </a:extLst>
          </p:cNvPr>
          <p:cNvSpPr/>
          <p:nvPr/>
        </p:nvSpPr>
        <p:spPr>
          <a:xfrm>
            <a:off x="4746247" y="6121357"/>
            <a:ext cx="7198" cy="87831"/>
          </a:xfrm>
          <a:custGeom>
            <a:avLst/>
            <a:gdLst>
              <a:gd name="connsiteX0" fmla="*/ 6728 w 7198"/>
              <a:gd name="connsiteY0" fmla="*/ 43 h 87831"/>
              <a:gd name="connsiteX1" fmla="*/ 6728 w 7198"/>
              <a:gd name="connsiteY1" fmla="*/ 73068 h 87831"/>
              <a:gd name="connsiteX2" fmla="*/ 378 w 7198"/>
              <a:gd name="connsiteY2" fmla="*/ 85768 h 87831"/>
              <a:gd name="connsiteX3" fmla="*/ 6728 w 7198"/>
              <a:gd name="connsiteY3" fmla="*/ 43 h 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" h="87831">
                <a:moveTo>
                  <a:pt x="6728" y="43"/>
                </a:moveTo>
                <a:cubicBezTo>
                  <a:pt x="7786" y="-2074"/>
                  <a:pt x="6728" y="73068"/>
                  <a:pt x="6728" y="73068"/>
                </a:cubicBezTo>
                <a:cubicBezTo>
                  <a:pt x="5670" y="87355"/>
                  <a:pt x="-1739" y="90530"/>
                  <a:pt x="378" y="85768"/>
                </a:cubicBezTo>
                <a:cubicBezTo>
                  <a:pt x="2495" y="81006"/>
                  <a:pt x="5670" y="2160"/>
                  <a:pt x="672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F564FA2-334A-B0C6-E5C5-2AC9EE9D9E4F}"/>
              </a:ext>
            </a:extLst>
          </p:cNvPr>
          <p:cNvSpPr/>
          <p:nvPr/>
        </p:nvSpPr>
        <p:spPr>
          <a:xfrm>
            <a:off x="4478287" y="6092792"/>
            <a:ext cx="84832" cy="92193"/>
          </a:xfrm>
          <a:custGeom>
            <a:avLst/>
            <a:gdLst>
              <a:gd name="connsiteX0" fmla="*/ 14338 w 84832"/>
              <a:gd name="connsiteY0" fmla="*/ 33 h 92193"/>
              <a:gd name="connsiteX1" fmla="*/ 1638 w 84832"/>
              <a:gd name="connsiteY1" fmla="*/ 73058 h 92193"/>
              <a:gd name="connsiteX2" fmla="*/ 23863 w 84832"/>
              <a:gd name="connsiteY2" fmla="*/ 73058 h 92193"/>
              <a:gd name="connsiteX3" fmla="*/ 84188 w 84832"/>
              <a:gd name="connsiteY3" fmla="*/ 92108 h 92193"/>
              <a:gd name="connsiteX4" fmla="*/ 52438 w 84832"/>
              <a:gd name="connsiteY4" fmla="*/ 79408 h 92193"/>
              <a:gd name="connsiteX5" fmla="*/ 1638 w 84832"/>
              <a:gd name="connsiteY5" fmla="*/ 63533 h 92193"/>
              <a:gd name="connsiteX6" fmla="*/ 14338 w 84832"/>
              <a:gd name="connsiteY6" fmla="*/ 33 h 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32" h="92193">
                <a:moveTo>
                  <a:pt x="14338" y="33"/>
                </a:moveTo>
                <a:cubicBezTo>
                  <a:pt x="14338" y="1620"/>
                  <a:pt x="1638" y="73058"/>
                  <a:pt x="1638" y="73058"/>
                </a:cubicBezTo>
                <a:cubicBezTo>
                  <a:pt x="3225" y="85229"/>
                  <a:pt x="10105" y="69883"/>
                  <a:pt x="23863" y="73058"/>
                </a:cubicBezTo>
                <a:cubicBezTo>
                  <a:pt x="37621" y="76233"/>
                  <a:pt x="79426" y="91050"/>
                  <a:pt x="84188" y="92108"/>
                </a:cubicBezTo>
                <a:cubicBezTo>
                  <a:pt x="88950" y="93166"/>
                  <a:pt x="66196" y="84170"/>
                  <a:pt x="52438" y="79408"/>
                </a:cubicBezTo>
                <a:cubicBezTo>
                  <a:pt x="38680" y="74646"/>
                  <a:pt x="9046" y="72529"/>
                  <a:pt x="1638" y="63533"/>
                </a:cubicBezTo>
                <a:cubicBezTo>
                  <a:pt x="-5770" y="54537"/>
                  <a:pt x="14338" y="-1554"/>
                  <a:pt x="1433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68744E4F-479F-AF49-0940-7FEBB2C38A17}"/>
              </a:ext>
            </a:extLst>
          </p:cNvPr>
          <p:cNvSpPr/>
          <p:nvPr/>
        </p:nvSpPr>
        <p:spPr>
          <a:xfrm>
            <a:off x="4705049" y="6130909"/>
            <a:ext cx="184504" cy="70181"/>
          </a:xfrm>
          <a:custGeom>
            <a:avLst/>
            <a:gdLst>
              <a:gd name="connsiteX0" fmla="*/ 165401 w 184504"/>
              <a:gd name="connsiteY0" fmla="*/ 16 h 70181"/>
              <a:gd name="connsiteX1" fmla="*/ 184451 w 184504"/>
              <a:gd name="connsiteY1" fmla="*/ 60341 h 70181"/>
              <a:gd name="connsiteX2" fmla="*/ 159051 w 184504"/>
              <a:gd name="connsiteY2" fmla="*/ 50816 h 70181"/>
              <a:gd name="connsiteX3" fmla="*/ 38401 w 184504"/>
              <a:gd name="connsiteY3" fmla="*/ 63516 h 70181"/>
              <a:gd name="connsiteX4" fmla="*/ 6651 w 184504"/>
              <a:gd name="connsiteY4" fmla="*/ 69866 h 70181"/>
              <a:gd name="connsiteX5" fmla="*/ 152701 w 184504"/>
              <a:gd name="connsiteY5" fmla="*/ 53991 h 70181"/>
              <a:gd name="connsiteX6" fmla="*/ 165401 w 184504"/>
              <a:gd name="connsiteY6" fmla="*/ 16 h 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4" h="70181">
                <a:moveTo>
                  <a:pt x="165401" y="16"/>
                </a:moveTo>
                <a:cubicBezTo>
                  <a:pt x="170692" y="1074"/>
                  <a:pt x="185509" y="51874"/>
                  <a:pt x="184451" y="60341"/>
                </a:cubicBezTo>
                <a:cubicBezTo>
                  <a:pt x="183393" y="68808"/>
                  <a:pt x="183393" y="50287"/>
                  <a:pt x="159051" y="50816"/>
                </a:cubicBezTo>
                <a:cubicBezTo>
                  <a:pt x="134709" y="51345"/>
                  <a:pt x="63801" y="60341"/>
                  <a:pt x="38401" y="63516"/>
                </a:cubicBezTo>
                <a:cubicBezTo>
                  <a:pt x="13001" y="66691"/>
                  <a:pt x="-12399" y="71453"/>
                  <a:pt x="6651" y="69866"/>
                </a:cubicBezTo>
                <a:cubicBezTo>
                  <a:pt x="25701" y="68279"/>
                  <a:pt x="124655" y="59812"/>
                  <a:pt x="152701" y="53991"/>
                </a:cubicBezTo>
                <a:cubicBezTo>
                  <a:pt x="180747" y="48170"/>
                  <a:pt x="160110" y="-1042"/>
                  <a:pt x="16540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1369B25-E766-EF34-3FE5-BDD6F4ECA7ED}"/>
              </a:ext>
            </a:extLst>
          </p:cNvPr>
          <p:cNvSpPr/>
          <p:nvPr/>
        </p:nvSpPr>
        <p:spPr>
          <a:xfrm>
            <a:off x="4729521" y="6153150"/>
            <a:ext cx="264754" cy="235444"/>
          </a:xfrm>
          <a:custGeom>
            <a:avLst/>
            <a:gdLst>
              <a:gd name="connsiteX0" fmla="*/ 264754 w 264754"/>
              <a:gd name="connsiteY0" fmla="*/ 0 h 235444"/>
              <a:gd name="connsiteX1" fmla="*/ 179029 w 264754"/>
              <a:gd name="connsiteY1" fmla="*/ 92075 h 235444"/>
              <a:gd name="connsiteX2" fmla="*/ 166329 w 264754"/>
              <a:gd name="connsiteY2" fmla="*/ 130175 h 235444"/>
              <a:gd name="connsiteX3" fmla="*/ 182204 w 264754"/>
              <a:gd name="connsiteY3" fmla="*/ 101600 h 235444"/>
              <a:gd name="connsiteX4" fmla="*/ 64729 w 264754"/>
              <a:gd name="connsiteY4" fmla="*/ 171450 h 235444"/>
              <a:gd name="connsiteX5" fmla="*/ 1229 w 264754"/>
              <a:gd name="connsiteY5" fmla="*/ 234950 h 235444"/>
              <a:gd name="connsiteX6" fmla="*/ 118704 w 264754"/>
              <a:gd name="connsiteY6" fmla="*/ 136525 h 235444"/>
              <a:gd name="connsiteX7" fmla="*/ 191729 w 264754"/>
              <a:gd name="connsiteY7" fmla="*/ 63500 h 235444"/>
              <a:gd name="connsiteX8" fmla="*/ 112354 w 264754"/>
              <a:gd name="connsiteY8" fmla="*/ 114300 h 235444"/>
              <a:gd name="connsiteX9" fmla="*/ 264754 w 264754"/>
              <a:gd name="connsiteY9" fmla="*/ 0 h 23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754" h="235444">
                <a:moveTo>
                  <a:pt x="264754" y="0"/>
                </a:moveTo>
                <a:cubicBezTo>
                  <a:pt x="230093" y="35189"/>
                  <a:pt x="195433" y="70379"/>
                  <a:pt x="179029" y="92075"/>
                </a:cubicBezTo>
                <a:cubicBezTo>
                  <a:pt x="162625" y="113771"/>
                  <a:pt x="165800" y="128588"/>
                  <a:pt x="166329" y="130175"/>
                </a:cubicBezTo>
                <a:cubicBezTo>
                  <a:pt x="166858" y="131762"/>
                  <a:pt x="199137" y="94721"/>
                  <a:pt x="182204" y="101600"/>
                </a:cubicBezTo>
                <a:cubicBezTo>
                  <a:pt x="165271" y="108479"/>
                  <a:pt x="94891" y="149225"/>
                  <a:pt x="64729" y="171450"/>
                </a:cubicBezTo>
                <a:cubicBezTo>
                  <a:pt x="34567" y="193675"/>
                  <a:pt x="-7767" y="240771"/>
                  <a:pt x="1229" y="234950"/>
                </a:cubicBezTo>
                <a:cubicBezTo>
                  <a:pt x="10225" y="229129"/>
                  <a:pt x="86954" y="165100"/>
                  <a:pt x="118704" y="136525"/>
                </a:cubicBezTo>
                <a:cubicBezTo>
                  <a:pt x="150454" y="107950"/>
                  <a:pt x="192787" y="67204"/>
                  <a:pt x="191729" y="63500"/>
                </a:cubicBezTo>
                <a:cubicBezTo>
                  <a:pt x="190671" y="59796"/>
                  <a:pt x="112354" y="114300"/>
                  <a:pt x="112354" y="114300"/>
                </a:cubicBezTo>
                <a:lnTo>
                  <a:pt x="2647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C296C9F8-2135-A2BA-BDB0-D15528ED925D}"/>
              </a:ext>
            </a:extLst>
          </p:cNvPr>
          <p:cNvSpPr/>
          <p:nvPr/>
        </p:nvSpPr>
        <p:spPr>
          <a:xfrm>
            <a:off x="4132262" y="6110888"/>
            <a:ext cx="595441" cy="262186"/>
          </a:xfrm>
          <a:custGeom>
            <a:avLst/>
            <a:gdLst>
              <a:gd name="connsiteX0" fmla="*/ 1588 w 595441"/>
              <a:gd name="connsiteY0" fmla="*/ 987 h 262186"/>
              <a:gd name="connsiteX1" fmla="*/ 347663 w 595441"/>
              <a:gd name="connsiteY1" fmla="*/ 201012 h 262186"/>
              <a:gd name="connsiteX2" fmla="*/ 287338 w 595441"/>
              <a:gd name="connsiteY2" fmla="*/ 204187 h 262186"/>
              <a:gd name="connsiteX3" fmla="*/ 484188 w 595441"/>
              <a:gd name="connsiteY3" fmla="*/ 261337 h 262186"/>
              <a:gd name="connsiteX4" fmla="*/ 411163 w 595441"/>
              <a:gd name="connsiteY4" fmla="*/ 239112 h 262186"/>
              <a:gd name="connsiteX5" fmla="*/ 595313 w 595441"/>
              <a:gd name="connsiteY5" fmla="*/ 248637 h 262186"/>
              <a:gd name="connsiteX6" fmla="*/ 436563 w 595441"/>
              <a:gd name="connsiteY6" fmla="*/ 232762 h 262186"/>
              <a:gd name="connsiteX7" fmla="*/ 227013 w 595441"/>
              <a:gd name="connsiteY7" fmla="*/ 127987 h 262186"/>
              <a:gd name="connsiteX8" fmla="*/ 1588 w 595441"/>
              <a:gd name="connsiteY8" fmla="*/ 987 h 2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441" h="262186">
                <a:moveTo>
                  <a:pt x="1588" y="987"/>
                </a:moveTo>
                <a:cubicBezTo>
                  <a:pt x="21696" y="13158"/>
                  <a:pt x="300038" y="167145"/>
                  <a:pt x="347663" y="201012"/>
                </a:cubicBezTo>
                <a:cubicBezTo>
                  <a:pt x="395288" y="234879"/>
                  <a:pt x="264584" y="194133"/>
                  <a:pt x="287338" y="204187"/>
                </a:cubicBezTo>
                <a:cubicBezTo>
                  <a:pt x="310092" y="214241"/>
                  <a:pt x="463551" y="255516"/>
                  <a:pt x="484188" y="261337"/>
                </a:cubicBezTo>
                <a:cubicBezTo>
                  <a:pt x="504825" y="267158"/>
                  <a:pt x="392642" y="241229"/>
                  <a:pt x="411163" y="239112"/>
                </a:cubicBezTo>
                <a:cubicBezTo>
                  <a:pt x="429684" y="236995"/>
                  <a:pt x="591080" y="249695"/>
                  <a:pt x="595313" y="248637"/>
                </a:cubicBezTo>
                <a:cubicBezTo>
                  <a:pt x="599546" y="247579"/>
                  <a:pt x="497946" y="252870"/>
                  <a:pt x="436563" y="232762"/>
                </a:cubicBezTo>
                <a:cubicBezTo>
                  <a:pt x="375180" y="212654"/>
                  <a:pt x="296334" y="163441"/>
                  <a:pt x="227013" y="127987"/>
                </a:cubicBezTo>
                <a:cubicBezTo>
                  <a:pt x="157692" y="92533"/>
                  <a:pt x="-18520" y="-11184"/>
                  <a:pt x="1588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61D6C25-6F76-D1A2-F0F6-7BC4B4F3A7A5}"/>
              </a:ext>
            </a:extLst>
          </p:cNvPr>
          <p:cNvSpPr/>
          <p:nvPr/>
        </p:nvSpPr>
        <p:spPr>
          <a:xfrm>
            <a:off x="4576498" y="5768830"/>
            <a:ext cx="118096" cy="143039"/>
          </a:xfrm>
          <a:custGeom>
            <a:avLst/>
            <a:gdLst>
              <a:gd name="connsiteX0" fmla="*/ 74877 w 118096"/>
              <a:gd name="connsiteY0" fmla="*/ 145 h 143039"/>
              <a:gd name="connsiteX1" fmla="*/ 59002 w 118096"/>
              <a:gd name="connsiteY1" fmla="*/ 66820 h 143039"/>
              <a:gd name="connsiteX2" fmla="*/ 103452 w 118096"/>
              <a:gd name="connsiteY2" fmla="*/ 120795 h 143039"/>
              <a:gd name="connsiteX3" fmla="*/ 49477 w 118096"/>
              <a:gd name="connsiteY3" fmla="*/ 79520 h 143039"/>
              <a:gd name="connsiteX4" fmla="*/ 1852 w 118096"/>
              <a:gd name="connsiteY4" fmla="*/ 85870 h 143039"/>
              <a:gd name="connsiteX5" fmla="*/ 116152 w 118096"/>
              <a:gd name="connsiteY5" fmla="*/ 143020 h 143039"/>
              <a:gd name="connsiteX6" fmla="*/ 71702 w 118096"/>
              <a:gd name="connsiteY6" fmla="*/ 92220 h 143039"/>
              <a:gd name="connsiteX7" fmla="*/ 43127 w 118096"/>
              <a:gd name="connsiteY7" fmla="*/ 85870 h 143039"/>
              <a:gd name="connsiteX8" fmla="*/ 74877 w 118096"/>
              <a:gd name="connsiteY8" fmla="*/ 145 h 1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96" h="143039">
                <a:moveTo>
                  <a:pt x="74877" y="145"/>
                </a:moveTo>
                <a:cubicBezTo>
                  <a:pt x="77523" y="-3030"/>
                  <a:pt x="54240" y="46712"/>
                  <a:pt x="59002" y="66820"/>
                </a:cubicBezTo>
                <a:cubicBezTo>
                  <a:pt x="63764" y="86928"/>
                  <a:pt x="105040" y="118678"/>
                  <a:pt x="103452" y="120795"/>
                </a:cubicBezTo>
                <a:cubicBezTo>
                  <a:pt x="101864" y="122912"/>
                  <a:pt x="66410" y="85341"/>
                  <a:pt x="49477" y="79520"/>
                </a:cubicBezTo>
                <a:cubicBezTo>
                  <a:pt x="32544" y="73699"/>
                  <a:pt x="-9260" y="75287"/>
                  <a:pt x="1852" y="85870"/>
                </a:cubicBezTo>
                <a:cubicBezTo>
                  <a:pt x="12964" y="96453"/>
                  <a:pt x="104510" y="141962"/>
                  <a:pt x="116152" y="143020"/>
                </a:cubicBezTo>
                <a:cubicBezTo>
                  <a:pt x="127794" y="144078"/>
                  <a:pt x="83873" y="101745"/>
                  <a:pt x="71702" y="92220"/>
                </a:cubicBezTo>
                <a:cubicBezTo>
                  <a:pt x="59531" y="82695"/>
                  <a:pt x="42598" y="96982"/>
                  <a:pt x="43127" y="85870"/>
                </a:cubicBezTo>
                <a:cubicBezTo>
                  <a:pt x="43656" y="74758"/>
                  <a:pt x="72231" y="3320"/>
                  <a:pt x="7487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D240749A-5C58-0DCF-8E91-1953CB1BD496}"/>
              </a:ext>
            </a:extLst>
          </p:cNvPr>
          <p:cNvSpPr/>
          <p:nvPr/>
        </p:nvSpPr>
        <p:spPr>
          <a:xfrm>
            <a:off x="4715462" y="5772042"/>
            <a:ext cx="139417" cy="210135"/>
          </a:xfrm>
          <a:custGeom>
            <a:avLst/>
            <a:gdLst>
              <a:gd name="connsiteX0" fmla="*/ 8938 w 139417"/>
              <a:gd name="connsiteY0" fmla="*/ 108 h 210135"/>
              <a:gd name="connsiteX1" fmla="*/ 12113 w 139417"/>
              <a:gd name="connsiteY1" fmla="*/ 85833 h 210135"/>
              <a:gd name="connsiteX2" fmla="*/ 66088 w 139417"/>
              <a:gd name="connsiteY2" fmla="*/ 130283 h 210135"/>
              <a:gd name="connsiteX3" fmla="*/ 24813 w 139417"/>
              <a:gd name="connsiteY3" fmla="*/ 101708 h 210135"/>
              <a:gd name="connsiteX4" fmla="*/ 139113 w 139417"/>
              <a:gd name="connsiteY4" fmla="*/ 209658 h 210135"/>
              <a:gd name="connsiteX5" fmla="*/ 56563 w 139417"/>
              <a:gd name="connsiteY5" fmla="*/ 139808 h 210135"/>
              <a:gd name="connsiteX6" fmla="*/ 2588 w 139417"/>
              <a:gd name="connsiteY6" fmla="*/ 104883 h 210135"/>
              <a:gd name="connsiteX7" fmla="*/ 8938 w 139417"/>
              <a:gd name="connsiteY7" fmla="*/ 108 h 2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417" h="210135">
                <a:moveTo>
                  <a:pt x="8938" y="108"/>
                </a:moveTo>
                <a:cubicBezTo>
                  <a:pt x="10525" y="-3067"/>
                  <a:pt x="2588" y="64137"/>
                  <a:pt x="12113" y="85833"/>
                </a:cubicBezTo>
                <a:cubicBezTo>
                  <a:pt x="21638" y="107529"/>
                  <a:pt x="63971" y="127637"/>
                  <a:pt x="66088" y="130283"/>
                </a:cubicBezTo>
                <a:cubicBezTo>
                  <a:pt x="68205" y="132929"/>
                  <a:pt x="12642" y="88479"/>
                  <a:pt x="24813" y="101708"/>
                </a:cubicBezTo>
                <a:cubicBezTo>
                  <a:pt x="36984" y="114937"/>
                  <a:pt x="133821" y="203308"/>
                  <a:pt x="139113" y="209658"/>
                </a:cubicBezTo>
                <a:cubicBezTo>
                  <a:pt x="144405" y="216008"/>
                  <a:pt x="79317" y="157271"/>
                  <a:pt x="56563" y="139808"/>
                </a:cubicBezTo>
                <a:cubicBezTo>
                  <a:pt x="33809" y="122346"/>
                  <a:pt x="10525" y="124991"/>
                  <a:pt x="2588" y="104883"/>
                </a:cubicBezTo>
                <a:cubicBezTo>
                  <a:pt x="-5349" y="84775"/>
                  <a:pt x="7351" y="3283"/>
                  <a:pt x="893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E0442D4-F44F-35E2-F869-3BFD9AF36FCF}"/>
              </a:ext>
            </a:extLst>
          </p:cNvPr>
          <p:cNvSpPr/>
          <p:nvPr/>
        </p:nvSpPr>
        <p:spPr>
          <a:xfrm>
            <a:off x="4048409" y="5841959"/>
            <a:ext cx="679183" cy="130219"/>
          </a:xfrm>
          <a:custGeom>
            <a:avLst/>
            <a:gdLst>
              <a:gd name="connsiteX0" fmla="*/ 6066 w 679183"/>
              <a:gd name="connsiteY0" fmla="*/ 41 h 130219"/>
              <a:gd name="connsiteX1" fmla="*/ 279116 w 679183"/>
              <a:gd name="connsiteY1" fmla="*/ 31791 h 130219"/>
              <a:gd name="connsiteX2" fmla="*/ 234666 w 679183"/>
              <a:gd name="connsiteY2" fmla="*/ 34966 h 130219"/>
              <a:gd name="connsiteX3" fmla="*/ 450566 w 679183"/>
              <a:gd name="connsiteY3" fmla="*/ 41316 h 130219"/>
              <a:gd name="connsiteX4" fmla="*/ 577566 w 679183"/>
              <a:gd name="connsiteY4" fmla="*/ 79416 h 130219"/>
              <a:gd name="connsiteX5" fmla="*/ 514066 w 679183"/>
              <a:gd name="connsiteY5" fmla="*/ 63541 h 130219"/>
              <a:gd name="connsiteX6" fmla="*/ 679166 w 679183"/>
              <a:gd name="connsiteY6" fmla="*/ 130216 h 130219"/>
              <a:gd name="connsiteX7" fmla="*/ 523591 w 679183"/>
              <a:gd name="connsiteY7" fmla="*/ 60366 h 130219"/>
              <a:gd name="connsiteX8" fmla="*/ 390241 w 679183"/>
              <a:gd name="connsiteY8" fmla="*/ 54016 h 130219"/>
              <a:gd name="connsiteX9" fmla="*/ 415641 w 679183"/>
              <a:gd name="connsiteY9" fmla="*/ 28616 h 130219"/>
              <a:gd name="connsiteX10" fmla="*/ 221966 w 679183"/>
              <a:gd name="connsiteY10" fmla="*/ 9566 h 130219"/>
              <a:gd name="connsiteX11" fmla="*/ 304516 w 679183"/>
              <a:gd name="connsiteY11" fmla="*/ 41316 h 130219"/>
              <a:gd name="connsiteX12" fmla="*/ 107666 w 679183"/>
              <a:gd name="connsiteY12" fmla="*/ 25441 h 130219"/>
              <a:gd name="connsiteX13" fmla="*/ 6066 w 679183"/>
              <a:gd name="connsiteY13" fmla="*/ 41 h 1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183" h="130219">
                <a:moveTo>
                  <a:pt x="6066" y="41"/>
                </a:moveTo>
                <a:cubicBezTo>
                  <a:pt x="34641" y="1099"/>
                  <a:pt x="241016" y="25970"/>
                  <a:pt x="279116" y="31791"/>
                </a:cubicBezTo>
                <a:cubicBezTo>
                  <a:pt x="317216" y="37612"/>
                  <a:pt x="206091" y="33379"/>
                  <a:pt x="234666" y="34966"/>
                </a:cubicBezTo>
                <a:cubicBezTo>
                  <a:pt x="263241" y="36554"/>
                  <a:pt x="393416" y="33908"/>
                  <a:pt x="450566" y="41316"/>
                </a:cubicBezTo>
                <a:cubicBezTo>
                  <a:pt x="507716" y="48724"/>
                  <a:pt x="566983" y="75712"/>
                  <a:pt x="577566" y="79416"/>
                </a:cubicBezTo>
                <a:cubicBezTo>
                  <a:pt x="588149" y="83120"/>
                  <a:pt x="497133" y="55074"/>
                  <a:pt x="514066" y="63541"/>
                </a:cubicBezTo>
                <a:cubicBezTo>
                  <a:pt x="530999" y="72008"/>
                  <a:pt x="677579" y="130745"/>
                  <a:pt x="679166" y="130216"/>
                </a:cubicBezTo>
                <a:cubicBezTo>
                  <a:pt x="680753" y="129687"/>
                  <a:pt x="571745" y="73066"/>
                  <a:pt x="523591" y="60366"/>
                </a:cubicBezTo>
                <a:cubicBezTo>
                  <a:pt x="475437" y="47666"/>
                  <a:pt x="408233" y="59308"/>
                  <a:pt x="390241" y="54016"/>
                </a:cubicBezTo>
                <a:cubicBezTo>
                  <a:pt x="372249" y="48724"/>
                  <a:pt x="443687" y="36024"/>
                  <a:pt x="415641" y="28616"/>
                </a:cubicBezTo>
                <a:cubicBezTo>
                  <a:pt x="387595" y="21208"/>
                  <a:pt x="240487" y="7449"/>
                  <a:pt x="221966" y="9566"/>
                </a:cubicBezTo>
                <a:cubicBezTo>
                  <a:pt x="203445" y="11683"/>
                  <a:pt x="323566" y="38670"/>
                  <a:pt x="304516" y="41316"/>
                </a:cubicBezTo>
                <a:cubicBezTo>
                  <a:pt x="285466" y="43962"/>
                  <a:pt x="158995" y="32320"/>
                  <a:pt x="107666" y="25441"/>
                </a:cubicBezTo>
                <a:cubicBezTo>
                  <a:pt x="56337" y="18562"/>
                  <a:pt x="-22509" y="-1017"/>
                  <a:pt x="606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7621F2B-1E66-E693-2F85-457187BCAECB}"/>
              </a:ext>
            </a:extLst>
          </p:cNvPr>
          <p:cNvSpPr/>
          <p:nvPr/>
        </p:nvSpPr>
        <p:spPr>
          <a:xfrm>
            <a:off x="4625975" y="5960762"/>
            <a:ext cx="431970" cy="113302"/>
          </a:xfrm>
          <a:custGeom>
            <a:avLst/>
            <a:gdLst>
              <a:gd name="connsiteX0" fmla="*/ 0 w 431970"/>
              <a:gd name="connsiteY0" fmla="*/ 14588 h 113302"/>
              <a:gd name="connsiteX1" fmla="*/ 184150 w 431970"/>
              <a:gd name="connsiteY1" fmla="*/ 1888 h 113302"/>
              <a:gd name="connsiteX2" fmla="*/ 327025 w 431970"/>
              <a:gd name="connsiteY2" fmla="*/ 62213 h 113302"/>
              <a:gd name="connsiteX3" fmla="*/ 311150 w 431970"/>
              <a:gd name="connsiteY3" fmla="*/ 33638 h 113302"/>
              <a:gd name="connsiteX4" fmla="*/ 431800 w 431970"/>
              <a:gd name="connsiteY4" fmla="*/ 113013 h 113302"/>
              <a:gd name="connsiteX5" fmla="*/ 339725 w 431970"/>
              <a:gd name="connsiteY5" fmla="*/ 62213 h 113302"/>
              <a:gd name="connsiteX6" fmla="*/ 250825 w 431970"/>
              <a:gd name="connsiteY6" fmla="*/ 14588 h 113302"/>
              <a:gd name="connsiteX7" fmla="*/ 168275 w 431970"/>
              <a:gd name="connsiteY7" fmla="*/ 8238 h 113302"/>
              <a:gd name="connsiteX8" fmla="*/ 0 w 431970"/>
              <a:gd name="connsiteY8" fmla="*/ 14588 h 1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70" h="113302">
                <a:moveTo>
                  <a:pt x="0" y="14588"/>
                </a:moveTo>
                <a:cubicBezTo>
                  <a:pt x="2646" y="13530"/>
                  <a:pt x="129646" y="-6049"/>
                  <a:pt x="184150" y="1888"/>
                </a:cubicBezTo>
                <a:cubicBezTo>
                  <a:pt x="238654" y="9825"/>
                  <a:pt x="305859" y="56921"/>
                  <a:pt x="327025" y="62213"/>
                </a:cubicBezTo>
                <a:cubicBezTo>
                  <a:pt x="348191" y="67505"/>
                  <a:pt x="293688" y="25171"/>
                  <a:pt x="311150" y="33638"/>
                </a:cubicBezTo>
                <a:cubicBezTo>
                  <a:pt x="328612" y="42105"/>
                  <a:pt x="427038" y="108251"/>
                  <a:pt x="431800" y="113013"/>
                </a:cubicBezTo>
                <a:cubicBezTo>
                  <a:pt x="436562" y="117775"/>
                  <a:pt x="339725" y="62213"/>
                  <a:pt x="339725" y="62213"/>
                </a:cubicBezTo>
                <a:cubicBezTo>
                  <a:pt x="309563" y="45809"/>
                  <a:pt x="279400" y="23584"/>
                  <a:pt x="250825" y="14588"/>
                </a:cubicBezTo>
                <a:cubicBezTo>
                  <a:pt x="222250" y="5592"/>
                  <a:pt x="211667" y="9825"/>
                  <a:pt x="168275" y="8238"/>
                </a:cubicBezTo>
                <a:lnTo>
                  <a:pt x="0" y="14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FE8AD31-9CA8-1C8E-CE40-A41A68009A4C}"/>
              </a:ext>
            </a:extLst>
          </p:cNvPr>
          <p:cNvSpPr/>
          <p:nvPr/>
        </p:nvSpPr>
        <p:spPr>
          <a:xfrm>
            <a:off x="4003567" y="5219687"/>
            <a:ext cx="130299" cy="162078"/>
          </a:xfrm>
          <a:custGeom>
            <a:avLst/>
            <a:gdLst>
              <a:gd name="connsiteX0" fmla="*/ 108 w 130299"/>
              <a:gd name="connsiteY0" fmla="*/ 13 h 162078"/>
              <a:gd name="connsiteX1" fmla="*/ 76308 w 130299"/>
              <a:gd name="connsiteY1" fmla="*/ 85738 h 162078"/>
              <a:gd name="connsiteX2" fmla="*/ 69958 w 130299"/>
              <a:gd name="connsiteY2" fmla="*/ 149238 h 162078"/>
              <a:gd name="connsiteX3" fmla="*/ 130283 w 130299"/>
              <a:gd name="connsiteY3" fmla="*/ 111138 h 162078"/>
              <a:gd name="connsiteX4" fmla="*/ 76308 w 130299"/>
              <a:gd name="connsiteY4" fmla="*/ 161938 h 162078"/>
              <a:gd name="connsiteX5" fmla="*/ 95358 w 130299"/>
              <a:gd name="connsiteY5" fmla="*/ 92088 h 162078"/>
              <a:gd name="connsiteX6" fmla="*/ 108 w 130299"/>
              <a:gd name="connsiteY6" fmla="*/ 13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9" h="162078">
                <a:moveTo>
                  <a:pt x="108" y="13"/>
                </a:moveTo>
                <a:cubicBezTo>
                  <a:pt x="-3067" y="-1045"/>
                  <a:pt x="64666" y="60867"/>
                  <a:pt x="76308" y="85738"/>
                </a:cubicBezTo>
                <a:cubicBezTo>
                  <a:pt x="87950" y="110609"/>
                  <a:pt x="60962" y="145005"/>
                  <a:pt x="69958" y="149238"/>
                </a:cubicBezTo>
                <a:cubicBezTo>
                  <a:pt x="78954" y="153471"/>
                  <a:pt x="129225" y="109021"/>
                  <a:pt x="130283" y="111138"/>
                </a:cubicBezTo>
                <a:cubicBezTo>
                  <a:pt x="131341" y="113255"/>
                  <a:pt x="82129" y="165113"/>
                  <a:pt x="76308" y="161938"/>
                </a:cubicBezTo>
                <a:cubicBezTo>
                  <a:pt x="70487" y="158763"/>
                  <a:pt x="106471" y="118546"/>
                  <a:pt x="95358" y="92088"/>
                </a:cubicBezTo>
                <a:cubicBezTo>
                  <a:pt x="84246" y="65630"/>
                  <a:pt x="3283" y="1071"/>
                  <a:pt x="108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2D0FB2D-BBF3-FC5F-81E5-D0CF07F32051}"/>
              </a:ext>
            </a:extLst>
          </p:cNvPr>
          <p:cNvSpPr/>
          <p:nvPr/>
        </p:nvSpPr>
        <p:spPr>
          <a:xfrm>
            <a:off x="5562402" y="5302970"/>
            <a:ext cx="108439" cy="240689"/>
          </a:xfrm>
          <a:custGeom>
            <a:avLst/>
            <a:gdLst>
              <a:gd name="connsiteX0" fmla="*/ 108148 w 108439"/>
              <a:gd name="connsiteY0" fmla="*/ 2455 h 240689"/>
              <a:gd name="connsiteX1" fmla="*/ 16073 w 108439"/>
              <a:gd name="connsiteY1" fmla="*/ 126280 h 240689"/>
              <a:gd name="connsiteX2" fmla="*/ 198 w 108439"/>
              <a:gd name="connsiteY2" fmla="*/ 240580 h 240689"/>
              <a:gd name="connsiteX3" fmla="*/ 9723 w 108439"/>
              <a:gd name="connsiteY3" fmla="*/ 145330 h 240689"/>
              <a:gd name="connsiteX4" fmla="*/ 44648 w 108439"/>
              <a:gd name="connsiteY4" fmla="*/ 50080 h 240689"/>
              <a:gd name="connsiteX5" fmla="*/ 108148 w 108439"/>
              <a:gd name="connsiteY5" fmla="*/ 2455 h 2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39" h="240689">
                <a:moveTo>
                  <a:pt x="108148" y="2455"/>
                </a:moveTo>
                <a:cubicBezTo>
                  <a:pt x="103385" y="15155"/>
                  <a:pt x="34065" y="86592"/>
                  <a:pt x="16073" y="126280"/>
                </a:cubicBezTo>
                <a:cubicBezTo>
                  <a:pt x="-1919" y="165968"/>
                  <a:pt x="1256" y="237405"/>
                  <a:pt x="198" y="240580"/>
                </a:cubicBezTo>
                <a:cubicBezTo>
                  <a:pt x="-860" y="243755"/>
                  <a:pt x="2315" y="177080"/>
                  <a:pt x="9723" y="145330"/>
                </a:cubicBezTo>
                <a:cubicBezTo>
                  <a:pt x="17131" y="113580"/>
                  <a:pt x="31419" y="70718"/>
                  <a:pt x="44648" y="50080"/>
                </a:cubicBezTo>
                <a:cubicBezTo>
                  <a:pt x="57877" y="29442"/>
                  <a:pt x="112911" y="-10245"/>
                  <a:pt x="108148" y="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45415F7-6D49-1FF1-A9F8-12141E8ABF0B}"/>
              </a:ext>
            </a:extLst>
          </p:cNvPr>
          <p:cNvSpPr/>
          <p:nvPr/>
        </p:nvSpPr>
        <p:spPr>
          <a:xfrm>
            <a:off x="5251433" y="5702215"/>
            <a:ext cx="282897" cy="485861"/>
          </a:xfrm>
          <a:custGeom>
            <a:avLst/>
            <a:gdLst>
              <a:gd name="connsiteX0" fmla="*/ 263542 w 282897"/>
              <a:gd name="connsiteY0" fmla="*/ 85 h 485861"/>
              <a:gd name="connsiteX1" fmla="*/ 279417 w 282897"/>
              <a:gd name="connsiteY1" fmla="*/ 117560 h 485861"/>
              <a:gd name="connsiteX2" fmla="*/ 190517 w 282897"/>
              <a:gd name="connsiteY2" fmla="*/ 206460 h 485861"/>
              <a:gd name="connsiteX3" fmla="*/ 158767 w 282897"/>
              <a:gd name="connsiteY3" fmla="*/ 301710 h 485861"/>
              <a:gd name="connsiteX4" fmla="*/ 158767 w 282897"/>
              <a:gd name="connsiteY4" fmla="*/ 241385 h 485861"/>
              <a:gd name="connsiteX5" fmla="*/ 76217 w 282897"/>
              <a:gd name="connsiteY5" fmla="*/ 311235 h 485861"/>
              <a:gd name="connsiteX6" fmla="*/ 17 w 282897"/>
              <a:gd name="connsiteY6" fmla="*/ 485860 h 485861"/>
              <a:gd name="connsiteX7" fmla="*/ 69867 w 282897"/>
              <a:gd name="connsiteY7" fmla="*/ 308060 h 485861"/>
              <a:gd name="connsiteX8" fmla="*/ 136542 w 282897"/>
              <a:gd name="connsiteY8" fmla="*/ 231860 h 485861"/>
              <a:gd name="connsiteX9" fmla="*/ 196867 w 282897"/>
              <a:gd name="connsiteY9" fmla="*/ 54060 h 485861"/>
              <a:gd name="connsiteX10" fmla="*/ 158767 w 282897"/>
              <a:gd name="connsiteY10" fmla="*/ 209635 h 485861"/>
              <a:gd name="connsiteX11" fmla="*/ 250842 w 282897"/>
              <a:gd name="connsiteY11" fmla="*/ 136610 h 485861"/>
              <a:gd name="connsiteX12" fmla="*/ 263542 w 282897"/>
              <a:gd name="connsiteY12" fmla="*/ 85 h 4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97" h="485861">
                <a:moveTo>
                  <a:pt x="263542" y="85"/>
                </a:moveTo>
                <a:cubicBezTo>
                  <a:pt x="268304" y="-3090"/>
                  <a:pt x="291588" y="83164"/>
                  <a:pt x="279417" y="117560"/>
                </a:cubicBezTo>
                <a:cubicBezTo>
                  <a:pt x="267246" y="151956"/>
                  <a:pt x="210625" y="175768"/>
                  <a:pt x="190517" y="206460"/>
                </a:cubicBezTo>
                <a:cubicBezTo>
                  <a:pt x="170409" y="237152"/>
                  <a:pt x="164059" y="295889"/>
                  <a:pt x="158767" y="301710"/>
                </a:cubicBezTo>
                <a:cubicBezTo>
                  <a:pt x="153475" y="307531"/>
                  <a:pt x="172525" y="239798"/>
                  <a:pt x="158767" y="241385"/>
                </a:cubicBezTo>
                <a:cubicBezTo>
                  <a:pt x="145009" y="242972"/>
                  <a:pt x="102675" y="270489"/>
                  <a:pt x="76217" y="311235"/>
                </a:cubicBezTo>
                <a:cubicBezTo>
                  <a:pt x="49759" y="351981"/>
                  <a:pt x="1075" y="486389"/>
                  <a:pt x="17" y="485860"/>
                </a:cubicBezTo>
                <a:cubicBezTo>
                  <a:pt x="-1041" y="485331"/>
                  <a:pt x="47113" y="350393"/>
                  <a:pt x="69867" y="308060"/>
                </a:cubicBezTo>
                <a:cubicBezTo>
                  <a:pt x="92621" y="265727"/>
                  <a:pt x="115375" y="274193"/>
                  <a:pt x="136542" y="231860"/>
                </a:cubicBezTo>
                <a:cubicBezTo>
                  <a:pt x="157709" y="189527"/>
                  <a:pt x="193163" y="57764"/>
                  <a:pt x="196867" y="54060"/>
                </a:cubicBezTo>
                <a:cubicBezTo>
                  <a:pt x="200571" y="50356"/>
                  <a:pt x="149771" y="195877"/>
                  <a:pt x="158767" y="209635"/>
                </a:cubicBezTo>
                <a:cubicBezTo>
                  <a:pt x="167763" y="223393"/>
                  <a:pt x="234967" y="173652"/>
                  <a:pt x="250842" y="136610"/>
                </a:cubicBezTo>
                <a:cubicBezTo>
                  <a:pt x="266717" y="99568"/>
                  <a:pt x="258780" y="3260"/>
                  <a:pt x="263542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9FF8FE4-F22F-09DA-860A-ACC55B34EB19}"/>
              </a:ext>
            </a:extLst>
          </p:cNvPr>
          <p:cNvSpPr/>
          <p:nvPr/>
        </p:nvSpPr>
        <p:spPr>
          <a:xfrm>
            <a:off x="4968380" y="6154559"/>
            <a:ext cx="265209" cy="411939"/>
          </a:xfrm>
          <a:custGeom>
            <a:avLst/>
            <a:gdLst>
              <a:gd name="connsiteX0" fmla="*/ 264020 w 265209"/>
              <a:gd name="connsiteY0" fmla="*/ 4941 h 411939"/>
              <a:gd name="connsiteX1" fmla="*/ 171945 w 265209"/>
              <a:gd name="connsiteY1" fmla="*/ 163691 h 411939"/>
              <a:gd name="connsiteX2" fmla="*/ 133845 w 265209"/>
              <a:gd name="connsiteY2" fmla="*/ 281166 h 411939"/>
              <a:gd name="connsiteX3" fmla="*/ 124320 w 265209"/>
              <a:gd name="connsiteY3" fmla="*/ 182741 h 411939"/>
              <a:gd name="connsiteX4" fmla="*/ 495 w 265209"/>
              <a:gd name="connsiteY4" fmla="*/ 411341 h 411939"/>
              <a:gd name="connsiteX5" fmla="*/ 86220 w 265209"/>
              <a:gd name="connsiteY5" fmla="*/ 243066 h 411939"/>
              <a:gd name="connsiteX6" fmla="*/ 216395 w 265209"/>
              <a:gd name="connsiteY6" fmla="*/ 55741 h 411939"/>
              <a:gd name="connsiteX7" fmla="*/ 264020 w 265209"/>
              <a:gd name="connsiteY7" fmla="*/ 4941 h 41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09" h="411939">
                <a:moveTo>
                  <a:pt x="264020" y="4941"/>
                </a:moveTo>
                <a:cubicBezTo>
                  <a:pt x="256612" y="22933"/>
                  <a:pt x="193641" y="117654"/>
                  <a:pt x="171945" y="163691"/>
                </a:cubicBezTo>
                <a:cubicBezTo>
                  <a:pt x="150249" y="209729"/>
                  <a:pt x="141783" y="277991"/>
                  <a:pt x="133845" y="281166"/>
                </a:cubicBezTo>
                <a:cubicBezTo>
                  <a:pt x="125907" y="284341"/>
                  <a:pt x="146545" y="161045"/>
                  <a:pt x="124320" y="182741"/>
                </a:cubicBezTo>
                <a:cubicBezTo>
                  <a:pt x="102095" y="204437"/>
                  <a:pt x="6845" y="401287"/>
                  <a:pt x="495" y="411341"/>
                </a:cubicBezTo>
                <a:cubicBezTo>
                  <a:pt x="-5855" y="421395"/>
                  <a:pt x="50237" y="302333"/>
                  <a:pt x="86220" y="243066"/>
                </a:cubicBezTo>
                <a:cubicBezTo>
                  <a:pt x="122203" y="183799"/>
                  <a:pt x="189937" y="90137"/>
                  <a:pt x="216395" y="55741"/>
                </a:cubicBezTo>
                <a:cubicBezTo>
                  <a:pt x="242853" y="21345"/>
                  <a:pt x="271428" y="-13051"/>
                  <a:pt x="264020" y="49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9DB8E00-A19A-B50A-1DA6-313690C19AFA}"/>
              </a:ext>
            </a:extLst>
          </p:cNvPr>
          <p:cNvSpPr/>
          <p:nvPr/>
        </p:nvSpPr>
        <p:spPr>
          <a:xfrm>
            <a:off x="4598798" y="6537324"/>
            <a:ext cx="203330" cy="356999"/>
          </a:xfrm>
          <a:custGeom>
            <a:avLst/>
            <a:gdLst>
              <a:gd name="connsiteX0" fmla="*/ 144652 w 203330"/>
              <a:gd name="connsiteY0" fmla="*/ 1 h 356999"/>
              <a:gd name="connsiteX1" fmla="*/ 147827 w 203330"/>
              <a:gd name="connsiteY1" fmla="*/ 171451 h 356999"/>
              <a:gd name="connsiteX2" fmla="*/ 100202 w 203330"/>
              <a:gd name="connsiteY2" fmla="*/ 263526 h 356999"/>
              <a:gd name="connsiteX3" fmla="*/ 1777 w 203330"/>
              <a:gd name="connsiteY3" fmla="*/ 355601 h 356999"/>
              <a:gd name="connsiteX4" fmla="*/ 49402 w 203330"/>
              <a:gd name="connsiteY4" fmla="*/ 301626 h 356999"/>
              <a:gd name="connsiteX5" fmla="*/ 201802 w 203330"/>
              <a:gd name="connsiteY5" fmla="*/ 82551 h 356999"/>
              <a:gd name="connsiteX6" fmla="*/ 128777 w 203330"/>
              <a:gd name="connsiteY6" fmla="*/ 168276 h 356999"/>
              <a:gd name="connsiteX7" fmla="*/ 144652 w 203330"/>
              <a:gd name="connsiteY7" fmla="*/ 1 h 3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30" h="356999">
                <a:moveTo>
                  <a:pt x="144652" y="1"/>
                </a:moveTo>
                <a:cubicBezTo>
                  <a:pt x="147827" y="530"/>
                  <a:pt x="155235" y="127530"/>
                  <a:pt x="147827" y="171451"/>
                </a:cubicBezTo>
                <a:cubicBezTo>
                  <a:pt x="140419" y="215372"/>
                  <a:pt x="124544" y="232834"/>
                  <a:pt x="100202" y="263526"/>
                </a:cubicBezTo>
                <a:cubicBezTo>
                  <a:pt x="75860" y="294218"/>
                  <a:pt x="10244" y="349251"/>
                  <a:pt x="1777" y="355601"/>
                </a:cubicBezTo>
                <a:cubicBezTo>
                  <a:pt x="-6690" y="361951"/>
                  <a:pt x="16065" y="347134"/>
                  <a:pt x="49402" y="301626"/>
                </a:cubicBezTo>
                <a:cubicBezTo>
                  <a:pt x="82739" y="256118"/>
                  <a:pt x="188573" y="104776"/>
                  <a:pt x="201802" y="82551"/>
                </a:cubicBezTo>
                <a:cubicBezTo>
                  <a:pt x="215031" y="60326"/>
                  <a:pt x="138302" y="178330"/>
                  <a:pt x="128777" y="168276"/>
                </a:cubicBezTo>
                <a:cubicBezTo>
                  <a:pt x="119252" y="158222"/>
                  <a:pt x="141477" y="-528"/>
                  <a:pt x="1446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4AAC86A-E8E7-9B96-F505-06CFC6BAD517}"/>
              </a:ext>
            </a:extLst>
          </p:cNvPr>
          <p:cNvSpPr/>
          <p:nvPr/>
        </p:nvSpPr>
        <p:spPr>
          <a:xfrm>
            <a:off x="3904246" y="6380934"/>
            <a:ext cx="689963" cy="543934"/>
          </a:xfrm>
          <a:custGeom>
            <a:avLst/>
            <a:gdLst>
              <a:gd name="connsiteX0" fmla="*/ 1004 w 689963"/>
              <a:gd name="connsiteY0" fmla="*/ 816 h 543934"/>
              <a:gd name="connsiteX1" fmla="*/ 362954 w 689963"/>
              <a:gd name="connsiteY1" fmla="*/ 397691 h 543934"/>
              <a:gd name="connsiteX2" fmla="*/ 324854 w 689963"/>
              <a:gd name="connsiteY2" fmla="*/ 404041 h 543934"/>
              <a:gd name="connsiteX3" fmla="*/ 455029 w 689963"/>
              <a:gd name="connsiteY3" fmla="*/ 467541 h 543934"/>
              <a:gd name="connsiteX4" fmla="*/ 401054 w 689963"/>
              <a:gd name="connsiteY4" fmla="*/ 467541 h 543934"/>
              <a:gd name="connsiteX5" fmla="*/ 686804 w 689963"/>
              <a:gd name="connsiteY5" fmla="*/ 543741 h 543934"/>
              <a:gd name="connsiteX6" fmla="*/ 540754 w 689963"/>
              <a:gd name="connsiteY6" fmla="*/ 486591 h 543934"/>
              <a:gd name="connsiteX7" fmla="*/ 337554 w 689963"/>
              <a:gd name="connsiteY7" fmla="*/ 400866 h 543934"/>
              <a:gd name="connsiteX8" fmla="*/ 93079 w 689963"/>
              <a:gd name="connsiteY8" fmla="*/ 315141 h 543934"/>
              <a:gd name="connsiteX9" fmla="*/ 283579 w 689963"/>
              <a:gd name="connsiteY9" fmla="*/ 375466 h 543934"/>
              <a:gd name="connsiteX10" fmla="*/ 255004 w 689963"/>
              <a:gd name="connsiteY10" fmla="*/ 296091 h 543934"/>
              <a:gd name="connsiteX11" fmla="*/ 1004 w 689963"/>
              <a:gd name="connsiteY11" fmla="*/ 816 h 5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9963" h="543934">
                <a:moveTo>
                  <a:pt x="1004" y="816"/>
                </a:moveTo>
                <a:cubicBezTo>
                  <a:pt x="18996" y="17749"/>
                  <a:pt x="308979" y="330487"/>
                  <a:pt x="362954" y="397691"/>
                </a:cubicBezTo>
                <a:cubicBezTo>
                  <a:pt x="416929" y="464895"/>
                  <a:pt x="309508" y="392399"/>
                  <a:pt x="324854" y="404041"/>
                </a:cubicBezTo>
                <a:cubicBezTo>
                  <a:pt x="340200" y="415683"/>
                  <a:pt x="442329" y="456958"/>
                  <a:pt x="455029" y="467541"/>
                </a:cubicBezTo>
                <a:cubicBezTo>
                  <a:pt x="467729" y="478124"/>
                  <a:pt x="362425" y="454841"/>
                  <a:pt x="401054" y="467541"/>
                </a:cubicBezTo>
                <a:cubicBezTo>
                  <a:pt x="439683" y="480241"/>
                  <a:pt x="663521" y="540566"/>
                  <a:pt x="686804" y="543741"/>
                </a:cubicBezTo>
                <a:cubicBezTo>
                  <a:pt x="710087" y="546916"/>
                  <a:pt x="598962" y="510404"/>
                  <a:pt x="540754" y="486591"/>
                </a:cubicBezTo>
                <a:cubicBezTo>
                  <a:pt x="482546" y="462778"/>
                  <a:pt x="412166" y="429441"/>
                  <a:pt x="337554" y="400866"/>
                </a:cubicBezTo>
                <a:cubicBezTo>
                  <a:pt x="262942" y="372291"/>
                  <a:pt x="102075" y="319374"/>
                  <a:pt x="93079" y="315141"/>
                </a:cubicBezTo>
                <a:cubicBezTo>
                  <a:pt x="84083" y="310908"/>
                  <a:pt x="256591" y="378641"/>
                  <a:pt x="283579" y="375466"/>
                </a:cubicBezTo>
                <a:cubicBezTo>
                  <a:pt x="310567" y="372291"/>
                  <a:pt x="297866" y="356945"/>
                  <a:pt x="255004" y="296091"/>
                </a:cubicBezTo>
                <a:cubicBezTo>
                  <a:pt x="212142" y="235237"/>
                  <a:pt x="-16988" y="-16117"/>
                  <a:pt x="1004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46D660A7-2704-AA75-BE2A-B3B78BF615DC}"/>
              </a:ext>
            </a:extLst>
          </p:cNvPr>
          <p:cNvSpPr/>
          <p:nvPr/>
        </p:nvSpPr>
        <p:spPr>
          <a:xfrm>
            <a:off x="3656916" y="6130899"/>
            <a:ext cx="476936" cy="717634"/>
          </a:xfrm>
          <a:custGeom>
            <a:avLst/>
            <a:gdLst>
              <a:gd name="connsiteX0" fmla="*/ 118159 w 476936"/>
              <a:gd name="connsiteY0" fmla="*/ 26 h 717634"/>
              <a:gd name="connsiteX1" fmla="*/ 137209 w 476936"/>
              <a:gd name="connsiteY1" fmla="*/ 222276 h 717634"/>
              <a:gd name="connsiteX2" fmla="*/ 315009 w 476936"/>
              <a:gd name="connsiteY2" fmla="*/ 422301 h 717634"/>
              <a:gd name="connsiteX3" fmla="*/ 245159 w 476936"/>
              <a:gd name="connsiteY3" fmla="*/ 406426 h 717634"/>
              <a:gd name="connsiteX4" fmla="*/ 334059 w 476936"/>
              <a:gd name="connsiteY4" fmla="*/ 581051 h 717634"/>
              <a:gd name="connsiteX5" fmla="*/ 476934 w 476936"/>
              <a:gd name="connsiteY5" fmla="*/ 717576 h 717634"/>
              <a:gd name="connsiteX6" fmla="*/ 337234 w 476936"/>
              <a:gd name="connsiteY6" fmla="*/ 593751 h 717634"/>
              <a:gd name="connsiteX7" fmla="*/ 127684 w 476936"/>
              <a:gd name="connsiteY7" fmla="*/ 298476 h 717634"/>
              <a:gd name="connsiteX8" fmla="*/ 238809 w 476936"/>
              <a:gd name="connsiteY8" fmla="*/ 428651 h 717634"/>
              <a:gd name="connsiteX9" fmla="*/ 184834 w 476936"/>
              <a:gd name="connsiteY9" fmla="*/ 320701 h 717634"/>
              <a:gd name="connsiteX10" fmla="*/ 64184 w 476936"/>
              <a:gd name="connsiteY10" fmla="*/ 155601 h 717634"/>
              <a:gd name="connsiteX11" fmla="*/ 684 w 476936"/>
              <a:gd name="connsiteY11" fmla="*/ 98451 h 717634"/>
              <a:gd name="connsiteX12" fmla="*/ 102284 w 476936"/>
              <a:gd name="connsiteY12" fmla="*/ 206401 h 717634"/>
              <a:gd name="connsiteX13" fmla="*/ 118159 w 476936"/>
              <a:gd name="connsiteY13" fmla="*/ 26 h 7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936" h="717634">
                <a:moveTo>
                  <a:pt x="118159" y="26"/>
                </a:moveTo>
                <a:cubicBezTo>
                  <a:pt x="123980" y="2672"/>
                  <a:pt x="104401" y="151897"/>
                  <a:pt x="137209" y="222276"/>
                </a:cubicBezTo>
                <a:cubicBezTo>
                  <a:pt x="170017" y="292655"/>
                  <a:pt x="297017" y="391609"/>
                  <a:pt x="315009" y="422301"/>
                </a:cubicBezTo>
                <a:cubicBezTo>
                  <a:pt x="333001" y="452993"/>
                  <a:pt x="241984" y="379968"/>
                  <a:pt x="245159" y="406426"/>
                </a:cubicBezTo>
                <a:cubicBezTo>
                  <a:pt x="248334" y="432884"/>
                  <a:pt x="295430" y="529193"/>
                  <a:pt x="334059" y="581051"/>
                </a:cubicBezTo>
                <a:cubicBezTo>
                  <a:pt x="372688" y="632909"/>
                  <a:pt x="476405" y="715459"/>
                  <a:pt x="476934" y="717576"/>
                </a:cubicBezTo>
                <a:cubicBezTo>
                  <a:pt x="477463" y="719693"/>
                  <a:pt x="395442" y="663601"/>
                  <a:pt x="337234" y="593751"/>
                </a:cubicBezTo>
                <a:cubicBezTo>
                  <a:pt x="279026" y="523901"/>
                  <a:pt x="144088" y="325993"/>
                  <a:pt x="127684" y="298476"/>
                </a:cubicBezTo>
                <a:cubicBezTo>
                  <a:pt x="111280" y="270959"/>
                  <a:pt x="229284" y="424947"/>
                  <a:pt x="238809" y="428651"/>
                </a:cubicBezTo>
                <a:cubicBezTo>
                  <a:pt x="248334" y="432355"/>
                  <a:pt x="213938" y="366209"/>
                  <a:pt x="184834" y="320701"/>
                </a:cubicBezTo>
                <a:cubicBezTo>
                  <a:pt x="155730" y="275193"/>
                  <a:pt x="94876" y="192643"/>
                  <a:pt x="64184" y="155601"/>
                </a:cubicBezTo>
                <a:cubicBezTo>
                  <a:pt x="33492" y="118559"/>
                  <a:pt x="-5666" y="89984"/>
                  <a:pt x="684" y="98451"/>
                </a:cubicBezTo>
                <a:cubicBezTo>
                  <a:pt x="7034" y="106918"/>
                  <a:pt x="81117" y="216455"/>
                  <a:pt x="102284" y="206401"/>
                </a:cubicBezTo>
                <a:cubicBezTo>
                  <a:pt x="123451" y="196347"/>
                  <a:pt x="112338" y="-2620"/>
                  <a:pt x="11815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3047C48-28DB-08E2-6922-AD2F1D213F81}"/>
              </a:ext>
            </a:extLst>
          </p:cNvPr>
          <p:cNvSpPr/>
          <p:nvPr/>
        </p:nvSpPr>
        <p:spPr>
          <a:xfrm>
            <a:off x="3739138" y="5222747"/>
            <a:ext cx="58824" cy="152655"/>
          </a:xfrm>
          <a:custGeom>
            <a:avLst/>
            <a:gdLst>
              <a:gd name="connsiteX0" fmla="*/ 58162 w 58824"/>
              <a:gd name="connsiteY0" fmla="*/ 128 h 152655"/>
              <a:gd name="connsiteX1" fmla="*/ 32762 w 58824"/>
              <a:gd name="connsiteY1" fmla="*/ 85853 h 152655"/>
              <a:gd name="connsiteX2" fmla="*/ 42287 w 58824"/>
              <a:gd name="connsiteY2" fmla="*/ 152528 h 152655"/>
              <a:gd name="connsiteX3" fmla="*/ 35937 w 58824"/>
              <a:gd name="connsiteY3" fmla="*/ 101728 h 152655"/>
              <a:gd name="connsiteX4" fmla="*/ 1012 w 58824"/>
              <a:gd name="connsiteY4" fmla="*/ 66803 h 152655"/>
              <a:gd name="connsiteX5" fmla="*/ 58162 w 58824"/>
              <a:gd name="connsiteY5" fmla="*/ 128 h 1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4" h="152655">
                <a:moveTo>
                  <a:pt x="58162" y="128"/>
                </a:moveTo>
                <a:cubicBezTo>
                  <a:pt x="63454" y="3303"/>
                  <a:pt x="35408" y="60453"/>
                  <a:pt x="32762" y="85853"/>
                </a:cubicBezTo>
                <a:cubicBezTo>
                  <a:pt x="30116" y="111253"/>
                  <a:pt x="41758" y="149882"/>
                  <a:pt x="42287" y="152528"/>
                </a:cubicBezTo>
                <a:cubicBezTo>
                  <a:pt x="42816" y="155174"/>
                  <a:pt x="42816" y="116016"/>
                  <a:pt x="35937" y="101728"/>
                </a:cubicBezTo>
                <a:cubicBezTo>
                  <a:pt x="29058" y="87441"/>
                  <a:pt x="-6396" y="80032"/>
                  <a:pt x="1012" y="66803"/>
                </a:cubicBezTo>
                <a:cubicBezTo>
                  <a:pt x="8420" y="53574"/>
                  <a:pt x="52870" y="-3047"/>
                  <a:pt x="58162" y="1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812AD0D-6433-B82E-74B7-C9AE41BE10ED}"/>
              </a:ext>
            </a:extLst>
          </p:cNvPr>
          <p:cNvSpPr/>
          <p:nvPr/>
        </p:nvSpPr>
        <p:spPr>
          <a:xfrm>
            <a:off x="3733014" y="5015848"/>
            <a:ext cx="201606" cy="57892"/>
          </a:xfrm>
          <a:custGeom>
            <a:avLst/>
            <a:gdLst>
              <a:gd name="connsiteX0" fmla="*/ 786 w 201606"/>
              <a:gd name="connsiteY0" fmla="*/ 26052 h 57892"/>
              <a:gd name="connsiteX1" fmla="*/ 80161 w 201606"/>
              <a:gd name="connsiteY1" fmla="*/ 652 h 57892"/>
              <a:gd name="connsiteX2" fmla="*/ 200811 w 201606"/>
              <a:gd name="connsiteY2" fmla="*/ 57802 h 57892"/>
              <a:gd name="connsiteX3" fmla="*/ 127786 w 201606"/>
              <a:gd name="connsiteY3" fmla="*/ 13352 h 57892"/>
              <a:gd name="connsiteX4" fmla="*/ 786 w 201606"/>
              <a:gd name="connsiteY4" fmla="*/ 26052 h 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6" h="57892">
                <a:moveTo>
                  <a:pt x="786" y="26052"/>
                </a:moveTo>
                <a:cubicBezTo>
                  <a:pt x="-7151" y="23935"/>
                  <a:pt x="46824" y="-4640"/>
                  <a:pt x="80161" y="652"/>
                </a:cubicBezTo>
                <a:cubicBezTo>
                  <a:pt x="113498" y="5944"/>
                  <a:pt x="192874" y="55685"/>
                  <a:pt x="200811" y="57802"/>
                </a:cubicBezTo>
                <a:cubicBezTo>
                  <a:pt x="208748" y="59919"/>
                  <a:pt x="155303" y="24464"/>
                  <a:pt x="127786" y="13352"/>
                </a:cubicBezTo>
                <a:cubicBezTo>
                  <a:pt x="100269" y="2240"/>
                  <a:pt x="8723" y="28169"/>
                  <a:pt x="786" y="2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D204A51-3665-CF03-5BBA-0B6638010294}"/>
              </a:ext>
            </a:extLst>
          </p:cNvPr>
          <p:cNvSpPr/>
          <p:nvPr/>
        </p:nvSpPr>
        <p:spPr>
          <a:xfrm>
            <a:off x="3603532" y="4784695"/>
            <a:ext cx="42232" cy="130265"/>
          </a:xfrm>
          <a:custGeom>
            <a:avLst/>
            <a:gdLst>
              <a:gd name="connsiteX0" fmla="*/ 41368 w 42232"/>
              <a:gd name="connsiteY0" fmla="*/ 30 h 130265"/>
              <a:gd name="connsiteX1" fmla="*/ 28668 w 42232"/>
              <a:gd name="connsiteY1" fmla="*/ 82580 h 130265"/>
              <a:gd name="connsiteX2" fmla="*/ 35018 w 42232"/>
              <a:gd name="connsiteY2" fmla="*/ 130205 h 130265"/>
              <a:gd name="connsiteX3" fmla="*/ 38193 w 42232"/>
              <a:gd name="connsiteY3" fmla="*/ 92105 h 130265"/>
              <a:gd name="connsiteX4" fmla="*/ 93 w 42232"/>
              <a:gd name="connsiteY4" fmla="*/ 73055 h 130265"/>
              <a:gd name="connsiteX5" fmla="*/ 41368 w 42232"/>
              <a:gd name="connsiteY5" fmla="*/ 30 h 13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32" h="130265">
                <a:moveTo>
                  <a:pt x="41368" y="30"/>
                </a:moveTo>
                <a:cubicBezTo>
                  <a:pt x="46130" y="1617"/>
                  <a:pt x="29726" y="60884"/>
                  <a:pt x="28668" y="82580"/>
                </a:cubicBezTo>
                <a:cubicBezTo>
                  <a:pt x="27610" y="104276"/>
                  <a:pt x="33431" y="128618"/>
                  <a:pt x="35018" y="130205"/>
                </a:cubicBezTo>
                <a:cubicBezTo>
                  <a:pt x="36605" y="131792"/>
                  <a:pt x="44014" y="101630"/>
                  <a:pt x="38193" y="92105"/>
                </a:cubicBezTo>
                <a:cubicBezTo>
                  <a:pt x="32372" y="82580"/>
                  <a:pt x="-2024" y="86813"/>
                  <a:pt x="93" y="73055"/>
                </a:cubicBezTo>
                <a:cubicBezTo>
                  <a:pt x="2210" y="59297"/>
                  <a:pt x="36606" y="-1557"/>
                  <a:pt x="4136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AC109964-4B13-AA61-F0C7-E9BE1F7DCE3F}"/>
              </a:ext>
            </a:extLst>
          </p:cNvPr>
          <p:cNvSpPr/>
          <p:nvPr/>
        </p:nvSpPr>
        <p:spPr>
          <a:xfrm>
            <a:off x="3552804" y="4441725"/>
            <a:ext cx="146248" cy="285957"/>
          </a:xfrm>
          <a:custGeom>
            <a:avLst/>
            <a:gdLst>
              <a:gd name="connsiteX0" fmla="*/ 146071 w 146248"/>
              <a:gd name="connsiteY0" fmla="*/ 100 h 285957"/>
              <a:gd name="connsiteX1" fmla="*/ 41296 w 146248"/>
              <a:gd name="connsiteY1" fmla="*/ 104875 h 285957"/>
              <a:gd name="connsiteX2" fmla="*/ 44471 w 146248"/>
              <a:gd name="connsiteY2" fmla="*/ 209650 h 285957"/>
              <a:gd name="connsiteX3" fmla="*/ 21 w 146248"/>
              <a:gd name="connsiteY3" fmla="*/ 174725 h 285957"/>
              <a:gd name="connsiteX4" fmla="*/ 50821 w 146248"/>
              <a:gd name="connsiteY4" fmla="*/ 285850 h 285957"/>
              <a:gd name="connsiteX5" fmla="*/ 22246 w 146248"/>
              <a:gd name="connsiteY5" fmla="*/ 193775 h 285957"/>
              <a:gd name="connsiteX6" fmla="*/ 12721 w 146248"/>
              <a:gd name="connsiteY6" fmla="*/ 123925 h 285957"/>
              <a:gd name="connsiteX7" fmla="*/ 146071 w 146248"/>
              <a:gd name="connsiteY7" fmla="*/ 100 h 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48" h="285957">
                <a:moveTo>
                  <a:pt x="146071" y="100"/>
                </a:moveTo>
                <a:cubicBezTo>
                  <a:pt x="150833" y="-3075"/>
                  <a:pt x="58229" y="69950"/>
                  <a:pt x="41296" y="104875"/>
                </a:cubicBezTo>
                <a:cubicBezTo>
                  <a:pt x="24363" y="139800"/>
                  <a:pt x="51350" y="198008"/>
                  <a:pt x="44471" y="209650"/>
                </a:cubicBezTo>
                <a:cubicBezTo>
                  <a:pt x="37592" y="221292"/>
                  <a:pt x="-1037" y="162025"/>
                  <a:pt x="21" y="174725"/>
                </a:cubicBezTo>
                <a:cubicBezTo>
                  <a:pt x="1079" y="187425"/>
                  <a:pt x="47117" y="282675"/>
                  <a:pt x="50821" y="285850"/>
                </a:cubicBezTo>
                <a:cubicBezTo>
                  <a:pt x="54525" y="289025"/>
                  <a:pt x="28596" y="220762"/>
                  <a:pt x="22246" y="193775"/>
                </a:cubicBezTo>
                <a:cubicBezTo>
                  <a:pt x="15896" y="166788"/>
                  <a:pt x="-5271" y="149325"/>
                  <a:pt x="12721" y="123925"/>
                </a:cubicBezTo>
                <a:cubicBezTo>
                  <a:pt x="30713" y="98525"/>
                  <a:pt x="141309" y="3275"/>
                  <a:pt x="146071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D67DFC5-9C8D-C1C2-E26B-4938617B7470}"/>
              </a:ext>
            </a:extLst>
          </p:cNvPr>
          <p:cNvSpPr/>
          <p:nvPr/>
        </p:nvSpPr>
        <p:spPr>
          <a:xfrm>
            <a:off x="4219560" y="5175123"/>
            <a:ext cx="63521" cy="143103"/>
          </a:xfrm>
          <a:custGeom>
            <a:avLst/>
            <a:gdLst>
              <a:gd name="connsiteX0" fmla="*/ 15 w 63521"/>
              <a:gd name="connsiteY0" fmla="*/ 127 h 143103"/>
              <a:gd name="connsiteX1" fmla="*/ 57165 w 63521"/>
              <a:gd name="connsiteY1" fmla="*/ 60452 h 143103"/>
              <a:gd name="connsiteX2" fmla="*/ 31765 w 63521"/>
              <a:gd name="connsiteY2" fmla="*/ 143002 h 143103"/>
              <a:gd name="connsiteX3" fmla="*/ 63515 w 63521"/>
              <a:gd name="connsiteY3" fmla="*/ 76327 h 143103"/>
              <a:gd name="connsiteX4" fmla="*/ 15 w 63521"/>
              <a:gd name="connsiteY4" fmla="*/ 127 h 1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1" h="143103">
                <a:moveTo>
                  <a:pt x="15" y="127"/>
                </a:moveTo>
                <a:cubicBezTo>
                  <a:pt x="-1043" y="-2519"/>
                  <a:pt x="51873" y="36639"/>
                  <a:pt x="57165" y="60452"/>
                </a:cubicBezTo>
                <a:cubicBezTo>
                  <a:pt x="62457" y="84265"/>
                  <a:pt x="30707" y="140356"/>
                  <a:pt x="31765" y="143002"/>
                </a:cubicBezTo>
                <a:cubicBezTo>
                  <a:pt x="32823" y="145648"/>
                  <a:pt x="64044" y="95906"/>
                  <a:pt x="63515" y="76327"/>
                </a:cubicBezTo>
                <a:cubicBezTo>
                  <a:pt x="62986" y="56748"/>
                  <a:pt x="1073" y="2773"/>
                  <a:pt x="1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264D9C4-06CF-DE5F-5EB1-47AD762CAAA8}"/>
              </a:ext>
            </a:extLst>
          </p:cNvPr>
          <p:cNvSpPr/>
          <p:nvPr/>
        </p:nvSpPr>
        <p:spPr>
          <a:xfrm>
            <a:off x="5345764" y="5556220"/>
            <a:ext cx="51829" cy="108014"/>
          </a:xfrm>
          <a:custGeom>
            <a:avLst/>
            <a:gdLst>
              <a:gd name="connsiteX0" fmla="*/ 51736 w 51829"/>
              <a:gd name="connsiteY0" fmla="*/ 30 h 108014"/>
              <a:gd name="connsiteX1" fmla="*/ 13636 w 51829"/>
              <a:gd name="connsiteY1" fmla="*/ 79405 h 108014"/>
              <a:gd name="connsiteX2" fmla="*/ 16811 w 51829"/>
              <a:gd name="connsiteY2" fmla="*/ 107980 h 108014"/>
              <a:gd name="connsiteX3" fmla="*/ 13636 w 51829"/>
              <a:gd name="connsiteY3" fmla="*/ 85755 h 108014"/>
              <a:gd name="connsiteX4" fmla="*/ 936 w 51829"/>
              <a:gd name="connsiteY4" fmla="*/ 69880 h 108014"/>
              <a:gd name="connsiteX5" fmla="*/ 51736 w 51829"/>
              <a:gd name="connsiteY5" fmla="*/ 30 h 1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9" h="108014">
                <a:moveTo>
                  <a:pt x="51736" y="30"/>
                </a:moveTo>
                <a:cubicBezTo>
                  <a:pt x="53853" y="1618"/>
                  <a:pt x="19457" y="61413"/>
                  <a:pt x="13636" y="79405"/>
                </a:cubicBezTo>
                <a:cubicBezTo>
                  <a:pt x="7815" y="97397"/>
                  <a:pt x="16811" y="106922"/>
                  <a:pt x="16811" y="107980"/>
                </a:cubicBezTo>
                <a:cubicBezTo>
                  <a:pt x="16811" y="109038"/>
                  <a:pt x="13636" y="85755"/>
                  <a:pt x="13636" y="85755"/>
                </a:cubicBezTo>
                <a:cubicBezTo>
                  <a:pt x="10990" y="79405"/>
                  <a:pt x="-3827" y="80463"/>
                  <a:pt x="936" y="69880"/>
                </a:cubicBezTo>
                <a:cubicBezTo>
                  <a:pt x="5698" y="59297"/>
                  <a:pt x="49619" y="-1558"/>
                  <a:pt x="5173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DA30F7E1-4CAB-E9C6-FA27-860500F288E2}"/>
              </a:ext>
            </a:extLst>
          </p:cNvPr>
          <p:cNvSpPr/>
          <p:nvPr/>
        </p:nvSpPr>
        <p:spPr>
          <a:xfrm>
            <a:off x="5292718" y="5756272"/>
            <a:ext cx="51041" cy="124680"/>
          </a:xfrm>
          <a:custGeom>
            <a:avLst/>
            <a:gdLst>
              <a:gd name="connsiteX0" fmla="*/ 28582 w 51041"/>
              <a:gd name="connsiteY0" fmla="*/ 3 h 124680"/>
              <a:gd name="connsiteX1" fmla="*/ 19057 w 51041"/>
              <a:gd name="connsiteY1" fmla="*/ 76203 h 124680"/>
              <a:gd name="connsiteX2" fmla="*/ 50807 w 51041"/>
              <a:gd name="connsiteY2" fmla="*/ 123828 h 124680"/>
              <a:gd name="connsiteX3" fmla="*/ 31757 w 51041"/>
              <a:gd name="connsiteY3" fmla="*/ 104778 h 124680"/>
              <a:gd name="connsiteX4" fmla="*/ 7 w 51041"/>
              <a:gd name="connsiteY4" fmla="*/ 79378 h 124680"/>
              <a:gd name="connsiteX5" fmla="*/ 28582 w 51041"/>
              <a:gd name="connsiteY5" fmla="*/ 3 h 1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" h="124680">
                <a:moveTo>
                  <a:pt x="28582" y="3"/>
                </a:moveTo>
                <a:cubicBezTo>
                  <a:pt x="31757" y="-526"/>
                  <a:pt x="15353" y="55565"/>
                  <a:pt x="19057" y="76203"/>
                </a:cubicBezTo>
                <a:cubicBezTo>
                  <a:pt x="22761" y="96841"/>
                  <a:pt x="50807" y="123828"/>
                  <a:pt x="50807" y="123828"/>
                </a:cubicBezTo>
                <a:cubicBezTo>
                  <a:pt x="52924" y="128590"/>
                  <a:pt x="40224" y="112186"/>
                  <a:pt x="31757" y="104778"/>
                </a:cubicBezTo>
                <a:cubicBezTo>
                  <a:pt x="23290" y="97370"/>
                  <a:pt x="536" y="95782"/>
                  <a:pt x="7" y="79378"/>
                </a:cubicBezTo>
                <a:cubicBezTo>
                  <a:pt x="-522" y="62974"/>
                  <a:pt x="25407" y="532"/>
                  <a:pt x="28582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576C7FCF-A3D9-5BA1-A95F-48AE4745F965}"/>
              </a:ext>
            </a:extLst>
          </p:cNvPr>
          <p:cNvSpPr/>
          <p:nvPr/>
        </p:nvSpPr>
        <p:spPr>
          <a:xfrm>
            <a:off x="3873102" y="5449853"/>
            <a:ext cx="133777" cy="163574"/>
          </a:xfrm>
          <a:custGeom>
            <a:avLst/>
            <a:gdLst>
              <a:gd name="connsiteX0" fmla="*/ 133748 w 133777"/>
              <a:gd name="connsiteY0" fmla="*/ 1622 h 163574"/>
              <a:gd name="connsiteX1" fmla="*/ 57548 w 133777"/>
              <a:gd name="connsiteY1" fmla="*/ 14322 h 163574"/>
              <a:gd name="connsiteX2" fmla="*/ 44848 w 133777"/>
              <a:gd name="connsiteY2" fmla="*/ 68297 h 163574"/>
              <a:gd name="connsiteX3" fmla="*/ 16273 w 133777"/>
              <a:gd name="connsiteY3" fmla="*/ 80997 h 163574"/>
              <a:gd name="connsiteX4" fmla="*/ 398 w 133777"/>
              <a:gd name="connsiteY4" fmla="*/ 163547 h 163574"/>
              <a:gd name="connsiteX5" fmla="*/ 32148 w 133777"/>
              <a:gd name="connsiteY5" fmla="*/ 71472 h 163574"/>
              <a:gd name="connsiteX6" fmla="*/ 48023 w 133777"/>
              <a:gd name="connsiteY6" fmla="*/ 7972 h 163574"/>
              <a:gd name="connsiteX7" fmla="*/ 133748 w 133777"/>
              <a:gd name="connsiteY7" fmla="*/ 1622 h 1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7" h="163574">
                <a:moveTo>
                  <a:pt x="133748" y="1622"/>
                </a:moveTo>
                <a:cubicBezTo>
                  <a:pt x="135336" y="2680"/>
                  <a:pt x="72364" y="3210"/>
                  <a:pt x="57548" y="14322"/>
                </a:cubicBezTo>
                <a:cubicBezTo>
                  <a:pt x="42732" y="25434"/>
                  <a:pt x="51727" y="57185"/>
                  <a:pt x="44848" y="68297"/>
                </a:cubicBezTo>
                <a:cubicBezTo>
                  <a:pt x="37969" y="79409"/>
                  <a:pt x="23681" y="65122"/>
                  <a:pt x="16273" y="80997"/>
                </a:cubicBezTo>
                <a:cubicBezTo>
                  <a:pt x="8865" y="96872"/>
                  <a:pt x="-2248" y="165135"/>
                  <a:pt x="398" y="163547"/>
                </a:cubicBezTo>
                <a:cubicBezTo>
                  <a:pt x="3044" y="161960"/>
                  <a:pt x="24211" y="97401"/>
                  <a:pt x="32148" y="71472"/>
                </a:cubicBezTo>
                <a:cubicBezTo>
                  <a:pt x="40085" y="45543"/>
                  <a:pt x="34794" y="19614"/>
                  <a:pt x="48023" y="7972"/>
                </a:cubicBezTo>
                <a:cubicBezTo>
                  <a:pt x="61252" y="-3670"/>
                  <a:pt x="132160" y="564"/>
                  <a:pt x="133748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173195F-F564-4A0E-62DF-77E89648A48B}"/>
              </a:ext>
            </a:extLst>
          </p:cNvPr>
          <p:cNvSpPr/>
          <p:nvPr/>
        </p:nvSpPr>
        <p:spPr>
          <a:xfrm>
            <a:off x="3654766" y="5657821"/>
            <a:ext cx="69783" cy="305273"/>
          </a:xfrm>
          <a:custGeom>
            <a:avLst/>
            <a:gdLst>
              <a:gd name="connsiteX0" fmla="*/ 69509 w 69783"/>
              <a:gd name="connsiteY0" fmla="*/ 29 h 305273"/>
              <a:gd name="connsiteX1" fmla="*/ 31409 w 69783"/>
              <a:gd name="connsiteY1" fmla="*/ 88929 h 305273"/>
              <a:gd name="connsiteX2" fmla="*/ 28234 w 69783"/>
              <a:gd name="connsiteY2" fmla="*/ 165129 h 305273"/>
              <a:gd name="connsiteX3" fmla="*/ 2834 w 69783"/>
              <a:gd name="connsiteY3" fmla="*/ 130204 h 305273"/>
              <a:gd name="connsiteX4" fmla="*/ 40934 w 69783"/>
              <a:gd name="connsiteY4" fmla="*/ 304829 h 305273"/>
              <a:gd name="connsiteX5" fmla="*/ 2834 w 69783"/>
              <a:gd name="connsiteY5" fmla="*/ 177829 h 305273"/>
              <a:gd name="connsiteX6" fmla="*/ 9184 w 69783"/>
              <a:gd name="connsiteY6" fmla="*/ 98454 h 305273"/>
              <a:gd name="connsiteX7" fmla="*/ 69509 w 69783"/>
              <a:gd name="connsiteY7" fmla="*/ 29 h 3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3" h="305273">
                <a:moveTo>
                  <a:pt x="69509" y="29"/>
                </a:moveTo>
                <a:cubicBezTo>
                  <a:pt x="73213" y="-1558"/>
                  <a:pt x="38288" y="61412"/>
                  <a:pt x="31409" y="88929"/>
                </a:cubicBezTo>
                <a:cubicBezTo>
                  <a:pt x="24530" y="116446"/>
                  <a:pt x="32996" y="158250"/>
                  <a:pt x="28234" y="165129"/>
                </a:cubicBezTo>
                <a:cubicBezTo>
                  <a:pt x="23472" y="172008"/>
                  <a:pt x="717" y="106921"/>
                  <a:pt x="2834" y="130204"/>
                </a:cubicBezTo>
                <a:cubicBezTo>
                  <a:pt x="4951" y="153487"/>
                  <a:pt x="40934" y="296892"/>
                  <a:pt x="40934" y="304829"/>
                </a:cubicBezTo>
                <a:cubicBezTo>
                  <a:pt x="40934" y="312766"/>
                  <a:pt x="8126" y="212225"/>
                  <a:pt x="2834" y="177829"/>
                </a:cubicBezTo>
                <a:cubicBezTo>
                  <a:pt x="-2458" y="143433"/>
                  <a:pt x="-341" y="124383"/>
                  <a:pt x="9184" y="98454"/>
                </a:cubicBezTo>
                <a:cubicBezTo>
                  <a:pt x="18709" y="72525"/>
                  <a:pt x="65805" y="1616"/>
                  <a:pt x="69509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2EDF288-3876-A12E-D51D-0C5AF4F172B5}"/>
              </a:ext>
            </a:extLst>
          </p:cNvPr>
          <p:cNvSpPr/>
          <p:nvPr/>
        </p:nvSpPr>
        <p:spPr>
          <a:xfrm>
            <a:off x="3975100" y="4457281"/>
            <a:ext cx="677722" cy="220915"/>
          </a:xfrm>
          <a:custGeom>
            <a:avLst/>
            <a:gdLst>
              <a:gd name="connsiteX0" fmla="*/ 0 w 677722"/>
              <a:gd name="connsiteY0" fmla="*/ 32169 h 220915"/>
              <a:gd name="connsiteX1" fmla="*/ 66675 w 677722"/>
              <a:gd name="connsiteY1" fmla="*/ 35344 h 220915"/>
              <a:gd name="connsiteX2" fmla="*/ 288925 w 677722"/>
              <a:gd name="connsiteY2" fmla="*/ 6769 h 220915"/>
              <a:gd name="connsiteX3" fmla="*/ 479425 w 677722"/>
              <a:gd name="connsiteY3" fmla="*/ 57569 h 220915"/>
              <a:gd name="connsiteX4" fmla="*/ 476250 w 677722"/>
              <a:gd name="connsiteY4" fmla="*/ 19469 h 220915"/>
              <a:gd name="connsiteX5" fmla="*/ 676275 w 677722"/>
              <a:gd name="connsiteY5" fmla="*/ 219494 h 220915"/>
              <a:gd name="connsiteX6" fmla="*/ 555625 w 677722"/>
              <a:gd name="connsiteY6" fmla="*/ 105194 h 220915"/>
              <a:gd name="connsiteX7" fmla="*/ 355600 w 677722"/>
              <a:gd name="connsiteY7" fmla="*/ 32169 h 220915"/>
              <a:gd name="connsiteX8" fmla="*/ 317500 w 677722"/>
              <a:gd name="connsiteY8" fmla="*/ 419 h 220915"/>
              <a:gd name="connsiteX9" fmla="*/ 146050 w 677722"/>
              <a:gd name="connsiteY9" fmla="*/ 13119 h 220915"/>
              <a:gd name="connsiteX10" fmla="*/ 0 w 677722"/>
              <a:gd name="connsiteY10" fmla="*/ 32169 h 2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722" h="220915">
                <a:moveTo>
                  <a:pt x="0" y="32169"/>
                </a:moveTo>
                <a:cubicBezTo>
                  <a:pt x="9260" y="35873"/>
                  <a:pt x="18521" y="39577"/>
                  <a:pt x="66675" y="35344"/>
                </a:cubicBezTo>
                <a:cubicBezTo>
                  <a:pt x="114829" y="31111"/>
                  <a:pt x="220133" y="3065"/>
                  <a:pt x="288925" y="6769"/>
                </a:cubicBezTo>
                <a:cubicBezTo>
                  <a:pt x="357717" y="10473"/>
                  <a:pt x="448204" y="55452"/>
                  <a:pt x="479425" y="57569"/>
                </a:cubicBezTo>
                <a:cubicBezTo>
                  <a:pt x="510646" y="59686"/>
                  <a:pt x="443442" y="-7519"/>
                  <a:pt x="476250" y="19469"/>
                </a:cubicBezTo>
                <a:cubicBezTo>
                  <a:pt x="509058" y="46457"/>
                  <a:pt x="663046" y="205207"/>
                  <a:pt x="676275" y="219494"/>
                </a:cubicBezTo>
                <a:cubicBezTo>
                  <a:pt x="689504" y="233782"/>
                  <a:pt x="609071" y="136415"/>
                  <a:pt x="555625" y="105194"/>
                </a:cubicBezTo>
                <a:cubicBezTo>
                  <a:pt x="502179" y="73973"/>
                  <a:pt x="395288" y="49632"/>
                  <a:pt x="355600" y="32169"/>
                </a:cubicBezTo>
                <a:cubicBezTo>
                  <a:pt x="315913" y="14706"/>
                  <a:pt x="352425" y="3594"/>
                  <a:pt x="317500" y="419"/>
                </a:cubicBezTo>
                <a:cubicBezTo>
                  <a:pt x="282575" y="-2756"/>
                  <a:pt x="146050" y="13119"/>
                  <a:pt x="146050" y="13119"/>
                </a:cubicBezTo>
                <a:lnTo>
                  <a:pt x="0" y="32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205248E-11DB-8A56-9BBF-BB491830C607}"/>
              </a:ext>
            </a:extLst>
          </p:cNvPr>
          <p:cNvSpPr/>
          <p:nvPr/>
        </p:nvSpPr>
        <p:spPr>
          <a:xfrm>
            <a:off x="4555684" y="4695731"/>
            <a:ext cx="105260" cy="181634"/>
          </a:xfrm>
          <a:custGeom>
            <a:avLst/>
            <a:gdLst>
              <a:gd name="connsiteX0" fmla="*/ 35366 w 105260"/>
              <a:gd name="connsiteY0" fmla="*/ 94 h 181634"/>
              <a:gd name="connsiteX1" fmla="*/ 70291 w 105260"/>
              <a:gd name="connsiteY1" fmla="*/ 60419 h 181634"/>
              <a:gd name="connsiteX2" fmla="*/ 44891 w 105260"/>
              <a:gd name="connsiteY2" fmla="*/ 104869 h 181634"/>
              <a:gd name="connsiteX3" fmla="*/ 76641 w 105260"/>
              <a:gd name="connsiteY3" fmla="*/ 66769 h 181634"/>
              <a:gd name="connsiteX4" fmla="*/ 441 w 105260"/>
              <a:gd name="connsiteY4" fmla="*/ 181069 h 181634"/>
              <a:gd name="connsiteX5" fmla="*/ 48066 w 105260"/>
              <a:gd name="connsiteY5" fmla="*/ 108044 h 181634"/>
              <a:gd name="connsiteX6" fmla="*/ 105216 w 105260"/>
              <a:gd name="connsiteY6" fmla="*/ 47719 h 181634"/>
              <a:gd name="connsiteX7" fmla="*/ 35366 w 105260"/>
              <a:gd name="connsiteY7" fmla="*/ 94 h 18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0" h="181634">
                <a:moveTo>
                  <a:pt x="35366" y="94"/>
                </a:moveTo>
                <a:cubicBezTo>
                  <a:pt x="29545" y="2211"/>
                  <a:pt x="68704" y="42957"/>
                  <a:pt x="70291" y="60419"/>
                </a:cubicBezTo>
                <a:cubicBezTo>
                  <a:pt x="71878" y="77881"/>
                  <a:pt x="43833" y="103811"/>
                  <a:pt x="44891" y="104869"/>
                </a:cubicBezTo>
                <a:cubicBezTo>
                  <a:pt x="45949" y="105927"/>
                  <a:pt x="84049" y="54069"/>
                  <a:pt x="76641" y="66769"/>
                </a:cubicBezTo>
                <a:cubicBezTo>
                  <a:pt x="69233" y="79469"/>
                  <a:pt x="5203" y="174190"/>
                  <a:pt x="441" y="181069"/>
                </a:cubicBezTo>
                <a:cubicBezTo>
                  <a:pt x="-4321" y="187948"/>
                  <a:pt x="30604" y="130269"/>
                  <a:pt x="48066" y="108044"/>
                </a:cubicBezTo>
                <a:cubicBezTo>
                  <a:pt x="65528" y="85819"/>
                  <a:pt x="106804" y="63594"/>
                  <a:pt x="105216" y="47719"/>
                </a:cubicBezTo>
                <a:cubicBezTo>
                  <a:pt x="103629" y="31844"/>
                  <a:pt x="41187" y="-2023"/>
                  <a:pt x="3536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A2EDBE0-EC69-6717-3042-549BCDBF7C40}"/>
              </a:ext>
            </a:extLst>
          </p:cNvPr>
          <p:cNvSpPr/>
          <p:nvPr/>
        </p:nvSpPr>
        <p:spPr>
          <a:xfrm>
            <a:off x="3670232" y="4562461"/>
            <a:ext cx="428723" cy="168326"/>
          </a:xfrm>
          <a:custGeom>
            <a:avLst/>
            <a:gdLst>
              <a:gd name="connsiteX0" fmla="*/ 68 w 428723"/>
              <a:gd name="connsiteY0" fmla="*/ 14 h 168326"/>
              <a:gd name="connsiteX1" fmla="*/ 130243 w 428723"/>
              <a:gd name="connsiteY1" fmla="*/ 63514 h 168326"/>
              <a:gd name="connsiteX2" fmla="*/ 60393 w 428723"/>
              <a:gd name="connsiteY2" fmla="*/ 53989 h 168326"/>
              <a:gd name="connsiteX3" fmla="*/ 247718 w 428723"/>
              <a:gd name="connsiteY3" fmla="*/ 111139 h 168326"/>
              <a:gd name="connsiteX4" fmla="*/ 428693 w 428723"/>
              <a:gd name="connsiteY4" fmla="*/ 168289 h 168326"/>
              <a:gd name="connsiteX5" fmla="*/ 263593 w 428723"/>
              <a:gd name="connsiteY5" fmla="*/ 120664 h 168326"/>
              <a:gd name="connsiteX6" fmla="*/ 136593 w 428723"/>
              <a:gd name="connsiteY6" fmla="*/ 82564 h 168326"/>
              <a:gd name="connsiteX7" fmla="*/ 41343 w 428723"/>
              <a:gd name="connsiteY7" fmla="*/ 73039 h 168326"/>
              <a:gd name="connsiteX8" fmla="*/ 111193 w 428723"/>
              <a:gd name="connsiteY8" fmla="*/ 69864 h 168326"/>
              <a:gd name="connsiteX9" fmla="*/ 68 w 428723"/>
              <a:gd name="connsiteY9" fmla="*/ 14 h 1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723" h="168326">
                <a:moveTo>
                  <a:pt x="68" y="14"/>
                </a:moveTo>
                <a:cubicBezTo>
                  <a:pt x="3243" y="-1044"/>
                  <a:pt x="120189" y="54518"/>
                  <a:pt x="130243" y="63514"/>
                </a:cubicBezTo>
                <a:cubicBezTo>
                  <a:pt x="140297" y="72510"/>
                  <a:pt x="40814" y="46051"/>
                  <a:pt x="60393" y="53989"/>
                </a:cubicBezTo>
                <a:cubicBezTo>
                  <a:pt x="79972" y="61927"/>
                  <a:pt x="247718" y="111139"/>
                  <a:pt x="247718" y="111139"/>
                </a:cubicBezTo>
                <a:lnTo>
                  <a:pt x="428693" y="168289"/>
                </a:lnTo>
                <a:cubicBezTo>
                  <a:pt x="431339" y="169877"/>
                  <a:pt x="263593" y="120664"/>
                  <a:pt x="263593" y="120664"/>
                </a:cubicBezTo>
                <a:cubicBezTo>
                  <a:pt x="214910" y="106377"/>
                  <a:pt x="173635" y="90502"/>
                  <a:pt x="136593" y="82564"/>
                </a:cubicBezTo>
                <a:cubicBezTo>
                  <a:pt x="99551" y="74627"/>
                  <a:pt x="45576" y="75156"/>
                  <a:pt x="41343" y="73039"/>
                </a:cubicBezTo>
                <a:cubicBezTo>
                  <a:pt x="37110" y="70922"/>
                  <a:pt x="117543" y="80447"/>
                  <a:pt x="111193" y="69864"/>
                </a:cubicBezTo>
                <a:cubicBezTo>
                  <a:pt x="104843" y="59281"/>
                  <a:pt x="-3107" y="1072"/>
                  <a:pt x="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61F3E5B-493D-4339-2D96-9A4E8A12D1D7}"/>
              </a:ext>
            </a:extLst>
          </p:cNvPr>
          <p:cNvSpPr/>
          <p:nvPr/>
        </p:nvSpPr>
        <p:spPr>
          <a:xfrm>
            <a:off x="4546239" y="4787080"/>
            <a:ext cx="162889" cy="110327"/>
          </a:xfrm>
          <a:custGeom>
            <a:avLst/>
            <a:gdLst>
              <a:gd name="connsiteX0" fmla="*/ 162286 w 162889"/>
              <a:gd name="connsiteY0" fmla="*/ 820 h 110327"/>
              <a:gd name="connsiteX1" fmla="*/ 3536 w 162889"/>
              <a:gd name="connsiteY1" fmla="*/ 108770 h 110327"/>
              <a:gd name="connsiteX2" fmla="*/ 57511 w 162889"/>
              <a:gd name="connsiteY2" fmla="*/ 61145 h 110327"/>
              <a:gd name="connsiteX3" fmla="*/ 162286 w 162889"/>
              <a:gd name="connsiteY3" fmla="*/ 820 h 1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89" h="110327">
                <a:moveTo>
                  <a:pt x="162286" y="820"/>
                </a:moveTo>
                <a:cubicBezTo>
                  <a:pt x="153290" y="8758"/>
                  <a:pt x="20998" y="98716"/>
                  <a:pt x="3536" y="108770"/>
                </a:cubicBezTo>
                <a:cubicBezTo>
                  <a:pt x="-13926" y="118824"/>
                  <a:pt x="37932" y="77549"/>
                  <a:pt x="57511" y="61145"/>
                </a:cubicBezTo>
                <a:cubicBezTo>
                  <a:pt x="77090" y="44741"/>
                  <a:pt x="171282" y="-7118"/>
                  <a:pt x="162286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593F237-7A69-B223-60ED-BE7777A97062}"/>
              </a:ext>
            </a:extLst>
          </p:cNvPr>
          <p:cNvSpPr/>
          <p:nvPr/>
        </p:nvSpPr>
        <p:spPr>
          <a:xfrm>
            <a:off x="3728000" y="4752595"/>
            <a:ext cx="756784" cy="190884"/>
          </a:xfrm>
          <a:custGeom>
            <a:avLst/>
            <a:gdLst>
              <a:gd name="connsiteX0" fmla="*/ 12150 w 756784"/>
              <a:gd name="connsiteY0" fmla="*/ 3555 h 190884"/>
              <a:gd name="connsiteX1" fmla="*/ 482050 w 756784"/>
              <a:gd name="connsiteY1" fmla="*/ 152780 h 190884"/>
              <a:gd name="connsiteX2" fmla="*/ 415375 w 756784"/>
              <a:gd name="connsiteY2" fmla="*/ 143255 h 190884"/>
              <a:gd name="connsiteX3" fmla="*/ 751925 w 756784"/>
              <a:gd name="connsiteY3" fmla="*/ 190880 h 190884"/>
              <a:gd name="connsiteX4" fmla="*/ 621750 w 756784"/>
              <a:gd name="connsiteY4" fmla="*/ 140080 h 190884"/>
              <a:gd name="connsiteX5" fmla="*/ 720175 w 756784"/>
              <a:gd name="connsiteY5" fmla="*/ 190880 h 190884"/>
              <a:gd name="connsiteX6" fmla="*/ 421725 w 756784"/>
              <a:gd name="connsiteY6" fmla="*/ 140080 h 190884"/>
              <a:gd name="connsiteX7" fmla="*/ 196300 w 756784"/>
              <a:gd name="connsiteY7" fmla="*/ 111505 h 190884"/>
              <a:gd name="connsiteX8" fmla="*/ 336000 w 756784"/>
              <a:gd name="connsiteY8" fmla="*/ 111505 h 190884"/>
              <a:gd name="connsiteX9" fmla="*/ 155025 w 756784"/>
              <a:gd name="connsiteY9" fmla="*/ 51180 h 190884"/>
              <a:gd name="connsiteX10" fmla="*/ 12150 w 756784"/>
              <a:gd name="connsiteY10" fmla="*/ 3555 h 19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784" h="190884">
                <a:moveTo>
                  <a:pt x="12150" y="3555"/>
                </a:moveTo>
                <a:lnTo>
                  <a:pt x="482050" y="152780"/>
                </a:lnTo>
                <a:cubicBezTo>
                  <a:pt x="549254" y="176063"/>
                  <a:pt x="415375" y="143255"/>
                  <a:pt x="415375" y="143255"/>
                </a:cubicBezTo>
                <a:cubicBezTo>
                  <a:pt x="460354" y="149605"/>
                  <a:pt x="717529" y="191409"/>
                  <a:pt x="751925" y="190880"/>
                </a:cubicBezTo>
                <a:cubicBezTo>
                  <a:pt x="786321" y="190351"/>
                  <a:pt x="627042" y="140080"/>
                  <a:pt x="621750" y="140080"/>
                </a:cubicBezTo>
                <a:cubicBezTo>
                  <a:pt x="616458" y="140080"/>
                  <a:pt x="753512" y="190880"/>
                  <a:pt x="720175" y="190880"/>
                </a:cubicBezTo>
                <a:cubicBezTo>
                  <a:pt x="686838" y="190880"/>
                  <a:pt x="509037" y="153309"/>
                  <a:pt x="421725" y="140080"/>
                </a:cubicBezTo>
                <a:cubicBezTo>
                  <a:pt x="334413" y="126851"/>
                  <a:pt x="210588" y="116268"/>
                  <a:pt x="196300" y="111505"/>
                </a:cubicBezTo>
                <a:cubicBezTo>
                  <a:pt x="182012" y="106742"/>
                  <a:pt x="342879" y="121559"/>
                  <a:pt x="336000" y="111505"/>
                </a:cubicBezTo>
                <a:cubicBezTo>
                  <a:pt x="329121" y="101451"/>
                  <a:pt x="209000" y="67584"/>
                  <a:pt x="155025" y="51180"/>
                </a:cubicBezTo>
                <a:cubicBezTo>
                  <a:pt x="101050" y="34776"/>
                  <a:pt x="-42354" y="-13378"/>
                  <a:pt x="12150" y="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CF302E1-3FEB-D7FD-3ED3-0A12C9D3A1BB}"/>
              </a:ext>
            </a:extLst>
          </p:cNvPr>
          <p:cNvSpPr/>
          <p:nvPr/>
        </p:nvSpPr>
        <p:spPr>
          <a:xfrm>
            <a:off x="3634219" y="5026261"/>
            <a:ext cx="64199" cy="210097"/>
          </a:xfrm>
          <a:custGeom>
            <a:avLst/>
            <a:gdLst>
              <a:gd name="connsiteX0" fmla="*/ 52502 w 64199"/>
              <a:gd name="connsiteY0" fmla="*/ 27 h 210097"/>
              <a:gd name="connsiteX1" fmla="*/ 35029 w 64199"/>
              <a:gd name="connsiteY1" fmla="*/ 133984 h 210097"/>
              <a:gd name="connsiteX2" fmla="*/ 64150 w 64199"/>
              <a:gd name="connsiteY2" fmla="*/ 209698 h 210097"/>
              <a:gd name="connsiteX3" fmla="*/ 40854 w 64199"/>
              <a:gd name="connsiteY3" fmla="*/ 163105 h 210097"/>
              <a:gd name="connsiteX4" fmla="*/ 84 w 64199"/>
              <a:gd name="connsiteY4" fmla="*/ 145632 h 210097"/>
              <a:gd name="connsiteX5" fmla="*/ 52502 w 64199"/>
              <a:gd name="connsiteY5" fmla="*/ 27 h 2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" h="210097">
                <a:moveTo>
                  <a:pt x="52502" y="27"/>
                </a:moveTo>
                <a:cubicBezTo>
                  <a:pt x="58326" y="-1914"/>
                  <a:pt x="33088" y="99039"/>
                  <a:pt x="35029" y="133984"/>
                </a:cubicBezTo>
                <a:cubicBezTo>
                  <a:pt x="36970" y="168929"/>
                  <a:pt x="64150" y="209698"/>
                  <a:pt x="64150" y="209698"/>
                </a:cubicBezTo>
                <a:cubicBezTo>
                  <a:pt x="65121" y="214551"/>
                  <a:pt x="51532" y="173783"/>
                  <a:pt x="40854" y="163105"/>
                </a:cubicBezTo>
                <a:cubicBezTo>
                  <a:pt x="30176" y="152427"/>
                  <a:pt x="-1857" y="167958"/>
                  <a:pt x="84" y="145632"/>
                </a:cubicBezTo>
                <a:cubicBezTo>
                  <a:pt x="2025" y="123306"/>
                  <a:pt x="46678" y="1968"/>
                  <a:pt x="52502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B94A4B9B-B700-8F93-ADB6-AADC6DA933F8}"/>
              </a:ext>
            </a:extLst>
          </p:cNvPr>
          <p:cNvSpPr/>
          <p:nvPr/>
        </p:nvSpPr>
        <p:spPr>
          <a:xfrm>
            <a:off x="4344719" y="6504469"/>
            <a:ext cx="109214" cy="251626"/>
          </a:xfrm>
          <a:custGeom>
            <a:avLst/>
            <a:gdLst>
              <a:gd name="connsiteX0" fmla="*/ 137 w 109214"/>
              <a:gd name="connsiteY0" fmla="*/ 1167 h 251626"/>
              <a:gd name="connsiteX1" fmla="*/ 81676 w 109214"/>
              <a:gd name="connsiteY1" fmla="*/ 187541 h 251626"/>
              <a:gd name="connsiteX2" fmla="*/ 35082 w 109214"/>
              <a:gd name="connsiteY2" fmla="*/ 251607 h 251626"/>
              <a:gd name="connsiteX3" fmla="*/ 87500 w 109214"/>
              <a:gd name="connsiteY3" fmla="*/ 193365 h 251626"/>
              <a:gd name="connsiteX4" fmla="*/ 104973 w 109214"/>
              <a:gd name="connsiteY4" fmla="*/ 111827 h 251626"/>
              <a:gd name="connsiteX5" fmla="*/ 137 w 109214"/>
              <a:gd name="connsiteY5" fmla="*/ 1167 h 2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14" h="251626">
                <a:moveTo>
                  <a:pt x="137" y="1167"/>
                </a:moveTo>
                <a:cubicBezTo>
                  <a:pt x="-3746" y="13786"/>
                  <a:pt x="75852" y="145801"/>
                  <a:pt x="81676" y="187541"/>
                </a:cubicBezTo>
                <a:cubicBezTo>
                  <a:pt x="87500" y="229281"/>
                  <a:pt x="34111" y="250636"/>
                  <a:pt x="35082" y="251607"/>
                </a:cubicBezTo>
                <a:cubicBezTo>
                  <a:pt x="36053" y="252578"/>
                  <a:pt x="75852" y="216662"/>
                  <a:pt x="87500" y="193365"/>
                </a:cubicBezTo>
                <a:cubicBezTo>
                  <a:pt x="99148" y="170068"/>
                  <a:pt x="117592" y="141919"/>
                  <a:pt x="104973" y="111827"/>
                </a:cubicBezTo>
                <a:cubicBezTo>
                  <a:pt x="92354" y="81735"/>
                  <a:pt x="4020" y="-11452"/>
                  <a:pt x="137" y="1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05D8F45-C438-0CED-1166-38DB8DD94DB5}"/>
              </a:ext>
            </a:extLst>
          </p:cNvPr>
          <p:cNvSpPr/>
          <p:nvPr/>
        </p:nvSpPr>
        <p:spPr>
          <a:xfrm>
            <a:off x="4146780" y="6278487"/>
            <a:ext cx="712419" cy="193762"/>
          </a:xfrm>
          <a:custGeom>
            <a:avLst/>
            <a:gdLst>
              <a:gd name="connsiteX0" fmla="*/ 53 w 712419"/>
              <a:gd name="connsiteY0" fmla="*/ 5 h 193762"/>
              <a:gd name="connsiteX1" fmla="*/ 267966 w 712419"/>
              <a:gd name="connsiteY1" fmla="*/ 151434 h 193762"/>
              <a:gd name="connsiteX2" fmla="*/ 431044 w 712419"/>
              <a:gd name="connsiteY2" fmla="*/ 180555 h 193762"/>
              <a:gd name="connsiteX3" fmla="*/ 710606 w 712419"/>
              <a:gd name="connsiteY3" fmla="*/ 174731 h 193762"/>
              <a:gd name="connsiteX4" fmla="*/ 535880 w 712419"/>
              <a:gd name="connsiteY4" fmla="*/ 186379 h 193762"/>
              <a:gd name="connsiteX5" fmla="*/ 233021 w 712419"/>
              <a:gd name="connsiteY5" fmla="*/ 192203 h 193762"/>
              <a:gd name="connsiteX6" fmla="*/ 244670 w 712419"/>
              <a:gd name="connsiteY6" fmla="*/ 157258 h 193762"/>
              <a:gd name="connsiteX7" fmla="*/ 53 w 712419"/>
              <a:gd name="connsiteY7" fmla="*/ 5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419" h="193762">
                <a:moveTo>
                  <a:pt x="53" y="5"/>
                </a:moveTo>
                <a:cubicBezTo>
                  <a:pt x="3936" y="-966"/>
                  <a:pt x="196134" y="121342"/>
                  <a:pt x="267966" y="151434"/>
                </a:cubicBezTo>
                <a:cubicBezTo>
                  <a:pt x="339798" y="181526"/>
                  <a:pt x="357271" y="176672"/>
                  <a:pt x="431044" y="180555"/>
                </a:cubicBezTo>
                <a:cubicBezTo>
                  <a:pt x="504817" y="184438"/>
                  <a:pt x="693133" y="173760"/>
                  <a:pt x="710606" y="174731"/>
                </a:cubicBezTo>
                <a:cubicBezTo>
                  <a:pt x="728079" y="175702"/>
                  <a:pt x="615477" y="183467"/>
                  <a:pt x="535880" y="186379"/>
                </a:cubicBezTo>
                <a:cubicBezTo>
                  <a:pt x="456283" y="189291"/>
                  <a:pt x="281556" y="197057"/>
                  <a:pt x="233021" y="192203"/>
                </a:cubicBezTo>
                <a:cubicBezTo>
                  <a:pt x="184486" y="187350"/>
                  <a:pt x="285439" y="186379"/>
                  <a:pt x="244670" y="157258"/>
                </a:cubicBezTo>
                <a:cubicBezTo>
                  <a:pt x="203901" y="128137"/>
                  <a:pt x="-3830" y="976"/>
                  <a:pt x="53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2C2B0F5D-08AB-F3C9-B220-C61D13932B7D}"/>
              </a:ext>
            </a:extLst>
          </p:cNvPr>
          <p:cNvSpPr/>
          <p:nvPr/>
        </p:nvSpPr>
        <p:spPr>
          <a:xfrm>
            <a:off x="3910484" y="5375733"/>
            <a:ext cx="248503" cy="344882"/>
          </a:xfrm>
          <a:custGeom>
            <a:avLst/>
            <a:gdLst>
              <a:gd name="connsiteX0" fmla="*/ 247998 w 248503"/>
              <a:gd name="connsiteY0" fmla="*/ 7 h 344882"/>
              <a:gd name="connsiteX1" fmla="*/ 195580 w 248503"/>
              <a:gd name="connsiteY1" fmla="*/ 128140 h 344882"/>
              <a:gd name="connsiteX2" fmla="*/ 90744 w 248503"/>
              <a:gd name="connsiteY2" fmla="*/ 157261 h 344882"/>
              <a:gd name="connsiteX3" fmla="*/ 3381 w 248503"/>
              <a:gd name="connsiteY3" fmla="*/ 343635 h 344882"/>
              <a:gd name="connsiteX4" fmla="*/ 32502 w 248503"/>
              <a:gd name="connsiteY4" fmla="*/ 232975 h 344882"/>
              <a:gd name="connsiteX5" fmla="*/ 166459 w 248503"/>
              <a:gd name="connsiteY5" fmla="*/ 122315 h 344882"/>
              <a:gd name="connsiteX6" fmla="*/ 247998 w 248503"/>
              <a:gd name="connsiteY6" fmla="*/ 7 h 3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03" h="344882">
                <a:moveTo>
                  <a:pt x="247998" y="7"/>
                </a:moveTo>
                <a:cubicBezTo>
                  <a:pt x="252851" y="978"/>
                  <a:pt x="221789" y="101931"/>
                  <a:pt x="195580" y="128140"/>
                </a:cubicBezTo>
                <a:cubicBezTo>
                  <a:pt x="169371" y="154349"/>
                  <a:pt x="122777" y="121345"/>
                  <a:pt x="90744" y="157261"/>
                </a:cubicBezTo>
                <a:cubicBezTo>
                  <a:pt x="58711" y="193177"/>
                  <a:pt x="13088" y="331016"/>
                  <a:pt x="3381" y="343635"/>
                </a:cubicBezTo>
                <a:cubicBezTo>
                  <a:pt x="-6326" y="356254"/>
                  <a:pt x="5322" y="269862"/>
                  <a:pt x="32502" y="232975"/>
                </a:cubicBezTo>
                <a:cubicBezTo>
                  <a:pt x="59682" y="196088"/>
                  <a:pt x="132485" y="154348"/>
                  <a:pt x="166459" y="122315"/>
                </a:cubicBezTo>
                <a:cubicBezTo>
                  <a:pt x="200433" y="90282"/>
                  <a:pt x="243145" y="-964"/>
                  <a:pt x="247998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D52EEEF-5800-C48E-E9C0-1DAD6D9C8414}"/>
              </a:ext>
            </a:extLst>
          </p:cNvPr>
          <p:cNvSpPr/>
          <p:nvPr/>
        </p:nvSpPr>
        <p:spPr>
          <a:xfrm>
            <a:off x="5164756" y="5731017"/>
            <a:ext cx="60041" cy="192572"/>
          </a:xfrm>
          <a:custGeom>
            <a:avLst/>
            <a:gdLst>
              <a:gd name="connsiteX0" fmla="*/ 59555 w 60041"/>
              <a:gd name="connsiteY0" fmla="*/ 0 h 192572"/>
              <a:gd name="connsiteX1" fmla="*/ 30434 w 60041"/>
              <a:gd name="connsiteY1" fmla="*/ 110659 h 192572"/>
              <a:gd name="connsiteX2" fmla="*/ 53731 w 60041"/>
              <a:gd name="connsiteY2" fmla="*/ 192198 h 192572"/>
              <a:gd name="connsiteX3" fmla="*/ 24610 w 60041"/>
              <a:gd name="connsiteY3" fmla="*/ 139780 h 192572"/>
              <a:gd name="connsiteX4" fmla="*/ 1313 w 60041"/>
              <a:gd name="connsiteY4" fmla="*/ 110659 h 192572"/>
              <a:gd name="connsiteX5" fmla="*/ 59555 w 60041"/>
              <a:gd name="connsiteY5" fmla="*/ 0 h 1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41" h="192572">
                <a:moveTo>
                  <a:pt x="59555" y="0"/>
                </a:moveTo>
                <a:cubicBezTo>
                  <a:pt x="64408" y="0"/>
                  <a:pt x="31405" y="78626"/>
                  <a:pt x="30434" y="110659"/>
                </a:cubicBezTo>
                <a:cubicBezTo>
                  <a:pt x="29463" y="142692"/>
                  <a:pt x="54702" y="187345"/>
                  <a:pt x="53731" y="192198"/>
                </a:cubicBezTo>
                <a:cubicBezTo>
                  <a:pt x="52760" y="197051"/>
                  <a:pt x="33346" y="153370"/>
                  <a:pt x="24610" y="139780"/>
                </a:cubicBezTo>
                <a:cubicBezTo>
                  <a:pt x="15874" y="126190"/>
                  <a:pt x="-5482" y="132014"/>
                  <a:pt x="1313" y="110659"/>
                </a:cubicBezTo>
                <a:cubicBezTo>
                  <a:pt x="8108" y="89304"/>
                  <a:pt x="54702" y="0"/>
                  <a:pt x="5955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A3DA6CE-35E1-363F-C970-13977BBDD5F9}"/>
              </a:ext>
            </a:extLst>
          </p:cNvPr>
          <p:cNvSpPr/>
          <p:nvPr/>
        </p:nvSpPr>
        <p:spPr>
          <a:xfrm>
            <a:off x="3451812" y="6246016"/>
            <a:ext cx="573571" cy="574532"/>
          </a:xfrm>
          <a:custGeom>
            <a:avLst/>
            <a:gdLst>
              <a:gd name="connsiteX0" fmla="*/ 19413 w 573571"/>
              <a:gd name="connsiteY0" fmla="*/ 15003 h 574532"/>
              <a:gd name="connsiteX1" fmla="*/ 48534 w 573571"/>
              <a:gd name="connsiteY1" fmla="*/ 55773 h 574532"/>
              <a:gd name="connsiteX2" fmla="*/ 432932 w 573571"/>
              <a:gd name="connsiteY2" fmla="*/ 434346 h 574532"/>
              <a:gd name="connsiteX3" fmla="*/ 345569 w 573571"/>
              <a:gd name="connsiteY3" fmla="*/ 376104 h 574532"/>
              <a:gd name="connsiteX4" fmla="*/ 572713 w 573571"/>
              <a:gd name="connsiteY4" fmla="*/ 574127 h 574532"/>
              <a:gd name="connsiteX5" fmla="*/ 415459 w 573571"/>
              <a:gd name="connsiteY5" fmla="*/ 416873 h 574532"/>
              <a:gd name="connsiteX6" fmla="*/ 217436 w 573571"/>
              <a:gd name="connsiteY6" fmla="*/ 67421 h 574532"/>
              <a:gd name="connsiteX7" fmla="*/ 322272 w 573571"/>
              <a:gd name="connsiteY7" fmla="*/ 259620 h 574532"/>
              <a:gd name="connsiteX8" fmla="*/ 176667 w 573571"/>
              <a:gd name="connsiteY8" fmla="*/ 183905 h 574532"/>
              <a:gd name="connsiteX9" fmla="*/ 19413 w 573571"/>
              <a:gd name="connsiteY9" fmla="*/ 15003 h 5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1" h="574532">
                <a:moveTo>
                  <a:pt x="19413" y="15003"/>
                </a:moveTo>
                <a:cubicBezTo>
                  <a:pt x="-1942" y="-6352"/>
                  <a:pt x="-20386" y="-14118"/>
                  <a:pt x="48534" y="55773"/>
                </a:cubicBezTo>
                <a:cubicBezTo>
                  <a:pt x="117454" y="125664"/>
                  <a:pt x="383426" y="380958"/>
                  <a:pt x="432932" y="434346"/>
                </a:cubicBezTo>
                <a:cubicBezTo>
                  <a:pt x="482438" y="487735"/>
                  <a:pt x="322272" y="352807"/>
                  <a:pt x="345569" y="376104"/>
                </a:cubicBezTo>
                <a:cubicBezTo>
                  <a:pt x="368866" y="399401"/>
                  <a:pt x="561065" y="567332"/>
                  <a:pt x="572713" y="574127"/>
                </a:cubicBezTo>
                <a:cubicBezTo>
                  <a:pt x="584361" y="580922"/>
                  <a:pt x="474672" y="501324"/>
                  <a:pt x="415459" y="416873"/>
                </a:cubicBezTo>
                <a:cubicBezTo>
                  <a:pt x="356246" y="332422"/>
                  <a:pt x="232967" y="93630"/>
                  <a:pt x="217436" y="67421"/>
                </a:cubicBezTo>
                <a:cubicBezTo>
                  <a:pt x="201905" y="41212"/>
                  <a:pt x="329067" y="240206"/>
                  <a:pt x="322272" y="259620"/>
                </a:cubicBezTo>
                <a:cubicBezTo>
                  <a:pt x="315477" y="279034"/>
                  <a:pt x="228114" y="218850"/>
                  <a:pt x="176667" y="183905"/>
                </a:cubicBezTo>
                <a:cubicBezTo>
                  <a:pt x="125220" y="148960"/>
                  <a:pt x="40768" y="36358"/>
                  <a:pt x="19413" y="15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5BF1A77B-ECED-905D-2CC3-3A0F25E4C50B}"/>
              </a:ext>
            </a:extLst>
          </p:cNvPr>
          <p:cNvSpPr/>
          <p:nvPr/>
        </p:nvSpPr>
        <p:spPr>
          <a:xfrm>
            <a:off x="3817894" y="5736926"/>
            <a:ext cx="36631" cy="105074"/>
          </a:xfrm>
          <a:custGeom>
            <a:avLst/>
            <a:gdLst>
              <a:gd name="connsiteX0" fmla="*/ 36556 w 36631"/>
              <a:gd name="connsiteY0" fmla="*/ 299 h 105074"/>
              <a:gd name="connsiteX1" fmla="*/ 11156 w 36631"/>
              <a:gd name="connsiteY1" fmla="*/ 76499 h 105074"/>
              <a:gd name="connsiteX2" fmla="*/ 17506 w 36631"/>
              <a:gd name="connsiteY2" fmla="*/ 105074 h 105074"/>
              <a:gd name="connsiteX3" fmla="*/ 14331 w 36631"/>
              <a:gd name="connsiteY3" fmla="*/ 76499 h 105074"/>
              <a:gd name="connsiteX4" fmla="*/ 1631 w 36631"/>
              <a:gd name="connsiteY4" fmla="*/ 51099 h 105074"/>
              <a:gd name="connsiteX5" fmla="*/ 36556 w 36631"/>
              <a:gd name="connsiteY5" fmla="*/ 299 h 1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1" h="105074">
                <a:moveTo>
                  <a:pt x="36556" y="299"/>
                </a:moveTo>
                <a:cubicBezTo>
                  <a:pt x="38143" y="4532"/>
                  <a:pt x="14331" y="59037"/>
                  <a:pt x="11156" y="76499"/>
                </a:cubicBezTo>
                <a:cubicBezTo>
                  <a:pt x="7981" y="93962"/>
                  <a:pt x="16977" y="105074"/>
                  <a:pt x="17506" y="105074"/>
                </a:cubicBezTo>
                <a:cubicBezTo>
                  <a:pt x="18035" y="105074"/>
                  <a:pt x="16977" y="85495"/>
                  <a:pt x="14331" y="76499"/>
                </a:cubicBezTo>
                <a:cubicBezTo>
                  <a:pt x="11685" y="67503"/>
                  <a:pt x="-5248" y="64328"/>
                  <a:pt x="1631" y="51099"/>
                </a:cubicBezTo>
                <a:cubicBezTo>
                  <a:pt x="8510" y="37870"/>
                  <a:pt x="34969" y="-3934"/>
                  <a:pt x="3655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EF0AF34-50C5-2D0F-C508-D6FB5369B556}"/>
              </a:ext>
            </a:extLst>
          </p:cNvPr>
          <p:cNvSpPr/>
          <p:nvPr/>
        </p:nvSpPr>
        <p:spPr>
          <a:xfrm>
            <a:off x="3924298" y="6124300"/>
            <a:ext cx="143465" cy="222525"/>
          </a:xfrm>
          <a:custGeom>
            <a:avLst/>
            <a:gdLst>
              <a:gd name="connsiteX0" fmla="*/ 2 w 143465"/>
              <a:gd name="connsiteY0" fmla="*/ 275 h 222525"/>
              <a:gd name="connsiteX1" fmla="*/ 127002 w 143465"/>
              <a:gd name="connsiteY1" fmla="*/ 120925 h 222525"/>
              <a:gd name="connsiteX2" fmla="*/ 142877 w 143465"/>
              <a:gd name="connsiteY2" fmla="*/ 222525 h 222525"/>
              <a:gd name="connsiteX3" fmla="*/ 136527 w 143465"/>
              <a:gd name="connsiteY3" fmla="*/ 120925 h 222525"/>
              <a:gd name="connsiteX4" fmla="*/ 117477 w 143465"/>
              <a:gd name="connsiteY4" fmla="*/ 275 h 222525"/>
              <a:gd name="connsiteX5" fmla="*/ 130177 w 143465"/>
              <a:gd name="connsiteY5" fmla="*/ 86000 h 222525"/>
              <a:gd name="connsiteX6" fmla="*/ 2 w 143465"/>
              <a:gd name="connsiteY6" fmla="*/ 275 h 2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65" h="222525">
                <a:moveTo>
                  <a:pt x="2" y="275"/>
                </a:moveTo>
                <a:cubicBezTo>
                  <a:pt x="-527" y="6096"/>
                  <a:pt x="103190" y="83883"/>
                  <a:pt x="127002" y="120925"/>
                </a:cubicBezTo>
                <a:cubicBezTo>
                  <a:pt x="150814" y="157967"/>
                  <a:pt x="141290" y="222525"/>
                  <a:pt x="142877" y="222525"/>
                </a:cubicBezTo>
                <a:cubicBezTo>
                  <a:pt x="144464" y="222525"/>
                  <a:pt x="140760" y="157967"/>
                  <a:pt x="136527" y="120925"/>
                </a:cubicBezTo>
                <a:cubicBezTo>
                  <a:pt x="132294" y="83883"/>
                  <a:pt x="118535" y="6096"/>
                  <a:pt x="117477" y="275"/>
                </a:cubicBezTo>
                <a:cubicBezTo>
                  <a:pt x="116419" y="-5546"/>
                  <a:pt x="145523" y="82825"/>
                  <a:pt x="130177" y="86000"/>
                </a:cubicBezTo>
                <a:cubicBezTo>
                  <a:pt x="114831" y="89175"/>
                  <a:pt x="531" y="-5546"/>
                  <a:pt x="2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7F0EEC6-2238-799B-620E-247570FC6B26}"/>
              </a:ext>
            </a:extLst>
          </p:cNvPr>
          <p:cNvSpPr/>
          <p:nvPr/>
        </p:nvSpPr>
        <p:spPr>
          <a:xfrm>
            <a:off x="3708243" y="5378448"/>
            <a:ext cx="92274" cy="105151"/>
          </a:xfrm>
          <a:custGeom>
            <a:avLst/>
            <a:gdLst>
              <a:gd name="connsiteX0" fmla="*/ 157 w 92274"/>
              <a:gd name="connsiteY0" fmla="*/ 2 h 105151"/>
              <a:gd name="connsiteX1" fmla="*/ 35082 w 92274"/>
              <a:gd name="connsiteY1" fmla="*/ 98427 h 105151"/>
              <a:gd name="connsiteX2" fmla="*/ 92232 w 92274"/>
              <a:gd name="connsiteY2" fmla="*/ 95252 h 105151"/>
              <a:gd name="connsiteX3" fmla="*/ 25557 w 92274"/>
              <a:gd name="connsiteY3" fmla="*/ 101602 h 105151"/>
              <a:gd name="connsiteX4" fmla="*/ 157 w 92274"/>
              <a:gd name="connsiteY4" fmla="*/ 2 h 1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4" h="105151">
                <a:moveTo>
                  <a:pt x="157" y="2"/>
                </a:moveTo>
                <a:cubicBezTo>
                  <a:pt x="1744" y="-527"/>
                  <a:pt x="19736" y="82552"/>
                  <a:pt x="35082" y="98427"/>
                </a:cubicBezTo>
                <a:cubicBezTo>
                  <a:pt x="50428" y="114302"/>
                  <a:pt x="93819" y="94723"/>
                  <a:pt x="92232" y="95252"/>
                </a:cubicBezTo>
                <a:cubicBezTo>
                  <a:pt x="90645" y="95781"/>
                  <a:pt x="41961" y="112185"/>
                  <a:pt x="25557" y="101602"/>
                </a:cubicBezTo>
                <a:cubicBezTo>
                  <a:pt x="9153" y="91019"/>
                  <a:pt x="-1430" y="531"/>
                  <a:pt x="15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BF0E42C-4651-5A76-E1BE-751BD737BB4F}"/>
              </a:ext>
            </a:extLst>
          </p:cNvPr>
          <p:cNvSpPr/>
          <p:nvPr/>
        </p:nvSpPr>
        <p:spPr>
          <a:xfrm>
            <a:off x="5105439" y="4752759"/>
            <a:ext cx="485912" cy="137287"/>
          </a:xfrm>
          <a:custGeom>
            <a:avLst/>
            <a:gdLst>
              <a:gd name="connsiteX0" fmla="*/ 3136 w 485912"/>
              <a:gd name="connsiteY0" fmla="*/ 136741 h 137287"/>
              <a:gd name="connsiteX1" fmla="*/ 330161 w 485912"/>
              <a:gd name="connsiteY1" fmla="*/ 41491 h 137287"/>
              <a:gd name="connsiteX2" fmla="*/ 314286 w 485912"/>
              <a:gd name="connsiteY2" fmla="*/ 51016 h 137287"/>
              <a:gd name="connsiteX3" fmla="*/ 409536 w 485912"/>
              <a:gd name="connsiteY3" fmla="*/ 44666 h 137287"/>
              <a:gd name="connsiteX4" fmla="*/ 485736 w 485912"/>
              <a:gd name="connsiteY4" fmla="*/ 92291 h 137287"/>
              <a:gd name="connsiteX5" fmla="*/ 425411 w 485912"/>
              <a:gd name="connsiteY5" fmla="*/ 47841 h 137287"/>
              <a:gd name="connsiteX6" fmla="*/ 273011 w 485912"/>
              <a:gd name="connsiteY6" fmla="*/ 216 h 137287"/>
              <a:gd name="connsiteX7" fmla="*/ 361911 w 485912"/>
              <a:gd name="connsiteY7" fmla="*/ 31966 h 137287"/>
              <a:gd name="connsiteX8" fmla="*/ 161886 w 485912"/>
              <a:gd name="connsiteY8" fmla="*/ 73241 h 137287"/>
              <a:gd name="connsiteX9" fmla="*/ 120611 w 485912"/>
              <a:gd name="connsiteY9" fmla="*/ 73241 h 137287"/>
              <a:gd name="connsiteX10" fmla="*/ 161886 w 485912"/>
              <a:gd name="connsiteY10" fmla="*/ 79591 h 137287"/>
              <a:gd name="connsiteX11" fmla="*/ 3136 w 485912"/>
              <a:gd name="connsiteY11" fmla="*/ 136741 h 1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12" h="137287">
                <a:moveTo>
                  <a:pt x="3136" y="136741"/>
                </a:moveTo>
                <a:cubicBezTo>
                  <a:pt x="31182" y="130391"/>
                  <a:pt x="278303" y="55778"/>
                  <a:pt x="330161" y="41491"/>
                </a:cubicBezTo>
                <a:cubicBezTo>
                  <a:pt x="382019" y="27204"/>
                  <a:pt x="301057" y="50487"/>
                  <a:pt x="314286" y="51016"/>
                </a:cubicBezTo>
                <a:cubicBezTo>
                  <a:pt x="327515" y="51545"/>
                  <a:pt x="380961" y="37787"/>
                  <a:pt x="409536" y="44666"/>
                </a:cubicBezTo>
                <a:cubicBezTo>
                  <a:pt x="438111" y="51545"/>
                  <a:pt x="483090" y="91762"/>
                  <a:pt x="485736" y="92291"/>
                </a:cubicBezTo>
                <a:cubicBezTo>
                  <a:pt x="488382" y="92820"/>
                  <a:pt x="460865" y="63187"/>
                  <a:pt x="425411" y="47841"/>
                </a:cubicBezTo>
                <a:cubicBezTo>
                  <a:pt x="389957" y="32495"/>
                  <a:pt x="283594" y="2862"/>
                  <a:pt x="273011" y="216"/>
                </a:cubicBezTo>
                <a:cubicBezTo>
                  <a:pt x="262428" y="-2430"/>
                  <a:pt x="380432" y="19795"/>
                  <a:pt x="361911" y="31966"/>
                </a:cubicBezTo>
                <a:cubicBezTo>
                  <a:pt x="343390" y="44137"/>
                  <a:pt x="202103" y="66362"/>
                  <a:pt x="161886" y="73241"/>
                </a:cubicBezTo>
                <a:cubicBezTo>
                  <a:pt x="121669" y="80120"/>
                  <a:pt x="120611" y="72183"/>
                  <a:pt x="120611" y="73241"/>
                </a:cubicBezTo>
                <a:cubicBezTo>
                  <a:pt x="120611" y="74299"/>
                  <a:pt x="179878" y="66891"/>
                  <a:pt x="161886" y="79591"/>
                </a:cubicBezTo>
                <a:cubicBezTo>
                  <a:pt x="143894" y="92291"/>
                  <a:pt x="-24910" y="143091"/>
                  <a:pt x="3136" y="136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B7560CE-4907-E2E8-E4D1-711A4EA004FE}"/>
              </a:ext>
            </a:extLst>
          </p:cNvPr>
          <p:cNvSpPr/>
          <p:nvPr/>
        </p:nvSpPr>
        <p:spPr>
          <a:xfrm>
            <a:off x="5627040" y="4932467"/>
            <a:ext cx="53201" cy="576191"/>
          </a:xfrm>
          <a:custGeom>
            <a:avLst/>
            <a:gdLst>
              <a:gd name="connsiteX0" fmla="*/ 53035 w 53201"/>
              <a:gd name="connsiteY0" fmla="*/ 1483 h 576191"/>
              <a:gd name="connsiteX1" fmla="*/ 21285 w 53201"/>
              <a:gd name="connsiteY1" fmla="*/ 284058 h 576191"/>
              <a:gd name="connsiteX2" fmla="*/ 24460 w 53201"/>
              <a:gd name="connsiteY2" fmla="*/ 242783 h 576191"/>
              <a:gd name="connsiteX3" fmla="*/ 43510 w 53201"/>
              <a:gd name="connsiteY3" fmla="*/ 458683 h 576191"/>
              <a:gd name="connsiteX4" fmla="*/ 18110 w 53201"/>
              <a:gd name="connsiteY4" fmla="*/ 576158 h 576191"/>
              <a:gd name="connsiteX5" fmla="*/ 27635 w 53201"/>
              <a:gd name="connsiteY5" fmla="*/ 468208 h 576191"/>
              <a:gd name="connsiteX6" fmla="*/ 5410 w 53201"/>
              <a:gd name="connsiteY6" fmla="*/ 245958 h 576191"/>
              <a:gd name="connsiteX7" fmla="*/ 5410 w 53201"/>
              <a:gd name="connsiteY7" fmla="*/ 176108 h 576191"/>
              <a:gd name="connsiteX8" fmla="*/ 53035 w 53201"/>
              <a:gd name="connsiteY8" fmla="*/ 1483 h 5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1" h="576191">
                <a:moveTo>
                  <a:pt x="53035" y="1483"/>
                </a:moveTo>
                <a:cubicBezTo>
                  <a:pt x="55681" y="19475"/>
                  <a:pt x="26047" y="243841"/>
                  <a:pt x="21285" y="284058"/>
                </a:cubicBezTo>
                <a:cubicBezTo>
                  <a:pt x="16522" y="324275"/>
                  <a:pt x="20756" y="213679"/>
                  <a:pt x="24460" y="242783"/>
                </a:cubicBezTo>
                <a:cubicBezTo>
                  <a:pt x="28164" y="271887"/>
                  <a:pt x="44568" y="403121"/>
                  <a:pt x="43510" y="458683"/>
                </a:cubicBezTo>
                <a:cubicBezTo>
                  <a:pt x="42452" y="514245"/>
                  <a:pt x="20756" y="574571"/>
                  <a:pt x="18110" y="576158"/>
                </a:cubicBezTo>
                <a:cubicBezTo>
                  <a:pt x="15464" y="577746"/>
                  <a:pt x="29752" y="523241"/>
                  <a:pt x="27635" y="468208"/>
                </a:cubicBezTo>
                <a:cubicBezTo>
                  <a:pt x="25518" y="413175"/>
                  <a:pt x="9114" y="294641"/>
                  <a:pt x="5410" y="245958"/>
                </a:cubicBezTo>
                <a:cubicBezTo>
                  <a:pt x="1706" y="197275"/>
                  <a:pt x="-4644" y="217912"/>
                  <a:pt x="5410" y="176108"/>
                </a:cubicBezTo>
                <a:cubicBezTo>
                  <a:pt x="15464" y="134304"/>
                  <a:pt x="50389" y="-16509"/>
                  <a:pt x="53035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8B8F7428-4785-7193-A506-D34101E6632E}"/>
              </a:ext>
            </a:extLst>
          </p:cNvPr>
          <p:cNvSpPr/>
          <p:nvPr/>
        </p:nvSpPr>
        <p:spPr>
          <a:xfrm>
            <a:off x="5541787" y="5482825"/>
            <a:ext cx="104344" cy="219254"/>
          </a:xfrm>
          <a:custGeom>
            <a:avLst/>
            <a:gdLst>
              <a:gd name="connsiteX0" fmla="*/ 103363 w 104344"/>
              <a:gd name="connsiteY0" fmla="*/ 400 h 219254"/>
              <a:gd name="connsiteX1" fmla="*/ 52563 w 104344"/>
              <a:gd name="connsiteY1" fmla="*/ 70250 h 219254"/>
              <a:gd name="connsiteX2" fmla="*/ 4938 w 104344"/>
              <a:gd name="connsiteY2" fmla="*/ 216300 h 219254"/>
              <a:gd name="connsiteX3" fmla="*/ 4938 w 104344"/>
              <a:gd name="connsiteY3" fmla="*/ 171850 h 219254"/>
              <a:gd name="connsiteX4" fmla="*/ 4938 w 104344"/>
              <a:gd name="connsiteY4" fmla="*/ 98825 h 219254"/>
              <a:gd name="connsiteX5" fmla="*/ 103363 w 104344"/>
              <a:gd name="connsiteY5" fmla="*/ 400 h 2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44" h="219254">
                <a:moveTo>
                  <a:pt x="103363" y="400"/>
                </a:moveTo>
                <a:cubicBezTo>
                  <a:pt x="111301" y="-4363"/>
                  <a:pt x="68967" y="34267"/>
                  <a:pt x="52563" y="70250"/>
                </a:cubicBezTo>
                <a:cubicBezTo>
                  <a:pt x="36159" y="106233"/>
                  <a:pt x="12875" y="199367"/>
                  <a:pt x="4938" y="216300"/>
                </a:cubicBezTo>
                <a:cubicBezTo>
                  <a:pt x="-2999" y="233233"/>
                  <a:pt x="4938" y="171850"/>
                  <a:pt x="4938" y="171850"/>
                </a:cubicBezTo>
                <a:cubicBezTo>
                  <a:pt x="4938" y="152271"/>
                  <a:pt x="-6174" y="123167"/>
                  <a:pt x="4938" y="98825"/>
                </a:cubicBezTo>
                <a:cubicBezTo>
                  <a:pt x="16050" y="74483"/>
                  <a:pt x="95425" y="5163"/>
                  <a:pt x="103363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5A266A9F-0DC0-BE79-EDEE-5A6EC096BD05}"/>
              </a:ext>
            </a:extLst>
          </p:cNvPr>
          <p:cNvSpPr/>
          <p:nvPr/>
        </p:nvSpPr>
        <p:spPr>
          <a:xfrm>
            <a:off x="5149319" y="2798417"/>
            <a:ext cx="512550" cy="1643780"/>
          </a:xfrm>
          <a:custGeom>
            <a:avLst/>
            <a:gdLst>
              <a:gd name="connsiteX0" fmla="*/ 2544 w 512550"/>
              <a:gd name="connsiteY0" fmla="*/ 11690 h 1643780"/>
              <a:gd name="connsiteX1" fmla="*/ 302034 w 512550"/>
              <a:gd name="connsiteY1" fmla="*/ 333483 h 1643780"/>
              <a:gd name="connsiteX2" fmla="*/ 461337 w 512550"/>
              <a:gd name="connsiteY2" fmla="*/ 769973 h 1643780"/>
              <a:gd name="connsiteX3" fmla="*/ 505942 w 512550"/>
              <a:gd name="connsiteY3" fmla="*/ 776345 h 1643780"/>
              <a:gd name="connsiteX4" fmla="*/ 505942 w 512550"/>
              <a:gd name="connsiteY4" fmla="*/ 1072649 h 1643780"/>
              <a:gd name="connsiteX5" fmla="*/ 445407 w 512550"/>
              <a:gd name="connsiteY5" fmla="*/ 1302046 h 1643780"/>
              <a:gd name="connsiteX6" fmla="*/ 222383 w 512550"/>
              <a:gd name="connsiteY6" fmla="*/ 1636582 h 1643780"/>
              <a:gd name="connsiteX7" fmla="*/ 302034 w 512550"/>
              <a:gd name="connsiteY7" fmla="*/ 1493209 h 1643780"/>
              <a:gd name="connsiteX8" fmla="*/ 451779 w 512550"/>
              <a:gd name="connsiteY8" fmla="*/ 1056719 h 1643780"/>
              <a:gd name="connsiteX9" fmla="*/ 384872 w 512550"/>
              <a:gd name="connsiteY9" fmla="*/ 1063091 h 1643780"/>
              <a:gd name="connsiteX10" fmla="*/ 168220 w 512550"/>
              <a:gd name="connsiteY10" fmla="*/ 1512326 h 1643780"/>
              <a:gd name="connsiteX11" fmla="*/ 359383 w 512550"/>
              <a:gd name="connsiteY11" fmla="*/ 1037603 h 1643780"/>
              <a:gd name="connsiteX12" fmla="*/ 372128 w 512550"/>
              <a:gd name="connsiteY12" fmla="*/ 645717 h 1643780"/>
              <a:gd name="connsiteX13" fmla="*/ 171406 w 512550"/>
              <a:gd name="connsiteY13" fmla="*/ 129575 h 1643780"/>
              <a:gd name="connsiteX14" fmla="*/ 2544 w 512550"/>
              <a:gd name="connsiteY14" fmla="*/ 11690 h 16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550" h="1643780">
                <a:moveTo>
                  <a:pt x="2544" y="11690"/>
                </a:moveTo>
                <a:cubicBezTo>
                  <a:pt x="24315" y="45675"/>
                  <a:pt x="225569" y="207103"/>
                  <a:pt x="302034" y="333483"/>
                </a:cubicBezTo>
                <a:cubicBezTo>
                  <a:pt x="378500" y="459864"/>
                  <a:pt x="427352" y="696163"/>
                  <a:pt x="461337" y="769973"/>
                </a:cubicBezTo>
                <a:cubicBezTo>
                  <a:pt x="495322" y="843783"/>
                  <a:pt x="498508" y="725899"/>
                  <a:pt x="505942" y="776345"/>
                </a:cubicBezTo>
                <a:cubicBezTo>
                  <a:pt x="513376" y="826791"/>
                  <a:pt x="516031" y="985032"/>
                  <a:pt x="505942" y="1072649"/>
                </a:cubicBezTo>
                <a:cubicBezTo>
                  <a:pt x="495853" y="1160266"/>
                  <a:pt x="492667" y="1208057"/>
                  <a:pt x="445407" y="1302046"/>
                </a:cubicBezTo>
                <a:cubicBezTo>
                  <a:pt x="398147" y="1396035"/>
                  <a:pt x="246278" y="1604722"/>
                  <a:pt x="222383" y="1636582"/>
                </a:cubicBezTo>
                <a:cubicBezTo>
                  <a:pt x="198488" y="1668442"/>
                  <a:pt x="263801" y="1589853"/>
                  <a:pt x="302034" y="1493209"/>
                </a:cubicBezTo>
                <a:cubicBezTo>
                  <a:pt x="340267" y="1396565"/>
                  <a:pt x="437973" y="1128405"/>
                  <a:pt x="451779" y="1056719"/>
                </a:cubicBezTo>
                <a:cubicBezTo>
                  <a:pt x="465585" y="985033"/>
                  <a:pt x="432132" y="987157"/>
                  <a:pt x="384872" y="1063091"/>
                </a:cubicBezTo>
                <a:cubicBezTo>
                  <a:pt x="337612" y="1139025"/>
                  <a:pt x="172468" y="1516574"/>
                  <a:pt x="168220" y="1512326"/>
                </a:cubicBezTo>
                <a:cubicBezTo>
                  <a:pt x="163972" y="1508078"/>
                  <a:pt x="325398" y="1182038"/>
                  <a:pt x="359383" y="1037603"/>
                </a:cubicBezTo>
                <a:cubicBezTo>
                  <a:pt x="393368" y="893168"/>
                  <a:pt x="403457" y="797055"/>
                  <a:pt x="372128" y="645717"/>
                </a:cubicBezTo>
                <a:cubicBezTo>
                  <a:pt x="340799" y="494379"/>
                  <a:pt x="238844" y="241087"/>
                  <a:pt x="171406" y="129575"/>
                </a:cubicBezTo>
                <a:cubicBezTo>
                  <a:pt x="103968" y="18063"/>
                  <a:pt x="-19227" y="-22295"/>
                  <a:pt x="2544" y="1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CF8109-6D18-D050-B771-BF79B7663D14}"/>
              </a:ext>
            </a:extLst>
          </p:cNvPr>
          <p:cNvSpPr/>
          <p:nvPr/>
        </p:nvSpPr>
        <p:spPr>
          <a:xfrm>
            <a:off x="4458983" y="2489100"/>
            <a:ext cx="657382" cy="1834416"/>
          </a:xfrm>
          <a:custGeom>
            <a:avLst/>
            <a:gdLst>
              <a:gd name="connsiteX0" fmla="*/ 4691 w 657382"/>
              <a:gd name="connsiteY0" fmla="*/ 21517 h 1834416"/>
              <a:gd name="connsiteX1" fmla="*/ 645089 w 657382"/>
              <a:gd name="connsiteY1" fmla="*/ 1130267 h 1834416"/>
              <a:gd name="connsiteX2" fmla="*/ 415693 w 657382"/>
              <a:gd name="connsiteY2" fmla="*/ 1477548 h 1834416"/>
              <a:gd name="connsiteX3" fmla="*/ 281878 w 657382"/>
              <a:gd name="connsiteY3" fmla="*/ 1706945 h 1834416"/>
              <a:gd name="connsiteX4" fmla="*/ 320111 w 657382"/>
              <a:gd name="connsiteY4" fmla="*/ 1636851 h 1834416"/>
              <a:gd name="connsiteX5" fmla="*/ 234087 w 657382"/>
              <a:gd name="connsiteY5" fmla="*/ 1834387 h 1834416"/>
              <a:gd name="connsiteX6" fmla="*/ 355158 w 657382"/>
              <a:gd name="connsiteY6" fmla="*/ 1620921 h 1834416"/>
              <a:gd name="connsiteX7" fmla="*/ 616415 w 657382"/>
              <a:gd name="connsiteY7" fmla="*/ 1267268 h 1834416"/>
              <a:gd name="connsiteX8" fmla="*/ 492158 w 657382"/>
              <a:gd name="connsiteY8" fmla="*/ 802103 h 1834416"/>
              <a:gd name="connsiteX9" fmla="*/ 183110 w 657382"/>
              <a:gd name="connsiteY9" fmla="*/ 254100 h 1834416"/>
              <a:gd name="connsiteX10" fmla="*/ 345600 w 657382"/>
              <a:gd name="connsiteY10" fmla="*/ 384729 h 1834416"/>
              <a:gd name="connsiteX11" fmla="*/ 4691 w 657382"/>
              <a:gd name="connsiteY11" fmla="*/ 21517 h 18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82" h="1834416">
                <a:moveTo>
                  <a:pt x="4691" y="21517"/>
                </a:moveTo>
                <a:cubicBezTo>
                  <a:pt x="54606" y="145773"/>
                  <a:pt x="576589" y="887595"/>
                  <a:pt x="645089" y="1130267"/>
                </a:cubicBezTo>
                <a:cubicBezTo>
                  <a:pt x="713589" y="1372939"/>
                  <a:pt x="476228" y="1381435"/>
                  <a:pt x="415693" y="1477548"/>
                </a:cubicBezTo>
                <a:cubicBezTo>
                  <a:pt x="355158" y="1573661"/>
                  <a:pt x="297808" y="1680394"/>
                  <a:pt x="281878" y="1706945"/>
                </a:cubicBezTo>
                <a:cubicBezTo>
                  <a:pt x="265948" y="1733496"/>
                  <a:pt x="328076" y="1615611"/>
                  <a:pt x="320111" y="1636851"/>
                </a:cubicBezTo>
                <a:cubicBezTo>
                  <a:pt x="312146" y="1658091"/>
                  <a:pt x="228246" y="1837042"/>
                  <a:pt x="234087" y="1834387"/>
                </a:cubicBezTo>
                <a:cubicBezTo>
                  <a:pt x="239928" y="1831732"/>
                  <a:pt x="291437" y="1715441"/>
                  <a:pt x="355158" y="1620921"/>
                </a:cubicBezTo>
                <a:cubicBezTo>
                  <a:pt x="418879" y="1526401"/>
                  <a:pt x="593582" y="1403738"/>
                  <a:pt x="616415" y="1267268"/>
                </a:cubicBezTo>
                <a:cubicBezTo>
                  <a:pt x="639248" y="1130798"/>
                  <a:pt x="564376" y="970964"/>
                  <a:pt x="492158" y="802103"/>
                </a:cubicBezTo>
                <a:cubicBezTo>
                  <a:pt x="419940" y="633242"/>
                  <a:pt x="207536" y="323662"/>
                  <a:pt x="183110" y="254100"/>
                </a:cubicBezTo>
                <a:cubicBezTo>
                  <a:pt x="158684" y="184538"/>
                  <a:pt x="372151" y="419245"/>
                  <a:pt x="345600" y="384729"/>
                </a:cubicBezTo>
                <a:cubicBezTo>
                  <a:pt x="319049" y="350213"/>
                  <a:pt x="-45224" y="-102739"/>
                  <a:pt x="4691" y="2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6766C9C-E64F-AAE2-9C7F-04D152A27287}"/>
              </a:ext>
            </a:extLst>
          </p:cNvPr>
          <p:cNvSpPr/>
          <p:nvPr/>
        </p:nvSpPr>
        <p:spPr>
          <a:xfrm>
            <a:off x="3309808" y="2596433"/>
            <a:ext cx="806586" cy="1321837"/>
          </a:xfrm>
          <a:custGeom>
            <a:avLst/>
            <a:gdLst>
              <a:gd name="connsiteX0" fmla="*/ 806585 w 806586"/>
              <a:gd name="connsiteY0" fmla="*/ 208 h 1321837"/>
              <a:gd name="connsiteX1" fmla="*/ 236280 w 806586"/>
              <a:gd name="connsiteY1" fmla="*/ 519536 h 1321837"/>
              <a:gd name="connsiteX2" fmla="*/ 3697 w 806586"/>
              <a:gd name="connsiteY2" fmla="*/ 1312866 h 1321837"/>
              <a:gd name="connsiteX3" fmla="*/ 121582 w 806586"/>
              <a:gd name="connsiteY3" fmla="*/ 898678 h 1321837"/>
              <a:gd name="connsiteX4" fmla="*/ 481607 w 806586"/>
              <a:gd name="connsiteY4" fmla="*/ 156325 h 1321837"/>
              <a:gd name="connsiteX5" fmla="*/ 229908 w 806586"/>
              <a:gd name="connsiteY5" fmla="*/ 452629 h 1321837"/>
              <a:gd name="connsiteX6" fmla="*/ 806585 w 806586"/>
              <a:gd name="connsiteY6" fmla="*/ 208 h 132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86" h="1321837">
                <a:moveTo>
                  <a:pt x="806585" y="208"/>
                </a:moveTo>
                <a:cubicBezTo>
                  <a:pt x="807647" y="11359"/>
                  <a:pt x="370095" y="300760"/>
                  <a:pt x="236280" y="519536"/>
                </a:cubicBezTo>
                <a:cubicBezTo>
                  <a:pt x="102465" y="738312"/>
                  <a:pt x="22813" y="1249676"/>
                  <a:pt x="3697" y="1312866"/>
                </a:cubicBezTo>
                <a:cubicBezTo>
                  <a:pt x="-15419" y="1376056"/>
                  <a:pt x="41930" y="1091435"/>
                  <a:pt x="121582" y="898678"/>
                </a:cubicBezTo>
                <a:cubicBezTo>
                  <a:pt x="201234" y="705921"/>
                  <a:pt x="463553" y="230667"/>
                  <a:pt x="481607" y="156325"/>
                </a:cubicBezTo>
                <a:cubicBezTo>
                  <a:pt x="499661" y="81984"/>
                  <a:pt x="175214" y="477055"/>
                  <a:pt x="229908" y="452629"/>
                </a:cubicBezTo>
                <a:cubicBezTo>
                  <a:pt x="284602" y="428203"/>
                  <a:pt x="805523" y="-10943"/>
                  <a:pt x="80658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51B48E7-0BF6-1A12-1E46-9668ED8B9E55}"/>
              </a:ext>
            </a:extLst>
          </p:cNvPr>
          <p:cNvSpPr/>
          <p:nvPr/>
        </p:nvSpPr>
        <p:spPr>
          <a:xfrm>
            <a:off x="3560082" y="2633327"/>
            <a:ext cx="852993" cy="1703465"/>
          </a:xfrm>
          <a:custGeom>
            <a:avLst/>
            <a:gdLst>
              <a:gd name="connsiteX0" fmla="*/ 801638 w 852993"/>
              <a:gd name="connsiteY0" fmla="*/ 33407 h 1703465"/>
              <a:gd name="connsiteX1" fmla="*/ 798452 w 852993"/>
              <a:gd name="connsiteY1" fmla="*/ 103501 h 1703465"/>
              <a:gd name="connsiteX2" fmla="*/ 250449 w 852993"/>
              <a:gd name="connsiteY2" fmla="*/ 868156 h 1703465"/>
              <a:gd name="connsiteX3" fmla="*/ 151681 w 852993"/>
              <a:gd name="connsiteY3" fmla="*/ 1183576 h 1703465"/>
              <a:gd name="connsiteX4" fmla="*/ 202658 w 852993"/>
              <a:gd name="connsiteY4" fmla="*/ 1037017 h 1703465"/>
              <a:gd name="connsiteX5" fmla="*/ 11494 w 852993"/>
              <a:gd name="connsiteY5" fmla="*/ 1671044 h 1703465"/>
              <a:gd name="connsiteX6" fmla="*/ 56099 w 852993"/>
              <a:gd name="connsiteY6" fmla="*/ 1505368 h 1703465"/>
              <a:gd name="connsiteX7" fmla="*/ 339659 w 852993"/>
              <a:gd name="connsiteY7" fmla="*/ 603713 h 1703465"/>
              <a:gd name="connsiteX8" fmla="*/ 224961 w 852993"/>
              <a:gd name="connsiteY8" fmla="*/ 794876 h 1703465"/>
              <a:gd name="connsiteX9" fmla="*/ 626404 w 852993"/>
              <a:gd name="connsiteY9" fmla="*/ 221385 h 1703465"/>
              <a:gd name="connsiteX10" fmla="*/ 518078 w 852993"/>
              <a:gd name="connsiteY10" fmla="*/ 348828 h 1703465"/>
              <a:gd name="connsiteX11" fmla="*/ 801638 w 852993"/>
              <a:gd name="connsiteY11" fmla="*/ 33407 h 1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993" h="1703465">
                <a:moveTo>
                  <a:pt x="801638" y="33407"/>
                </a:moveTo>
                <a:cubicBezTo>
                  <a:pt x="848367" y="-7481"/>
                  <a:pt x="890317" y="-35624"/>
                  <a:pt x="798452" y="103501"/>
                </a:cubicBezTo>
                <a:cubicBezTo>
                  <a:pt x="706587" y="242626"/>
                  <a:pt x="358244" y="688144"/>
                  <a:pt x="250449" y="868156"/>
                </a:cubicBezTo>
                <a:cubicBezTo>
                  <a:pt x="142654" y="1048168"/>
                  <a:pt x="159646" y="1155433"/>
                  <a:pt x="151681" y="1183576"/>
                </a:cubicBezTo>
                <a:cubicBezTo>
                  <a:pt x="143716" y="1211719"/>
                  <a:pt x="226022" y="955772"/>
                  <a:pt x="202658" y="1037017"/>
                </a:cubicBezTo>
                <a:cubicBezTo>
                  <a:pt x="179294" y="1118262"/>
                  <a:pt x="35920" y="1592986"/>
                  <a:pt x="11494" y="1671044"/>
                </a:cubicBezTo>
                <a:cubicBezTo>
                  <a:pt x="-12932" y="1749102"/>
                  <a:pt x="1405" y="1683256"/>
                  <a:pt x="56099" y="1505368"/>
                </a:cubicBezTo>
                <a:cubicBezTo>
                  <a:pt x="110793" y="1327480"/>
                  <a:pt x="311515" y="722128"/>
                  <a:pt x="339659" y="603713"/>
                </a:cubicBezTo>
                <a:cubicBezTo>
                  <a:pt x="367803" y="485298"/>
                  <a:pt x="177170" y="858597"/>
                  <a:pt x="224961" y="794876"/>
                </a:cubicBezTo>
                <a:cubicBezTo>
                  <a:pt x="272752" y="731155"/>
                  <a:pt x="577551" y="295726"/>
                  <a:pt x="626404" y="221385"/>
                </a:cubicBezTo>
                <a:cubicBezTo>
                  <a:pt x="675257" y="147044"/>
                  <a:pt x="485686" y="378033"/>
                  <a:pt x="518078" y="348828"/>
                </a:cubicBezTo>
                <a:cubicBezTo>
                  <a:pt x="550470" y="319623"/>
                  <a:pt x="754909" y="74295"/>
                  <a:pt x="801638" y="3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BE2D985-9116-DF18-29A2-CF048C22476E}"/>
              </a:ext>
            </a:extLst>
          </p:cNvPr>
          <p:cNvSpPr/>
          <p:nvPr/>
        </p:nvSpPr>
        <p:spPr>
          <a:xfrm>
            <a:off x="2716041" y="2370338"/>
            <a:ext cx="1780970" cy="827042"/>
          </a:xfrm>
          <a:custGeom>
            <a:avLst/>
            <a:gdLst>
              <a:gd name="connsiteX0" fmla="*/ 1715772 w 1780970"/>
              <a:gd name="connsiteY0" fmla="*/ 41511 h 827042"/>
              <a:gd name="connsiteX1" fmla="*/ 839605 w 1780970"/>
              <a:gd name="connsiteY1" fmla="*/ 86116 h 827042"/>
              <a:gd name="connsiteX2" fmla="*/ 750395 w 1780970"/>
              <a:gd name="connsiteY2" fmla="*/ 102047 h 827042"/>
              <a:gd name="connsiteX3" fmla="*/ 798186 w 1780970"/>
              <a:gd name="connsiteY3" fmla="*/ 137093 h 827042"/>
              <a:gd name="connsiteX4" fmla="*/ 431789 w 1780970"/>
              <a:gd name="connsiteY4" fmla="*/ 391978 h 827042"/>
              <a:gd name="connsiteX5" fmla="*/ 667558 w 1780970"/>
              <a:gd name="connsiteY5" fmla="*/ 350560 h 827042"/>
              <a:gd name="connsiteX6" fmla="*/ 1670 w 1780970"/>
              <a:gd name="connsiteY6" fmla="*/ 825283 h 827042"/>
              <a:gd name="connsiteX7" fmla="*/ 463650 w 1780970"/>
              <a:gd name="connsiteY7" fmla="*/ 522607 h 827042"/>
              <a:gd name="connsiteX8" fmla="*/ 1241049 w 1780970"/>
              <a:gd name="connsiteY8" fmla="*/ 31953 h 827042"/>
              <a:gd name="connsiteX9" fmla="*/ 1177328 w 1780970"/>
              <a:gd name="connsiteY9" fmla="*/ 47884 h 827042"/>
              <a:gd name="connsiteX10" fmla="*/ 1658423 w 1780970"/>
              <a:gd name="connsiteY10" fmla="*/ 47884 h 827042"/>
              <a:gd name="connsiteX11" fmla="*/ 1715772 w 1780970"/>
              <a:gd name="connsiteY11" fmla="*/ 41511 h 8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970" h="827042">
                <a:moveTo>
                  <a:pt x="1715772" y="41511"/>
                </a:moveTo>
                <a:lnTo>
                  <a:pt x="839605" y="86116"/>
                </a:lnTo>
                <a:cubicBezTo>
                  <a:pt x="678709" y="96205"/>
                  <a:pt x="757298" y="93551"/>
                  <a:pt x="750395" y="102047"/>
                </a:cubicBezTo>
                <a:cubicBezTo>
                  <a:pt x="743492" y="110543"/>
                  <a:pt x="851287" y="88771"/>
                  <a:pt x="798186" y="137093"/>
                </a:cubicBezTo>
                <a:cubicBezTo>
                  <a:pt x="745085" y="185415"/>
                  <a:pt x="453560" y="356400"/>
                  <a:pt x="431789" y="391978"/>
                </a:cubicBezTo>
                <a:cubicBezTo>
                  <a:pt x="410018" y="427556"/>
                  <a:pt x="739244" y="278343"/>
                  <a:pt x="667558" y="350560"/>
                </a:cubicBezTo>
                <a:cubicBezTo>
                  <a:pt x="595872" y="422777"/>
                  <a:pt x="35655" y="796609"/>
                  <a:pt x="1670" y="825283"/>
                </a:cubicBezTo>
                <a:cubicBezTo>
                  <a:pt x="-32315" y="853958"/>
                  <a:pt x="463650" y="522607"/>
                  <a:pt x="463650" y="522607"/>
                </a:cubicBezTo>
                <a:lnTo>
                  <a:pt x="1241049" y="31953"/>
                </a:lnTo>
                <a:cubicBezTo>
                  <a:pt x="1359995" y="-47168"/>
                  <a:pt x="1107766" y="45229"/>
                  <a:pt x="1177328" y="47884"/>
                </a:cubicBezTo>
                <a:cubicBezTo>
                  <a:pt x="1246890" y="50539"/>
                  <a:pt x="1571337" y="48946"/>
                  <a:pt x="1658423" y="47884"/>
                </a:cubicBezTo>
                <a:cubicBezTo>
                  <a:pt x="1745509" y="46822"/>
                  <a:pt x="1852242" y="35139"/>
                  <a:pt x="1715772" y="4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6B58C49-75BB-268A-3F2C-F41A10FC6C80}"/>
              </a:ext>
            </a:extLst>
          </p:cNvPr>
          <p:cNvSpPr/>
          <p:nvPr/>
        </p:nvSpPr>
        <p:spPr>
          <a:xfrm>
            <a:off x="2313032" y="3111173"/>
            <a:ext cx="595858" cy="1591323"/>
          </a:xfrm>
          <a:custGeom>
            <a:avLst/>
            <a:gdLst>
              <a:gd name="connsiteX0" fmla="*/ 595843 w 595858"/>
              <a:gd name="connsiteY0" fmla="*/ 1610 h 1591323"/>
              <a:gd name="connsiteX1" fmla="*/ 299539 w 595858"/>
              <a:gd name="connsiteY1" fmla="*/ 606962 h 1591323"/>
              <a:gd name="connsiteX2" fmla="*/ 133864 w 595858"/>
              <a:gd name="connsiteY2" fmla="*/ 1145407 h 1591323"/>
              <a:gd name="connsiteX3" fmla="*/ 156167 w 595858"/>
              <a:gd name="connsiteY3" fmla="*/ 998848 h 1591323"/>
              <a:gd name="connsiteX4" fmla="*/ 50 w 595858"/>
              <a:gd name="connsiteY4" fmla="*/ 1588270 h 1591323"/>
              <a:gd name="connsiteX5" fmla="*/ 143422 w 595858"/>
              <a:gd name="connsiteY5" fmla="*/ 1177267 h 1591323"/>
              <a:gd name="connsiteX6" fmla="*/ 484331 w 595858"/>
              <a:gd name="connsiteY6" fmla="*/ 90820 h 1591323"/>
              <a:gd name="connsiteX7" fmla="*/ 286795 w 595858"/>
              <a:gd name="connsiteY7" fmla="*/ 418984 h 1591323"/>
              <a:gd name="connsiteX8" fmla="*/ 595843 w 595858"/>
              <a:gd name="connsiteY8" fmla="*/ 1610 h 15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58" h="1591323">
                <a:moveTo>
                  <a:pt x="595843" y="1610"/>
                </a:moveTo>
                <a:cubicBezTo>
                  <a:pt x="597967" y="32940"/>
                  <a:pt x="376535" y="416329"/>
                  <a:pt x="299539" y="606962"/>
                </a:cubicBezTo>
                <a:cubicBezTo>
                  <a:pt x="222542" y="797595"/>
                  <a:pt x="157759" y="1080093"/>
                  <a:pt x="133864" y="1145407"/>
                </a:cubicBezTo>
                <a:cubicBezTo>
                  <a:pt x="109969" y="1210721"/>
                  <a:pt x="178469" y="925037"/>
                  <a:pt x="156167" y="998848"/>
                </a:cubicBezTo>
                <a:cubicBezTo>
                  <a:pt x="133865" y="1072659"/>
                  <a:pt x="2174" y="1558534"/>
                  <a:pt x="50" y="1588270"/>
                </a:cubicBezTo>
                <a:cubicBezTo>
                  <a:pt x="-2074" y="1618006"/>
                  <a:pt x="62709" y="1426842"/>
                  <a:pt x="143422" y="1177267"/>
                </a:cubicBezTo>
                <a:cubicBezTo>
                  <a:pt x="224135" y="927692"/>
                  <a:pt x="460435" y="217201"/>
                  <a:pt x="484331" y="90820"/>
                </a:cubicBezTo>
                <a:cubicBezTo>
                  <a:pt x="508226" y="-35561"/>
                  <a:pt x="266085" y="431728"/>
                  <a:pt x="286795" y="418984"/>
                </a:cubicBezTo>
                <a:cubicBezTo>
                  <a:pt x="307504" y="406240"/>
                  <a:pt x="593719" y="-29720"/>
                  <a:pt x="595843" y="1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BF553A8-DE30-2765-CA85-83155DF154A9}"/>
              </a:ext>
            </a:extLst>
          </p:cNvPr>
          <p:cNvSpPr/>
          <p:nvPr/>
        </p:nvSpPr>
        <p:spPr>
          <a:xfrm>
            <a:off x="3142973" y="3781480"/>
            <a:ext cx="432052" cy="1469168"/>
          </a:xfrm>
          <a:custGeom>
            <a:avLst/>
            <a:gdLst>
              <a:gd name="connsiteX0" fmla="*/ 431789 w 432052"/>
              <a:gd name="connsiteY0" fmla="*/ 376 h 1469168"/>
              <a:gd name="connsiteX1" fmla="*/ 138672 w 432052"/>
              <a:gd name="connsiteY1" fmla="*/ 589798 h 1469168"/>
              <a:gd name="connsiteX2" fmla="*/ 138672 w 432052"/>
              <a:gd name="connsiteY2" fmla="*/ 968940 h 1469168"/>
              <a:gd name="connsiteX3" fmla="*/ 113183 w 432052"/>
              <a:gd name="connsiteY3" fmla="*/ 940265 h 1469168"/>
              <a:gd name="connsiteX4" fmla="*/ 323463 w 432052"/>
              <a:gd name="connsiteY4" fmla="*/ 1462779 h 1469168"/>
              <a:gd name="connsiteX5" fmla="*/ 167346 w 432052"/>
              <a:gd name="connsiteY5" fmla="*/ 1191964 h 1469168"/>
              <a:gd name="connsiteX6" fmla="*/ 8043 w 432052"/>
              <a:gd name="connsiteY6" fmla="*/ 624845 h 1469168"/>
              <a:gd name="connsiteX7" fmla="*/ 33532 w 432052"/>
              <a:gd name="connsiteY7" fmla="*/ 761845 h 1469168"/>
              <a:gd name="connsiteX8" fmla="*/ 119555 w 432052"/>
              <a:gd name="connsiteY8" fmla="*/ 344471 h 1469168"/>
              <a:gd name="connsiteX9" fmla="*/ 81322 w 432052"/>
              <a:gd name="connsiteY9" fmla="*/ 497402 h 1469168"/>
              <a:gd name="connsiteX10" fmla="*/ 431789 w 432052"/>
              <a:gd name="connsiteY10" fmla="*/ 376 h 14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2" h="1469168">
                <a:moveTo>
                  <a:pt x="431789" y="376"/>
                </a:moveTo>
                <a:cubicBezTo>
                  <a:pt x="441347" y="15775"/>
                  <a:pt x="187525" y="428371"/>
                  <a:pt x="138672" y="589798"/>
                </a:cubicBezTo>
                <a:cubicBezTo>
                  <a:pt x="89819" y="751225"/>
                  <a:pt x="142920" y="910529"/>
                  <a:pt x="138672" y="968940"/>
                </a:cubicBezTo>
                <a:cubicBezTo>
                  <a:pt x="134424" y="1027351"/>
                  <a:pt x="82385" y="857959"/>
                  <a:pt x="113183" y="940265"/>
                </a:cubicBezTo>
                <a:cubicBezTo>
                  <a:pt x="143981" y="1022571"/>
                  <a:pt x="314436" y="1420829"/>
                  <a:pt x="323463" y="1462779"/>
                </a:cubicBezTo>
                <a:cubicBezTo>
                  <a:pt x="332490" y="1504729"/>
                  <a:pt x="219916" y="1331620"/>
                  <a:pt x="167346" y="1191964"/>
                </a:cubicBezTo>
                <a:cubicBezTo>
                  <a:pt x="114776" y="1052308"/>
                  <a:pt x="30345" y="696531"/>
                  <a:pt x="8043" y="624845"/>
                </a:cubicBezTo>
                <a:cubicBezTo>
                  <a:pt x="-14259" y="553159"/>
                  <a:pt x="14947" y="808574"/>
                  <a:pt x="33532" y="761845"/>
                </a:cubicBezTo>
                <a:cubicBezTo>
                  <a:pt x="52117" y="715116"/>
                  <a:pt x="111590" y="388545"/>
                  <a:pt x="119555" y="344471"/>
                </a:cubicBezTo>
                <a:cubicBezTo>
                  <a:pt x="127520" y="300397"/>
                  <a:pt x="31407" y="548379"/>
                  <a:pt x="81322" y="497402"/>
                </a:cubicBezTo>
                <a:cubicBezTo>
                  <a:pt x="131237" y="446425"/>
                  <a:pt x="422231" y="-15023"/>
                  <a:pt x="43178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15FD143-C565-B905-A2A9-8D7B3FD27577}"/>
              </a:ext>
            </a:extLst>
          </p:cNvPr>
          <p:cNvSpPr/>
          <p:nvPr/>
        </p:nvSpPr>
        <p:spPr>
          <a:xfrm>
            <a:off x="3009810" y="4653110"/>
            <a:ext cx="538032" cy="1043846"/>
          </a:xfrm>
          <a:custGeom>
            <a:avLst/>
            <a:gdLst>
              <a:gd name="connsiteX0" fmla="*/ 42438 w 538032"/>
              <a:gd name="connsiteY0" fmla="*/ 24030 h 1043846"/>
              <a:gd name="connsiteX1" fmla="*/ 71113 w 538032"/>
              <a:gd name="connsiteY1" fmla="*/ 78193 h 1043846"/>
              <a:gd name="connsiteX2" fmla="*/ 526720 w 538032"/>
              <a:gd name="connsiteY2" fmla="*/ 715406 h 1043846"/>
              <a:gd name="connsiteX3" fmla="*/ 367416 w 538032"/>
              <a:gd name="connsiteY3" fmla="*/ 549730 h 1043846"/>
              <a:gd name="connsiteX4" fmla="*/ 13764 w 538032"/>
              <a:gd name="connsiteY4" fmla="*/ 237496 h 1043846"/>
              <a:gd name="connsiteX5" fmla="*/ 96601 w 538032"/>
              <a:gd name="connsiteY5" fmla="*/ 333078 h 1043846"/>
              <a:gd name="connsiteX6" fmla="*/ 325998 w 538032"/>
              <a:gd name="connsiteY6" fmla="*/ 928872 h 1043846"/>
              <a:gd name="connsiteX7" fmla="*/ 141206 w 538032"/>
              <a:gd name="connsiteY7" fmla="*/ 673987 h 1043846"/>
              <a:gd name="connsiteX8" fmla="*/ 303695 w 538032"/>
              <a:gd name="connsiteY8" fmla="*/ 1043570 h 1043846"/>
              <a:gd name="connsiteX9" fmla="*/ 163508 w 538032"/>
              <a:gd name="connsiteY9" fmla="*/ 603893 h 1043846"/>
              <a:gd name="connsiteX10" fmla="*/ 348300 w 538032"/>
              <a:gd name="connsiteY10" fmla="*/ 677173 h 1043846"/>
              <a:gd name="connsiteX11" fmla="*/ 278207 w 538032"/>
              <a:gd name="connsiteY11" fmla="*/ 517870 h 1043846"/>
              <a:gd name="connsiteX12" fmla="*/ 281393 w 538032"/>
              <a:gd name="connsiteY12" fmla="*/ 425474 h 1043846"/>
              <a:gd name="connsiteX13" fmla="*/ 163508 w 538032"/>
              <a:gd name="connsiteY13" fmla="*/ 202450 h 1043846"/>
              <a:gd name="connsiteX14" fmla="*/ 42438 w 538032"/>
              <a:gd name="connsiteY14" fmla="*/ 24030 h 10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032" h="1043846">
                <a:moveTo>
                  <a:pt x="42438" y="24030"/>
                </a:moveTo>
                <a:cubicBezTo>
                  <a:pt x="27039" y="3320"/>
                  <a:pt x="-9601" y="-37036"/>
                  <a:pt x="71113" y="78193"/>
                </a:cubicBezTo>
                <a:cubicBezTo>
                  <a:pt x="151827" y="193422"/>
                  <a:pt x="477336" y="636817"/>
                  <a:pt x="526720" y="715406"/>
                </a:cubicBezTo>
                <a:cubicBezTo>
                  <a:pt x="576104" y="793996"/>
                  <a:pt x="452909" y="629382"/>
                  <a:pt x="367416" y="549730"/>
                </a:cubicBezTo>
                <a:cubicBezTo>
                  <a:pt x="281923" y="470078"/>
                  <a:pt x="58900" y="273605"/>
                  <a:pt x="13764" y="237496"/>
                </a:cubicBezTo>
                <a:cubicBezTo>
                  <a:pt x="-31372" y="201387"/>
                  <a:pt x="44562" y="217849"/>
                  <a:pt x="96601" y="333078"/>
                </a:cubicBezTo>
                <a:cubicBezTo>
                  <a:pt x="148640" y="448307"/>
                  <a:pt x="318564" y="872054"/>
                  <a:pt x="325998" y="928872"/>
                </a:cubicBezTo>
                <a:cubicBezTo>
                  <a:pt x="333432" y="985690"/>
                  <a:pt x="144923" y="654871"/>
                  <a:pt x="141206" y="673987"/>
                </a:cubicBezTo>
                <a:cubicBezTo>
                  <a:pt x="137489" y="693103"/>
                  <a:pt x="299978" y="1055252"/>
                  <a:pt x="303695" y="1043570"/>
                </a:cubicBezTo>
                <a:cubicBezTo>
                  <a:pt x="307412" y="1031888"/>
                  <a:pt x="156074" y="664959"/>
                  <a:pt x="163508" y="603893"/>
                </a:cubicBezTo>
                <a:cubicBezTo>
                  <a:pt x="170942" y="542827"/>
                  <a:pt x="329184" y="691510"/>
                  <a:pt x="348300" y="677173"/>
                </a:cubicBezTo>
                <a:cubicBezTo>
                  <a:pt x="367416" y="662836"/>
                  <a:pt x="289358" y="559820"/>
                  <a:pt x="278207" y="517870"/>
                </a:cubicBezTo>
                <a:cubicBezTo>
                  <a:pt x="267056" y="475920"/>
                  <a:pt x="300509" y="478044"/>
                  <a:pt x="281393" y="425474"/>
                </a:cubicBezTo>
                <a:cubicBezTo>
                  <a:pt x="262277" y="372904"/>
                  <a:pt x="208644" y="265640"/>
                  <a:pt x="163508" y="202450"/>
                </a:cubicBezTo>
                <a:cubicBezTo>
                  <a:pt x="118372" y="139260"/>
                  <a:pt x="57837" y="44740"/>
                  <a:pt x="42438" y="24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CA88DCE-BA6C-4343-0A5A-B86390546CAD}"/>
              </a:ext>
            </a:extLst>
          </p:cNvPr>
          <p:cNvSpPr/>
          <p:nvPr/>
        </p:nvSpPr>
        <p:spPr>
          <a:xfrm>
            <a:off x="2230753" y="4657847"/>
            <a:ext cx="748964" cy="1697465"/>
          </a:xfrm>
          <a:custGeom>
            <a:avLst/>
            <a:gdLst>
              <a:gd name="connsiteX0" fmla="*/ 136492 w 748964"/>
              <a:gd name="connsiteY0" fmla="*/ 177 h 1697465"/>
              <a:gd name="connsiteX1" fmla="*/ 47282 w 748964"/>
              <a:gd name="connsiteY1" fmla="*/ 468528 h 1697465"/>
              <a:gd name="connsiteX2" fmla="*/ 193841 w 748964"/>
              <a:gd name="connsiteY2" fmla="*/ 905019 h 1697465"/>
              <a:gd name="connsiteX3" fmla="*/ 85515 w 748964"/>
              <a:gd name="connsiteY3" fmla="*/ 914577 h 1697465"/>
              <a:gd name="connsiteX4" fmla="*/ 566610 w 748964"/>
              <a:gd name="connsiteY4" fmla="*/ 1561347 h 1697465"/>
              <a:gd name="connsiteX5" fmla="*/ 745030 w 748964"/>
              <a:gd name="connsiteY5" fmla="*/ 1679232 h 1697465"/>
              <a:gd name="connsiteX6" fmla="*/ 420051 w 748964"/>
              <a:gd name="connsiteY6" fmla="*/ 1296904 h 1697465"/>
              <a:gd name="connsiteX7" fmla="*/ 136492 w 748964"/>
              <a:gd name="connsiteY7" fmla="*/ 933693 h 1697465"/>
              <a:gd name="connsiteX8" fmla="*/ 2677 w 748964"/>
              <a:gd name="connsiteY8" fmla="*/ 235945 h 1697465"/>
              <a:gd name="connsiteX9" fmla="*/ 53654 w 748964"/>
              <a:gd name="connsiteY9" fmla="*/ 411179 h 1697465"/>
              <a:gd name="connsiteX10" fmla="*/ 136492 w 748964"/>
              <a:gd name="connsiteY10" fmla="*/ 177 h 16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964" h="1697465">
                <a:moveTo>
                  <a:pt x="136492" y="177"/>
                </a:moveTo>
                <a:cubicBezTo>
                  <a:pt x="135430" y="9735"/>
                  <a:pt x="37724" y="317721"/>
                  <a:pt x="47282" y="468528"/>
                </a:cubicBezTo>
                <a:cubicBezTo>
                  <a:pt x="56840" y="619335"/>
                  <a:pt x="187469" y="830678"/>
                  <a:pt x="193841" y="905019"/>
                </a:cubicBezTo>
                <a:cubicBezTo>
                  <a:pt x="200213" y="979361"/>
                  <a:pt x="23387" y="805189"/>
                  <a:pt x="85515" y="914577"/>
                </a:cubicBezTo>
                <a:cubicBezTo>
                  <a:pt x="147643" y="1023965"/>
                  <a:pt x="456691" y="1433905"/>
                  <a:pt x="566610" y="1561347"/>
                </a:cubicBezTo>
                <a:cubicBezTo>
                  <a:pt x="676529" y="1688790"/>
                  <a:pt x="769457" y="1723306"/>
                  <a:pt x="745030" y="1679232"/>
                </a:cubicBezTo>
                <a:cubicBezTo>
                  <a:pt x="720604" y="1635158"/>
                  <a:pt x="521474" y="1421161"/>
                  <a:pt x="420051" y="1296904"/>
                </a:cubicBezTo>
                <a:cubicBezTo>
                  <a:pt x="318628" y="1172648"/>
                  <a:pt x="206054" y="1110520"/>
                  <a:pt x="136492" y="933693"/>
                </a:cubicBezTo>
                <a:cubicBezTo>
                  <a:pt x="66930" y="756866"/>
                  <a:pt x="16483" y="323031"/>
                  <a:pt x="2677" y="235945"/>
                </a:cubicBezTo>
                <a:cubicBezTo>
                  <a:pt x="-11129" y="148859"/>
                  <a:pt x="31883" y="451536"/>
                  <a:pt x="53654" y="411179"/>
                </a:cubicBezTo>
                <a:cubicBezTo>
                  <a:pt x="75425" y="370822"/>
                  <a:pt x="137554" y="-9381"/>
                  <a:pt x="1364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5AC8D5E-961E-FD7E-C875-7046C191F6C9}"/>
              </a:ext>
            </a:extLst>
          </p:cNvPr>
          <p:cNvSpPr/>
          <p:nvPr/>
        </p:nvSpPr>
        <p:spPr>
          <a:xfrm>
            <a:off x="3991089" y="2311653"/>
            <a:ext cx="1259547" cy="412540"/>
          </a:xfrm>
          <a:custGeom>
            <a:avLst/>
            <a:gdLst>
              <a:gd name="connsiteX0" fmla="*/ 1048 w 1259547"/>
              <a:gd name="connsiteY0" fmla="*/ 122499 h 412540"/>
              <a:gd name="connsiteX1" fmla="*/ 488515 w 1259547"/>
              <a:gd name="connsiteY1" fmla="*/ 87452 h 412540"/>
              <a:gd name="connsiteX2" fmla="*/ 791191 w 1259547"/>
              <a:gd name="connsiteY2" fmla="*/ 339151 h 412540"/>
              <a:gd name="connsiteX3" fmla="*/ 752958 w 1259547"/>
              <a:gd name="connsiteY3" fmla="*/ 176662 h 412540"/>
              <a:gd name="connsiteX4" fmla="*/ 1259542 w 1259547"/>
              <a:gd name="connsiteY4" fmla="*/ 412431 h 412540"/>
              <a:gd name="connsiteX5" fmla="*/ 762517 w 1259547"/>
              <a:gd name="connsiteY5" fmla="*/ 141615 h 412540"/>
              <a:gd name="connsiteX6" fmla="*/ 319654 w 1259547"/>
              <a:gd name="connsiteY6" fmla="*/ 1429 h 412540"/>
              <a:gd name="connsiteX7" fmla="*/ 357887 w 1259547"/>
              <a:gd name="connsiteY7" fmla="*/ 71522 h 412540"/>
              <a:gd name="connsiteX8" fmla="*/ 1048 w 1259547"/>
              <a:gd name="connsiteY8" fmla="*/ 122499 h 4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547" h="412540">
                <a:moveTo>
                  <a:pt x="1048" y="122499"/>
                </a:moveTo>
                <a:cubicBezTo>
                  <a:pt x="22819" y="125154"/>
                  <a:pt x="356825" y="51343"/>
                  <a:pt x="488515" y="87452"/>
                </a:cubicBezTo>
                <a:cubicBezTo>
                  <a:pt x="620206" y="123561"/>
                  <a:pt x="747117" y="324283"/>
                  <a:pt x="791191" y="339151"/>
                </a:cubicBezTo>
                <a:cubicBezTo>
                  <a:pt x="835265" y="354019"/>
                  <a:pt x="674900" y="164449"/>
                  <a:pt x="752958" y="176662"/>
                </a:cubicBezTo>
                <a:cubicBezTo>
                  <a:pt x="831016" y="188875"/>
                  <a:pt x="1257949" y="418272"/>
                  <a:pt x="1259542" y="412431"/>
                </a:cubicBezTo>
                <a:cubicBezTo>
                  <a:pt x="1261135" y="406590"/>
                  <a:pt x="919165" y="210115"/>
                  <a:pt x="762517" y="141615"/>
                </a:cubicBezTo>
                <a:cubicBezTo>
                  <a:pt x="605869" y="73115"/>
                  <a:pt x="387092" y="13111"/>
                  <a:pt x="319654" y="1429"/>
                </a:cubicBezTo>
                <a:cubicBezTo>
                  <a:pt x="252216" y="-10253"/>
                  <a:pt x="412581" y="52937"/>
                  <a:pt x="357887" y="71522"/>
                </a:cubicBezTo>
                <a:cubicBezTo>
                  <a:pt x="303193" y="90107"/>
                  <a:pt x="-20723" y="119844"/>
                  <a:pt x="1048" y="12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C0DDBA5-CC46-FD18-3FFF-51B9ECEC3B48}"/>
              </a:ext>
            </a:extLst>
          </p:cNvPr>
          <p:cNvSpPr/>
          <p:nvPr/>
        </p:nvSpPr>
        <p:spPr>
          <a:xfrm>
            <a:off x="5657390" y="3592831"/>
            <a:ext cx="76332" cy="1109115"/>
          </a:xfrm>
          <a:custGeom>
            <a:avLst/>
            <a:gdLst>
              <a:gd name="connsiteX0" fmla="*/ 29732 w 76332"/>
              <a:gd name="connsiteY0" fmla="*/ 4234 h 1109115"/>
              <a:gd name="connsiteX1" fmla="*/ 55220 w 76332"/>
              <a:gd name="connsiteY1" fmla="*/ 450283 h 1109115"/>
              <a:gd name="connsiteX2" fmla="*/ 52034 w 76332"/>
              <a:gd name="connsiteY2" fmla="*/ 606400 h 1109115"/>
              <a:gd name="connsiteX3" fmla="*/ 1057 w 76332"/>
              <a:gd name="connsiteY3" fmla="*/ 450283 h 1109115"/>
              <a:gd name="connsiteX4" fmla="*/ 16988 w 76332"/>
              <a:gd name="connsiteY4" fmla="*/ 912262 h 1109115"/>
              <a:gd name="connsiteX5" fmla="*/ 10616 w 76332"/>
              <a:gd name="connsiteY5" fmla="*/ 1106612 h 1109115"/>
              <a:gd name="connsiteX6" fmla="*/ 4243 w 76332"/>
              <a:gd name="connsiteY6" fmla="*/ 791191 h 1109115"/>
              <a:gd name="connsiteX7" fmla="*/ 67965 w 76332"/>
              <a:gd name="connsiteY7" fmla="*/ 377003 h 1109115"/>
              <a:gd name="connsiteX8" fmla="*/ 67965 w 76332"/>
              <a:gd name="connsiteY8" fmla="*/ 233630 h 1109115"/>
              <a:gd name="connsiteX9" fmla="*/ 29732 w 76332"/>
              <a:gd name="connsiteY9" fmla="*/ 4234 h 11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" h="1109115">
                <a:moveTo>
                  <a:pt x="29732" y="4234"/>
                </a:moveTo>
                <a:cubicBezTo>
                  <a:pt x="27608" y="40343"/>
                  <a:pt x="51503" y="349922"/>
                  <a:pt x="55220" y="450283"/>
                </a:cubicBezTo>
                <a:cubicBezTo>
                  <a:pt x="58937" y="550644"/>
                  <a:pt x="61061" y="606400"/>
                  <a:pt x="52034" y="606400"/>
                </a:cubicBezTo>
                <a:cubicBezTo>
                  <a:pt x="43007" y="606400"/>
                  <a:pt x="6898" y="399306"/>
                  <a:pt x="1057" y="450283"/>
                </a:cubicBezTo>
                <a:cubicBezTo>
                  <a:pt x="-4784" y="501260"/>
                  <a:pt x="15395" y="802874"/>
                  <a:pt x="16988" y="912262"/>
                </a:cubicBezTo>
                <a:cubicBezTo>
                  <a:pt x="18581" y="1021650"/>
                  <a:pt x="12740" y="1126790"/>
                  <a:pt x="10616" y="1106612"/>
                </a:cubicBezTo>
                <a:cubicBezTo>
                  <a:pt x="8492" y="1086434"/>
                  <a:pt x="-5315" y="912792"/>
                  <a:pt x="4243" y="791191"/>
                </a:cubicBezTo>
                <a:cubicBezTo>
                  <a:pt x="13801" y="669590"/>
                  <a:pt x="57345" y="469930"/>
                  <a:pt x="67965" y="377003"/>
                </a:cubicBezTo>
                <a:cubicBezTo>
                  <a:pt x="78585" y="284076"/>
                  <a:pt x="79647" y="294165"/>
                  <a:pt x="67965" y="233630"/>
                </a:cubicBezTo>
                <a:cubicBezTo>
                  <a:pt x="56283" y="173095"/>
                  <a:pt x="31856" y="-31875"/>
                  <a:pt x="29732" y="4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367DC5C-4BCB-C9AA-B20A-FABD4C456024}"/>
              </a:ext>
            </a:extLst>
          </p:cNvPr>
          <p:cNvSpPr/>
          <p:nvPr/>
        </p:nvSpPr>
        <p:spPr>
          <a:xfrm>
            <a:off x="4788079" y="2614242"/>
            <a:ext cx="1355512" cy="1491824"/>
          </a:xfrm>
          <a:custGeom>
            <a:avLst/>
            <a:gdLst>
              <a:gd name="connsiteX0" fmla="*/ 19690 w 1355512"/>
              <a:gd name="connsiteY0" fmla="*/ 11074 h 1491824"/>
              <a:gd name="connsiteX1" fmla="*/ 83411 w 1355512"/>
              <a:gd name="connsiteY1" fmla="*/ 55679 h 1491824"/>
              <a:gd name="connsiteX2" fmla="*/ 854438 w 1355512"/>
              <a:gd name="connsiteY2" fmla="*/ 555890 h 1491824"/>
              <a:gd name="connsiteX3" fmla="*/ 1131626 w 1355512"/>
              <a:gd name="connsiteY3" fmla="*/ 966892 h 1491824"/>
              <a:gd name="connsiteX4" fmla="*/ 1096579 w 1355512"/>
              <a:gd name="connsiteY4" fmla="*/ 868125 h 1491824"/>
              <a:gd name="connsiteX5" fmla="*/ 1354650 w 1355512"/>
              <a:gd name="connsiteY5" fmla="*/ 1489407 h 1491824"/>
              <a:gd name="connsiteX6" fmla="*/ 1173044 w 1355512"/>
              <a:gd name="connsiteY6" fmla="*/ 1065660 h 1491824"/>
              <a:gd name="connsiteX7" fmla="*/ 978695 w 1355512"/>
              <a:gd name="connsiteY7" fmla="*/ 619612 h 1491824"/>
              <a:gd name="connsiteX8" fmla="*/ 736554 w 1355512"/>
              <a:gd name="connsiteY8" fmla="*/ 230912 h 1491824"/>
              <a:gd name="connsiteX9" fmla="*/ 956392 w 1355512"/>
              <a:gd name="connsiteY9" fmla="*/ 600495 h 1491824"/>
              <a:gd name="connsiteX10" fmla="*/ 609111 w 1355512"/>
              <a:gd name="connsiteY10" fmla="*/ 297819 h 1491824"/>
              <a:gd name="connsiteX11" fmla="*/ 201295 w 1355512"/>
              <a:gd name="connsiteY11" fmla="*/ 68423 h 1491824"/>
              <a:gd name="connsiteX12" fmla="*/ 494413 w 1355512"/>
              <a:gd name="connsiteY12" fmla="*/ 301005 h 1491824"/>
              <a:gd name="connsiteX13" fmla="*/ 19690 w 1355512"/>
              <a:gd name="connsiteY13" fmla="*/ 11074 h 14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512" h="1491824">
                <a:moveTo>
                  <a:pt x="19690" y="11074"/>
                </a:moveTo>
                <a:cubicBezTo>
                  <a:pt x="-48810" y="-29814"/>
                  <a:pt x="83411" y="55679"/>
                  <a:pt x="83411" y="55679"/>
                </a:cubicBezTo>
                <a:cubicBezTo>
                  <a:pt x="222536" y="146482"/>
                  <a:pt x="679736" y="404021"/>
                  <a:pt x="854438" y="555890"/>
                </a:cubicBezTo>
                <a:cubicBezTo>
                  <a:pt x="1029141" y="707759"/>
                  <a:pt x="1091269" y="914853"/>
                  <a:pt x="1131626" y="966892"/>
                </a:cubicBezTo>
                <a:cubicBezTo>
                  <a:pt x="1171983" y="1018931"/>
                  <a:pt x="1059408" y="781039"/>
                  <a:pt x="1096579" y="868125"/>
                </a:cubicBezTo>
                <a:cubicBezTo>
                  <a:pt x="1133750" y="955211"/>
                  <a:pt x="1341906" y="1456485"/>
                  <a:pt x="1354650" y="1489407"/>
                </a:cubicBezTo>
                <a:cubicBezTo>
                  <a:pt x="1367394" y="1522329"/>
                  <a:pt x="1235703" y="1210626"/>
                  <a:pt x="1173044" y="1065660"/>
                </a:cubicBezTo>
                <a:cubicBezTo>
                  <a:pt x="1110385" y="920694"/>
                  <a:pt x="1051443" y="758737"/>
                  <a:pt x="978695" y="619612"/>
                </a:cubicBezTo>
                <a:cubicBezTo>
                  <a:pt x="905947" y="480487"/>
                  <a:pt x="740271" y="234098"/>
                  <a:pt x="736554" y="230912"/>
                </a:cubicBezTo>
                <a:cubicBezTo>
                  <a:pt x="732837" y="227726"/>
                  <a:pt x="977633" y="589344"/>
                  <a:pt x="956392" y="600495"/>
                </a:cubicBezTo>
                <a:cubicBezTo>
                  <a:pt x="935152" y="611646"/>
                  <a:pt x="734961" y="386498"/>
                  <a:pt x="609111" y="297819"/>
                </a:cubicBezTo>
                <a:cubicBezTo>
                  <a:pt x="483262" y="209140"/>
                  <a:pt x="220411" y="67892"/>
                  <a:pt x="201295" y="68423"/>
                </a:cubicBezTo>
                <a:cubicBezTo>
                  <a:pt x="182179" y="68954"/>
                  <a:pt x="527336" y="311625"/>
                  <a:pt x="494413" y="301005"/>
                </a:cubicBezTo>
                <a:cubicBezTo>
                  <a:pt x="461490" y="290385"/>
                  <a:pt x="88190" y="51962"/>
                  <a:pt x="19690" y="1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1177454-3DAC-D2EB-5998-EB8740386061}"/>
              </a:ext>
            </a:extLst>
          </p:cNvPr>
          <p:cNvSpPr/>
          <p:nvPr/>
        </p:nvSpPr>
        <p:spPr>
          <a:xfrm>
            <a:off x="5651605" y="3546401"/>
            <a:ext cx="131268" cy="1098644"/>
          </a:xfrm>
          <a:custGeom>
            <a:avLst/>
            <a:gdLst>
              <a:gd name="connsiteX0" fmla="*/ 25959 w 131268"/>
              <a:gd name="connsiteY0" fmla="*/ 6059 h 1098644"/>
              <a:gd name="connsiteX1" fmla="*/ 89680 w 131268"/>
              <a:gd name="connsiteY1" fmla="*/ 767528 h 1098644"/>
              <a:gd name="connsiteX2" fmla="*/ 470 w 131268"/>
              <a:gd name="connsiteY2" fmla="*/ 1089320 h 1098644"/>
              <a:gd name="connsiteX3" fmla="*/ 57819 w 131268"/>
              <a:gd name="connsiteY3" fmla="*/ 984180 h 1098644"/>
              <a:gd name="connsiteX4" fmla="*/ 131099 w 131268"/>
              <a:gd name="connsiteY4" fmla="*/ 697435 h 1098644"/>
              <a:gd name="connsiteX5" fmla="*/ 76936 w 131268"/>
              <a:gd name="connsiteY5" fmla="*/ 426619 h 1098644"/>
              <a:gd name="connsiteX6" fmla="*/ 25959 w 131268"/>
              <a:gd name="connsiteY6" fmla="*/ 6059 h 10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8" h="1098644">
                <a:moveTo>
                  <a:pt x="25959" y="6059"/>
                </a:moveTo>
                <a:cubicBezTo>
                  <a:pt x="28083" y="62877"/>
                  <a:pt x="93928" y="586985"/>
                  <a:pt x="89680" y="767528"/>
                </a:cubicBezTo>
                <a:cubicBezTo>
                  <a:pt x="85432" y="948071"/>
                  <a:pt x="5780" y="1053211"/>
                  <a:pt x="470" y="1089320"/>
                </a:cubicBezTo>
                <a:cubicBezTo>
                  <a:pt x="-4840" y="1125429"/>
                  <a:pt x="36048" y="1049494"/>
                  <a:pt x="57819" y="984180"/>
                </a:cubicBezTo>
                <a:cubicBezTo>
                  <a:pt x="79591" y="918866"/>
                  <a:pt x="127913" y="790362"/>
                  <a:pt x="131099" y="697435"/>
                </a:cubicBezTo>
                <a:cubicBezTo>
                  <a:pt x="134285" y="604508"/>
                  <a:pt x="91804" y="545565"/>
                  <a:pt x="76936" y="426619"/>
                </a:cubicBezTo>
                <a:cubicBezTo>
                  <a:pt x="62068" y="307673"/>
                  <a:pt x="23835" y="-50759"/>
                  <a:pt x="25959" y="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30410A9-7FE9-4C37-01C9-094EFCF1FD4E}"/>
              </a:ext>
            </a:extLst>
          </p:cNvPr>
          <p:cNvSpPr/>
          <p:nvPr/>
        </p:nvSpPr>
        <p:spPr>
          <a:xfrm>
            <a:off x="5617563" y="3936660"/>
            <a:ext cx="331307" cy="1146849"/>
          </a:xfrm>
          <a:custGeom>
            <a:avLst/>
            <a:gdLst>
              <a:gd name="connsiteX0" fmla="*/ 155583 w 331307"/>
              <a:gd name="connsiteY0" fmla="*/ 1314 h 1146849"/>
              <a:gd name="connsiteX1" fmla="*/ 130094 w 331307"/>
              <a:gd name="connsiteY1" fmla="*/ 664015 h 1146849"/>
              <a:gd name="connsiteX2" fmla="*/ 88675 w 331307"/>
              <a:gd name="connsiteY2" fmla="*/ 829690 h 1146849"/>
              <a:gd name="connsiteX3" fmla="*/ 168327 w 331307"/>
              <a:gd name="connsiteY3" fmla="*/ 750038 h 1146849"/>
              <a:gd name="connsiteX4" fmla="*/ 2652 w 331307"/>
              <a:gd name="connsiteY4" fmla="*/ 1138738 h 1146849"/>
              <a:gd name="connsiteX5" fmla="*/ 85489 w 331307"/>
              <a:gd name="connsiteY5" fmla="*/ 938016 h 1146849"/>
              <a:gd name="connsiteX6" fmla="*/ 330816 w 331307"/>
              <a:gd name="connsiteY6" fmla="*/ 93709 h 1146849"/>
              <a:gd name="connsiteX7" fmla="*/ 149211 w 331307"/>
              <a:gd name="connsiteY7" fmla="*/ 482409 h 1146849"/>
              <a:gd name="connsiteX8" fmla="*/ 155583 w 331307"/>
              <a:gd name="connsiteY8" fmla="*/ 1314 h 11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7" h="1146849">
                <a:moveTo>
                  <a:pt x="155583" y="1314"/>
                </a:moveTo>
                <a:cubicBezTo>
                  <a:pt x="152397" y="31582"/>
                  <a:pt x="141245" y="525952"/>
                  <a:pt x="130094" y="664015"/>
                </a:cubicBezTo>
                <a:cubicBezTo>
                  <a:pt x="118943" y="802078"/>
                  <a:pt x="82303" y="815353"/>
                  <a:pt x="88675" y="829690"/>
                </a:cubicBezTo>
                <a:cubicBezTo>
                  <a:pt x="95047" y="844027"/>
                  <a:pt x="182664" y="698530"/>
                  <a:pt x="168327" y="750038"/>
                </a:cubicBezTo>
                <a:cubicBezTo>
                  <a:pt x="153990" y="801546"/>
                  <a:pt x="16458" y="1107408"/>
                  <a:pt x="2652" y="1138738"/>
                </a:cubicBezTo>
                <a:cubicBezTo>
                  <a:pt x="-11154" y="1170068"/>
                  <a:pt x="30795" y="1112187"/>
                  <a:pt x="85489" y="938016"/>
                </a:cubicBezTo>
                <a:cubicBezTo>
                  <a:pt x="140183" y="763845"/>
                  <a:pt x="320196" y="169643"/>
                  <a:pt x="330816" y="93709"/>
                </a:cubicBezTo>
                <a:cubicBezTo>
                  <a:pt x="341436" y="17775"/>
                  <a:pt x="176823" y="491436"/>
                  <a:pt x="149211" y="482409"/>
                </a:cubicBezTo>
                <a:cubicBezTo>
                  <a:pt x="121599" y="473382"/>
                  <a:pt x="158769" y="-28954"/>
                  <a:pt x="155583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7F38204-2B2A-D443-8D4F-1AE8CCA35782}"/>
              </a:ext>
            </a:extLst>
          </p:cNvPr>
          <p:cNvSpPr/>
          <p:nvPr/>
        </p:nvSpPr>
        <p:spPr>
          <a:xfrm>
            <a:off x="5707860" y="3360492"/>
            <a:ext cx="405672" cy="1456630"/>
          </a:xfrm>
          <a:custGeom>
            <a:avLst/>
            <a:gdLst>
              <a:gd name="connsiteX0" fmla="*/ 1564 w 405672"/>
              <a:gd name="connsiteY0" fmla="*/ 7176 h 1456630"/>
              <a:gd name="connsiteX1" fmla="*/ 100332 w 405672"/>
              <a:gd name="connsiteY1" fmla="*/ 112316 h 1456630"/>
              <a:gd name="connsiteX2" fmla="*/ 390264 w 405672"/>
              <a:gd name="connsiteY2" fmla="*/ 717668 h 1456630"/>
              <a:gd name="connsiteX3" fmla="*/ 367962 w 405672"/>
              <a:gd name="connsiteY3" fmla="*/ 1058577 h 1456630"/>
              <a:gd name="connsiteX4" fmla="*/ 387078 w 405672"/>
              <a:gd name="connsiteY4" fmla="*/ 902460 h 1456630"/>
              <a:gd name="connsiteX5" fmla="*/ 329729 w 405672"/>
              <a:gd name="connsiteY5" fmla="*/ 1450463 h 1456630"/>
              <a:gd name="connsiteX6" fmla="*/ 342473 w 405672"/>
              <a:gd name="connsiteY6" fmla="*/ 1144601 h 1456630"/>
              <a:gd name="connsiteX7" fmla="*/ 316985 w 405672"/>
              <a:gd name="connsiteY7" fmla="*/ 357643 h 1456630"/>
              <a:gd name="connsiteX8" fmla="*/ 288310 w 405672"/>
              <a:gd name="connsiteY8" fmla="*/ 414992 h 1456630"/>
              <a:gd name="connsiteX9" fmla="*/ 164054 w 405672"/>
              <a:gd name="connsiteY9" fmla="*/ 211084 h 1456630"/>
              <a:gd name="connsiteX10" fmla="*/ 1564 w 405672"/>
              <a:gd name="connsiteY10" fmla="*/ 7176 h 14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672" h="1456630">
                <a:moveTo>
                  <a:pt x="1564" y="7176"/>
                </a:moveTo>
                <a:cubicBezTo>
                  <a:pt x="-9056" y="-9285"/>
                  <a:pt x="35549" y="-6099"/>
                  <a:pt x="100332" y="112316"/>
                </a:cubicBezTo>
                <a:cubicBezTo>
                  <a:pt x="165115" y="230731"/>
                  <a:pt x="345659" y="559958"/>
                  <a:pt x="390264" y="717668"/>
                </a:cubicBezTo>
                <a:cubicBezTo>
                  <a:pt x="434869" y="875378"/>
                  <a:pt x="368493" y="1027778"/>
                  <a:pt x="367962" y="1058577"/>
                </a:cubicBezTo>
                <a:cubicBezTo>
                  <a:pt x="367431" y="1089376"/>
                  <a:pt x="393450" y="837146"/>
                  <a:pt x="387078" y="902460"/>
                </a:cubicBezTo>
                <a:cubicBezTo>
                  <a:pt x="380706" y="967774"/>
                  <a:pt x="337163" y="1410106"/>
                  <a:pt x="329729" y="1450463"/>
                </a:cubicBezTo>
                <a:cubicBezTo>
                  <a:pt x="322295" y="1490820"/>
                  <a:pt x="344597" y="1326738"/>
                  <a:pt x="342473" y="1144601"/>
                </a:cubicBezTo>
                <a:cubicBezTo>
                  <a:pt x="340349" y="962464"/>
                  <a:pt x="326012" y="479245"/>
                  <a:pt x="316985" y="357643"/>
                </a:cubicBezTo>
                <a:cubicBezTo>
                  <a:pt x="307958" y="236041"/>
                  <a:pt x="313798" y="439418"/>
                  <a:pt x="288310" y="414992"/>
                </a:cubicBezTo>
                <a:cubicBezTo>
                  <a:pt x="262822" y="390566"/>
                  <a:pt x="206535" y="278522"/>
                  <a:pt x="164054" y="211084"/>
                </a:cubicBezTo>
                <a:cubicBezTo>
                  <a:pt x="121573" y="143646"/>
                  <a:pt x="12184" y="23637"/>
                  <a:pt x="1564" y="7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630B15B-67E6-C496-125F-CD7A169D60E6}"/>
              </a:ext>
            </a:extLst>
          </p:cNvPr>
          <p:cNvSpPr/>
          <p:nvPr/>
        </p:nvSpPr>
        <p:spPr>
          <a:xfrm>
            <a:off x="5799762" y="3753367"/>
            <a:ext cx="346198" cy="1745397"/>
          </a:xfrm>
          <a:custGeom>
            <a:avLst/>
            <a:gdLst>
              <a:gd name="connsiteX0" fmla="*/ 24361 w 346198"/>
              <a:gd name="connsiteY0" fmla="*/ 6187 h 1745397"/>
              <a:gd name="connsiteX1" fmla="*/ 177292 w 346198"/>
              <a:gd name="connsiteY1" fmla="*/ 872796 h 1745397"/>
              <a:gd name="connsiteX2" fmla="*/ 107198 w 346198"/>
              <a:gd name="connsiteY2" fmla="*/ 1200961 h 1745397"/>
              <a:gd name="connsiteX3" fmla="*/ 154989 w 346198"/>
              <a:gd name="connsiteY3" fmla="*/ 1175472 h 1745397"/>
              <a:gd name="connsiteX4" fmla="*/ 21175 w 346198"/>
              <a:gd name="connsiteY4" fmla="*/ 1710731 h 1745397"/>
              <a:gd name="connsiteX5" fmla="*/ 17989 w 346198"/>
              <a:gd name="connsiteY5" fmla="*/ 1637451 h 1745397"/>
              <a:gd name="connsiteX6" fmla="*/ 193222 w 346198"/>
              <a:gd name="connsiteY6" fmla="*/ 1188216 h 1745397"/>
              <a:gd name="connsiteX7" fmla="*/ 346153 w 346198"/>
              <a:gd name="connsiteY7" fmla="*/ 659330 h 1745397"/>
              <a:gd name="connsiteX8" fmla="*/ 209152 w 346198"/>
              <a:gd name="connsiteY8" fmla="*/ 1134053 h 1745397"/>
              <a:gd name="connsiteX9" fmla="*/ 186850 w 346198"/>
              <a:gd name="connsiteY9" fmla="*/ 570120 h 1745397"/>
              <a:gd name="connsiteX10" fmla="*/ 104012 w 346198"/>
              <a:gd name="connsiteY10" fmla="*/ 302491 h 1745397"/>
              <a:gd name="connsiteX11" fmla="*/ 161361 w 346198"/>
              <a:gd name="connsiteY11" fmla="*/ 474538 h 1745397"/>
              <a:gd name="connsiteX12" fmla="*/ 24361 w 346198"/>
              <a:gd name="connsiteY12" fmla="*/ 6187 h 17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98" h="1745397">
                <a:moveTo>
                  <a:pt x="24361" y="6187"/>
                </a:moveTo>
                <a:cubicBezTo>
                  <a:pt x="27016" y="72563"/>
                  <a:pt x="163486" y="673667"/>
                  <a:pt x="177292" y="872796"/>
                </a:cubicBezTo>
                <a:cubicBezTo>
                  <a:pt x="191098" y="1071925"/>
                  <a:pt x="110915" y="1150515"/>
                  <a:pt x="107198" y="1200961"/>
                </a:cubicBezTo>
                <a:cubicBezTo>
                  <a:pt x="103481" y="1251407"/>
                  <a:pt x="169326" y="1090510"/>
                  <a:pt x="154989" y="1175472"/>
                </a:cubicBezTo>
                <a:cubicBezTo>
                  <a:pt x="140652" y="1260434"/>
                  <a:pt x="44008" y="1633735"/>
                  <a:pt x="21175" y="1710731"/>
                </a:cubicBezTo>
                <a:cubicBezTo>
                  <a:pt x="-1658" y="1787727"/>
                  <a:pt x="-10686" y="1724537"/>
                  <a:pt x="17989" y="1637451"/>
                </a:cubicBezTo>
                <a:cubicBezTo>
                  <a:pt x="46664" y="1550365"/>
                  <a:pt x="138528" y="1351236"/>
                  <a:pt x="193222" y="1188216"/>
                </a:cubicBezTo>
                <a:cubicBezTo>
                  <a:pt x="247916" y="1025196"/>
                  <a:pt x="343498" y="668357"/>
                  <a:pt x="346153" y="659330"/>
                </a:cubicBezTo>
                <a:cubicBezTo>
                  <a:pt x="348808" y="650303"/>
                  <a:pt x="235702" y="1148921"/>
                  <a:pt x="209152" y="1134053"/>
                </a:cubicBezTo>
                <a:cubicBezTo>
                  <a:pt x="182602" y="1119185"/>
                  <a:pt x="204373" y="708714"/>
                  <a:pt x="186850" y="570120"/>
                </a:cubicBezTo>
                <a:cubicBezTo>
                  <a:pt x="169327" y="431526"/>
                  <a:pt x="108260" y="318421"/>
                  <a:pt x="104012" y="302491"/>
                </a:cubicBezTo>
                <a:cubicBezTo>
                  <a:pt x="99764" y="286561"/>
                  <a:pt x="174105" y="520736"/>
                  <a:pt x="161361" y="474538"/>
                </a:cubicBezTo>
                <a:cubicBezTo>
                  <a:pt x="148617" y="428340"/>
                  <a:pt x="21706" y="-60189"/>
                  <a:pt x="24361" y="6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9FE3EB7-59F8-D5AE-B5F5-A9DDB350DF2B}"/>
              </a:ext>
            </a:extLst>
          </p:cNvPr>
          <p:cNvSpPr/>
          <p:nvPr/>
        </p:nvSpPr>
        <p:spPr>
          <a:xfrm>
            <a:off x="5231461" y="4994662"/>
            <a:ext cx="738019" cy="1447271"/>
          </a:xfrm>
          <a:custGeom>
            <a:avLst/>
            <a:gdLst>
              <a:gd name="connsiteX0" fmla="*/ 736034 w 738019"/>
              <a:gd name="connsiteY0" fmla="*/ 1084 h 1447271"/>
              <a:gd name="connsiteX1" fmla="*/ 551243 w 738019"/>
              <a:gd name="connsiteY1" fmla="*/ 294202 h 1447271"/>
              <a:gd name="connsiteX2" fmla="*/ 576731 w 738019"/>
              <a:gd name="connsiteY2" fmla="*/ 440761 h 1447271"/>
              <a:gd name="connsiteX3" fmla="*/ 376009 w 738019"/>
              <a:gd name="connsiteY3" fmla="*/ 909112 h 1447271"/>
              <a:gd name="connsiteX4" fmla="*/ 414242 w 738019"/>
              <a:gd name="connsiteY4" fmla="*/ 810344 h 1447271"/>
              <a:gd name="connsiteX5" fmla="*/ 6426 w 738019"/>
              <a:gd name="connsiteY5" fmla="*/ 1434813 h 1447271"/>
              <a:gd name="connsiteX6" fmla="*/ 188032 w 738019"/>
              <a:gd name="connsiteY6" fmla="*/ 1151253 h 1447271"/>
              <a:gd name="connsiteX7" fmla="*/ 500266 w 738019"/>
              <a:gd name="connsiteY7" fmla="*/ 262341 h 1447271"/>
              <a:gd name="connsiteX8" fmla="*/ 414242 w 738019"/>
              <a:gd name="connsiteY8" fmla="*/ 408900 h 1447271"/>
              <a:gd name="connsiteX9" fmla="*/ 736034 w 738019"/>
              <a:gd name="connsiteY9" fmla="*/ 1084 h 14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19" h="1447271">
                <a:moveTo>
                  <a:pt x="736034" y="1084"/>
                </a:moveTo>
                <a:cubicBezTo>
                  <a:pt x="758867" y="-18032"/>
                  <a:pt x="577793" y="220923"/>
                  <a:pt x="551243" y="294202"/>
                </a:cubicBezTo>
                <a:cubicBezTo>
                  <a:pt x="524693" y="367481"/>
                  <a:pt x="605937" y="338276"/>
                  <a:pt x="576731" y="440761"/>
                </a:cubicBezTo>
                <a:cubicBezTo>
                  <a:pt x="547525" y="543246"/>
                  <a:pt x="403090" y="847515"/>
                  <a:pt x="376009" y="909112"/>
                </a:cubicBezTo>
                <a:cubicBezTo>
                  <a:pt x="348928" y="970709"/>
                  <a:pt x="475839" y="722727"/>
                  <a:pt x="414242" y="810344"/>
                </a:cubicBezTo>
                <a:cubicBezTo>
                  <a:pt x="352645" y="897961"/>
                  <a:pt x="44128" y="1377995"/>
                  <a:pt x="6426" y="1434813"/>
                </a:cubicBezTo>
                <a:cubicBezTo>
                  <a:pt x="-31276" y="1491631"/>
                  <a:pt x="105725" y="1346665"/>
                  <a:pt x="188032" y="1151253"/>
                </a:cubicBezTo>
                <a:cubicBezTo>
                  <a:pt x="270339" y="955841"/>
                  <a:pt x="462564" y="386067"/>
                  <a:pt x="500266" y="262341"/>
                </a:cubicBezTo>
                <a:cubicBezTo>
                  <a:pt x="537968" y="138616"/>
                  <a:pt x="373885" y="452974"/>
                  <a:pt x="414242" y="408900"/>
                </a:cubicBezTo>
                <a:cubicBezTo>
                  <a:pt x="454599" y="364826"/>
                  <a:pt x="713201" y="20200"/>
                  <a:pt x="736034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CE750BA-2DD5-6503-FA1A-C3F1D53EF0BA}"/>
              </a:ext>
            </a:extLst>
          </p:cNvPr>
          <p:cNvSpPr/>
          <p:nvPr/>
        </p:nvSpPr>
        <p:spPr>
          <a:xfrm>
            <a:off x="3463158" y="2762920"/>
            <a:ext cx="1090191" cy="1621585"/>
          </a:xfrm>
          <a:custGeom>
            <a:avLst/>
            <a:gdLst>
              <a:gd name="connsiteX0" fmla="*/ 1083790 w 1090191"/>
              <a:gd name="connsiteY0" fmla="*/ 17858 h 1621585"/>
              <a:gd name="connsiteX1" fmla="*/ 457489 w 1090191"/>
              <a:gd name="connsiteY1" fmla="*/ 969836 h 1621585"/>
              <a:gd name="connsiteX2" fmla="*/ 319702 w 1090191"/>
              <a:gd name="connsiteY2" fmla="*/ 1401984 h 1621585"/>
              <a:gd name="connsiteX3" fmla="*/ 376069 w 1090191"/>
              <a:gd name="connsiteY3" fmla="*/ 1257935 h 1621585"/>
              <a:gd name="connsiteX4" fmla="*/ 289 w 1090191"/>
              <a:gd name="connsiteY4" fmla="*/ 1621190 h 1621585"/>
              <a:gd name="connsiteX5" fmla="*/ 444963 w 1090191"/>
              <a:gd name="connsiteY5" fmla="*/ 1176516 h 1621585"/>
              <a:gd name="connsiteX6" fmla="*/ 839532 w 1090191"/>
              <a:gd name="connsiteY6" fmla="*/ 700527 h 1621585"/>
              <a:gd name="connsiteX7" fmla="*/ 338491 w 1090191"/>
              <a:gd name="connsiteY7" fmla="*/ 1232883 h 1621585"/>
              <a:gd name="connsiteX8" fmla="*/ 758113 w 1090191"/>
              <a:gd name="connsiteY8" fmla="*/ 412428 h 1621585"/>
              <a:gd name="connsiteX9" fmla="*/ 1083790 w 1090191"/>
              <a:gd name="connsiteY9" fmla="*/ 17858 h 16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91" h="1621585">
                <a:moveTo>
                  <a:pt x="1083790" y="17858"/>
                </a:moveTo>
                <a:cubicBezTo>
                  <a:pt x="1033686" y="110759"/>
                  <a:pt x="584837" y="739148"/>
                  <a:pt x="457489" y="969836"/>
                </a:cubicBezTo>
                <a:cubicBezTo>
                  <a:pt x="330141" y="1200524"/>
                  <a:pt x="333272" y="1353968"/>
                  <a:pt x="319702" y="1401984"/>
                </a:cubicBezTo>
                <a:cubicBezTo>
                  <a:pt x="306132" y="1450000"/>
                  <a:pt x="429304" y="1221401"/>
                  <a:pt x="376069" y="1257935"/>
                </a:cubicBezTo>
                <a:cubicBezTo>
                  <a:pt x="322834" y="1294469"/>
                  <a:pt x="-11193" y="1634760"/>
                  <a:pt x="289" y="1621190"/>
                </a:cubicBezTo>
                <a:cubicBezTo>
                  <a:pt x="11771" y="1607620"/>
                  <a:pt x="305089" y="1329960"/>
                  <a:pt x="444963" y="1176516"/>
                </a:cubicBezTo>
                <a:cubicBezTo>
                  <a:pt x="584837" y="1023072"/>
                  <a:pt x="857277" y="691133"/>
                  <a:pt x="839532" y="700527"/>
                </a:cubicBezTo>
                <a:cubicBezTo>
                  <a:pt x="821787" y="709922"/>
                  <a:pt x="352061" y="1280899"/>
                  <a:pt x="338491" y="1232883"/>
                </a:cubicBezTo>
                <a:cubicBezTo>
                  <a:pt x="324921" y="1184867"/>
                  <a:pt x="639116" y="609713"/>
                  <a:pt x="758113" y="412428"/>
                </a:cubicBezTo>
                <a:cubicBezTo>
                  <a:pt x="877110" y="215143"/>
                  <a:pt x="1133894" y="-75043"/>
                  <a:pt x="1083790" y="17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E6937E9-5511-A764-2B02-50AC848CF7C8}"/>
              </a:ext>
            </a:extLst>
          </p:cNvPr>
          <p:cNvSpPr/>
          <p:nvPr/>
        </p:nvSpPr>
        <p:spPr>
          <a:xfrm>
            <a:off x="4102575" y="2885930"/>
            <a:ext cx="544931" cy="1344512"/>
          </a:xfrm>
          <a:custGeom>
            <a:avLst/>
            <a:gdLst>
              <a:gd name="connsiteX0" fmla="*/ 544581 w 544931"/>
              <a:gd name="connsiteY0" fmla="*/ 1319 h 1344512"/>
              <a:gd name="connsiteX1" fmla="*/ 162537 w 544931"/>
              <a:gd name="connsiteY1" fmla="*/ 621358 h 1344512"/>
              <a:gd name="connsiteX2" fmla="*/ 137485 w 544931"/>
              <a:gd name="connsiteY2" fmla="*/ 1310289 h 1344512"/>
              <a:gd name="connsiteX3" fmla="*/ 112433 w 544931"/>
              <a:gd name="connsiteY3" fmla="*/ 1166240 h 1344512"/>
              <a:gd name="connsiteX4" fmla="*/ 87381 w 544931"/>
              <a:gd name="connsiteY4" fmla="*/ 527412 h 1344512"/>
              <a:gd name="connsiteX5" fmla="*/ 5962 w 544931"/>
              <a:gd name="connsiteY5" fmla="*/ 865615 h 1344512"/>
              <a:gd name="connsiteX6" fmla="*/ 269009 w 544931"/>
              <a:gd name="connsiteY6" fmla="*/ 301944 h 1344512"/>
              <a:gd name="connsiteX7" fmla="*/ 87381 w 544931"/>
              <a:gd name="connsiteY7" fmla="*/ 452256 h 1344512"/>
              <a:gd name="connsiteX8" fmla="*/ 544581 w 544931"/>
              <a:gd name="connsiteY8" fmla="*/ 1319 h 13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31" h="1344512">
                <a:moveTo>
                  <a:pt x="544581" y="1319"/>
                </a:moveTo>
                <a:cubicBezTo>
                  <a:pt x="557107" y="29503"/>
                  <a:pt x="230386" y="403196"/>
                  <a:pt x="162537" y="621358"/>
                </a:cubicBezTo>
                <a:cubicBezTo>
                  <a:pt x="94688" y="839520"/>
                  <a:pt x="145836" y="1219475"/>
                  <a:pt x="137485" y="1310289"/>
                </a:cubicBezTo>
                <a:cubicBezTo>
                  <a:pt x="129134" y="1401103"/>
                  <a:pt x="120784" y="1296719"/>
                  <a:pt x="112433" y="1166240"/>
                </a:cubicBezTo>
                <a:cubicBezTo>
                  <a:pt x="104082" y="1035761"/>
                  <a:pt x="105126" y="577516"/>
                  <a:pt x="87381" y="527412"/>
                </a:cubicBezTo>
                <a:cubicBezTo>
                  <a:pt x="69636" y="477308"/>
                  <a:pt x="-24309" y="903193"/>
                  <a:pt x="5962" y="865615"/>
                </a:cubicBezTo>
                <a:cubicBezTo>
                  <a:pt x="36233" y="828037"/>
                  <a:pt x="255439" y="370837"/>
                  <a:pt x="269009" y="301944"/>
                </a:cubicBezTo>
                <a:cubicBezTo>
                  <a:pt x="282579" y="233051"/>
                  <a:pt x="45628" y="499229"/>
                  <a:pt x="87381" y="452256"/>
                </a:cubicBezTo>
                <a:cubicBezTo>
                  <a:pt x="129134" y="405283"/>
                  <a:pt x="532055" y="-26865"/>
                  <a:pt x="544581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41CC0CB-8443-C814-552A-E9EEE4C1065E}"/>
              </a:ext>
            </a:extLst>
          </p:cNvPr>
          <p:cNvSpPr/>
          <p:nvPr/>
        </p:nvSpPr>
        <p:spPr>
          <a:xfrm>
            <a:off x="4294555" y="2528299"/>
            <a:ext cx="636016" cy="1701642"/>
          </a:xfrm>
          <a:custGeom>
            <a:avLst/>
            <a:gdLst>
              <a:gd name="connsiteX0" fmla="*/ 33187 w 636016"/>
              <a:gd name="connsiteY0" fmla="*/ 1959 h 1701642"/>
              <a:gd name="connsiteX1" fmla="*/ 571807 w 636016"/>
              <a:gd name="connsiteY1" fmla="*/ 903833 h 1701642"/>
              <a:gd name="connsiteX2" fmla="*/ 277445 w 636016"/>
              <a:gd name="connsiteY2" fmla="*/ 1379822 h 1701642"/>
              <a:gd name="connsiteX3" fmla="*/ 327549 w 636016"/>
              <a:gd name="connsiteY3" fmla="*/ 1304665 h 1701642"/>
              <a:gd name="connsiteX4" fmla="*/ 1872 w 636016"/>
              <a:gd name="connsiteY4" fmla="*/ 1699235 h 1701642"/>
              <a:gd name="connsiteX5" fmla="*/ 214815 w 636016"/>
              <a:gd name="connsiteY5" fmla="*/ 1448715 h 1701642"/>
              <a:gd name="connsiteX6" fmla="*/ 634437 w 636016"/>
              <a:gd name="connsiteY6" fmla="*/ 1016567 h 1701642"/>
              <a:gd name="connsiteX7" fmla="*/ 352601 w 636016"/>
              <a:gd name="connsiteY7" fmla="*/ 503000 h 1701642"/>
              <a:gd name="connsiteX8" fmla="*/ 208552 w 636016"/>
              <a:gd name="connsiteY8" fmla="*/ 327635 h 1701642"/>
              <a:gd name="connsiteX9" fmla="*/ 459072 w 636016"/>
              <a:gd name="connsiteY9" fmla="*/ 653312 h 1701642"/>
              <a:gd name="connsiteX10" fmla="*/ 33187 w 636016"/>
              <a:gd name="connsiteY10" fmla="*/ 1959 h 17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16" h="1701642">
                <a:moveTo>
                  <a:pt x="33187" y="1959"/>
                </a:moveTo>
                <a:cubicBezTo>
                  <a:pt x="51976" y="43712"/>
                  <a:pt x="531097" y="674189"/>
                  <a:pt x="571807" y="903833"/>
                </a:cubicBezTo>
                <a:cubicBezTo>
                  <a:pt x="612517" y="1133477"/>
                  <a:pt x="318155" y="1313017"/>
                  <a:pt x="277445" y="1379822"/>
                </a:cubicBezTo>
                <a:cubicBezTo>
                  <a:pt x="236735" y="1446627"/>
                  <a:pt x="373478" y="1251430"/>
                  <a:pt x="327549" y="1304665"/>
                </a:cubicBezTo>
                <a:cubicBezTo>
                  <a:pt x="281620" y="1357900"/>
                  <a:pt x="20661" y="1675227"/>
                  <a:pt x="1872" y="1699235"/>
                </a:cubicBezTo>
                <a:cubicBezTo>
                  <a:pt x="-16917" y="1723243"/>
                  <a:pt x="109388" y="1562493"/>
                  <a:pt x="214815" y="1448715"/>
                </a:cubicBezTo>
                <a:cubicBezTo>
                  <a:pt x="320242" y="1334937"/>
                  <a:pt x="611473" y="1174186"/>
                  <a:pt x="634437" y="1016567"/>
                </a:cubicBezTo>
                <a:cubicBezTo>
                  <a:pt x="657401" y="858948"/>
                  <a:pt x="423582" y="617822"/>
                  <a:pt x="352601" y="503000"/>
                </a:cubicBezTo>
                <a:cubicBezTo>
                  <a:pt x="281620" y="388178"/>
                  <a:pt x="190807" y="302583"/>
                  <a:pt x="208552" y="327635"/>
                </a:cubicBezTo>
                <a:cubicBezTo>
                  <a:pt x="226297" y="352687"/>
                  <a:pt x="484124" y="707591"/>
                  <a:pt x="459072" y="653312"/>
                </a:cubicBezTo>
                <a:cubicBezTo>
                  <a:pt x="434020" y="599033"/>
                  <a:pt x="14398" y="-39794"/>
                  <a:pt x="33187" y="1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758804-9FCE-1315-763D-041E8219D288}"/>
              </a:ext>
            </a:extLst>
          </p:cNvPr>
          <p:cNvSpPr/>
          <p:nvPr/>
        </p:nvSpPr>
        <p:spPr>
          <a:xfrm>
            <a:off x="3397392" y="2506621"/>
            <a:ext cx="961719" cy="1764784"/>
          </a:xfrm>
          <a:custGeom>
            <a:avLst/>
            <a:gdLst>
              <a:gd name="connsiteX0" fmla="*/ 961666 w 961719"/>
              <a:gd name="connsiteY0" fmla="*/ 4847 h 1764784"/>
              <a:gd name="connsiteX1" fmla="*/ 285260 w 961719"/>
              <a:gd name="connsiteY1" fmla="*/ 894195 h 1764784"/>
              <a:gd name="connsiteX2" fmla="*/ 122422 w 961719"/>
              <a:gd name="connsiteY2" fmla="*/ 1595653 h 1764784"/>
              <a:gd name="connsiteX3" fmla="*/ 216367 w 961719"/>
              <a:gd name="connsiteY3" fmla="*/ 1764754 h 1764784"/>
              <a:gd name="connsiteX4" fmla="*/ 141211 w 961719"/>
              <a:gd name="connsiteY4" fmla="*/ 1589390 h 1764784"/>
              <a:gd name="connsiteX5" fmla="*/ 9687 w 961719"/>
              <a:gd name="connsiteY5" fmla="*/ 1232398 h 1764784"/>
              <a:gd name="connsiteX6" fmla="*/ 66055 w 961719"/>
              <a:gd name="connsiteY6" fmla="*/ 1320080 h 1764784"/>
              <a:gd name="connsiteX7" fmla="*/ 510729 w 961719"/>
              <a:gd name="connsiteY7" fmla="*/ 418206 h 1764784"/>
              <a:gd name="connsiteX8" fmla="*/ 141211 w 961719"/>
              <a:gd name="connsiteY8" fmla="*/ 912984 h 1764784"/>
              <a:gd name="connsiteX9" fmla="*/ 579622 w 961719"/>
              <a:gd name="connsiteY9" fmla="*/ 255368 h 1764784"/>
              <a:gd name="connsiteX10" fmla="*/ 247682 w 961719"/>
              <a:gd name="connsiteY10" fmla="*/ 524678 h 1764784"/>
              <a:gd name="connsiteX11" fmla="*/ 961666 w 961719"/>
              <a:gd name="connsiteY11" fmla="*/ 4847 h 17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719" h="1764784">
                <a:moveTo>
                  <a:pt x="961666" y="4847"/>
                </a:moveTo>
                <a:cubicBezTo>
                  <a:pt x="967929" y="66433"/>
                  <a:pt x="425134" y="629061"/>
                  <a:pt x="285260" y="894195"/>
                </a:cubicBezTo>
                <a:cubicBezTo>
                  <a:pt x="145386" y="1159329"/>
                  <a:pt x="133904" y="1450560"/>
                  <a:pt x="122422" y="1595653"/>
                </a:cubicBezTo>
                <a:cubicBezTo>
                  <a:pt x="110940" y="1740746"/>
                  <a:pt x="213235" y="1765798"/>
                  <a:pt x="216367" y="1764754"/>
                </a:cubicBezTo>
                <a:cubicBezTo>
                  <a:pt x="219498" y="1763710"/>
                  <a:pt x="175658" y="1678116"/>
                  <a:pt x="141211" y="1589390"/>
                </a:cubicBezTo>
                <a:cubicBezTo>
                  <a:pt x="106764" y="1500664"/>
                  <a:pt x="22213" y="1277283"/>
                  <a:pt x="9687" y="1232398"/>
                </a:cubicBezTo>
                <a:cubicBezTo>
                  <a:pt x="-2839" y="1187513"/>
                  <a:pt x="-17452" y="1455779"/>
                  <a:pt x="66055" y="1320080"/>
                </a:cubicBezTo>
                <a:cubicBezTo>
                  <a:pt x="149562" y="1184381"/>
                  <a:pt x="498203" y="486055"/>
                  <a:pt x="510729" y="418206"/>
                </a:cubicBezTo>
                <a:cubicBezTo>
                  <a:pt x="523255" y="350357"/>
                  <a:pt x="129729" y="940124"/>
                  <a:pt x="141211" y="912984"/>
                </a:cubicBezTo>
                <a:cubicBezTo>
                  <a:pt x="152693" y="885844"/>
                  <a:pt x="561877" y="320086"/>
                  <a:pt x="579622" y="255368"/>
                </a:cubicBezTo>
                <a:cubicBezTo>
                  <a:pt x="597367" y="190650"/>
                  <a:pt x="189227" y="561212"/>
                  <a:pt x="247682" y="524678"/>
                </a:cubicBezTo>
                <a:cubicBezTo>
                  <a:pt x="306137" y="488144"/>
                  <a:pt x="955403" y="-56739"/>
                  <a:pt x="961666" y="4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B0B8D0A-6499-AED5-D2D7-55908B765A48}"/>
              </a:ext>
            </a:extLst>
          </p:cNvPr>
          <p:cNvSpPr/>
          <p:nvPr/>
        </p:nvSpPr>
        <p:spPr>
          <a:xfrm>
            <a:off x="4371533" y="2435855"/>
            <a:ext cx="981755" cy="1893058"/>
          </a:xfrm>
          <a:custGeom>
            <a:avLst/>
            <a:gdLst>
              <a:gd name="connsiteX0" fmla="*/ 51 w 981755"/>
              <a:gd name="connsiteY0" fmla="*/ 457 h 1893058"/>
              <a:gd name="connsiteX1" fmla="*/ 757875 w 981755"/>
              <a:gd name="connsiteY1" fmla="*/ 927383 h 1893058"/>
              <a:gd name="connsiteX2" fmla="*/ 720297 w 981755"/>
              <a:gd name="connsiteY2" fmla="*/ 1547422 h 1893058"/>
              <a:gd name="connsiteX3" fmla="*/ 833031 w 981755"/>
              <a:gd name="connsiteY3" fmla="*/ 1365794 h 1893058"/>
              <a:gd name="connsiteX4" fmla="*/ 707771 w 981755"/>
              <a:gd name="connsiteY4" fmla="*/ 1891887 h 1893058"/>
              <a:gd name="connsiteX5" fmla="*/ 789190 w 981755"/>
              <a:gd name="connsiteY5" fmla="*/ 1491055 h 1893058"/>
              <a:gd name="connsiteX6" fmla="*/ 977081 w 981755"/>
              <a:gd name="connsiteY6" fmla="*/ 939909 h 1893058"/>
              <a:gd name="connsiteX7" fmla="*/ 926977 w 981755"/>
              <a:gd name="connsiteY7" fmla="*/ 1591263 h 1893058"/>
              <a:gd name="connsiteX8" fmla="*/ 952029 w 981755"/>
              <a:gd name="connsiteY8" fmla="*/ 1816731 h 1893058"/>
              <a:gd name="connsiteX9" fmla="*/ 933240 w 981755"/>
              <a:gd name="connsiteY9" fmla="*/ 1528633 h 1893058"/>
              <a:gd name="connsiteX10" fmla="*/ 952029 w 981755"/>
              <a:gd name="connsiteY10" fmla="*/ 902331 h 1893058"/>
              <a:gd name="connsiteX11" fmla="*/ 682719 w 981755"/>
              <a:gd name="connsiteY11" fmla="*/ 344923 h 1893058"/>
              <a:gd name="connsiteX12" fmla="*/ 977081 w 981755"/>
              <a:gd name="connsiteY12" fmla="*/ 1196693 h 1893058"/>
              <a:gd name="connsiteX13" fmla="*/ 720297 w 981755"/>
              <a:gd name="connsiteY13" fmla="*/ 808386 h 1893058"/>
              <a:gd name="connsiteX14" fmla="*/ 51 w 981755"/>
              <a:gd name="connsiteY14" fmla="*/ 457 h 18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755" h="1893058">
                <a:moveTo>
                  <a:pt x="51" y="457"/>
                </a:moveTo>
                <a:cubicBezTo>
                  <a:pt x="6314" y="20290"/>
                  <a:pt x="637834" y="669556"/>
                  <a:pt x="757875" y="927383"/>
                </a:cubicBezTo>
                <a:cubicBezTo>
                  <a:pt x="877916" y="1185211"/>
                  <a:pt x="707771" y="1474354"/>
                  <a:pt x="720297" y="1547422"/>
                </a:cubicBezTo>
                <a:cubicBezTo>
                  <a:pt x="732823" y="1620490"/>
                  <a:pt x="835119" y="1308383"/>
                  <a:pt x="833031" y="1365794"/>
                </a:cubicBezTo>
                <a:cubicBezTo>
                  <a:pt x="830943" y="1423205"/>
                  <a:pt x="715078" y="1871010"/>
                  <a:pt x="707771" y="1891887"/>
                </a:cubicBezTo>
                <a:cubicBezTo>
                  <a:pt x="700464" y="1912764"/>
                  <a:pt x="744305" y="1649718"/>
                  <a:pt x="789190" y="1491055"/>
                </a:cubicBezTo>
                <a:cubicBezTo>
                  <a:pt x="834075" y="1332392"/>
                  <a:pt x="954117" y="923208"/>
                  <a:pt x="977081" y="939909"/>
                </a:cubicBezTo>
                <a:cubicBezTo>
                  <a:pt x="1000046" y="956610"/>
                  <a:pt x="931152" y="1445126"/>
                  <a:pt x="926977" y="1591263"/>
                </a:cubicBezTo>
                <a:cubicBezTo>
                  <a:pt x="922802" y="1737400"/>
                  <a:pt x="950985" y="1827169"/>
                  <a:pt x="952029" y="1816731"/>
                </a:cubicBezTo>
                <a:cubicBezTo>
                  <a:pt x="953073" y="1806293"/>
                  <a:pt x="933240" y="1681033"/>
                  <a:pt x="933240" y="1528633"/>
                </a:cubicBezTo>
                <a:cubicBezTo>
                  <a:pt x="933240" y="1376233"/>
                  <a:pt x="993782" y="1099616"/>
                  <a:pt x="952029" y="902331"/>
                </a:cubicBezTo>
                <a:cubicBezTo>
                  <a:pt x="910276" y="705046"/>
                  <a:pt x="678544" y="295863"/>
                  <a:pt x="682719" y="344923"/>
                </a:cubicBezTo>
                <a:cubicBezTo>
                  <a:pt x="686894" y="393983"/>
                  <a:pt x="970818" y="1119449"/>
                  <a:pt x="977081" y="1196693"/>
                </a:cubicBezTo>
                <a:cubicBezTo>
                  <a:pt x="983344" y="1273937"/>
                  <a:pt x="876872" y="1005671"/>
                  <a:pt x="720297" y="808386"/>
                </a:cubicBezTo>
                <a:cubicBezTo>
                  <a:pt x="563722" y="611101"/>
                  <a:pt x="-6212" y="-19376"/>
                  <a:pt x="5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63E92A7-F0D2-472F-6F23-63629398B474}"/>
              </a:ext>
            </a:extLst>
          </p:cNvPr>
          <p:cNvSpPr/>
          <p:nvPr/>
        </p:nvSpPr>
        <p:spPr>
          <a:xfrm>
            <a:off x="2892915" y="2548563"/>
            <a:ext cx="971529" cy="3495245"/>
          </a:xfrm>
          <a:custGeom>
            <a:avLst/>
            <a:gdLst>
              <a:gd name="connsiteX0" fmla="*/ 971364 w 971529"/>
              <a:gd name="connsiteY0" fmla="*/ 484 h 3495245"/>
              <a:gd name="connsiteX1" fmla="*/ 132121 w 971529"/>
              <a:gd name="connsiteY1" fmla="*/ 1228034 h 3495245"/>
              <a:gd name="connsiteX2" fmla="*/ 82017 w 971529"/>
              <a:gd name="connsiteY2" fmla="*/ 2079804 h 3495245"/>
              <a:gd name="connsiteX3" fmla="*/ 44438 w 971529"/>
              <a:gd name="connsiteY3" fmla="*/ 1929492 h 3495245"/>
              <a:gd name="connsiteX4" fmla="*/ 69490 w 971529"/>
              <a:gd name="connsiteY4" fmla="*/ 2681053 h 3495245"/>
              <a:gd name="connsiteX5" fmla="*/ 376378 w 971529"/>
              <a:gd name="connsiteY5" fmla="*/ 3332407 h 3495245"/>
              <a:gd name="connsiteX6" fmla="*/ 695792 w 971529"/>
              <a:gd name="connsiteY6" fmla="*/ 3495245 h 3495245"/>
              <a:gd name="connsiteX7" fmla="*/ 407693 w 971529"/>
              <a:gd name="connsiteY7" fmla="*/ 3332407 h 3495245"/>
              <a:gd name="connsiteX8" fmla="*/ 6860 w 971529"/>
              <a:gd name="connsiteY8" fmla="*/ 2900259 h 3495245"/>
              <a:gd name="connsiteX9" fmla="*/ 144647 w 971529"/>
              <a:gd name="connsiteY9" fmla="*/ 1296927 h 3495245"/>
              <a:gd name="connsiteX10" fmla="*/ 13123 w 971529"/>
              <a:gd name="connsiteY10" fmla="*/ 1710286 h 3495245"/>
              <a:gd name="connsiteX11" fmla="*/ 288696 w 971529"/>
              <a:gd name="connsiteY11" fmla="*/ 739519 h 3495245"/>
              <a:gd name="connsiteX12" fmla="*/ 69490 w 971529"/>
              <a:gd name="connsiteY12" fmla="*/ 1284401 h 3495245"/>
              <a:gd name="connsiteX13" fmla="*/ 520427 w 971529"/>
              <a:gd name="connsiteY13" fmla="*/ 370001 h 3495245"/>
              <a:gd name="connsiteX14" fmla="*/ 56964 w 971529"/>
              <a:gd name="connsiteY14" fmla="*/ 1071459 h 3495245"/>
              <a:gd name="connsiteX15" fmla="*/ 971364 w 971529"/>
              <a:gd name="connsiteY15" fmla="*/ 484 h 34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29" h="3495245">
                <a:moveTo>
                  <a:pt x="971364" y="484"/>
                </a:moveTo>
                <a:cubicBezTo>
                  <a:pt x="983890" y="26580"/>
                  <a:pt x="280345" y="881481"/>
                  <a:pt x="132121" y="1228034"/>
                </a:cubicBezTo>
                <a:cubicBezTo>
                  <a:pt x="-16104" y="1574587"/>
                  <a:pt x="96631" y="1962894"/>
                  <a:pt x="82017" y="2079804"/>
                </a:cubicBezTo>
                <a:cubicBezTo>
                  <a:pt x="67403" y="2196714"/>
                  <a:pt x="46526" y="1829284"/>
                  <a:pt x="44438" y="1929492"/>
                </a:cubicBezTo>
                <a:cubicBezTo>
                  <a:pt x="42350" y="2029700"/>
                  <a:pt x="14167" y="2447234"/>
                  <a:pt x="69490" y="2681053"/>
                </a:cubicBezTo>
                <a:cubicBezTo>
                  <a:pt x="124813" y="2914872"/>
                  <a:pt x="271994" y="3196708"/>
                  <a:pt x="376378" y="3332407"/>
                </a:cubicBezTo>
                <a:cubicBezTo>
                  <a:pt x="480762" y="3468106"/>
                  <a:pt x="690573" y="3495245"/>
                  <a:pt x="695792" y="3495245"/>
                </a:cubicBezTo>
                <a:cubicBezTo>
                  <a:pt x="701011" y="3495245"/>
                  <a:pt x="522515" y="3431571"/>
                  <a:pt x="407693" y="3332407"/>
                </a:cubicBezTo>
                <a:cubicBezTo>
                  <a:pt x="292871" y="3233243"/>
                  <a:pt x="50701" y="3239506"/>
                  <a:pt x="6860" y="2900259"/>
                </a:cubicBezTo>
                <a:cubicBezTo>
                  <a:pt x="-36981" y="2561012"/>
                  <a:pt x="143603" y="1495256"/>
                  <a:pt x="144647" y="1296927"/>
                </a:cubicBezTo>
                <a:cubicBezTo>
                  <a:pt x="145691" y="1098598"/>
                  <a:pt x="-10885" y="1803187"/>
                  <a:pt x="13123" y="1710286"/>
                </a:cubicBezTo>
                <a:cubicBezTo>
                  <a:pt x="37131" y="1617385"/>
                  <a:pt x="279301" y="810500"/>
                  <a:pt x="288696" y="739519"/>
                </a:cubicBezTo>
                <a:cubicBezTo>
                  <a:pt x="298091" y="668538"/>
                  <a:pt x="30868" y="1345987"/>
                  <a:pt x="69490" y="1284401"/>
                </a:cubicBezTo>
                <a:cubicBezTo>
                  <a:pt x="108112" y="1222815"/>
                  <a:pt x="522515" y="405491"/>
                  <a:pt x="520427" y="370001"/>
                </a:cubicBezTo>
                <a:cubicBezTo>
                  <a:pt x="518339" y="334511"/>
                  <a:pt x="-12973" y="1130957"/>
                  <a:pt x="56964" y="1071459"/>
                </a:cubicBezTo>
                <a:cubicBezTo>
                  <a:pt x="126901" y="1011961"/>
                  <a:pt x="958838" y="-25612"/>
                  <a:pt x="971364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4C67411-B03F-72A9-EFDC-953D015C5C30}"/>
              </a:ext>
            </a:extLst>
          </p:cNvPr>
          <p:cNvSpPr/>
          <p:nvPr/>
        </p:nvSpPr>
        <p:spPr>
          <a:xfrm>
            <a:off x="2587686" y="2927933"/>
            <a:ext cx="976204" cy="3413687"/>
          </a:xfrm>
          <a:custGeom>
            <a:avLst/>
            <a:gdLst>
              <a:gd name="connsiteX0" fmla="*/ 687870 w 976204"/>
              <a:gd name="connsiteY0" fmla="*/ 3157 h 3413687"/>
              <a:gd name="connsiteX1" fmla="*/ 142988 w 976204"/>
              <a:gd name="connsiteY1" fmla="*/ 1393546 h 3413687"/>
              <a:gd name="connsiteX2" fmla="*/ 161777 w 976204"/>
              <a:gd name="connsiteY2" fmla="*/ 2176423 h 3413687"/>
              <a:gd name="connsiteX3" fmla="*/ 11465 w 976204"/>
              <a:gd name="connsiteY3" fmla="*/ 2201475 h 3413687"/>
              <a:gd name="connsiteX4" fmla="*/ 261985 w 976204"/>
              <a:gd name="connsiteY4" fmla="*/ 2758883 h 3413687"/>
              <a:gd name="connsiteX5" fmla="*/ 287037 w 976204"/>
              <a:gd name="connsiteY5" fmla="*/ 2896670 h 3413687"/>
              <a:gd name="connsiteX6" fmla="*/ 938391 w 976204"/>
              <a:gd name="connsiteY6" fmla="*/ 3397711 h 3413687"/>
              <a:gd name="connsiteX7" fmla="*/ 806867 w 976204"/>
              <a:gd name="connsiteY7" fmla="*/ 3247399 h 3413687"/>
              <a:gd name="connsiteX8" fmla="*/ 49043 w 976204"/>
              <a:gd name="connsiteY8" fmla="*/ 2827777 h 3413687"/>
              <a:gd name="connsiteX9" fmla="*/ 74095 w 976204"/>
              <a:gd name="connsiteY9" fmla="*/ 1806905 h 3413687"/>
              <a:gd name="connsiteX10" fmla="*/ 67832 w 976204"/>
              <a:gd name="connsiteY10" fmla="*/ 1957218 h 3413687"/>
              <a:gd name="connsiteX11" fmla="*/ 293300 w 976204"/>
              <a:gd name="connsiteY11" fmla="*/ 742193 h 3413687"/>
              <a:gd name="connsiteX12" fmla="*/ 42780 w 976204"/>
              <a:gd name="connsiteY12" fmla="*/ 1180604 h 3413687"/>
              <a:gd name="connsiteX13" fmla="*/ 324615 w 976204"/>
              <a:gd name="connsiteY13" fmla="*/ 510462 h 3413687"/>
              <a:gd name="connsiteX14" fmla="*/ 105410 w 976204"/>
              <a:gd name="connsiteY14" fmla="*/ 998977 h 3413687"/>
              <a:gd name="connsiteX15" fmla="*/ 687870 w 976204"/>
              <a:gd name="connsiteY15" fmla="*/ 3157 h 341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204" h="3413687">
                <a:moveTo>
                  <a:pt x="687870" y="3157"/>
                </a:moveTo>
                <a:cubicBezTo>
                  <a:pt x="694133" y="68918"/>
                  <a:pt x="230670" y="1031335"/>
                  <a:pt x="142988" y="1393546"/>
                </a:cubicBezTo>
                <a:cubicBezTo>
                  <a:pt x="55306" y="1755757"/>
                  <a:pt x="183697" y="2041768"/>
                  <a:pt x="161777" y="2176423"/>
                </a:cubicBezTo>
                <a:cubicBezTo>
                  <a:pt x="139857" y="2311078"/>
                  <a:pt x="-5236" y="2104398"/>
                  <a:pt x="11465" y="2201475"/>
                </a:cubicBezTo>
                <a:cubicBezTo>
                  <a:pt x="28166" y="2298552"/>
                  <a:pt x="216056" y="2643017"/>
                  <a:pt x="261985" y="2758883"/>
                </a:cubicBezTo>
                <a:cubicBezTo>
                  <a:pt x="307914" y="2874749"/>
                  <a:pt x="174303" y="2790199"/>
                  <a:pt x="287037" y="2896670"/>
                </a:cubicBezTo>
                <a:cubicBezTo>
                  <a:pt x="399771" y="3003141"/>
                  <a:pt x="851753" y="3339256"/>
                  <a:pt x="938391" y="3397711"/>
                </a:cubicBezTo>
                <a:cubicBezTo>
                  <a:pt x="1025029" y="3456166"/>
                  <a:pt x="955092" y="3342388"/>
                  <a:pt x="806867" y="3247399"/>
                </a:cubicBezTo>
                <a:cubicBezTo>
                  <a:pt x="658642" y="3152410"/>
                  <a:pt x="171172" y="3067859"/>
                  <a:pt x="49043" y="2827777"/>
                </a:cubicBezTo>
                <a:cubicBezTo>
                  <a:pt x="-73086" y="2587695"/>
                  <a:pt x="70964" y="1951998"/>
                  <a:pt x="74095" y="1806905"/>
                </a:cubicBezTo>
                <a:cubicBezTo>
                  <a:pt x="77226" y="1661812"/>
                  <a:pt x="31298" y="2134670"/>
                  <a:pt x="67832" y="1957218"/>
                </a:cubicBezTo>
                <a:cubicBezTo>
                  <a:pt x="104366" y="1779766"/>
                  <a:pt x="297475" y="871629"/>
                  <a:pt x="293300" y="742193"/>
                </a:cubicBezTo>
                <a:cubicBezTo>
                  <a:pt x="289125" y="612757"/>
                  <a:pt x="37561" y="1219226"/>
                  <a:pt x="42780" y="1180604"/>
                </a:cubicBezTo>
                <a:cubicBezTo>
                  <a:pt x="47999" y="1141982"/>
                  <a:pt x="314177" y="540733"/>
                  <a:pt x="324615" y="510462"/>
                </a:cubicBezTo>
                <a:cubicBezTo>
                  <a:pt x="335053" y="480191"/>
                  <a:pt x="42780" y="1078309"/>
                  <a:pt x="105410" y="998977"/>
                </a:cubicBezTo>
                <a:cubicBezTo>
                  <a:pt x="168040" y="919645"/>
                  <a:pt x="681607" y="-62604"/>
                  <a:pt x="687870" y="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25A02756-5316-21EF-67E5-50EB8A3BD8DB}"/>
              </a:ext>
            </a:extLst>
          </p:cNvPr>
          <p:cNvSpPr/>
          <p:nvPr/>
        </p:nvSpPr>
        <p:spPr>
          <a:xfrm>
            <a:off x="4240056" y="2495832"/>
            <a:ext cx="489058" cy="1744241"/>
          </a:xfrm>
          <a:custGeom>
            <a:avLst/>
            <a:gdLst>
              <a:gd name="connsiteX0" fmla="*/ 50108 w 489058"/>
              <a:gd name="connsiteY0" fmla="*/ 78267 h 1744241"/>
              <a:gd name="connsiteX1" fmla="*/ 100212 w 489058"/>
              <a:gd name="connsiteY1" fmla="*/ 165949 h 1744241"/>
              <a:gd name="connsiteX2" fmla="*/ 237999 w 489058"/>
              <a:gd name="connsiteY2" fmla="*/ 1149242 h 1744241"/>
              <a:gd name="connsiteX3" fmla="*/ 43845 w 489058"/>
              <a:gd name="connsiteY3" fmla="*/ 1543812 h 1744241"/>
              <a:gd name="connsiteX4" fmla="*/ 263051 w 489058"/>
              <a:gd name="connsiteY4" fmla="*/ 1312080 h 1744241"/>
              <a:gd name="connsiteX5" fmla="*/ 4 w 489058"/>
              <a:gd name="connsiteY5" fmla="*/ 1744228 h 1744241"/>
              <a:gd name="connsiteX6" fmla="*/ 256788 w 489058"/>
              <a:gd name="connsiteY6" fmla="*/ 1324606 h 1744241"/>
              <a:gd name="connsiteX7" fmla="*/ 488519 w 489058"/>
              <a:gd name="connsiteY7" fmla="*/ 641938 h 1744241"/>
              <a:gd name="connsiteX8" fmla="*/ 319418 w 489058"/>
              <a:gd name="connsiteY8" fmla="*/ 1174294 h 1744241"/>
              <a:gd name="connsiteX9" fmla="*/ 275577 w 489058"/>
              <a:gd name="connsiteY9" fmla="*/ 767198 h 1744241"/>
              <a:gd name="connsiteX10" fmla="*/ 313155 w 489058"/>
              <a:gd name="connsiteY10" fmla="*/ 967615 h 1744241"/>
              <a:gd name="connsiteX11" fmla="*/ 50108 w 489058"/>
              <a:gd name="connsiteY11" fmla="*/ 78267 h 17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058" h="1744241">
                <a:moveTo>
                  <a:pt x="50108" y="78267"/>
                </a:moveTo>
                <a:cubicBezTo>
                  <a:pt x="14617" y="-55344"/>
                  <a:pt x="68897" y="-12547"/>
                  <a:pt x="100212" y="165949"/>
                </a:cubicBezTo>
                <a:cubicBezTo>
                  <a:pt x="131527" y="344445"/>
                  <a:pt x="247393" y="919598"/>
                  <a:pt x="237999" y="1149242"/>
                </a:cubicBezTo>
                <a:cubicBezTo>
                  <a:pt x="228605" y="1378886"/>
                  <a:pt x="39670" y="1516672"/>
                  <a:pt x="43845" y="1543812"/>
                </a:cubicBezTo>
                <a:cubicBezTo>
                  <a:pt x="48020" y="1570952"/>
                  <a:pt x="270358" y="1278677"/>
                  <a:pt x="263051" y="1312080"/>
                </a:cubicBezTo>
                <a:cubicBezTo>
                  <a:pt x="255744" y="1345483"/>
                  <a:pt x="1048" y="1742140"/>
                  <a:pt x="4" y="1744228"/>
                </a:cubicBezTo>
                <a:cubicBezTo>
                  <a:pt x="-1040" y="1746316"/>
                  <a:pt x="175369" y="1508321"/>
                  <a:pt x="256788" y="1324606"/>
                </a:cubicBezTo>
                <a:cubicBezTo>
                  <a:pt x="338207" y="1140891"/>
                  <a:pt x="478081" y="666990"/>
                  <a:pt x="488519" y="641938"/>
                </a:cubicBezTo>
                <a:cubicBezTo>
                  <a:pt x="498957" y="616886"/>
                  <a:pt x="354908" y="1153417"/>
                  <a:pt x="319418" y="1174294"/>
                </a:cubicBezTo>
                <a:cubicBezTo>
                  <a:pt x="283928" y="1195171"/>
                  <a:pt x="276621" y="801644"/>
                  <a:pt x="275577" y="767198"/>
                </a:cubicBezTo>
                <a:cubicBezTo>
                  <a:pt x="274533" y="732752"/>
                  <a:pt x="343426" y="1084525"/>
                  <a:pt x="313155" y="967615"/>
                </a:cubicBezTo>
                <a:cubicBezTo>
                  <a:pt x="282884" y="850705"/>
                  <a:pt x="85599" y="211878"/>
                  <a:pt x="50108" y="78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70199C2-E11B-4D03-1871-0EF0F951ABB0}"/>
              </a:ext>
            </a:extLst>
          </p:cNvPr>
          <p:cNvSpPr/>
          <p:nvPr/>
        </p:nvSpPr>
        <p:spPr>
          <a:xfrm>
            <a:off x="3596756" y="3237167"/>
            <a:ext cx="518168" cy="1066746"/>
          </a:xfrm>
          <a:custGeom>
            <a:avLst/>
            <a:gdLst>
              <a:gd name="connsiteX0" fmla="*/ 518044 w 518168"/>
              <a:gd name="connsiteY0" fmla="*/ 811 h 1066746"/>
              <a:gd name="connsiteX1" fmla="*/ 117211 w 518168"/>
              <a:gd name="connsiteY1" fmla="*/ 570745 h 1066746"/>
              <a:gd name="connsiteX2" fmla="*/ 10740 w 518168"/>
              <a:gd name="connsiteY2" fmla="*/ 1046734 h 1066746"/>
              <a:gd name="connsiteX3" fmla="*/ 10740 w 518168"/>
              <a:gd name="connsiteY3" fmla="*/ 890159 h 1066746"/>
              <a:gd name="connsiteX4" fmla="*/ 73370 w 518168"/>
              <a:gd name="connsiteY4" fmla="*/ 107282 h 1066746"/>
              <a:gd name="connsiteX5" fmla="*/ 85896 w 518168"/>
              <a:gd name="connsiteY5" fmla="*/ 526904 h 1066746"/>
              <a:gd name="connsiteX6" fmla="*/ 229945 w 518168"/>
              <a:gd name="connsiteY6" fmla="*/ 213754 h 1066746"/>
              <a:gd name="connsiteX7" fmla="*/ 161052 w 518168"/>
              <a:gd name="connsiteY7" fmla="*/ 439222 h 1066746"/>
              <a:gd name="connsiteX8" fmla="*/ 518044 w 518168"/>
              <a:gd name="connsiteY8" fmla="*/ 811 h 10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8" h="1066746">
                <a:moveTo>
                  <a:pt x="518044" y="811"/>
                </a:moveTo>
                <a:cubicBezTo>
                  <a:pt x="510737" y="22731"/>
                  <a:pt x="201762" y="396425"/>
                  <a:pt x="117211" y="570745"/>
                </a:cubicBezTo>
                <a:cubicBezTo>
                  <a:pt x="32660" y="745065"/>
                  <a:pt x="28485" y="993498"/>
                  <a:pt x="10740" y="1046734"/>
                </a:cubicBezTo>
                <a:cubicBezTo>
                  <a:pt x="-7005" y="1099970"/>
                  <a:pt x="302" y="1046734"/>
                  <a:pt x="10740" y="890159"/>
                </a:cubicBezTo>
                <a:cubicBezTo>
                  <a:pt x="21178" y="733584"/>
                  <a:pt x="60844" y="167825"/>
                  <a:pt x="73370" y="107282"/>
                </a:cubicBezTo>
                <a:cubicBezTo>
                  <a:pt x="85896" y="46739"/>
                  <a:pt x="59800" y="509159"/>
                  <a:pt x="85896" y="526904"/>
                </a:cubicBezTo>
                <a:cubicBezTo>
                  <a:pt x="111992" y="544649"/>
                  <a:pt x="217419" y="228368"/>
                  <a:pt x="229945" y="213754"/>
                </a:cubicBezTo>
                <a:cubicBezTo>
                  <a:pt x="242471" y="199140"/>
                  <a:pt x="113036" y="470537"/>
                  <a:pt x="161052" y="439222"/>
                </a:cubicBezTo>
                <a:cubicBezTo>
                  <a:pt x="209068" y="407907"/>
                  <a:pt x="525351" y="-21109"/>
                  <a:pt x="518044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8CF4012-5A97-0D82-FE1C-C0AEC7B84CE3}"/>
              </a:ext>
            </a:extLst>
          </p:cNvPr>
          <p:cNvSpPr/>
          <p:nvPr/>
        </p:nvSpPr>
        <p:spPr>
          <a:xfrm>
            <a:off x="4530319" y="2778154"/>
            <a:ext cx="442057" cy="1447379"/>
          </a:xfrm>
          <a:custGeom>
            <a:avLst/>
            <a:gdLst>
              <a:gd name="connsiteX0" fmla="*/ 260886 w 442057"/>
              <a:gd name="connsiteY0" fmla="*/ 40202 h 1447379"/>
              <a:gd name="connsiteX1" fmla="*/ 273413 w 442057"/>
              <a:gd name="connsiteY1" fmla="*/ 102832 h 1447379"/>
              <a:gd name="connsiteX2" fmla="*/ 386147 w 442057"/>
              <a:gd name="connsiteY2" fmla="*/ 772975 h 1447379"/>
              <a:gd name="connsiteX3" fmla="*/ 166941 w 442057"/>
              <a:gd name="connsiteY3" fmla="*/ 1129967 h 1447379"/>
              <a:gd name="connsiteX4" fmla="*/ 323517 w 442057"/>
              <a:gd name="connsiteY4" fmla="*/ 1017232 h 1447379"/>
              <a:gd name="connsiteX5" fmla="*/ 4103 w 442057"/>
              <a:gd name="connsiteY5" fmla="*/ 1443117 h 1447379"/>
              <a:gd name="connsiteX6" fmla="*/ 160678 w 442057"/>
              <a:gd name="connsiteY6" fmla="*/ 1217649 h 1447379"/>
              <a:gd name="connsiteX7" fmla="*/ 423725 w 442057"/>
              <a:gd name="connsiteY7" fmla="*/ 917024 h 1447379"/>
              <a:gd name="connsiteX8" fmla="*/ 404936 w 442057"/>
              <a:gd name="connsiteY8" fmla="*/ 478613 h 1447379"/>
              <a:gd name="connsiteX9" fmla="*/ 260886 w 442057"/>
              <a:gd name="connsiteY9" fmla="*/ 40202 h 144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57" h="1447379">
                <a:moveTo>
                  <a:pt x="260886" y="40202"/>
                </a:moveTo>
                <a:cubicBezTo>
                  <a:pt x="238965" y="-22428"/>
                  <a:pt x="252536" y="-19297"/>
                  <a:pt x="273413" y="102832"/>
                </a:cubicBezTo>
                <a:cubicBezTo>
                  <a:pt x="294290" y="224961"/>
                  <a:pt x="403892" y="601786"/>
                  <a:pt x="386147" y="772975"/>
                </a:cubicBezTo>
                <a:cubicBezTo>
                  <a:pt x="368402" y="944164"/>
                  <a:pt x="177379" y="1089258"/>
                  <a:pt x="166941" y="1129967"/>
                </a:cubicBezTo>
                <a:cubicBezTo>
                  <a:pt x="156503" y="1170676"/>
                  <a:pt x="350657" y="965040"/>
                  <a:pt x="323517" y="1017232"/>
                </a:cubicBezTo>
                <a:cubicBezTo>
                  <a:pt x="296377" y="1069424"/>
                  <a:pt x="31243" y="1409714"/>
                  <a:pt x="4103" y="1443117"/>
                </a:cubicBezTo>
                <a:cubicBezTo>
                  <a:pt x="-23037" y="1476520"/>
                  <a:pt x="90741" y="1305331"/>
                  <a:pt x="160678" y="1217649"/>
                </a:cubicBezTo>
                <a:cubicBezTo>
                  <a:pt x="230615" y="1129967"/>
                  <a:pt x="383015" y="1040197"/>
                  <a:pt x="423725" y="917024"/>
                </a:cubicBezTo>
                <a:cubicBezTo>
                  <a:pt x="464435" y="793851"/>
                  <a:pt x="427900" y="619531"/>
                  <a:pt x="404936" y="478613"/>
                </a:cubicBezTo>
                <a:cubicBezTo>
                  <a:pt x="381972" y="337695"/>
                  <a:pt x="282807" y="102832"/>
                  <a:pt x="260886" y="40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E28D35B-A976-BC13-EE8B-DC4AE7F75729}"/>
              </a:ext>
            </a:extLst>
          </p:cNvPr>
          <p:cNvSpPr/>
          <p:nvPr/>
        </p:nvSpPr>
        <p:spPr>
          <a:xfrm>
            <a:off x="5066771" y="2875116"/>
            <a:ext cx="333711" cy="1447023"/>
          </a:xfrm>
          <a:custGeom>
            <a:avLst/>
            <a:gdLst>
              <a:gd name="connsiteX0" fmla="*/ 144056 w 333711"/>
              <a:gd name="connsiteY0" fmla="*/ 12133 h 1447023"/>
              <a:gd name="connsiteX1" fmla="*/ 331947 w 333711"/>
              <a:gd name="connsiteY1" fmla="*/ 1001689 h 1447023"/>
              <a:gd name="connsiteX2" fmla="*/ 6270 w 333711"/>
              <a:gd name="connsiteY2" fmla="*/ 1433837 h 1447023"/>
              <a:gd name="connsiteX3" fmla="*/ 131530 w 333711"/>
              <a:gd name="connsiteY3" fmla="*/ 1314840 h 1447023"/>
              <a:gd name="connsiteX4" fmla="*/ 306895 w 333711"/>
              <a:gd name="connsiteY4" fmla="*/ 1101898 h 1447023"/>
              <a:gd name="connsiteX5" fmla="*/ 256791 w 333711"/>
              <a:gd name="connsiteY5" fmla="*/ 444281 h 1447023"/>
              <a:gd name="connsiteX6" fmla="*/ 269317 w 333711"/>
              <a:gd name="connsiteY6" fmla="*/ 682276 h 1447023"/>
              <a:gd name="connsiteX7" fmla="*/ 219213 w 333711"/>
              <a:gd name="connsiteY7" fmla="*/ 275180 h 1447023"/>
              <a:gd name="connsiteX8" fmla="*/ 319421 w 333711"/>
              <a:gd name="connsiteY8" fmla="*/ 438018 h 1447023"/>
              <a:gd name="connsiteX9" fmla="*/ 144056 w 333711"/>
              <a:gd name="connsiteY9" fmla="*/ 12133 h 14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1" h="1447023">
                <a:moveTo>
                  <a:pt x="144056" y="12133"/>
                </a:moveTo>
                <a:cubicBezTo>
                  <a:pt x="146144" y="106078"/>
                  <a:pt x="354911" y="764738"/>
                  <a:pt x="331947" y="1001689"/>
                </a:cubicBezTo>
                <a:cubicBezTo>
                  <a:pt x="308983" y="1238640"/>
                  <a:pt x="39673" y="1381645"/>
                  <a:pt x="6270" y="1433837"/>
                </a:cubicBezTo>
                <a:cubicBezTo>
                  <a:pt x="-27133" y="1486029"/>
                  <a:pt x="81426" y="1370163"/>
                  <a:pt x="131530" y="1314840"/>
                </a:cubicBezTo>
                <a:cubicBezTo>
                  <a:pt x="181634" y="1259517"/>
                  <a:pt x="286018" y="1246991"/>
                  <a:pt x="306895" y="1101898"/>
                </a:cubicBezTo>
                <a:cubicBezTo>
                  <a:pt x="327772" y="956805"/>
                  <a:pt x="263054" y="514218"/>
                  <a:pt x="256791" y="444281"/>
                </a:cubicBezTo>
                <a:cubicBezTo>
                  <a:pt x="250528" y="374344"/>
                  <a:pt x="275580" y="710460"/>
                  <a:pt x="269317" y="682276"/>
                </a:cubicBezTo>
                <a:cubicBezTo>
                  <a:pt x="263054" y="654092"/>
                  <a:pt x="210862" y="315890"/>
                  <a:pt x="219213" y="275180"/>
                </a:cubicBezTo>
                <a:cubicBezTo>
                  <a:pt x="227564" y="234470"/>
                  <a:pt x="330903" y="476640"/>
                  <a:pt x="319421" y="438018"/>
                </a:cubicBezTo>
                <a:cubicBezTo>
                  <a:pt x="307939" y="399396"/>
                  <a:pt x="141968" y="-81812"/>
                  <a:pt x="144056" y="12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7419C38-29D5-AA3D-5BC0-5662EB374A15}"/>
              </a:ext>
            </a:extLst>
          </p:cNvPr>
          <p:cNvSpPr/>
          <p:nvPr/>
        </p:nvSpPr>
        <p:spPr>
          <a:xfrm>
            <a:off x="5627318" y="3108258"/>
            <a:ext cx="219056" cy="2253833"/>
          </a:xfrm>
          <a:custGeom>
            <a:avLst/>
            <a:gdLst>
              <a:gd name="connsiteX0" fmla="*/ 15657 w 219056"/>
              <a:gd name="connsiteY0" fmla="*/ 67090 h 2253833"/>
              <a:gd name="connsiteX1" fmla="*/ 21920 w 219056"/>
              <a:gd name="connsiteY1" fmla="*/ 211139 h 2253833"/>
              <a:gd name="connsiteX2" fmla="*/ 203548 w 219056"/>
              <a:gd name="connsiteY2" fmla="*/ 1664158 h 2253833"/>
              <a:gd name="connsiteX3" fmla="*/ 203548 w 219056"/>
              <a:gd name="connsiteY3" fmla="*/ 1438690 h 2253833"/>
              <a:gd name="connsiteX4" fmla="*/ 153444 w 219056"/>
              <a:gd name="connsiteY4" fmla="*/ 2246619 h 2253833"/>
              <a:gd name="connsiteX5" fmla="*/ 172233 w 219056"/>
              <a:gd name="connsiteY5" fmla="*/ 1764367 h 2253833"/>
              <a:gd name="connsiteX6" fmla="*/ 178496 w 219056"/>
              <a:gd name="connsiteY6" fmla="*/ 593183 h 2253833"/>
              <a:gd name="connsiteX7" fmla="*/ 209811 w 219056"/>
              <a:gd name="connsiteY7" fmla="*/ 1163117 h 2253833"/>
              <a:gd name="connsiteX8" fmla="*/ 134655 w 219056"/>
              <a:gd name="connsiteY8" fmla="*/ 781074 h 2253833"/>
              <a:gd name="connsiteX9" fmla="*/ 15657 w 219056"/>
              <a:gd name="connsiteY9" fmla="*/ 67090 h 22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56" h="2253833">
                <a:moveTo>
                  <a:pt x="15657" y="67090"/>
                </a:moveTo>
                <a:cubicBezTo>
                  <a:pt x="-3132" y="-27899"/>
                  <a:pt x="-9395" y="-55039"/>
                  <a:pt x="21920" y="211139"/>
                </a:cubicBezTo>
                <a:cubicBezTo>
                  <a:pt x="53235" y="477317"/>
                  <a:pt x="173277" y="1459566"/>
                  <a:pt x="203548" y="1664158"/>
                </a:cubicBezTo>
                <a:cubicBezTo>
                  <a:pt x="233819" y="1868750"/>
                  <a:pt x="211899" y="1341613"/>
                  <a:pt x="203548" y="1438690"/>
                </a:cubicBezTo>
                <a:cubicBezTo>
                  <a:pt x="195197" y="1535767"/>
                  <a:pt x="158663" y="2192340"/>
                  <a:pt x="153444" y="2246619"/>
                </a:cubicBezTo>
                <a:cubicBezTo>
                  <a:pt x="148225" y="2300898"/>
                  <a:pt x="168058" y="2039940"/>
                  <a:pt x="172233" y="1764367"/>
                </a:cubicBezTo>
                <a:cubicBezTo>
                  <a:pt x="176408" y="1488794"/>
                  <a:pt x="172233" y="693391"/>
                  <a:pt x="178496" y="593183"/>
                </a:cubicBezTo>
                <a:cubicBezTo>
                  <a:pt x="184759" y="492975"/>
                  <a:pt x="217118" y="1131802"/>
                  <a:pt x="209811" y="1163117"/>
                </a:cubicBezTo>
                <a:cubicBezTo>
                  <a:pt x="202504" y="1194432"/>
                  <a:pt x="167014" y="960614"/>
                  <a:pt x="134655" y="781074"/>
                </a:cubicBezTo>
                <a:cubicBezTo>
                  <a:pt x="102296" y="601534"/>
                  <a:pt x="34446" y="162079"/>
                  <a:pt x="15657" y="67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7F2A94C-B283-0701-384A-811BAB9EF76D}"/>
              </a:ext>
            </a:extLst>
          </p:cNvPr>
          <p:cNvSpPr/>
          <p:nvPr/>
        </p:nvSpPr>
        <p:spPr>
          <a:xfrm>
            <a:off x="2377226" y="2883838"/>
            <a:ext cx="848957" cy="2719445"/>
          </a:xfrm>
          <a:custGeom>
            <a:avLst/>
            <a:gdLst>
              <a:gd name="connsiteX0" fmla="*/ 848226 w 848957"/>
              <a:gd name="connsiteY0" fmla="*/ 3411 h 2719445"/>
              <a:gd name="connsiteX1" fmla="*/ 309607 w 848957"/>
              <a:gd name="connsiteY1" fmla="*/ 1162069 h 2719445"/>
              <a:gd name="connsiteX2" fmla="*/ 102927 w 848957"/>
              <a:gd name="connsiteY2" fmla="*/ 2007576 h 2719445"/>
              <a:gd name="connsiteX3" fmla="*/ 121716 w 848957"/>
              <a:gd name="connsiteY3" fmla="*/ 1738266 h 2719445"/>
              <a:gd name="connsiteX4" fmla="*/ 2719 w 848957"/>
              <a:gd name="connsiteY4" fmla="*/ 2709033 h 2719445"/>
              <a:gd name="connsiteX5" fmla="*/ 84138 w 848957"/>
              <a:gd name="connsiteY5" fmla="*/ 2145362 h 2719445"/>
              <a:gd name="connsiteX6" fmla="*/ 547601 w 848957"/>
              <a:gd name="connsiteY6" fmla="*/ 554557 h 2719445"/>
              <a:gd name="connsiteX7" fmla="*/ 428604 w 848957"/>
              <a:gd name="connsiteY7" fmla="*/ 798814 h 2719445"/>
              <a:gd name="connsiteX8" fmla="*/ 848226 w 848957"/>
              <a:gd name="connsiteY8" fmla="*/ 3411 h 27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957" h="2719445">
                <a:moveTo>
                  <a:pt x="848226" y="3411"/>
                </a:moveTo>
                <a:cubicBezTo>
                  <a:pt x="828393" y="63953"/>
                  <a:pt x="433823" y="828042"/>
                  <a:pt x="309607" y="1162069"/>
                </a:cubicBezTo>
                <a:cubicBezTo>
                  <a:pt x="185391" y="1496096"/>
                  <a:pt x="134242" y="1911543"/>
                  <a:pt x="102927" y="2007576"/>
                </a:cubicBezTo>
                <a:cubicBezTo>
                  <a:pt x="71612" y="2103609"/>
                  <a:pt x="138417" y="1621357"/>
                  <a:pt x="121716" y="1738266"/>
                </a:cubicBezTo>
                <a:cubicBezTo>
                  <a:pt x="105015" y="1855175"/>
                  <a:pt x="8982" y="2641184"/>
                  <a:pt x="2719" y="2709033"/>
                </a:cubicBezTo>
                <a:cubicBezTo>
                  <a:pt x="-3544" y="2776882"/>
                  <a:pt x="-6676" y="2504441"/>
                  <a:pt x="84138" y="2145362"/>
                </a:cubicBezTo>
                <a:cubicBezTo>
                  <a:pt x="174952" y="1786283"/>
                  <a:pt x="490190" y="778982"/>
                  <a:pt x="547601" y="554557"/>
                </a:cubicBezTo>
                <a:cubicBezTo>
                  <a:pt x="605012" y="330132"/>
                  <a:pt x="378500" y="890672"/>
                  <a:pt x="428604" y="798814"/>
                </a:cubicBezTo>
                <a:cubicBezTo>
                  <a:pt x="478708" y="706956"/>
                  <a:pt x="868059" y="-57131"/>
                  <a:pt x="848226" y="3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E219F61-B632-5A71-F0DE-F342D5C403B4}"/>
              </a:ext>
            </a:extLst>
          </p:cNvPr>
          <p:cNvSpPr/>
          <p:nvPr/>
        </p:nvSpPr>
        <p:spPr>
          <a:xfrm>
            <a:off x="3686301" y="3093871"/>
            <a:ext cx="979867" cy="1156211"/>
          </a:xfrm>
          <a:custGeom>
            <a:avLst/>
            <a:gdLst>
              <a:gd name="connsiteX0" fmla="*/ 979644 w 979867"/>
              <a:gd name="connsiteY0" fmla="*/ 58 h 1156211"/>
              <a:gd name="connsiteX1" fmla="*/ 459814 w 979867"/>
              <a:gd name="connsiteY1" fmla="*/ 569992 h 1156211"/>
              <a:gd name="connsiteX2" fmla="*/ 397184 w 979867"/>
              <a:gd name="connsiteY2" fmla="*/ 839302 h 1156211"/>
              <a:gd name="connsiteX3" fmla="*/ 109085 w 979867"/>
              <a:gd name="connsiteY3" fmla="*/ 1027192 h 1156211"/>
              <a:gd name="connsiteX4" fmla="*/ 171715 w 979867"/>
              <a:gd name="connsiteY4" fmla="*/ 1020929 h 1156211"/>
              <a:gd name="connsiteX5" fmla="*/ 2614 w 979867"/>
              <a:gd name="connsiteY5" fmla="*/ 1152452 h 1156211"/>
              <a:gd name="connsiteX6" fmla="*/ 328291 w 979867"/>
              <a:gd name="connsiteY6" fmla="*/ 851828 h 1156211"/>
              <a:gd name="connsiteX7" fmla="*/ 409710 w 979867"/>
              <a:gd name="connsiteY7" fmla="*/ 494836 h 1156211"/>
              <a:gd name="connsiteX8" fmla="*/ 691546 w 979867"/>
              <a:gd name="connsiteY8" fmla="*/ 250578 h 1156211"/>
              <a:gd name="connsiteX9" fmla="*/ 390921 w 979867"/>
              <a:gd name="connsiteY9" fmla="*/ 532414 h 1156211"/>
              <a:gd name="connsiteX10" fmla="*/ 979644 w 979867"/>
              <a:gd name="connsiteY10" fmla="*/ 58 h 11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867" h="1156211">
                <a:moveTo>
                  <a:pt x="979644" y="58"/>
                </a:moveTo>
                <a:cubicBezTo>
                  <a:pt x="991126" y="6321"/>
                  <a:pt x="556891" y="430118"/>
                  <a:pt x="459814" y="569992"/>
                </a:cubicBezTo>
                <a:cubicBezTo>
                  <a:pt x="362737" y="709866"/>
                  <a:pt x="455639" y="763102"/>
                  <a:pt x="397184" y="839302"/>
                </a:cubicBezTo>
                <a:cubicBezTo>
                  <a:pt x="338729" y="915502"/>
                  <a:pt x="146663" y="996921"/>
                  <a:pt x="109085" y="1027192"/>
                </a:cubicBezTo>
                <a:cubicBezTo>
                  <a:pt x="71507" y="1057463"/>
                  <a:pt x="189460" y="1000052"/>
                  <a:pt x="171715" y="1020929"/>
                </a:cubicBezTo>
                <a:cubicBezTo>
                  <a:pt x="153970" y="1041806"/>
                  <a:pt x="-23482" y="1180635"/>
                  <a:pt x="2614" y="1152452"/>
                </a:cubicBezTo>
                <a:cubicBezTo>
                  <a:pt x="28710" y="1124269"/>
                  <a:pt x="260442" y="961431"/>
                  <a:pt x="328291" y="851828"/>
                </a:cubicBezTo>
                <a:cubicBezTo>
                  <a:pt x="396140" y="742225"/>
                  <a:pt x="349168" y="595044"/>
                  <a:pt x="409710" y="494836"/>
                </a:cubicBezTo>
                <a:cubicBezTo>
                  <a:pt x="470252" y="394628"/>
                  <a:pt x="694677" y="244315"/>
                  <a:pt x="691546" y="250578"/>
                </a:cubicBezTo>
                <a:cubicBezTo>
                  <a:pt x="688415" y="256841"/>
                  <a:pt x="341861" y="574167"/>
                  <a:pt x="390921" y="532414"/>
                </a:cubicBezTo>
                <a:cubicBezTo>
                  <a:pt x="439981" y="490661"/>
                  <a:pt x="968162" y="-6205"/>
                  <a:pt x="97964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E28A12A-7B86-F1E2-76E3-B0A458369E83}"/>
              </a:ext>
            </a:extLst>
          </p:cNvPr>
          <p:cNvSpPr/>
          <p:nvPr/>
        </p:nvSpPr>
        <p:spPr>
          <a:xfrm>
            <a:off x="3693364" y="3757788"/>
            <a:ext cx="1119656" cy="513499"/>
          </a:xfrm>
          <a:custGeom>
            <a:avLst/>
            <a:gdLst>
              <a:gd name="connsiteX0" fmla="*/ 20603 w 1119656"/>
              <a:gd name="connsiteY0" fmla="*/ 501061 h 513499"/>
              <a:gd name="connsiteX1" fmla="*/ 484066 w 1119656"/>
              <a:gd name="connsiteY1" fmla="*/ 294382 h 513499"/>
              <a:gd name="connsiteX2" fmla="*/ 521644 w 1119656"/>
              <a:gd name="connsiteY2" fmla="*/ 400853 h 513499"/>
              <a:gd name="connsiteX3" fmla="*/ 640641 w 1119656"/>
              <a:gd name="connsiteY3" fmla="*/ 294382 h 513499"/>
              <a:gd name="connsiteX4" fmla="*/ 615589 w 1119656"/>
              <a:gd name="connsiteY4" fmla="*/ 400853 h 513499"/>
              <a:gd name="connsiteX5" fmla="*/ 847321 w 1119656"/>
              <a:gd name="connsiteY5" fmla="*/ 306908 h 513499"/>
              <a:gd name="connsiteX6" fmla="*/ 790954 w 1119656"/>
              <a:gd name="connsiteY6" fmla="*/ 476009 h 513499"/>
              <a:gd name="connsiteX7" fmla="*/ 997633 w 1119656"/>
              <a:gd name="connsiteY7" fmla="*/ 363275 h 513499"/>
              <a:gd name="connsiteX8" fmla="*/ 947529 w 1119656"/>
              <a:gd name="connsiteY8" fmla="*/ 407116 h 513499"/>
              <a:gd name="connsiteX9" fmla="*/ 1116631 w 1119656"/>
              <a:gd name="connsiteY9" fmla="*/ 20 h 513499"/>
              <a:gd name="connsiteX10" fmla="*/ 778428 w 1119656"/>
              <a:gd name="connsiteY10" fmla="*/ 425905 h 513499"/>
              <a:gd name="connsiteX11" fmla="*/ 753376 w 1119656"/>
              <a:gd name="connsiteY11" fmla="*/ 269330 h 513499"/>
              <a:gd name="connsiteX12" fmla="*/ 358806 w 1119656"/>
              <a:gd name="connsiteY12" fmla="*/ 313171 h 513499"/>
              <a:gd name="connsiteX13" fmla="*/ 108285 w 1119656"/>
              <a:gd name="connsiteY13" fmla="*/ 469746 h 513499"/>
              <a:gd name="connsiteX14" fmla="*/ 20603 w 1119656"/>
              <a:gd name="connsiteY14" fmla="*/ 501061 h 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656" h="513499">
                <a:moveTo>
                  <a:pt x="20603" y="501061"/>
                </a:moveTo>
                <a:cubicBezTo>
                  <a:pt x="83233" y="471834"/>
                  <a:pt x="400559" y="311083"/>
                  <a:pt x="484066" y="294382"/>
                </a:cubicBezTo>
                <a:cubicBezTo>
                  <a:pt x="567573" y="277681"/>
                  <a:pt x="495548" y="400853"/>
                  <a:pt x="521644" y="400853"/>
                </a:cubicBezTo>
                <a:cubicBezTo>
                  <a:pt x="547740" y="400853"/>
                  <a:pt x="624984" y="294382"/>
                  <a:pt x="640641" y="294382"/>
                </a:cubicBezTo>
                <a:cubicBezTo>
                  <a:pt x="656298" y="294382"/>
                  <a:pt x="581142" y="398765"/>
                  <a:pt x="615589" y="400853"/>
                </a:cubicBezTo>
                <a:cubicBezTo>
                  <a:pt x="650036" y="402941"/>
                  <a:pt x="818094" y="294382"/>
                  <a:pt x="847321" y="306908"/>
                </a:cubicBezTo>
                <a:cubicBezTo>
                  <a:pt x="876548" y="319434"/>
                  <a:pt x="765902" y="466615"/>
                  <a:pt x="790954" y="476009"/>
                </a:cubicBezTo>
                <a:cubicBezTo>
                  <a:pt x="816006" y="485403"/>
                  <a:pt x="971537" y="374757"/>
                  <a:pt x="997633" y="363275"/>
                </a:cubicBezTo>
                <a:cubicBezTo>
                  <a:pt x="1023729" y="351793"/>
                  <a:pt x="927696" y="467658"/>
                  <a:pt x="947529" y="407116"/>
                </a:cubicBezTo>
                <a:cubicBezTo>
                  <a:pt x="967362" y="346574"/>
                  <a:pt x="1144814" y="-3111"/>
                  <a:pt x="1116631" y="20"/>
                </a:cubicBezTo>
                <a:cubicBezTo>
                  <a:pt x="1088448" y="3151"/>
                  <a:pt x="838970" y="381020"/>
                  <a:pt x="778428" y="425905"/>
                </a:cubicBezTo>
                <a:cubicBezTo>
                  <a:pt x="717886" y="470790"/>
                  <a:pt x="823313" y="288119"/>
                  <a:pt x="753376" y="269330"/>
                </a:cubicBezTo>
                <a:cubicBezTo>
                  <a:pt x="683439" y="250541"/>
                  <a:pt x="466321" y="279768"/>
                  <a:pt x="358806" y="313171"/>
                </a:cubicBezTo>
                <a:cubicBezTo>
                  <a:pt x="251291" y="346574"/>
                  <a:pt x="163608" y="436343"/>
                  <a:pt x="108285" y="469746"/>
                </a:cubicBezTo>
                <a:cubicBezTo>
                  <a:pt x="52962" y="503149"/>
                  <a:pt x="-42027" y="530288"/>
                  <a:pt x="20603" y="50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033A472-F2E3-0FCA-C5A3-34D052A59B3C}"/>
              </a:ext>
            </a:extLst>
          </p:cNvPr>
          <p:cNvSpPr/>
          <p:nvPr/>
        </p:nvSpPr>
        <p:spPr>
          <a:xfrm>
            <a:off x="4615841" y="4032866"/>
            <a:ext cx="759863" cy="371609"/>
          </a:xfrm>
          <a:custGeom>
            <a:avLst/>
            <a:gdLst>
              <a:gd name="connsiteX0" fmla="*/ 231732 w 759863"/>
              <a:gd name="connsiteY0" fmla="*/ 515 h 371609"/>
              <a:gd name="connsiteX1" fmla="*/ 18789 w 759863"/>
              <a:gd name="connsiteY1" fmla="*/ 207194 h 371609"/>
              <a:gd name="connsiteX2" fmla="*/ 181627 w 759863"/>
              <a:gd name="connsiteY2" fmla="*/ 207194 h 371609"/>
              <a:gd name="connsiteX3" fmla="*/ 219206 w 759863"/>
              <a:gd name="connsiteY3" fmla="*/ 257298 h 371609"/>
              <a:gd name="connsiteX4" fmla="*/ 419622 w 759863"/>
              <a:gd name="connsiteY4" fmla="*/ 182142 h 371609"/>
              <a:gd name="connsiteX5" fmla="*/ 425885 w 759863"/>
              <a:gd name="connsiteY5" fmla="*/ 276087 h 371609"/>
              <a:gd name="connsiteX6" fmla="*/ 645091 w 759863"/>
              <a:gd name="connsiteY6" fmla="*/ 182142 h 371609"/>
              <a:gd name="connsiteX7" fmla="*/ 532356 w 759863"/>
              <a:gd name="connsiteY7" fmla="*/ 370033 h 371609"/>
              <a:gd name="connsiteX8" fmla="*/ 757825 w 759863"/>
              <a:gd name="connsiteY8" fmla="*/ 56882 h 371609"/>
              <a:gd name="connsiteX9" fmla="*/ 375781 w 759863"/>
              <a:gd name="connsiteY9" fmla="*/ 294876 h 371609"/>
              <a:gd name="connsiteX10" fmla="*/ 231732 w 759863"/>
              <a:gd name="connsiteY10" fmla="*/ 238509 h 371609"/>
              <a:gd name="connsiteX11" fmla="*/ 0 w 759863"/>
              <a:gd name="connsiteY11" fmla="*/ 276087 h 371609"/>
              <a:gd name="connsiteX12" fmla="*/ 231732 w 759863"/>
              <a:gd name="connsiteY12" fmla="*/ 515 h 3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63" h="371609">
                <a:moveTo>
                  <a:pt x="231732" y="515"/>
                </a:moveTo>
                <a:cubicBezTo>
                  <a:pt x="234864" y="-10967"/>
                  <a:pt x="27140" y="172748"/>
                  <a:pt x="18789" y="207194"/>
                </a:cubicBezTo>
                <a:cubicBezTo>
                  <a:pt x="10438" y="241640"/>
                  <a:pt x="148224" y="198843"/>
                  <a:pt x="181627" y="207194"/>
                </a:cubicBezTo>
                <a:cubicBezTo>
                  <a:pt x="215030" y="215545"/>
                  <a:pt x="179540" y="261473"/>
                  <a:pt x="219206" y="257298"/>
                </a:cubicBezTo>
                <a:cubicBezTo>
                  <a:pt x="258872" y="253123"/>
                  <a:pt x="385176" y="179011"/>
                  <a:pt x="419622" y="182142"/>
                </a:cubicBezTo>
                <a:cubicBezTo>
                  <a:pt x="454069" y="185274"/>
                  <a:pt x="388307" y="276087"/>
                  <a:pt x="425885" y="276087"/>
                </a:cubicBezTo>
                <a:cubicBezTo>
                  <a:pt x="463463" y="276087"/>
                  <a:pt x="627346" y="166484"/>
                  <a:pt x="645091" y="182142"/>
                </a:cubicBezTo>
                <a:cubicBezTo>
                  <a:pt x="662836" y="197800"/>
                  <a:pt x="513567" y="390910"/>
                  <a:pt x="532356" y="370033"/>
                </a:cubicBezTo>
                <a:cubicBezTo>
                  <a:pt x="551145" y="349156"/>
                  <a:pt x="783921" y="69408"/>
                  <a:pt x="757825" y="56882"/>
                </a:cubicBezTo>
                <a:cubicBezTo>
                  <a:pt x="731729" y="44356"/>
                  <a:pt x="463463" y="264605"/>
                  <a:pt x="375781" y="294876"/>
                </a:cubicBezTo>
                <a:cubicBezTo>
                  <a:pt x="288099" y="325147"/>
                  <a:pt x="294362" y="241641"/>
                  <a:pt x="231732" y="238509"/>
                </a:cubicBezTo>
                <a:cubicBezTo>
                  <a:pt x="169102" y="235378"/>
                  <a:pt x="0" y="311577"/>
                  <a:pt x="0" y="276087"/>
                </a:cubicBezTo>
                <a:cubicBezTo>
                  <a:pt x="0" y="240597"/>
                  <a:pt x="228600" y="11997"/>
                  <a:pt x="231732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B8876E3-FCB6-B59C-1D9E-49794FE166D2}"/>
              </a:ext>
            </a:extLst>
          </p:cNvPr>
          <p:cNvSpPr/>
          <p:nvPr/>
        </p:nvSpPr>
        <p:spPr>
          <a:xfrm>
            <a:off x="3380597" y="4459166"/>
            <a:ext cx="223073" cy="765456"/>
          </a:xfrm>
          <a:custGeom>
            <a:avLst/>
            <a:gdLst>
              <a:gd name="connsiteX0" fmla="*/ 164269 w 223073"/>
              <a:gd name="connsiteY0" fmla="*/ 100 h 765456"/>
              <a:gd name="connsiteX1" fmla="*/ 70324 w 223073"/>
              <a:gd name="connsiteY1" fmla="*/ 213042 h 765456"/>
              <a:gd name="connsiteX2" fmla="*/ 145480 w 223073"/>
              <a:gd name="connsiteY2" fmla="*/ 394670 h 765456"/>
              <a:gd name="connsiteX3" fmla="*/ 70324 w 223073"/>
              <a:gd name="connsiteY3" fmla="*/ 325776 h 765456"/>
              <a:gd name="connsiteX4" fmla="*/ 176795 w 223073"/>
              <a:gd name="connsiteY4" fmla="*/ 551245 h 765456"/>
              <a:gd name="connsiteX5" fmla="*/ 214373 w 223073"/>
              <a:gd name="connsiteY5" fmla="*/ 764187 h 765456"/>
              <a:gd name="connsiteX6" fmla="*/ 201847 w 223073"/>
              <a:gd name="connsiteY6" fmla="*/ 620138 h 765456"/>
              <a:gd name="connsiteX7" fmla="*/ 1430 w 223073"/>
              <a:gd name="connsiteY7" fmla="*/ 238094 h 765456"/>
              <a:gd name="connsiteX8" fmla="*/ 107902 w 223073"/>
              <a:gd name="connsiteY8" fmla="*/ 413459 h 765456"/>
              <a:gd name="connsiteX9" fmla="*/ 26482 w 223073"/>
              <a:gd name="connsiteY9" fmla="*/ 187990 h 765456"/>
              <a:gd name="connsiteX10" fmla="*/ 164269 w 223073"/>
              <a:gd name="connsiteY10" fmla="*/ 100 h 7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73" h="765456">
                <a:moveTo>
                  <a:pt x="164269" y="100"/>
                </a:moveTo>
                <a:cubicBezTo>
                  <a:pt x="171576" y="4275"/>
                  <a:pt x="73456" y="147280"/>
                  <a:pt x="70324" y="213042"/>
                </a:cubicBezTo>
                <a:cubicBezTo>
                  <a:pt x="67192" y="278804"/>
                  <a:pt x="145480" y="375881"/>
                  <a:pt x="145480" y="394670"/>
                </a:cubicBezTo>
                <a:cubicBezTo>
                  <a:pt x="145480" y="413459"/>
                  <a:pt x="65105" y="299680"/>
                  <a:pt x="70324" y="325776"/>
                </a:cubicBezTo>
                <a:cubicBezTo>
                  <a:pt x="75543" y="351872"/>
                  <a:pt x="152787" y="478177"/>
                  <a:pt x="176795" y="551245"/>
                </a:cubicBezTo>
                <a:cubicBezTo>
                  <a:pt x="200803" y="624313"/>
                  <a:pt x="210198" y="752705"/>
                  <a:pt x="214373" y="764187"/>
                </a:cubicBezTo>
                <a:cubicBezTo>
                  <a:pt x="218548" y="775669"/>
                  <a:pt x="237338" y="707820"/>
                  <a:pt x="201847" y="620138"/>
                </a:cubicBezTo>
                <a:cubicBezTo>
                  <a:pt x="166356" y="532456"/>
                  <a:pt x="17087" y="272540"/>
                  <a:pt x="1430" y="238094"/>
                </a:cubicBezTo>
                <a:cubicBezTo>
                  <a:pt x="-14227" y="203648"/>
                  <a:pt x="103727" y="421810"/>
                  <a:pt x="107902" y="413459"/>
                </a:cubicBezTo>
                <a:cubicBezTo>
                  <a:pt x="112077" y="405108"/>
                  <a:pt x="17088" y="253752"/>
                  <a:pt x="26482" y="187990"/>
                </a:cubicBezTo>
                <a:cubicBezTo>
                  <a:pt x="35876" y="122228"/>
                  <a:pt x="156962" y="-4075"/>
                  <a:pt x="164269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6EFD4BA-0ED3-C0C9-6FB9-28B9E2A365A9}"/>
              </a:ext>
            </a:extLst>
          </p:cNvPr>
          <p:cNvSpPr/>
          <p:nvPr/>
        </p:nvSpPr>
        <p:spPr>
          <a:xfrm>
            <a:off x="4668333" y="4663826"/>
            <a:ext cx="115276" cy="558833"/>
          </a:xfrm>
          <a:custGeom>
            <a:avLst/>
            <a:gdLst>
              <a:gd name="connsiteX0" fmla="*/ 67252 w 115276"/>
              <a:gd name="connsiteY0" fmla="*/ 453 h 558833"/>
              <a:gd name="connsiteX1" fmla="*/ 113392 w 115276"/>
              <a:gd name="connsiteY1" fmla="*/ 205983 h 558833"/>
              <a:gd name="connsiteX2" fmla="*/ 105003 w 115276"/>
              <a:gd name="connsiteY2" fmla="*/ 176622 h 558833"/>
              <a:gd name="connsiteX3" fmla="*/ 92419 w 115276"/>
              <a:gd name="connsiteY3" fmla="*/ 323429 h 558833"/>
              <a:gd name="connsiteX4" fmla="*/ 54669 w 115276"/>
              <a:gd name="connsiteY4" fmla="*/ 394735 h 558833"/>
              <a:gd name="connsiteX5" fmla="*/ 140 w 115276"/>
              <a:gd name="connsiteY5" fmla="*/ 537348 h 558833"/>
              <a:gd name="connsiteX6" fmla="*/ 37891 w 115276"/>
              <a:gd name="connsiteY6" fmla="*/ 411513 h 558833"/>
              <a:gd name="connsiteX7" fmla="*/ 4335 w 115276"/>
              <a:gd name="connsiteY7" fmla="*/ 558321 h 558833"/>
              <a:gd name="connsiteX8" fmla="*/ 29502 w 115276"/>
              <a:gd name="connsiteY8" fmla="*/ 348596 h 558833"/>
              <a:gd name="connsiteX9" fmla="*/ 71447 w 115276"/>
              <a:gd name="connsiteY9" fmla="*/ 126288 h 558833"/>
              <a:gd name="connsiteX10" fmla="*/ 33696 w 115276"/>
              <a:gd name="connsiteY10" fmla="*/ 407319 h 558833"/>
              <a:gd name="connsiteX11" fmla="*/ 84030 w 115276"/>
              <a:gd name="connsiteY11" fmla="*/ 218567 h 558833"/>
              <a:gd name="connsiteX12" fmla="*/ 113392 w 115276"/>
              <a:gd name="connsiteY12" fmla="*/ 151455 h 558833"/>
              <a:gd name="connsiteX13" fmla="*/ 67252 w 115276"/>
              <a:gd name="connsiteY13" fmla="*/ 453 h 5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76" h="558833">
                <a:moveTo>
                  <a:pt x="67252" y="453"/>
                </a:moveTo>
                <a:cubicBezTo>
                  <a:pt x="67252" y="9541"/>
                  <a:pt x="107100" y="176622"/>
                  <a:pt x="113392" y="205983"/>
                </a:cubicBezTo>
                <a:cubicBezTo>
                  <a:pt x="119684" y="235345"/>
                  <a:pt x="108498" y="157048"/>
                  <a:pt x="105003" y="176622"/>
                </a:cubicBezTo>
                <a:cubicBezTo>
                  <a:pt x="101508" y="196196"/>
                  <a:pt x="100808" y="287077"/>
                  <a:pt x="92419" y="323429"/>
                </a:cubicBezTo>
                <a:cubicBezTo>
                  <a:pt x="84030" y="359781"/>
                  <a:pt x="70049" y="359082"/>
                  <a:pt x="54669" y="394735"/>
                </a:cubicBezTo>
                <a:cubicBezTo>
                  <a:pt x="39289" y="430388"/>
                  <a:pt x="2936" y="534552"/>
                  <a:pt x="140" y="537348"/>
                </a:cubicBezTo>
                <a:cubicBezTo>
                  <a:pt x="-2656" y="540144"/>
                  <a:pt x="37192" y="408018"/>
                  <a:pt x="37891" y="411513"/>
                </a:cubicBezTo>
                <a:cubicBezTo>
                  <a:pt x="38590" y="415008"/>
                  <a:pt x="5733" y="568807"/>
                  <a:pt x="4335" y="558321"/>
                </a:cubicBezTo>
                <a:cubicBezTo>
                  <a:pt x="2937" y="547835"/>
                  <a:pt x="18317" y="420602"/>
                  <a:pt x="29502" y="348596"/>
                </a:cubicBezTo>
                <a:cubicBezTo>
                  <a:pt x="40687" y="276591"/>
                  <a:pt x="70748" y="116501"/>
                  <a:pt x="71447" y="126288"/>
                </a:cubicBezTo>
                <a:cubicBezTo>
                  <a:pt x="72146" y="136075"/>
                  <a:pt x="31599" y="391939"/>
                  <a:pt x="33696" y="407319"/>
                </a:cubicBezTo>
                <a:cubicBezTo>
                  <a:pt x="35793" y="422699"/>
                  <a:pt x="70747" y="261211"/>
                  <a:pt x="84030" y="218567"/>
                </a:cubicBezTo>
                <a:cubicBezTo>
                  <a:pt x="97313" y="175923"/>
                  <a:pt x="117587" y="181516"/>
                  <a:pt x="113392" y="151455"/>
                </a:cubicBezTo>
                <a:cubicBezTo>
                  <a:pt x="109198" y="121394"/>
                  <a:pt x="67252" y="-8635"/>
                  <a:pt x="67252" y="4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1ED1D6E-F6E2-B4C1-1F93-FFBE8B336D2B}"/>
              </a:ext>
            </a:extLst>
          </p:cNvPr>
          <p:cNvSpPr/>
          <p:nvPr/>
        </p:nvSpPr>
        <p:spPr>
          <a:xfrm>
            <a:off x="4529899" y="5131749"/>
            <a:ext cx="151291" cy="380172"/>
          </a:xfrm>
          <a:custGeom>
            <a:avLst/>
            <a:gdLst>
              <a:gd name="connsiteX0" fmla="*/ 151158 w 151291"/>
              <a:gd name="connsiteY0" fmla="*/ 2313 h 380172"/>
              <a:gd name="connsiteX1" fmla="*/ 75657 w 151291"/>
              <a:gd name="connsiteY1" fmla="*/ 161704 h 380172"/>
              <a:gd name="connsiteX2" fmla="*/ 67268 w 151291"/>
              <a:gd name="connsiteY2" fmla="*/ 291734 h 380172"/>
              <a:gd name="connsiteX3" fmla="*/ 46295 w 151291"/>
              <a:gd name="connsiteY3" fmla="*/ 266567 h 380172"/>
              <a:gd name="connsiteX4" fmla="*/ 25323 w 151291"/>
              <a:gd name="connsiteY4" fmla="*/ 304317 h 380172"/>
              <a:gd name="connsiteX5" fmla="*/ 156 w 151291"/>
              <a:gd name="connsiteY5" fmla="*/ 379818 h 380172"/>
              <a:gd name="connsiteX6" fmla="*/ 37907 w 151291"/>
              <a:gd name="connsiteY6" fmla="*/ 270761 h 380172"/>
              <a:gd name="connsiteX7" fmla="*/ 42101 w 151291"/>
              <a:gd name="connsiteY7" fmla="*/ 107176 h 380172"/>
              <a:gd name="connsiteX8" fmla="*/ 46295 w 151291"/>
              <a:gd name="connsiteY8" fmla="*/ 245594 h 380172"/>
              <a:gd name="connsiteX9" fmla="*/ 92435 w 151291"/>
              <a:gd name="connsiteY9" fmla="*/ 77814 h 380172"/>
              <a:gd name="connsiteX10" fmla="*/ 151158 w 151291"/>
              <a:gd name="connsiteY10" fmla="*/ 2313 h 3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91" h="380172">
                <a:moveTo>
                  <a:pt x="151158" y="2313"/>
                </a:moveTo>
                <a:cubicBezTo>
                  <a:pt x="148362" y="16295"/>
                  <a:pt x="89639" y="113467"/>
                  <a:pt x="75657" y="161704"/>
                </a:cubicBezTo>
                <a:cubicBezTo>
                  <a:pt x="61675" y="209941"/>
                  <a:pt x="72162" y="274257"/>
                  <a:pt x="67268" y="291734"/>
                </a:cubicBezTo>
                <a:cubicBezTo>
                  <a:pt x="62374" y="309211"/>
                  <a:pt x="53286" y="264470"/>
                  <a:pt x="46295" y="266567"/>
                </a:cubicBezTo>
                <a:cubicBezTo>
                  <a:pt x="39304" y="268664"/>
                  <a:pt x="33013" y="285442"/>
                  <a:pt x="25323" y="304317"/>
                </a:cubicBezTo>
                <a:cubicBezTo>
                  <a:pt x="17633" y="323192"/>
                  <a:pt x="-1941" y="385411"/>
                  <a:pt x="156" y="379818"/>
                </a:cubicBezTo>
                <a:cubicBezTo>
                  <a:pt x="2253" y="374225"/>
                  <a:pt x="30916" y="316201"/>
                  <a:pt x="37907" y="270761"/>
                </a:cubicBezTo>
                <a:cubicBezTo>
                  <a:pt x="44898" y="225321"/>
                  <a:pt x="40703" y="111370"/>
                  <a:pt x="42101" y="107176"/>
                </a:cubicBezTo>
                <a:cubicBezTo>
                  <a:pt x="43499" y="102982"/>
                  <a:pt x="37906" y="250488"/>
                  <a:pt x="46295" y="245594"/>
                </a:cubicBezTo>
                <a:cubicBezTo>
                  <a:pt x="54684" y="240700"/>
                  <a:pt x="72861" y="114865"/>
                  <a:pt x="92435" y="77814"/>
                </a:cubicBezTo>
                <a:cubicBezTo>
                  <a:pt x="112009" y="40763"/>
                  <a:pt x="153954" y="-11669"/>
                  <a:pt x="151158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CBE425E-B442-5A02-ED59-8880F93F3FC5}"/>
              </a:ext>
            </a:extLst>
          </p:cNvPr>
          <p:cNvSpPr/>
          <p:nvPr/>
        </p:nvSpPr>
        <p:spPr>
          <a:xfrm>
            <a:off x="4395829" y="4815280"/>
            <a:ext cx="373323" cy="536896"/>
          </a:xfrm>
          <a:custGeom>
            <a:avLst/>
            <a:gdLst>
              <a:gd name="connsiteX0" fmla="*/ 373312 w 373323"/>
              <a:gd name="connsiteY0" fmla="*/ 1 h 536896"/>
              <a:gd name="connsiteX1" fmla="*/ 226505 w 373323"/>
              <a:gd name="connsiteY1" fmla="*/ 234892 h 536896"/>
              <a:gd name="connsiteX2" fmla="*/ 226505 w 373323"/>
              <a:gd name="connsiteY2" fmla="*/ 297810 h 536896"/>
              <a:gd name="connsiteX3" fmla="*/ 260061 w 373323"/>
              <a:gd name="connsiteY3" fmla="*/ 272643 h 536896"/>
              <a:gd name="connsiteX4" fmla="*/ 188754 w 373323"/>
              <a:gd name="connsiteY4" fmla="*/ 440423 h 536896"/>
              <a:gd name="connsiteX5" fmla="*/ 2 w 373323"/>
              <a:gd name="connsiteY5" fmla="*/ 536896 h 536896"/>
              <a:gd name="connsiteX6" fmla="*/ 184560 w 373323"/>
              <a:gd name="connsiteY6" fmla="*/ 440423 h 536896"/>
              <a:gd name="connsiteX7" fmla="*/ 285228 w 373323"/>
              <a:gd name="connsiteY7" fmla="*/ 310393 h 536896"/>
              <a:gd name="connsiteX8" fmla="*/ 327173 w 373323"/>
              <a:gd name="connsiteY8" fmla="*/ 205531 h 536896"/>
              <a:gd name="connsiteX9" fmla="*/ 264255 w 373323"/>
              <a:gd name="connsiteY9" fmla="*/ 276837 h 536896"/>
              <a:gd name="connsiteX10" fmla="*/ 264255 w 373323"/>
              <a:gd name="connsiteY10" fmla="*/ 171975 h 536896"/>
              <a:gd name="connsiteX11" fmla="*/ 218116 w 373323"/>
              <a:gd name="connsiteY11" fmla="*/ 239087 h 536896"/>
              <a:gd name="connsiteX12" fmla="*/ 373312 w 373323"/>
              <a:gd name="connsiteY12" fmla="*/ 1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23" h="536896">
                <a:moveTo>
                  <a:pt x="373312" y="1"/>
                </a:moveTo>
                <a:cubicBezTo>
                  <a:pt x="374710" y="-698"/>
                  <a:pt x="250973" y="185257"/>
                  <a:pt x="226505" y="234892"/>
                </a:cubicBezTo>
                <a:cubicBezTo>
                  <a:pt x="202037" y="284527"/>
                  <a:pt x="220912" y="291518"/>
                  <a:pt x="226505" y="297810"/>
                </a:cubicBezTo>
                <a:cubicBezTo>
                  <a:pt x="232098" y="304102"/>
                  <a:pt x="266353" y="248874"/>
                  <a:pt x="260061" y="272643"/>
                </a:cubicBezTo>
                <a:cubicBezTo>
                  <a:pt x="253769" y="296412"/>
                  <a:pt x="232097" y="396381"/>
                  <a:pt x="188754" y="440423"/>
                </a:cubicBezTo>
                <a:cubicBezTo>
                  <a:pt x="145411" y="484465"/>
                  <a:pt x="701" y="536896"/>
                  <a:pt x="2" y="536896"/>
                </a:cubicBezTo>
                <a:cubicBezTo>
                  <a:pt x="-697" y="536896"/>
                  <a:pt x="137022" y="478173"/>
                  <a:pt x="184560" y="440423"/>
                </a:cubicBezTo>
                <a:cubicBezTo>
                  <a:pt x="232098" y="402673"/>
                  <a:pt x="261459" y="349542"/>
                  <a:pt x="285228" y="310393"/>
                </a:cubicBezTo>
                <a:cubicBezTo>
                  <a:pt x="308997" y="271244"/>
                  <a:pt x="330668" y="211124"/>
                  <a:pt x="327173" y="205531"/>
                </a:cubicBezTo>
                <a:cubicBezTo>
                  <a:pt x="323678" y="199938"/>
                  <a:pt x="274741" y="282430"/>
                  <a:pt x="264255" y="276837"/>
                </a:cubicBezTo>
                <a:cubicBezTo>
                  <a:pt x="253769" y="271244"/>
                  <a:pt x="271945" y="178267"/>
                  <a:pt x="264255" y="171975"/>
                </a:cubicBezTo>
                <a:cubicBezTo>
                  <a:pt x="256565" y="165683"/>
                  <a:pt x="201338" y="262856"/>
                  <a:pt x="218116" y="239087"/>
                </a:cubicBezTo>
                <a:cubicBezTo>
                  <a:pt x="234894" y="215318"/>
                  <a:pt x="371914" y="700"/>
                  <a:pt x="3733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B31E89F-A4C5-FEC7-F21B-59B1645F5631}"/>
              </a:ext>
            </a:extLst>
          </p:cNvPr>
          <p:cNvSpPr/>
          <p:nvPr/>
        </p:nvSpPr>
        <p:spPr>
          <a:xfrm>
            <a:off x="3689586" y="4298548"/>
            <a:ext cx="405063" cy="206991"/>
          </a:xfrm>
          <a:custGeom>
            <a:avLst/>
            <a:gdLst>
              <a:gd name="connsiteX0" fmla="*/ 35126 w 405063"/>
              <a:gd name="connsiteY0" fmla="*/ 206340 h 206991"/>
              <a:gd name="connsiteX1" fmla="*/ 282601 w 405063"/>
              <a:gd name="connsiteY1" fmla="*/ 42755 h 206991"/>
              <a:gd name="connsiteX2" fmla="*/ 223878 w 405063"/>
              <a:gd name="connsiteY2" fmla="*/ 76311 h 206991"/>
              <a:gd name="connsiteX3" fmla="*/ 404242 w 405063"/>
              <a:gd name="connsiteY3" fmla="*/ 810 h 206991"/>
              <a:gd name="connsiteX4" fmla="*/ 295185 w 405063"/>
              <a:gd name="connsiteY4" fmla="*/ 34366 h 206991"/>
              <a:gd name="connsiteX5" fmla="*/ 1570 w 405063"/>
              <a:gd name="connsiteY5" fmla="*/ 118256 h 206991"/>
              <a:gd name="connsiteX6" fmla="*/ 173544 w 405063"/>
              <a:gd name="connsiteY6" fmla="*/ 101478 h 206991"/>
              <a:gd name="connsiteX7" fmla="*/ 35126 w 405063"/>
              <a:gd name="connsiteY7" fmla="*/ 206340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063" h="206991">
                <a:moveTo>
                  <a:pt x="35126" y="206340"/>
                </a:moveTo>
                <a:cubicBezTo>
                  <a:pt x="53302" y="196553"/>
                  <a:pt x="251142" y="64426"/>
                  <a:pt x="282601" y="42755"/>
                </a:cubicBezTo>
                <a:cubicBezTo>
                  <a:pt x="314060" y="21084"/>
                  <a:pt x="203604" y="83302"/>
                  <a:pt x="223878" y="76311"/>
                </a:cubicBezTo>
                <a:cubicBezTo>
                  <a:pt x="244152" y="69320"/>
                  <a:pt x="392358" y="7801"/>
                  <a:pt x="404242" y="810"/>
                </a:cubicBezTo>
                <a:cubicBezTo>
                  <a:pt x="416126" y="-6181"/>
                  <a:pt x="295185" y="34366"/>
                  <a:pt x="295185" y="34366"/>
                </a:cubicBezTo>
                <a:cubicBezTo>
                  <a:pt x="228073" y="53940"/>
                  <a:pt x="21843" y="107071"/>
                  <a:pt x="1570" y="118256"/>
                </a:cubicBezTo>
                <a:cubicBezTo>
                  <a:pt x="-18703" y="129441"/>
                  <a:pt x="163757" y="90293"/>
                  <a:pt x="173544" y="101478"/>
                </a:cubicBezTo>
                <a:cubicBezTo>
                  <a:pt x="183331" y="112663"/>
                  <a:pt x="16950" y="216127"/>
                  <a:pt x="35126" y="206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210099B5-ADE1-3152-36D1-EBABBF7FAC27}"/>
              </a:ext>
            </a:extLst>
          </p:cNvPr>
          <p:cNvSpPr/>
          <p:nvPr/>
        </p:nvSpPr>
        <p:spPr>
          <a:xfrm>
            <a:off x="5245215" y="5490195"/>
            <a:ext cx="60829" cy="105262"/>
          </a:xfrm>
          <a:custGeom>
            <a:avLst/>
            <a:gdLst>
              <a:gd name="connsiteX0" fmla="*/ 60822 w 60829"/>
              <a:gd name="connsiteY0" fmla="*/ 399 h 105262"/>
              <a:gd name="connsiteX1" fmla="*/ 6293 w 60829"/>
              <a:gd name="connsiteY1" fmla="*/ 59122 h 105262"/>
              <a:gd name="connsiteX2" fmla="*/ 6293 w 60829"/>
              <a:gd name="connsiteY2" fmla="*/ 105262 h 105262"/>
              <a:gd name="connsiteX3" fmla="*/ 6293 w 60829"/>
              <a:gd name="connsiteY3" fmla="*/ 50733 h 105262"/>
              <a:gd name="connsiteX4" fmla="*/ 2099 w 60829"/>
              <a:gd name="connsiteY4" fmla="*/ 33955 h 105262"/>
              <a:gd name="connsiteX5" fmla="*/ 60822 w 60829"/>
              <a:gd name="connsiteY5" fmla="*/ 399 h 1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9" h="105262">
                <a:moveTo>
                  <a:pt x="60822" y="399"/>
                </a:moveTo>
                <a:cubicBezTo>
                  <a:pt x="61521" y="4593"/>
                  <a:pt x="15381" y="41645"/>
                  <a:pt x="6293" y="59122"/>
                </a:cubicBezTo>
                <a:cubicBezTo>
                  <a:pt x="-2795" y="76599"/>
                  <a:pt x="6293" y="105262"/>
                  <a:pt x="6293" y="105262"/>
                </a:cubicBezTo>
                <a:lnTo>
                  <a:pt x="6293" y="50733"/>
                </a:lnTo>
                <a:cubicBezTo>
                  <a:pt x="5594" y="38849"/>
                  <a:pt x="-4193" y="41645"/>
                  <a:pt x="2099" y="33955"/>
                </a:cubicBezTo>
                <a:cubicBezTo>
                  <a:pt x="8391" y="26265"/>
                  <a:pt x="60123" y="-3795"/>
                  <a:pt x="60822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87733539-C7C8-7806-BC6E-F8F3B18758E3}"/>
              </a:ext>
            </a:extLst>
          </p:cNvPr>
          <p:cNvSpPr/>
          <p:nvPr/>
        </p:nvSpPr>
        <p:spPr>
          <a:xfrm>
            <a:off x="4022313" y="5033159"/>
            <a:ext cx="215192" cy="54819"/>
          </a:xfrm>
          <a:custGeom>
            <a:avLst/>
            <a:gdLst>
              <a:gd name="connsiteX0" fmla="*/ 208 w 215192"/>
              <a:gd name="connsiteY0" fmla="*/ 235 h 54819"/>
              <a:gd name="connsiteX1" fmla="*/ 138626 w 215192"/>
              <a:gd name="connsiteY1" fmla="*/ 12819 h 54819"/>
              <a:gd name="connsiteX2" fmla="*/ 214127 w 215192"/>
              <a:gd name="connsiteY2" fmla="*/ 54764 h 54819"/>
              <a:gd name="connsiteX3" fmla="*/ 172182 w 215192"/>
              <a:gd name="connsiteY3" fmla="*/ 21208 h 54819"/>
              <a:gd name="connsiteX4" fmla="*/ 208 w 215192"/>
              <a:gd name="connsiteY4" fmla="*/ 235 h 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92" h="54819">
                <a:moveTo>
                  <a:pt x="208" y="235"/>
                </a:moveTo>
                <a:cubicBezTo>
                  <a:pt x="-5385" y="-1163"/>
                  <a:pt x="102973" y="3731"/>
                  <a:pt x="138626" y="12819"/>
                </a:cubicBezTo>
                <a:cubicBezTo>
                  <a:pt x="174279" y="21907"/>
                  <a:pt x="208534" y="53366"/>
                  <a:pt x="214127" y="54764"/>
                </a:cubicBezTo>
                <a:cubicBezTo>
                  <a:pt x="219720" y="56162"/>
                  <a:pt x="202942" y="30995"/>
                  <a:pt x="172182" y="21208"/>
                </a:cubicBezTo>
                <a:cubicBezTo>
                  <a:pt x="141423" y="11421"/>
                  <a:pt x="5801" y="1633"/>
                  <a:pt x="208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04F05F5E-BDA0-4824-8158-1B92C833B073}"/>
              </a:ext>
            </a:extLst>
          </p:cNvPr>
          <p:cNvSpPr/>
          <p:nvPr/>
        </p:nvSpPr>
        <p:spPr>
          <a:xfrm>
            <a:off x="5176004" y="4739423"/>
            <a:ext cx="350106" cy="67478"/>
          </a:xfrm>
          <a:custGeom>
            <a:avLst/>
            <a:gdLst>
              <a:gd name="connsiteX0" fmla="*/ 3 w 350106"/>
              <a:gd name="connsiteY0" fmla="*/ 67469 h 67478"/>
              <a:gd name="connsiteX1" fmla="*/ 142616 w 350106"/>
              <a:gd name="connsiteY1" fmla="*/ 21329 h 67478"/>
              <a:gd name="connsiteX2" fmla="*/ 293618 w 350106"/>
              <a:gd name="connsiteY2" fmla="*/ 21329 h 67478"/>
              <a:gd name="connsiteX3" fmla="*/ 251673 w 350106"/>
              <a:gd name="connsiteY3" fmla="*/ 357 h 67478"/>
              <a:gd name="connsiteX4" fmla="*/ 348146 w 350106"/>
              <a:gd name="connsiteY4" fmla="*/ 8746 h 67478"/>
              <a:gd name="connsiteX5" fmla="*/ 146811 w 350106"/>
              <a:gd name="connsiteY5" fmla="*/ 17135 h 67478"/>
              <a:gd name="connsiteX6" fmla="*/ 3 w 350106"/>
              <a:gd name="connsiteY6" fmla="*/ 67469 h 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106" h="67478">
                <a:moveTo>
                  <a:pt x="3" y="67469"/>
                </a:moveTo>
                <a:cubicBezTo>
                  <a:pt x="-696" y="68168"/>
                  <a:pt x="93680" y="29019"/>
                  <a:pt x="142616" y="21329"/>
                </a:cubicBezTo>
                <a:cubicBezTo>
                  <a:pt x="191552" y="13639"/>
                  <a:pt x="275442" y="24824"/>
                  <a:pt x="293618" y="21329"/>
                </a:cubicBezTo>
                <a:cubicBezTo>
                  <a:pt x="311794" y="17834"/>
                  <a:pt x="242585" y="2454"/>
                  <a:pt x="251673" y="357"/>
                </a:cubicBezTo>
                <a:cubicBezTo>
                  <a:pt x="260761" y="-1740"/>
                  <a:pt x="365623" y="5950"/>
                  <a:pt x="348146" y="8746"/>
                </a:cubicBezTo>
                <a:cubicBezTo>
                  <a:pt x="330669" y="11542"/>
                  <a:pt x="202738" y="9445"/>
                  <a:pt x="146811" y="17135"/>
                </a:cubicBezTo>
                <a:cubicBezTo>
                  <a:pt x="90884" y="24825"/>
                  <a:pt x="702" y="66770"/>
                  <a:pt x="3" y="6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27CF422-6503-799C-D6E2-C020D230528E}"/>
              </a:ext>
            </a:extLst>
          </p:cNvPr>
          <p:cNvSpPr/>
          <p:nvPr/>
        </p:nvSpPr>
        <p:spPr>
          <a:xfrm>
            <a:off x="5532381" y="4722555"/>
            <a:ext cx="135955" cy="180869"/>
          </a:xfrm>
          <a:custGeom>
            <a:avLst/>
            <a:gdLst>
              <a:gd name="connsiteX0" fmla="*/ 158 w 135955"/>
              <a:gd name="connsiteY0" fmla="*/ 447 h 180869"/>
              <a:gd name="connsiteX1" fmla="*/ 96632 w 135955"/>
              <a:gd name="connsiteY1" fmla="*/ 67559 h 180869"/>
              <a:gd name="connsiteX2" fmla="*/ 121799 w 135955"/>
              <a:gd name="connsiteY2" fmla="*/ 147254 h 180869"/>
              <a:gd name="connsiteX3" fmla="*/ 134382 w 135955"/>
              <a:gd name="connsiteY3" fmla="*/ 88531 h 180869"/>
              <a:gd name="connsiteX4" fmla="*/ 134382 w 135955"/>
              <a:gd name="connsiteY4" fmla="*/ 180810 h 180869"/>
              <a:gd name="connsiteX5" fmla="*/ 121799 w 135955"/>
              <a:gd name="connsiteY5" fmla="*/ 101115 h 180869"/>
              <a:gd name="connsiteX6" fmla="*/ 158 w 135955"/>
              <a:gd name="connsiteY6" fmla="*/ 447 h 1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55" h="180869">
                <a:moveTo>
                  <a:pt x="158" y="447"/>
                </a:moveTo>
                <a:cubicBezTo>
                  <a:pt x="-4036" y="-5146"/>
                  <a:pt x="76358" y="43091"/>
                  <a:pt x="96632" y="67559"/>
                </a:cubicBezTo>
                <a:cubicBezTo>
                  <a:pt x="116906" y="92027"/>
                  <a:pt x="115507" y="143759"/>
                  <a:pt x="121799" y="147254"/>
                </a:cubicBezTo>
                <a:cubicBezTo>
                  <a:pt x="128091" y="150749"/>
                  <a:pt x="132285" y="82938"/>
                  <a:pt x="134382" y="88531"/>
                </a:cubicBezTo>
                <a:cubicBezTo>
                  <a:pt x="136479" y="94124"/>
                  <a:pt x="136479" y="178713"/>
                  <a:pt x="134382" y="180810"/>
                </a:cubicBezTo>
                <a:cubicBezTo>
                  <a:pt x="132285" y="182907"/>
                  <a:pt x="144869" y="129078"/>
                  <a:pt x="121799" y="101115"/>
                </a:cubicBezTo>
                <a:cubicBezTo>
                  <a:pt x="98729" y="73152"/>
                  <a:pt x="4352" y="6040"/>
                  <a:pt x="158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A005C13-6FB0-4FE8-9251-516F5FD8E783}"/>
              </a:ext>
            </a:extLst>
          </p:cNvPr>
          <p:cNvSpPr/>
          <p:nvPr/>
        </p:nvSpPr>
        <p:spPr>
          <a:xfrm>
            <a:off x="3657758" y="5389927"/>
            <a:ext cx="184413" cy="222317"/>
          </a:xfrm>
          <a:custGeom>
            <a:avLst/>
            <a:gdLst>
              <a:gd name="connsiteX0" fmla="*/ 4036 w 184413"/>
              <a:gd name="connsiteY0" fmla="*/ 0 h 222317"/>
              <a:gd name="connsiteX1" fmla="*/ 4036 w 184413"/>
              <a:gd name="connsiteY1" fmla="*/ 104862 h 222317"/>
              <a:gd name="connsiteX2" fmla="*/ 45981 w 184413"/>
              <a:gd name="connsiteY2" fmla="*/ 171974 h 222317"/>
              <a:gd name="connsiteX3" fmla="*/ 37592 w 184413"/>
              <a:gd name="connsiteY3" fmla="*/ 171974 h 222317"/>
              <a:gd name="connsiteX4" fmla="*/ 184400 w 184413"/>
              <a:gd name="connsiteY4" fmla="*/ 222308 h 222317"/>
              <a:gd name="connsiteX5" fmla="*/ 45981 w 184413"/>
              <a:gd name="connsiteY5" fmla="*/ 176168 h 222317"/>
              <a:gd name="connsiteX6" fmla="*/ 8231 w 184413"/>
              <a:gd name="connsiteY6" fmla="*/ 176168 h 222317"/>
              <a:gd name="connsiteX7" fmla="*/ 8231 w 184413"/>
              <a:gd name="connsiteY7" fmla="*/ 50334 h 222317"/>
              <a:gd name="connsiteX8" fmla="*/ 4036 w 184413"/>
              <a:gd name="connsiteY8" fmla="*/ 0 h 2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3" h="222317">
                <a:moveTo>
                  <a:pt x="4036" y="0"/>
                </a:moveTo>
                <a:cubicBezTo>
                  <a:pt x="540" y="38100"/>
                  <a:pt x="-2955" y="76200"/>
                  <a:pt x="4036" y="104862"/>
                </a:cubicBezTo>
                <a:cubicBezTo>
                  <a:pt x="11027" y="133524"/>
                  <a:pt x="40388" y="160789"/>
                  <a:pt x="45981" y="171974"/>
                </a:cubicBezTo>
                <a:cubicBezTo>
                  <a:pt x="51574" y="183159"/>
                  <a:pt x="14522" y="163585"/>
                  <a:pt x="37592" y="171974"/>
                </a:cubicBezTo>
                <a:cubicBezTo>
                  <a:pt x="60662" y="180363"/>
                  <a:pt x="183002" y="221609"/>
                  <a:pt x="184400" y="222308"/>
                </a:cubicBezTo>
                <a:cubicBezTo>
                  <a:pt x="185798" y="223007"/>
                  <a:pt x="75343" y="183858"/>
                  <a:pt x="45981" y="176168"/>
                </a:cubicBezTo>
                <a:cubicBezTo>
                  <a:pt x="16619" y="168478"/>
                  <a:pt x="14523" y="197140"/>
                  <a:pt x="8231" y="176168"/>
                </a:cubicBezTo>
                <a:cubicBezTo>
                  <a:pt x="1939" y="155196"/>
                  <a:pt x="8231" y="50334"/>
                  <a:pt x="8231" y="50334"/>
                </a:cubicBezTo>
                <a:lnTo>
                  <a:pt x="40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D4B28A3-99C5-41F6-07B1-485DB1455FF3}"/>
              </a:ext>
            </a:extLst>
          </p:cNvPr>
          <p:cNvSpPr/>
          <p:nvPr/>
        </p:nvSpPr>
        <p:spPr>
          <a:xfrm>
            <a:off x="4333672" y="5013206"/>
            <a:ext cx="263834" cy="281408"/>
          </a:xfrm>
          <a:custGeom>
            <a:avLst/>
            <a:gdLst>
              <a:gd name="connsiteX0" fmla="*/ 263728 w 263834"/>
              <a:gd name="connsiteY0" fmla="*/ 119 h 281408"/>
              <a:gd name="connsiteX1" fmla="*/ 212928 w 263834"/>
              <a:gd name="connsiteY1" fmla="*/ 108069 h 281408"/>
              <a:gd name="connsiteX2" fmla="*/ 228803 w 263834"/>
              <a:gd name="connsiteY2" fmla="*/ 168394 h 281408"/>
              <a:gd name="connsiteX3" fmla="*/ 219278 w 263834"/>
              <a:gd name="connsiteY3" fmla="*/ 162044 h 281408"/>
              <a:gd name="connsiteX4" fmla="*/ 158953 w 263834"/>
              <a:gd name="connsiteY4" fmla="*/ 269994 h 281408"/>
              <a:gd name="connsiteX5" fmla="*/ 101803 w 263834"/>
              <a:gd name="connsiteY5" fmla="*/ 269994 h 281408"/>
              <a:gd name="connsiteX6" fmla="*/ 203 w 263834"/>
              <a:gd name="connsiteY6" fmla="*/ 196969 h 281408"/>
              <a:gd name="connsiteX7" fmla="*/ 79578 w 263834"/>
              <a:gd name="connsiteY7" fmla="*/ 263644 h 281408"/>
              <a:gd name="connsiteX8" fmla="*/ 212928 w 263834"/>
              <a:gd name="connsiteY8" fmla="*/ 209669 h 281408"/>
              <a:gd name="connsiteX9" fmla="*/ 111328 w 263834"/>
              <a:gd name="connsiteY9" fmla="*/ 60444 h 281408"/>
              <a:gd name="connsiteX10" fmla="*/ 197053 w 263834"/>
              <a:gd name="connsiteY10" fmla="*/ 130294 h 281408"/>
              <a:gd name="connsiteX11" fmla="*/ 263728 w 263834"/>
              <a:gd name="connsiteY11" fmla="*/ 119 h 2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34" h="281408">
                <a:moveTo>
                  <a:pt x="263728" y="119"/>
                </a:moveTo>
                <a:cubicBezTo>
                  <a:pt x="266374" y="-3585"/>
                  <a:pt x="218749" y="80023"/>
                  <a:pt x="212928" y="108069"/>
                </a:cubicBezTo>
                <a:cubicBezTo>
                  <a:pt x="207107" y="136115"/>
                  <a:pt x="227745" y="159398"/>
                  <a:pt x="228803" y="168394"/>
                </a:cubicBezTo>
                <a:cubicBezTo>
                  <a:pt x="229861" y="177390"/>
                  <a:pt x="230920" y="145111"/>
                  <a:pt x="219278" y="162044"/>
                </a:cubicBezTo>
                <a:cubicBezTo>
                  <a:pt x="207636" y="178977"/>
                  <a:pt x="178532" y="252002"/>
                  <a:pt x="158953" y="269994"/>
                </a:cubicBezTo>
                <a:cubicBezTo>
                  <a:pt x="139374" y="287986"/>
                  <a:pt x="128261" y="282165"/>
                  <a:pt x="101803" y="269994"/>
                </a:cubicBezTo>
                <a:cubicBezTo>
                  <a:pt x="75345" y="257823"/>
                  <a:pt x="3907" y="198027"/>
                  <a:pt x="203" y="196969"/>
                </a:cubicBezTo>
                <a:cubicBezTo>
                  <a:pt x="-3501" y="195911"/>
                  <a:pt x="44124" y="261527"/>
                  <a:pt x="79578" y="263644"/>
                </a:cubicBezTo>
                <a:cubicBezTo>
                  <a:pt x="115032" y="265761"/>
                  <a:pt x="207636" y="243536"/>
                  <a:pt x="212928" y="209669"/>
                </a:cubicBezTo>
                <a:cubicBezTo>
                  <a:pt x="218220" y="175802"/>
                  <a:pt x="113974" y="73673"/>
                  <a:pt x="111328" y="60444"/>
                </a:cubicBezTo>
                <a:cubicBezTo>
                  <a:pt x="108682" y="47215"/>
                  <a:pt x="173770" y="135586"/>
                  <a:pt x="197053" y="130294"/>
                </a:cubicBezTo>
                <a:cubicBezTo>
                  <a:pt x="220336" y="125002"/>
                  <a:pt x="261082" y="3823"/>
                  <a:pt x="26372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2CD7B80-A314-DB0B-4850-47D326F2CC73}"/>
              </a:ext>
            </a:extLst>
          </p:cNvPr>
          <p:cNvSpPr/>
          <p:nvPr/>
        </p:nvSpPr>
        <p:spPr>
          <a:xfrm>
            <a:off x="4187738" y="5330539"/>
            <a:ext cx="29045" cy="105473"/>
          </a:xfrm>
          <a:custGeom>
            <a:avLst/>
            <a:gdLst>
              <a:gd name="connsiteX0" fmla="*/ 87 w 29045"/>
              <a:gd name="connsiteY0" fmla="*/ 286 h 105473"/>
              <a:gd name="connsiteX1" fmla="*/ 19137 w 29045"/>
              <a:gd name="connsiteY1" fmla="*/ 92361 h 105473"/>
              <a:gd name="connsiteX2" fmla="*/ 6437 w 29045"/>
              <a:gd name="connsiteY2" fmla="*/ 101886 h 105473"/>
              <a:gd name="connsiteX3" fmla="*/ 28662 w 29045"/>
              <a:gd name="connsiteY3" fmla="*/ 63786 h 105473"/>
              <a:gd name="connsiteX4" fmla="*/ 87 w 29045"/>
              <a:gd name="connsiteY4" fmla="*/ 286 h 10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" h="105473">
                <a:moveTo>
                  <a:pt x="87" y="286"/>
                </a:moveTo>
                <a:cubicBezTo>
                  <a:pt x="-1500" y="5048"/>
                  <a:pt x="19137" y="92361"/>
                  <a:pt x="19137" y="92361"/>
                </a:cubicBezTo>
                <a:cubicBezTo>
                  <a:pt x="20195" y="109294"/>
                  <a:pt x="4850" y="106648"/>
                  <a:pt x="6437" y="101886"/>
                </a:cubicBezTo>
                <a:cubicBezTo>
                  <a:pt x="8024" y="97124"/>
                  <a:pt x="32366" y="75957"/>
                  <a:pt x="28662" y="63786"/>
                </a:cubicBezTo>
                <a:cubicBezTo>
                  <a:pt x="24958" y="51615"/>
                  <a:pt x="1674" y="-4476"/>
                  <a:pt x="8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ECF0458-4746-1F03-EFAD-453B5E8A7554}"/>
              </a:ext>
            </a:extLst>
          </p:cNvPr>
          <p:cNvSpPr/>
          <p:nvPr/>
        </p:nvSpPr>
        <p:spPr>
          <a:xfrm>
            <a:off x="4968688" y="4847878"/>
            <a:ext cx="89269" cy="413118"/>
          </a:xfrm>
          <a:custGeom>
            <a:avLst/>
            <a:gdLst>
              <a:gd name="connsiteX0" fmla="*/ 63687 w 89269"/>
              <a:gd name="connsiteY0" fmla="*/ 347 h 413118"/>
              <a:gd name="connsiteX1" fmla="*/ 12887 w 89269"/>
              <a:gd name="connsiteY1" fmla="*/ 130522 h 413118"/>
              <a:gd name="connsiteX2" fmla="*/ 54162 w 89269"/>
              <a:gd name="connsiteY2" fmla="*/ 244822 h 413118"/>
              <a:gd name="connsiteX3" fmla="*/ 19237 w 89269"/>
              <a:gd name="connsiteY3" fmla="*/ 194022 h 413118"/>
              <a:gd name="connsiteX4" fmla="*/ 89087 w 89269"/>
              <a:gd name="connsiteY4" fmla="*/ 413097 h 413118"/>
              <a:gd name="connsiteX5" fmla="*/ 38287 w 89269"/>
              <a:gd name="connsiteY5" fmla="*/ 206722 h 413118"/>
              <a:gd name="connsiteX6" fmla="*/ 187 w 89269"/>
              <a:gd name="connsiteY6" fmla="*/ 95597 h 413118"/>
              <a:gd name="connsiteX7" fmla="*/ 63687 w 89269"/>
              <a:gd name="connsiteY7" fmla="*/ 347 h 4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9" h="413118">
                <a:moveTo>
                  <a:pt x="63687" y="347"/>
                </a:moveTo>
                <a:cubicBezTo>
                  <a:pt x="65804" y="6168"/>
                  <a:pt x="14474" y="89776"/>
                  <a:pt x="12887" y="130522"/>
                </a:cubicBezTo>
                <a:cubicBezTo>
                  <a:pt x="11300" y="171268"/>
                  <a:pt x="53104" y="234239"/>
                  <a:pt x="54162" y="244822"/>
                </a:cubicBezTo>
                <a:cubicBezTo>
                  <a:pt x="55220" y="255405"/>
                  <a:pt x="13416" y="165976"/>
                  <a:pt x="19237" y="194022"/>
                </a:cubicBezTo>
                <a:cubicBezTo>
                  <a:pt x="25058" y="222068"/>
                  <a:pt x="85912" y="410980"/>
                  <a:pt x="89087" y="413097"/>
                </a:cubicBezTo>
                <a:cubicBezTo>
                  <a:pt x="92262" y="415214"/>
                  <a:pt x="53104" y="259639"/>
                  <a:pt x="38287" y="206722"/>
                </a:cubicBezTo>
                <a:cubicBezTo>
                  <a:pt x="23470" y="153805"/>
                  <a:pt x="-2459" y="127876"/>
                  <a:pt x="187" y="95597"/>
                </a:cubicBezTo>
                <a:cubicBezTo>
                  <a:pt x="2833" y="63318"/>
                  <a:pt x="61570" y="-5474"/>
                  <a:pt x="63687" y="3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B3FE0F2-D101-DFAA-DC7B-30DA018473FB}"/>
              </a:ext>
            </a:extLst>
          </p:cNvPr>
          <p:cNvSpPr/>
          <p:nvPr/>
        </p:nvSpPr>
        <p:spPr>
          <a:xfrm>
            <a:off x="5117932" y="5641633"/>
            <a:ext cx="44800" cy="134264"/>
          </a:xfrm>
          <a:custGeom>
            <a:avLst/>
            <a:gdLst>
              <a:gd name="connsiteX0" fmla="*/ 44618 w 44800"/>
              <a:gd name="connsiteY0" fmla="*/ 342 h 134264"/>
              <a:gd name="connsiteX1" fmla="*/ 16043 w 44800"/>
              <a:gd name="connsiteY1" fmla="*/ 63842 h 134264"/>
              <a:gd name="connsiteX2" fmla="*/ 19218 w 44800"/>
              <a:gd name="connsiteY2" fmla="*/ 133692 h 134264"/>
              <a:gd name="connsiteX3" fmla="*/ 168 w 44800"/>
              <a:gd name="connsiteY3" fmla="*/ 92417 h 134264"/>
              <a:gd name="connsiteX4" fmla="*/ 44618 w 44800"/>
              <a:gd name="connsiteY4" fmla="*/ 342 h 13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0" h="134264">
                <a:moveTo>
                  <a:pt x="44618" y="342"/>
                </a:moveTo>
                <a:cubicBezTo>
                  <a:pt x="47264" y="-4420"/>
                  <a:pt x="20276" y="41617"/>
                  <a:pt x="16043" y="63842"/>
                </a:cubicBezTo>
                <a:cubicBezTo>
                  <a:pt x="11810" y="86067"/>
                  <a:pt x="21864" y="128930"/>
                  <a:pt x="19218" y="133692"/>
                </a:cubicBezTo>
                <a:cubicBezTo>
                  <a:pt x="16572" y="138454"/>
                  <a:pt x="-1949" y="112525"/>
                  <a:pt x="168" y="92417"/>
                </a:cubicBezTo>
                <a:cubicBezTo>
                  <a:pt x="2285" y="72309"/>
                  <a:pt x="41972" y="5104"/>
                  <a:pt x="44618" y="3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0F06A4E-0D4A-859C-A4FE-8696A32C3F89}"/>
              </a:ext>
            </a:extLst>
          </p:cNvPr>
          <p:cNvSpPr/>
          <p:nvPr/>
        </p:nvSpPr>
        <p:spPr>
          <a:xfrm>
            <a:off x="5203311" y="5146671"/>
            <a:ext cx="337429" cy="67003"/>
          </a:xfrm>
          <a:custGeom>
            <a:avLst/>
            <a:gdLst>
              <a:gd name="connsiteX0" fmla="*/ 330714 w 337429"/>
              <a:gd name="connsiteY0" fmla="*/ 4 h 67003"/>
              <a:gd name="connsiteX1" fmla="*/ 279914 w 337429"/>
              <a:gd name="connsiteY1" fmla="*/ 53979 h 67003"/>
              <a:gd name="connsiteX2" fmla="*/ 51314 w 337429"/>
              <a:gd name="connsiteY2" fmla="*/ 66679 h 67003"/>
              <a:gd name="connsiteX3" fmla="*/ 222764 w 337429"/>
              <a:gd name="connsiteY3" fmla="*/ 63504 h 67003"/>
              <a:gd name="connsiteX4" fmla="*/ 514 w 337429"/>
              <a:gd name="connsiteY4" fmla="*/ 66679 h 67003"/>
              <a:gd name="connsiteX5" fmla="*/ 298964 w 337429"/>
              <a:gd name="connsiteY5" fmla="*/ 57154 h 67003"/>
              <a:gd name="connsiteX6" fmla="*/ 330714 w 337429"/>
              <a:gd name="connsiteY6" fmla="*/ 4 h 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29" h="67003">
                <a:moveTo>
                  <a:pt x="330714" y="4"/>
                </a:moveTo>
                <a:cubicBezTo>
                  <a:pt x="327539" y="-525"/>
                  <a:pt x="326481" y="42867"/>
                  <a:pt x="279914" y="53979"/>
                </a:cubicBezTo>
                <a:cubicBezTo>
                  <a:pt x="233347" y="65091"/>
                  <a:pt x="60839" y="65092"/>
                  <a:pt x="51314" y="66679"/>
                </a:cubicBezTo>
                <a:cubicBezTo>
                  <a:pt x="41789" y="68267"/>
                  <a:pt x="231231" y="63504"/>
                  <a:pt x="222764" y="63504"/>
                </a:cubicBezTo>
                <a:cubicBezTo>
                  <a:pt x="214297" y="63504"/>
                  <a:pt x="-12186" y="67737"/>
                  <a:pt x="514" y="66679"/>
                </a:cubicBezTo>
                <a:cubicBezTo>
                  <a:pt x="13214" y="65621"/>
                  <a:pt x="242343" y="63504"/>
                  <a:pt x="298964" y="57154"/>
                </a:cubicBezTo>
                <a:cubicBezTo>
                  <a:pt x="355585" y="50804"/>
                  <a:pt x="333889" y="533"/>
                  <a:pt x="33071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AC67D56-5CEF-12E8-0F0D-5F6982AD351F}"/>
              </a:ext>
            </a:extLst>
          </p:cNvPr>
          <p:cNvSpPr/>
          <p:nvPr/>
        </p:nvSpPr>
        <p:spPr>
          <a:xfrm>
            <a:off x="5079089" y="5169809"/>
            <a:ext cx="219192" cy="230903"/>
          </a:xfrm>
          <a:custGeom>
            <a:avLst/>
            <a:gdLst>
              <a:gd name="connsiteX0" fmla="*/ 911 w 219192"/>
              <a:gd name="connsiteY0" fmla="*/ 2266 h 230903"/>
              <a:gd name="connsiteX1" fmla="*/ 45361 w 219192"/>
              <a:gd name="connsiteY1" fmla="*/ 46716 h 230903"/>
              <a:gd name="connsiteX2" fmla="*/ 213636 w 219192"/>
              <a:gd name="connsiteY2" fmla="*/ 227691 h 230903"/>
              <a:gd name="connsiteX3" fmla="*/ 169186 w 219192"/>
              <a:gd name="connsiteY3" fmla="*/ 157841 h 230903"/>
              <a:gd name="connsiteX4" fmla="*/ 73936 w 219192"/>
              <a:gd name="connsiteY4" fmla="*/ 97516 h 230903"/>
              <a:gd name="connsiteX5" fmla="*/ 911 w 219192"/>
              <a:gd name="connsiteY5" fmla="*/ 2266 h 23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92" h="230903">
                <a:moveTo>
                  <a:pt x="911" y="2266"/>
                </a:moveTo>
                <a:cubicBezTo>
                  <a:pt x="-3852" y="-6201"/>
                  <a:pt x="9907" y="9145"/>
                  <a:pt x="45361" y="46716"/>
                </a:cubicBezTo>
                <a:cubicBezTo>
                  <a:pt x="80815" y="84287"/>
                  <a:pt x="192999" y="209170"/>
                  <a:pt x="213636" y="227691"/>
                </a:cubicBezTo>
                <a:cubicBezTo>
                  <a:pt x="234273" y="246212"/>
                  <a:pt x="192469" y="179537"/>
                  <a:pt x="169186" y="157841"/>
                </a:cubicBezTo>
                <a:cubicBezTo>
                  <a:pt x="145903" y="136145"/>
                  <a:pt x="101453" y="118153"/>
                  <a:pt x="73936" y="97516"/>
                </a:cubicBezTo>
                <a:cubicBezTo>
                  <a:pt x="46419" y="76879"/>
                  <a:pt x="5674" y="10733"/>
                  <a:pt x="911" y="2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70858F7-75C8-78E6-52E0-E92C03DC13DD}"/>
              </a:ext>
            </a:extLst>
          </p:cNvPr>
          <p:cNvSpPr/>
          <p:nvPr/>
        </p:nvSpPr>
        <p:spPr>
          <a:xfrm>
            <a:off x="4259537" y="4857611"/>
            <a:ext cx="412844" cy="310575"/>
          </a:xfrm>
          <a:custGeom>
            <a:avLst/>
            <a:gdLst>
              <a:gd name="connsiteX0" fmla="*/ 4488 w 412844"/>
              <a:gd name="connsiteY0" fmla="*/ 304939 h 310575"/>
              <a:gd name="connsiteX1" fmla="*/ 379138 w 412844"/>
              <a:gd name="connsiteY1" fmla="*/ 108089 h 310575"/>
              <a:gd name="connsiteX2" fmla="*/ 395013 w 412844"/>
              <a:gd name="connsiteY2" fmla="*/ 139 h 310575"/>
              <a:gd name="connsiteX3" fmla="*/ 379138 w 412844"/>
              <a:gd name="connsiteY3" fmla="*/ 89039 h 310575"/>
              <a:gd name="connsiteX4" fmla="*/ 185463 w 412844"/>
              <a:gd name="connsiteY4" fmla="*/ 241439 h 310575"/>
              <a:gd name="connsiteX5" fmla="*/ 4488 w 412844"/>
              <a:gd name="connsiteY5" fmla="*/ 304939 h 3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4" h="310575">
                <a:moveTo>
                  <a:pt x="4488" y="304939"/>
                </a:moveTo>
                <a:cubicBezTo>
                  <a:pt x="36767" y="282714"/>
                  <a:pt x="314051" y="158889"/>
                  <a:pt x="379138" y="108089"/>
                </a:cubicBezTo>
                <a:cubicBezTo>
                  <a:pt x="444226" y="57289"/>
                  <a:pt x="395013" y="3314"/>
                  <a:pt x="395013" y="139"/>
                </a:cubicBezTo>
                <a:cubicBezTo>
                  <a:pt x="395013" y="-3036"/>
                  <a:pt x="414063" y="48822"/>
                  <a:pt x="379138" y="89039"/>
                </a:cubicBezTo>
                <a:cubicBezTo>
                  <a:pt x="344213" y="129256"/>
                  <a:pt x="248434" y="203868"/>
                  <a:pt x="185463" y="241439"/>
                </a:cubicBezTo>
                <a:cubicBezTo>
                  <a:pt x="122492" y="279010"/>
                  <a:pt x="-27791" y="327164"/>
                  <a:pt x="4488" y="3049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36AE379-A34A-0462-8932-20C9C9BE509A}"/>
              </a:ext>
            </a:extLst>
          </p:cNvPr>
          <p:cNvSpPr/>
          <p:nvPr/>
        </p:nvSpPr>
        <p:spPr>
          <a:xfrm>
            <a:off x="3905196" y="5861043"/>
            <a:ext cx="76761" cy="172814"/>
          </a:xfrm>
          <a:custGeom>
            <a:avLst/>
            <a:gdLst>
              <a:gd name="connsiteX0" fmla="*/ 60379 w 76761"/>
              <a:gd name="connsiteY0" fmla="*/ 7 h 172814"/>
              <a:gd name="connsiteX1" fmla="*/ 25454 w 76761"/>
              <a:gd name="connsiteY1" fmla="*/ 50807 h 172814"/>
              <a:gd name="connsiteX2" fmla="*/ 47679 w 76761"/>
              <a:gd name="connsiteY2" fmla="*/ 95257 h 172814"/>
              <a:gd name="connsiteX3" fmla="*/ 19104 w 76761"/>
              <a:gd name="connsiteY3" fmla="*/ 82557 h 172814"/>
              <a:gd name="connsiteX4" fmla="*/ 76254 w 76761"/>
              <a:gd name="connsiteY4" fmla="*/ 171457 h 172814"/>
              <a:gd name="connsiteX5" fmla="*/ 44504 w 76761"/>
              <a:gd name="connsiteY5" fmla="*/ 130182 h 172814"/>
              <a:gd name="connsiteX6" fmla="*/ 54 w 76761"/>
              <a:gd name="connsiteY6" fmla="*/ 47632 h 172814"/>
              <a:gd name="connsiteX7" fmla="*/ 60379 w 76761"/>
              <a:gd name="connsiteY7" fmla="*/ 7 h 1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" h="172814">
                <a:moveTo>
                  <a:pt x="60379" y="7"/>
                </a:moveTo>
                <a:cubicBezTo>
                  <a:pt x="64612" y="536"/>
                  <a:pt x="27571" y="34932"/>
                  <a:pt x="25454" y="50807"/>
                </a:cubicBezTo>
                <a:cubicBezTo>
                  <a:pt x="23337" y="66682"/>
                  <a:pt x="48737" y="89966"/>
                  <a:pt x="47679" y="95257"/>
                </a:cubicBezTo>
                <a:cubicBezTo>
                  <a:pt x="46621" y="100548"/>
                  <a:pt x="14341" y="69857"/>
                  <a:pt x="19104" y="82557"/>
                </a:cubicBezTo>
                <a:cubicBezTo>
                  <a:pt x="23867" y="95257"/>
                  <a:pt x="72021" y="163520"/>
                  <a:pt x="76254" y="171457"/>
                </a:cubicBezTo>
                <a:cubicBezTo>
                  <a:pt x="80487" y="179394"/>
                  <a:pt x="57204" y="150819"/>
                  <a:pt x="44504" y="130182"/>
                </a:cubicBezTo>
                <a:cubicBezTo>
                  <a:pt x="31804" y="109545"/>
                  <a:pt x="-1533" y="69857"/>
                  <a:pt x="54" y="47632"/>
                </a:cubicBezTo>
                <a:cubicBezTo>
                  <a:pt x="1641" y="25407"/>
                  <a:pt x="56146" y="-522"/>
                  <a:pt x="6037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3164F8B-3392-EE08-36E9-1D6730DDB872}"/>
              </a:ext>
            </a:extLst>
          </p:cNvPr>
          <p:cNvSpPr/>
          <p:nvPr/>
        </p:nvSpPr>
        <p:spPr>
          <a:xfrm>
            <a:off x="5019511" y="6002901"/>
            <a:ext cx="99189" cy="268030"/>
          </a:xfrm>
          <a:custGeom>
            <a:avLst/>
            <a:gdLst>
              <a:gd name="connsiteX0" fmla="*/ 164 w 99189"/>
              <a:gd name="connsiteY0" fmla="*/ 1024 h 268030"/>
              <a:gd name="connsiteX1" fmla="*/ 92239 w 99189"/>
              <a:gd name="connsiteY1" fmla="*/ 99449 h 268030"/>
              <a:gd name="connsiteX2" fmla="*/ 54139 w 99189"/>
              <a:gd name="connsiteY2" fmla="*/ 207399 h 268030"/>
              <a:gd name="connsiteX3" fmla="*/ 92239 w 99189"/>
              <a:gd name="connsiteY3" fmla="*/ 153424 h 268030"/>
              <a:gd name="connsiteX4" fmla="*/ 44614 w 99189"/>
              <a:gd name="connsiteY4" fmla="*/ 267724 h 268030"/>
              <a:gd name="connsiteX5" fmla="*/ 98589 w 99189"/>
              <a:gd name="connsiteY5" fmla="*/ 112149 h 268030"/>
              <a:gd name="connsiteX6" fmla="*/ 70014 w 99189"/>
              <a:gd name="connsiteY6" fmla="*/ 51824 h 268030"/>
              <a:gd name="connsiteX7" fmla="*/ 164 w 99189"/>
              <a:gd name="connsiteY7" fmla="*/ 1024 h 26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89" h="268030">
                <a:moveTo>
                  <a:pt x="164" y="1024"/>
                </a:moveTo>
                <a:cubicBezTo>
                  <a:pt x="3868" y="8961"/>
                  <a:pt x="83243" y="65053"/>
                  <a:pt x="92239" y="99449"/>
                </a:cubicBezTo>
                <a:cubicBezTo>
                  <a:pt x="101235" y="133845"/>
                  <a:pt x="54139" y="198403"/>
                  <a:pt x="54139" y="207399"/>
                </a:cubicBezTo>
                <a:cubicBezTo>
                  <a:pt x="54139" y="216395"/>
                  <a:pt x="93826" y="143370"/>
                  <a:pt x="92239" y="153424"/>
                </a:cubicBezTo>
                <a:cubicBezTo>
                  <a:pt x="90652" y="163478"/>
                  <a:pt x="43556" y="274603"/>
                  <a:pt x="44614" y="267724"/>
                </a:cubicBezTo>
                <a:cubicBezTo>
                  <a:pt x="45672" y="260845"/>
                  <a:pt x="94356" y="148132"/>
                  <a:pt x="98589" y="112149"/>
                </a:cubicBezTo>
                <a:cubicBezTo>
                  <a:pt x="102822" y="76166"/>
                  <a:pt x="83772" y="70345"/>
                  <a:pt x="70014" y="51824"/>
                </a:cubicBezTo>
                <a:cubicBezTo>
                  <a:pt x="56256" y="33303"/>
                  <a:pt x="-3540" y="-6913"/>
                  <a:pt x="164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24936F2-40F9-F95E-6D23-363391165716}"/>
              </a:ext>
            </a:extLst>
          </p:cNvPr>
          <p:cNvSpPr/>
          <p:nvPr/>
        </p:nvSpPr>
        <p:spPr>
          <a:xfrm>
            <a:off x="3978275" y="5740400"/>
            <a:ext cx="574826" cy="82550"/>
          </a:xfrm>
          <a:custGeom>
            <a:avLst/>
            <a:gdLst>
              <a:gd name="connsiteX0" fmla="*/ 0 w 574826"/>
              <a:gd name="connsiteY0" fmla="*/ 82550 h 82550"/>
              <a:gd name="connsiteX1" fmla="*/ 450850 w 574826"/>
              <a:gd name="connsiteY1" fmla="*/ 6350 h 82550"/>
              <a:gd name="connsiteX2" fmla="*/ 422275 w 574826"/>
              <a:gd name="connsiteY2" fmla="*/ 19050 h 82550"/>
              <a:gd name="connsiteX3" fmla="*/ 574675 w 574826"/>
              <a:gd name="connsiteY3" fmla="*/ 0 h 82550"/>
              <a:gd name="connsiteX4" fmla="*/ 447675 w 574826"/>
              <a:gd name="connsiteY4" fmla="*/ 19050 h 82550"/>
              <a:gd name="connsiteX5" fmla="*/ 301625 w 574826"/>
              <a:gd name="connsiteY5" fmla="*/ 50800 h 82550"/>
              <a:gd name="connsiteX6" fmla="*/ 206375 w 574826"/>
              <a:gd name="connsiteY6" fmla="*/ 60325 h 82550"/>
              <a:gd name="connsiteX7" fmla="*/ 285750 w 574826"/>
              <a:gd name="connsiteY7" fmla="*/ 44450 h 82550"/>
              <a:gd name="connsiteX8" fmla="*/ 0 w 574826"/>
              <a:gd name="connsiteY8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826" h="82550">
                <a:moveTo>
                  <a:pt x="0" y="82550"/>
                </a:moveTo>
                <a:lnTo>
                  <a:pt x="450850" y="6350"/>
                </a:lnTo>
                <a:cubicBezTo>
                  <a:pt x="521229" y="-4233"/>
                  <a:pt x="401638" y="20108"/>
                  <a:pt x="422275" y="19050"/>
                </a:cubicBezTo>
                <a:cubicBezTo>
                  <a:pt x="442912" y="17992"/>
                  <a:pt x="570442" y="0"/>
                  <a:pt x="574675" y="0"/>
                </a:cubicBezTo>
                <a:cubicBezTo>
                  <a:pt x="578908" y="0"/>
                  <a:pt x="493183" y="10583"/>
                  <a:pt x="447675" y="19050"/>
                </a:cubicBezTo>
                <a:cubicBezTo>
                  <a:pt x="402167" y="27517"/>
                  <a:pt x="341842" y="43921"/>
                  <a:pt x="301625" y="50800"/>
                </a:cubicBezTo>
                <a:cubicBezTo>
                  <a:pt x="261408" y="57679"/>
                  <a:pt x="209021" y="61383"/>
                  <a:pt x="206375" y="60325"/>
                </a:cubicBezTo>
                <a:cubicBezTo>
                  <a:pt x="203729" y="59267"/>
                  <a:pt x="285750" y="44450"/>
                  <a:pt x="285750" y="44450"/>
                </a:cubicBezTo>
                <a:lnTo>
                  <a:pt x="0" y="825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2088D7A-E9A0-673F-844F-E7BC86E57BD2}"/>
              </a:ext>
            </a:extLst>
          </p:cNvPr>
          <p:cNvSpPr/>
          <p:nvPr/>
        </p:nvSpPr>
        <p:spPr>
          <a:xfrm>
            <a:off x="4411411" y="5749908"/>
            <a:ext cx="151064" cy="109853"/>
          </a:xfrm>
          <a:custGeom>
            <a:avLst/>
            <a:gdLst>
              <a:gd name="connsiteX0" fmla="*/ 151064 w 151064"/>
              <a:gd name="connsiteY0" fmla="*/ 17 h 109853"/>
              <a:gd name="connsiteX1" fmla="*/ 125664 w 151064"/>
              <a:gd name="connsiteY1" fmla="*/ 63517 h 109853"/>
              <a:gd name="connsiteX2" fmla="*/ 135189 w 151064"/>
              <a:gd name="connsiteY2" fmla="*/ 88917 h 109853"/>
              <a:gd name="connsiteX3" fmla="*/ 58989 w 151064"/>
              <a:gd name="connsiteY3" fmla="*/ 95267 h 109853"/>
              <a:gd name="connsiteX4" fmla="*/ 1839 w 151064"/>
              <a:gd name="connsiteY4" fmla="*/ 101617 h 109853"/>
              <a:gd name="connsiteX5" fmla="*/ 128839 w 151064"/>
              <a:gd name="connsiteY5" fmla="*/ 104792 h 109853"/>
              <a:gd name="connsiteX6" fmla="*/ 141539 w 151064"/>
              <a:gd name="connsiteY6" fmla="*/ 107967 h 109853"/>
              <a:gd name="connsiteX7" fmla="*/ 103439 w 151064"/>
              <a:gd name="connsiteY7" fmla="*/ 73042 h 109853"/>
              <a:gd name="connsiteX8" fmla="*/ 125664 w 151064"/>
              <a:gd name="connsiteY8" fmla="*/ 57167 h 109853"/>
              <a:gd name="connsiteX9" fmla="*/ 151064 w 151064"/>
              <a:gd name="connsiteY9" fmla="*/ 17 h 1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64" h="109853">
                <a:moveTo>
                  <a:pt x="151064" y="17"/>
                </a:moveTo>
                <a:cubicBezTo>
                  <a:pt x="151064" y="1075"/>
                  <a:pt x="128310" y="48700"/>
                  <a:pt x="125664" y="63517"/>
                </a:cubicBezTo>
                <a:cubicBezTo>
                  <a:pt x="123018" y="78334"/>
                  <a:pt x="146301" y="83625"/>
                  <a:pt x="135189" y="88917"/>
                </a:cubicBezTo>
                <a:cubicBezTo>
                  <a:pt x="124076" y="94209"/>
                  <a:pt x="81214" y="93150"/>
                  <a:pt x="58989" y="95267"/>
                </a:cubicBezTo>
                <a:cubicBezTo>
                  <a:pt x="36764" y="97384"/>
                  <a:pt x="-9803" y="100030"/>
                  <a:pt x="1839" y="101617"/>
                </a:cubicBezTo>
                <a:cubicBezTo>
                  <a:pt x="13481" y="103204"/>
                  <a:pt x="105556" y="103734"/>
                  <a:pt x="128839" y="104792"/>
                </a:cubicBezTo>
                <a:cubicBezTo>
                  <a:pt x="152122" y="105850"/>
                  <a:pt x="145772" y="113259"/>
                  <a:pt x="141539" y="107967"/>
                </a:cubicBezTo>
                <a:cubicBezTo>
                  <a:pt x="137306" y="102675"/>
                  <a:pt x="103439" y="73042"/>
                  <a:pt x="103439" y="73042"/>
                </a:cubicBezTo>
                <a:cubicBezTo>
                  <a:pt x="100793" y="64575"/>
                  <a:pt x="119314" y="68809"/>
                  <a:pt x="125664" y="57167"/>
                </a:cubicBezTo>
                <a:cubicBezTo>
                  <a:pt x="132014" y="45525"/>
                  <a:pt x="151064" y="-1041"/>
                  <a:pt x="15106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9524DA3-17E8-B0BD-52CF-50449CF95249}"/>
              </a:ext>
            </a:extLst>
          </p:cNvPr>
          <p:cNvSpPr/>
          <p:nvPr/>
        </p:nvSpPr>
        <p:spPr>
          <a:xfrm>
            <a:off x="4844232" y="5848214"/>
            <a:ext cx="229443" cy="181165"/>
          </a:xfrm>
          <a:custGeom>
            <a:avLst/>
            <a:gdLst>
              <a:gd name="connsiteX0" fmla="*/ 818 w 229443"/>
              <a:gd name="connsiteY0" fmla="*/ 25536 h 181165"/>
              <a:gd name="connsiteX1" fmla="*/ 146868 w 229443"/>
              <a:gd name="connsiteY1" fmla="*/ 108086 h 181165"/>
              <a:gd name="connsiteX2" fmla="*/ 143693 w 229443"/>
              <a:gd name="connsiteY2" fmla="*/ 89036 h 181165"/>
              <a:gd name="connsiteX3" fmla="*/ 229418 w 229443"/>
              <a:gd name="connsiteY3" fmla="*/ 181111 h 181165"/>
              <a:gd name="connsiteX4" fmla="*/ 134168 w 229443"/>
              <a:gd name="connsiteY4" fmla="*/ 101736 h 181165"/>
              <a:gd name="connsiteX5" fmla="*/ 92893 w 229443"/>
              <a:gd name="connsiteY5" fmla="*/ 50936 h 181165"/>
              <a:gd name="connsiteX6" fmla="*/ 89718 w 229443"/>
              <a:gd name="connsiteY6" fmla="*/ 136 h 181165"/>
              <a:gd name="connsiteX7" fmla="*/ 86543 w 229443"/>
              <a:gd name="connsiteY7" fmla="*/ 66811 h 181165"/>
              <a:gd name="connsiteX8" fmla="*/ 818 w 229443"/>
              <a:gd name="connsiteY8" fmla="*/ 25536 h 1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43" h="181165">
                <a:moveTo>
                  <a:pt x="818" y="25536"/>
                </a:moveTo>
                <a:cubicBezTo>
                  <a:pt x="10872" y="32415"/>
                  <a:pt x="123056" y="97503"/>
                  <a:pt x="146868" y="108086"/>
                </a:cubicBezTo>
                <a:cubicBezTo>
                  <a:pt x="170680" y="118669"/>
                  <a:pt x="129935" y="76865"/>
                  <a:pt x="143693" y="89036"/>
                </a:cubicBezTo>
                <a:cubicBezTo>
                  <a:pt x="157451" y="101207"/>
                  <a:pt x="231006" y="178994"/>
                  <a:pt x="229418" y="181111"/>
                </a:cubicBezTo>
                <a:cubicBezTo>
                  <a:pt x="227830" y="183228"/>
                  <a:pt x="156922" y="123432"/>
                  <a:pt x="134168" y="101736"/>
                </a:cubicBezTo>
                <a:cubicBezTo>
                  <a:pt x="111414" y="80040"/>
                  <a:pt x="100301" y="67869"/>
                  <a:pt x="92893" y="50936"/>
                </a:cubicBezTo>
                <a:cubicBezTo>
                  <a:pt x="85485" y="34003"/>
                  <a:pt x="90776" y="-2510"/>
                  <a:pt x="89718" y="136"/>
                </a:cubicBezTo>
                <a:cubicBezTo>
                  <a:pt x="88660" y="2782"/>
                  <a:pt x="96597" y="59932"/>
                  <a:pt x="86543" y="66811"/>
                </a:cubicBezTo>
                <a:cubicBezTo>
                  <a:pt x="76489" y="73690"/>
                  <a:pt x="-9236" y="18657"/>
                  <a:pt x="818" y="25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57F255C-44B6-05DF-1DF1-A3604B80BFAE}"/>
              </a:ext>
            </a:extLst>
          </p:cNvPr>
          <p:cNvSpPr/>
          <p:nvPr/>
        </p:nvSpPr>
        <p:spPr>
          <a:xfrm>
            <a:off x="3512402" y="5609604"/>
            <a:ext cx="74436" cy="168383"/>
          </a:xfrm>
          <a:custGeom>
            <a:avLst/>
            <a:gdLst>
              <a:gd name="connsiteX0" fmla="*/ 47227 w 74436"/>
              <a:gd name="connsiteY0" fmla="*/ 167 h 168383"/>
              <a:gd name="connsiteX1" fmla="*/ 36341 w 74436"/>
              <a:gd name="connsiteY1" fmla="*/ 79996 h 168383"/>
              <a:gd name="connsiteX2" fmla="*/ 72627 w 74436"/>
              <a:gd name="connsiteY2" fmla="*/ 163453 h 168383"/>
              <a:gd name="connsiteX3" fmla="*/ 61741 w 74436"/>
              <a:gd name="connsiteY3" fmla="*/ 152567 h 168383"/>
              <a:gd name="connsiteX4" fmla="*/ 55 w 74436"/>
              <a:gd name="connsiteY4" fmla="*/ 101767 h 168383"/>
              <a:gd name="connsiteX5" fmla="*/ 47227 w 74436"/>
              <a:gd name="connsiteY5" fmla="*/ 167 h 1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6" h="168383">
                <a:moveTo>
                  <a:pt x="47227" y="167"/>
                </a:moveTo>
                <a:cubicBezTo>
                  <a:pt x="53275" y="-3461"/>
                  <a:pt x="32108" y="52782"/>
                  <a:pt x="36341" y="79996"/>
                </a:cubicBezTo>
                <a:cubicBezTo>
                  <a:pt x="40574" y="107210"/>
                  <a:pt x="72627" y="163453"/>
                  <a:pt x="72627" y="163453"/>
                </a:cubicBezTo>
                <a:cubicBezTo>
                  <a:pt x="76860" y="175548"/>
                  <a:pt x="73836" y="162848"/>
                  <a:pt x="61741" y="152567"/>
                </a:cubicBezTo>
                <a:cubicBezTo>
                  <a:pt x="49646" y="142286"/>
                  <a:pt x="1869" y="122934"/>
                  <a:pt x="55" y="101767"/>
                </a:cubicBezTo>
                <a:cubicBezTo>
                  <a:pt x="-1759" y="80600"/>
                  <a:pt x="41179" y="3795"/>
                  <a:pt x="47227" y="1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40981B2-FA59-BD34-6FB2-DA934FFBA17F}"/>
              </a:ext>
            </a:extLst>
          </p:cNvPr>
          <p:cNvSpPr/>
          <p:nvPr/>
        </p:nvSpPr>
        <p:spPr>
          <a:xfrm>
            <a:off x="3476149" y="5866944"/>
            <a:ext cx="181953" cy="389727"/>
          </a:xfrm>
          <a:custGeom>
            <a:avLst/>
            <a:gdLst>
              <a:gd name="connsiteX0" fmla="*/ 22 w 181953"/>
              <a:gd name="connsiteY0" fmla="*/ 22227 h 389727"/>
              <a:gd name="connsiteX1" fmla="*/ 137908 w 181953"/>
              <a:gd name="connsiteY1" fmla="*/ 214542 h 389727"/>
              <a:gd name="connsiteX2" fmla="*/ 181451 w 181953"/>
              <a:gd name="connsiteY2" fmla="*/ 388713 h 389727"/>
              <a:gd name="connsiteX3" fmla="*/ 159680 w 181953"/>
              <a:gd name="connsiteY3" fmla="*/ 272599 h 389727"/>
              <a:gd name="connsiteX4" fmla="*/ 130651 w 181953"/>
              <a:gd name="connsiteY4" fmla="*/ 456 h 389727"/>
              <a:gd name="connsiteX5" fmla="*/ 127022 w 181953"/>
              <a:gd name="connsiteY5" fmla="*/ 203656 h 389727"/>
              <a:gd name="connsiteX6" fmla="*/ 22 w 181953"/>
              <a:gd name="connsiteY6" fmla="*/ 22227 h 3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53" h="389727">
                <a:moveTo>
                  <a:pt x="22" y="22227"/>
                </a:moveTo>
                <a:cubicBezTo>
                  <a:pt x="1836" y="24041"/>
                  <a:pt x="107670" y="153461"/>
                  <a:pt x="137908" y="214542"/>
                </a:cubicBezTo>
                <a:cubicBezTo>
                  <a:pt x="168146" y="275623"/>
                  <a:pt x="177822" y="379037"/>
                  <a:pt x="181451" y="388713"/>
                </a:cubicBezTo>
                <a:cubicBezTo>
                  <a:pt x="185080" y="398389"/>
                  <a:pt x="168147" y="337308"/>
                  <a:pt x="159680" y="272599"/>
                </a:cubicBezTo>
                <a:cubicBezTo>
                  <a:pt x="151213" y="207890"/>
                  <a:pt x="136094" y="11946"/>
                  <a:pt x="130651" y="456"/>
                </a:cubicBezTo>
                <a:cubicBezTo>
                  <a:pt x="125208" y="-11034"/>
                  <a:pt x="145770" y="198213"/>
                  <a:pt x="127022" y="203656"/>
                </a:cubicBezTo>
                <a:cubicBezTo>
                  <a:pt x="108274" y="209099"/>
                  <a:pt x="-1792" y="20413"/>
                  <a:pt x="22" y="2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96E987-7DAE-0517-ED6A-B6142EF42962}"/>
              </a:ext>
            </a:extLst>
          </p:cNvPr>
          <p:cNvSpPr/>
          <p:nvPr/>
        </p:nvSpPr>
        <p:spPr>
          <a:xfrm>
            <a:off x="4593388" y="6318239"/>
            <a:ext cx="391442" cy="609761"/>
          </a:xfrm>
          <a:custGeom>
            <a:avLst/>
            <a:gdLst>
              <a:gd name="connsiteX0" fmla="*/ 391362 w 391442"/>
              <a:gd name="connsiteY0" fmla="*/ 11 h 609761"/>
              <a:gd name="connsiteX1" fmla="*/ 188162 w 391442"/>
              <a:gd name="connsiteY1" fmla="*/ 374661 h 609761"/>
              <a:gd name="connsiteX2" fmla="*/ 134187 w 391442"/>
              <a:gd name="connsiteY2" fmla="*/ 558811 h 609761"/>
              <a:gd name="connsiteX3" fmla="*/ 159587 w 391442"/>
              <a:gd name="connsiteY3" fmla="*/ 476261 h 609761"/>
              <a:gd name="connsiteX4" fmla="*/ 837 w 391442"/>
              <a:gd name="connsiteY4" fmla="*/ 609611 h 609761"/>
              <a:gd name="connsiteX5" fmla="*/ 92912 w 391442"/>
              <a:gd name="connsiteY5" fmla="*/ 504836 h 609761"/>
              <a:gd name="connsiteX6" fmla="*/ 375487 w 391442"/>
              <a:gd name="connsiteY6" fmla="*/ 177811 h 609761"/>
              <a:gd name="connsiteX7" fmla="*/ 162762 w 391442"/>
              <a:gd name="connsiteY7" fmla="*/ 387361 h 609761"/>
              <a:gd name="connsiteX8" fmla="*/ 391362 w 391442"/>
              <a:gd name="connsiteY8" fmla="*/ 11 h 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42" h="609761">
                <a:moveTo>
                  <a:pt x="391362" y="11"/>
                </a:moveTo>
                <a:cubicBezTo>
                  <a:pt x="395595" y="-2106"/>
                  <a:pt x="231024" y="281528"/>
                  <a:pt x="188162" y="374661"/>
                </a:cubicBezTo>
                <a:cubicBezTo>
                  <a:pt x="145299" y="467794"/>
                  <a:pt x="138949" y="541878"/>
                  <a:pt x="134187" y="558811"/>
                </a:cubicBezTo>
                <a:cubicBezTo>
                  <a:pt x="129425" y="575744"/>
                  <a:pt x="181812" y="467794"/>
                  <a:pt x="159587" y="476261"/>
                </a:cubicBezTo>
                <a:cubicBezTo>
                  <a:pt x="137362" y="484728"/>
                  <a:pt x="11949" y="604849"/>
                  <a:pt x="837" y="609611"/>
                </a:cubicBezTo>
                <a:cubicBezTo>
                  <a:pt x="-10275" y="614373"/>
                  <a:pt x="92912" y="504836"/>
                  <a:pt x="92912" y="504836"/>
                </a:cubicBezTo>
                <a:cubicBezTo>
                  <a:pt x="155354" y="432869"/>
                  <a:pt x="363845" y="197390"/>
                  <a:pt x="375487" y="177811"/>
                </a:cubicBezTo>
                <a:cubicBezTo>
                  <a:pt x="387129" y="158232"/>
                  <a:pt x="162233" y="413290"/>
                  <a:pt x="162762" y="387361"/>
                </a:cubicBezTo>
                <a:cubicBezTo>
                  <a:pt x="163291" y="361432"/>
                  <a:pt x="387129" y="2128"/>
                  <a:pt x="391362" y="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D0D613C-8341-7D20-B586-29901F5888D8}"/>
              </a:ext>
            </a:extLst>
          </p:cNvPr>
          <p:cNvSpPr/>
          <p:nvPr/>
        </p:nvSpPr>
        <p:spPr>
          <a:xfrm>
            <a:off x="5403828" y="5403837"/>
            <a:ext cx="63751" cy="298835"/>
          </a:xfrm>
          <a:custGeom>
            <a:avLst/>
            <a:gdLst>
              <a:gd name="connsiteX0" fmla="*/ 22 w 63751"/>
              <a:gd name="connsiteY0" fmla="*/ 13 h 298835"/>
              <a:gd name="connsiteX1" fmla="*/ 41297 w 63751"/>
              <a:gd name="connsiteY1" fmla="*/ 88913 h 298835"/>
              <a:gd name="connsiteX2" fmla="*/ 34947 w 63751"/>
              <a:gd name="connsiteY2" fmla="*/ 177813 h 298835"/>
              <a:gd name="connsiteX3" fmla="*/ 38122 w 63751"/>
              <a:gd name="connsiteY3" fmla="*/ 168288 h 298835"/>
              <a:gd name="connsiteX4" fmla="*/ 31772 w 63751"/>
              <a:gd name="connsiteY4" fmla="*/ 206388 h 298835"/>
              <a:gd name="connsiteX5" fmla="*/ 63522 w 63751"/>
              <a:gd name="connsiteY5" fmla="*/ 298463 h 298835"/>
              <a:gd name="connsiteX6" fmla="*/ 12722 w 63751"/>
              <a:gd name="connsiteY6" fmla="*/ 168288 h 298835"/>
              <a:gd name="connsiteX7" fmla="*/ 47647 w 63751"/>
              <a:gd name="connsiteY7" fmla="*/ 95263 h 298835"/>
              <a:gd name="connsiteX8" fmla="*/ 22 w 63751"/>
              <a:gd name="connsiteY8" fmla="*/ 13 h 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51" h="298835">
                <a:moveTo>
                  <a:pt x="22" y="13"/>
                </a:moveTo>
                <a:cubicBezTo>
                  <a:pt x="-1036" y="-1045"/>
                  <a:pt x="35476" y="59280"/>
                  <a:pt x="41297" y="88913"/>
                </a:cubicBezTo>
                <a:cubicBezTo>
                  <a:pt x="47118" y="118546"/>
                  <a:pt x="35476" y="164584"/>
                  <a:pt x="34947" y="177813"/>
                </a:cubicBezTo>
                <a:cubicBezTo>
                  <a:pt x="34418" y="191042"/>
                  <a:pt x="38651" y="163526"/>
                  <a:pt x="38122" y="168288"/>
                </a:cubicBezTo>
                <a:cubicBezTo>
                  <a:pt x="37593" y="173051"/>
                  <a:pt x="27539" y="184692"/>
                  <a:pt x="31772" y="206388"/>
                </a:cubicBezTo>
                <a:cubicBezTo>
                  <a:pt x="36005" y="228084"/>
                  <a:pt x="66697" y="304813"/>
                  <a:pt x="63522" y="298463"/>
                </a:cubicBezTo>
                <a:cubicBezTo>
                  <a:pt x="60347" y="292113"/>
                  <a:pt x="15368" y="202155"/>
                  <a:pt x="12722" y="168288"/>
                </a:cubicBezTo>
                <a:cubicBezTo>
                  <a:pt x="10076" y="134421"/>
                  <a:pt x="48705" y="120134"/>
                  <a:pt x="47647" y="95263"/>
                </a:cubicBezTo>
                <a:cubicBezTo>
                  <a:pt x="46589" y="70392"/>
                  <a:pt x="1080" y="1071"/>
                  <a:pt x="22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CE37948-DA99-792D-5ED7-DA52C6697BA0}"/>
              </a:ext>
            </a:extLst>
          </p:cNvPr>
          <p:cNvSpPr/>
          <p:nvPr/>
        </p:nvSpPr>
        <p:spPr>
          <a:xfrm>
            <a:off x="5114303" y="5867380"/>
            <a:ext cx="87685" cy="140514"/>
          </a:xfrm>
          <a:custGeom>
            <a:avLst/>
            <a:gdLst>
              <a:gd name="connsiteX0" fmla="*/ 16497 w 87685"/>
              <a:gd name="connsiteY0" fmla="*/ 20 h 140514"/>
              <a:gd name="connsiteX1" fmla="*/ 16497 w 87685"/>
              <a:gd name="connsiteY1" fmla="*/ 57170 h 140514"/>
              <a:gd name="connsiteX2" fmla="*/ 86347 w 87685"/>
              <a:gd name="connsiteY2" fmla="*/ 136545 h 140514"/>
              <a:gd name="connsiteX3" fmla="*/ 57772 w 87685"/>
              <a:gd name="connsiteY3" fmla="*/ 123845 h 140514"/>
              <a:gd name="connsiteX4" fmla="*/ 622 w 87685"/>
              <a:gd name="connsiteY4" fmla="*/ 82570 h 140514"/>
              <a:gd name="connsiteX5" fmla="*/ 26022 w 87685"/>
              <a:gd name="connsiteY5" fmla="*/ 50820 h 140514"/>
              <a:gd name="connsiteX6" fmla="*/ 16497 w 87685"/>
              <a:gd name="connsiteY6" fmla="*/ 20 h 1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5" h="140514">
                <a:moveTo>
                  <a:pt x="16497" y="20"/>
                </a:moveTo>
                <a:cubicBezTo>
                  <a:pt x="14909" y="1078"/>
                  <a:pt x="4855" y="34416"/>
                  <a:pt x="16497" y="57170"/>
                </a:cubicBezTo>
                <a:cubicBezTo>
                  <a:pt x="28139" y="79924"/>
                  <a:pt x="79468" y="125433"/>
                  <a:pt x="86347" y="136545"/>
                </a:cubicBezTo>
                <a:cubicBezTo>
                  <a:pt x="93226" y="147657"/>
                  <a:pt x="72059" y="132841"/>
                  <a:pt x="57772" y="123845"/>
                </a:cubicBezTo>
                <a:cubicBezTo>
                  <a:pt x="43485" y="114849"/>
                  <a:pt x="5914" y="94741"/>
                  <a:pt x="622" y="82570"/>
                </a:cubicBezTo>
                <a:cubicBezTo>
                  <a:pt x="-4670" y="70399"/>
                  <a:pt x="25493" y="62462"/>
                  <a:pt x="26022" y="50820"/>
                </a:cubicBezTo>
                <a:cubicBezTo>
                  <a:pt x="26551" y="39178"/>
                  <a:pt x="18085" y="-1038"/>
                  <a:pt x="16497" y="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87B9BB8-85C4-59FF-975F-4EE8F28CB247}"/>
              </a:ext>
            </a:extLst>
          </p:cNvPr>
          <p:cNvSpPr/>
          <p:nvPr/>
        </p:nvSpPr>
        <p:spPr>
          <a:xfrm>
            <a:off x="3927475" y="5241910"/>
            <a:ext cx="66020" cy="95364"/>
          </a:xfrm>
          <a:custGeom>
            <a:avLst/>
            <a:gdLst>
              <a:gd name="connsiteX0" fmla="*/ 0 w 66020"/>
              <a:gd name="connsiteY0" fmla="*/ 15 h 95364"/>
              <a:gd name="connsiteX1" fmla="*/ 60325 w 66020"/>
              <a:gd name="connsiteY1" fmla="*/ 73040 h 95364"/>
              <a:gd name="connsiteX2" fmla="*/ 63500 w 66020"/>
              <a:gd name="connsiteY2" fmla="*/ 95265 h 95364"/>
              <a:gd name="connsiteX3" fmla="*/ 60325 w 66020"/>
              <a:gd name="connsiteY3" fmla="*/ 66690 h 95364"/>
              <a:gd name="connsiteX4" fmla="*/ 0 w 66020"/>
              <a:gd name="connsiteY4" fmla="*/ 15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95364">
                <a:moveTo>
                  <a:pt x="0" y="15"/>
                </a:moveTo>
                <a:cubicBezTo>
                  <a:pt x="0" y="1073"/>
                  <a:pt x="49742" y="57165"/>
                  <a:pt x="60325" y="73040"/>
                </a:cubicBezTo>
                <a:cubicBezTo>
                  <a:pt x="70908" y="88915"/>
                  <a:pt x="63500" y="96323"/>
                  <a:pt x="63500" y="95265"/>
                </a:cubicBezTo>
                <a:cubicBezTo>
                  <a:pt x="63500" y="94207"/>
                  <a:pt x="68792" y="81507"/>
                  <a:pt x="60325" y="66690"/>
                </a:cubicBezTo>
                <a:cubicBezTo>
                  <a:pt x="51858" y="51873"/>
                  <a:pt x="0" y="-1043"/>
                  <a:pt x="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69CF032D-8420-0C01-45A8-A51346020153}"/>
              </a:ext>
            </a:extLst>
          </p:cNvPr>
          <p:cNvSpPr/>
          <p:nvPr/>
        </p:nvSpPr>
        <p:spPr>
          <a:xfrm>
            <a:off x="3714986" y="5939470"/>
            <a:ext cx="168046" cy="258611"/>
          </a:xfrm>
          <a:custGeom>
            <a:avLst/>
            <a:gdLst>
              <a:gd name="connsiteX0" fmla="*/ 75964 w 168046"/>
              <a:gd name="connsiteY0" fmla="*/ 955 h 258611"/>
              <a:gd name="connsiteX1" fmla="*/ 37864 w 168046"/>
              <a:gd name="connsiteY1" fmla="*/ 105730 h 258611"/>
              <a:gd name="connsiteX2" fmla="*/ 91839 w 168046"/>
              <a:gd name="connsiteY2" fmla="*/ 134305 h 258611"/>
              <a:gd name="connsiteX3" fmla="*/ 164864 w 168046"/>
              <a:gd name="connsiteY3" fmla="*/ 258130 h 258611"/>
              <a:gd name="connsiteX4" fmla="*/ 139464 w 168046"/>
              <a:gd name="connsiteY4" fmla="*/ 175580 h 258611"/>
              <a:gd name="connsiteX5" fmla="*/ 2939 w 168046"/>
              <a:gd name="connsiteY5" fmla="*/ 134305 h 258611"/>
              <a:gd name="connsiteX6" fmla="*/ 47389 w 168046"/>
              <a:gd name="connsiteY6" fmla="*/ 80330 h 258611"/>
              <a:gd name="connsiteX7" fmla="*/ 66439 w 168046"/>
              <a:gd name="connsiteY7" fmla="*/ 54930 h 258611"/>
              <a:gd name="connsiteX8" fmla="*/ 75964 w 168046"/>
              <a:gd name="connsiteY8" fmla="*/ 955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6" h="258611">
                <a:moveTo>
                  <a:pt x="75964" y="955"/>
                </a:moveTo>
                <a:cubicBezTo>
                  <a:pt x="71201" y="9422"/>
                  <a:pt x="35218" y="83505"/>
                  <a:pt x="37864" y="105730"/>
                </a:cubicBezTo>
                <a:cubicBezTo>
                  <a:pt x="40510" y="127955"/>
                  <a:pt x="70672" y="108905"/>
                  <a:pt x="91839" y="134305"/>
                </a:cubicBezTo>
                <a:cubicBezTo>
                  <a:pt x="113006" y="159705"/>
                  <a:pt x="156926" y="251251"/>
                  <a:pt x="164864" y="258130"/>
                </a:cubicBezTo>
                <a:cubicBezTo>
                  <a:pt x="172802" y="265009"/>
                  <a:pt x="166452" y="196218"/>
                  <a:pt x="139464" y="175580"/>
                </a:cubicBezTo>
                <a:cubicBezTo>
                  <a:pt x="112476" y="154942"/>
                  <a:pt x="18285" y="150180"/>
                  <a:pt x="2939" y="134305"/>
                </a:cubicBezTo>
                <a:cubicBezTo>
                  <a:pt x="-12407" y="118430"/>
                  <a:pt x="36806" y="93559"/>
                  <a:pt x="47389" y="80330"/>
                </a:cubicBezTo>
                <a:cubicBezTo>
                  <a:pt x="57972" y="67101"/>
                  <a:pt x="60089" y="67101"/>
                  <a:pt x="66439" y="54930"/>
                </a:cubicBezTo>
                <a:cubicBezTo>
                  <a:pt x="72789" y="42759"/>
                  <a:pt x="80727" y="-7512"/>
                  <a:pt x="75964" y="9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8EC6545-1D68-BF88-66AB-CFA8ED2B9AF6}"/>
              </a:ext>
            </a:extLst>
          </p:cNvPr>
          <p:cNvSpPr/>
          <p:nvPr/>
        </p:nvSpPr>
        <p:spPr>
          <a:xfrm>
            <a:off x="2160516" y="5755258"/>
            <a:ext cx="433650" cy="4972151"/>
          </a:xfrm>
          <a:custGeom>
            <a:avLst/>
            <a:gdLst>
              <a:gd name="connsiteX0" fmla="*/ 406838 w 433650"/>
              <a:gd name="connsiteY0" fmla="*/ 12496 h 4972151"/>
              <a:gd name="connsiteX1" fmla="*/ 222199 w 433650"/>
              <a:gd name="connsiteY1" fmla="*/ 1559942 h 4972151"/>
              <a:gd name="connsiteX2" fmla="*/ 266161 w 433650"/>
              <a:gd name="connsiteY2" fmla="*/ 1463227 h 4972151"/>
              <a:gd name="connsiteX3" fmla="*/ 2392 w 433650"/>
              <a:gd name="connsiteY3" fmla="*/ 2025934 h 4972151"/>
              <a:gd name="connsiteX4" fmla="*/ 134276 w 433650"/>
              <a:gd name="connsiteY4" fmla="*/ 3248065 h 4972151"/>
              <a:gd name="connsiteX5" fmla="*/ 107899 w 433650"/>
              <a:gd name="connsiteY5" fmla="*/ 3001880 h 4972151"/>
              <a:gd name="connsiteX6" fmla="*/ 433215 w 433650"/>
              <a:gd name="connsiteY6" fmla="*/ 4944980 h 4972151"/>
              <a:gd name="connsiteX7" fmla="*/ 178238 w 433650"/>
              <a:gd name="connsiteY7" fmla="*/ 3942657 h 4972151"/>
              <a:gd name="connsiteX8" fmla="*/ 204615 w 433650"/>
              <a:gd name="connsiteY8" fmla="*/ 1269796 h 4972151"/>
              <a:gd name="connsiteX9" fmla="*/ 125484 w 433650"/>
              <a:gd name="connsiteY9" fmla="*/ 329019 h 4972151"/>
              <a:gd name="connsiteX10" fmla="*/ 160653 w 433650"/>
              <a:gd name="connsiteY10" fmla="*/ 803804 h 4972151"/>
              <a:gd name="connsiteX11" fmla="*/ 406838 w 433650"/>
              <a:gd name="connsiteY11" fmla="*/ 12496 h 4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50" h="4972151">
                <a:moveTo>
                  <a:pt x="406838" y="12496"/>
                </a:moveTo>
                <a:cubicBezTo>
                  <a:pt x="417096" y="138519"/>
                  <a:pt x="245645" y="1318153"/>
                  <a:pt x="222199" y="1559942"/>
                </a:cubicBezTo>
                <a:cubicBezTo>
                  <a:pt x="198753" y="1801731"/>
                  <a:pt x="302795" y="1385562"/>
                  <a:pt x="266161" y="1463227"/>
                </a:cubicBezTo>
                <a:cubicBezTo>
                  <a:pt x="229527" y="1540892"/>
                  <a:pt x="24373" y="1728461"/>
                  <a:pt x="2392" y="2025934"/>
                </a:cubicBezTo>
                <a:cubicBezTo>
                  <a:pt x="-19589" y="2323407"/>
                  <a:pt x="116692" y="3085407"/>
                  <a:pt x="134276" y="3248065"/>
                </a:cubicBezTo>
                <a:cubicBezTo>
                  <a:pt x="151860" y="3410723"/>
                  <a:pt x="58076" y="2719061"/>
                  <a:pt x="107899" y="3001880"/>
                </a:cubicBezTo>
                <a:cubicBezTo>
                  <a:pt x="157722" y="3284699"/>
                  <a:pt x="421492" y="4788184"/>
                  <a:pt x="433215" y="4944980"/>
                </a:cubicBezTo>
                <a:cubicBezTo>
                  <a:pt x="444938" y="5101776"/>
                  <a:pt x="216338" y="4555188"/>
                  <a:pt x="178238" y="3942657"/>
                </a:cubicBezTo>
                <a:cubicBezTo>
                  <a:pt x="140138" y="3330126"/>
                  <a:pt x="213407" y="1872069"/>
                  <a:pt x="204615" y="1269796"/>
                </a:cubicBezTo>
                <a:cubicBezTo>
                  <a:pt x="195823" y="667523"/>
                  <a:pt x="132811" y="406684"/>
                  <a:pt x="125484" y="329019"/>
                </a:cubicBezTo>
                <a:cubicBezTo>
                  <a:pt x="118157" y="251354"/>
                  <a:pt x="115226" y="853627"/>
                  <a:pt x="160653" y="803804"/>
                </a:cubicBezTo>
                <a:cubicBezTo>
                  <a:pt x="206080" y="753981"/>
                  <a:pt x="396580" y="-113527"/>
                  <a:pt x="40683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FD9040-346C-01E2-C0AB-3AA42C9C3E4C}"/>
              </a:ext>
            </a:extLst>
          </p:cNvPr>
          <p:cNvSpPr/>
          <p:nvPr/>
        </p:nvSpPr>
        <p:spPr>
          <a:xfrm>
            <a:off x="2790375" y="5773302"/>
            <a:ext cx="739676" cy="4558713"/>
          </a:xfrm>
          <a:custGeom>
            <a:avLst/>
            <a:gdLst>
              <a:gd name="connsiteX0" fmla="*/ 23163 w 739676"/>
              <a:gd name="connsiteY0" fmla="*/ 135129 h 4558713"/>
              <a:gd name="connsiteX1" fmla="*/ 75917 w 739676"/>
              <a:gd name="connsiteY1" fmla="*/ 398898 h 4558713"/>
              <a:gd name="connsiteX2" fmla="*/ 717756 w 739676"/>
              <a:gd name="connsiteY2" fmla="*/ 3221229 h 4558713"/>
              <a:gd name="connsiteX3" fmla="*/ 603456 w 739676"/>
              <a:gd name="connsiteY3" fmla="*/ 2878329 h 4558713"/>
              <a:gd name="connsiteX4" fmla="*/ 735340 w 739676"/>
              <a:gd name="connsiteY4" fmla="*/ 4557660 h 4558713"/>
              <a:gd name="connsiteX5" fmla="*/ 533117 w 739676"/>
              <a:gd name="connsiteY5" fmla="*/ 3089344 h 4558713"/>
              <a:gd name="connsiteX6" fmla="*/ 445194 w 739676"/>
              <a:gd name="connsiteY6" fmla="*/ 653875 h 4558713"/>
              <a:gd name="connsiteX7" fmla="*/ 401233 w 739676"/>
              <a:gd name="connsiteY7" fmla="*/ 1497936 h 4558713"/>
              <a:gd name="connsiteX8" fmla="*/ 93502 w 739676"/>
              <a:gd name="connsiteY8" fmla="*/ 864890 h 4558713"/>
              <a:gd name="connsiteX9" fmla="*/ 5579 w 739676"/>
              <a:gd name="connsiteY9" fmla="*/ 64790 h 4558713"/>
              <a:gd name="connsiteX10" fmla="*/ 14371 w 739676"/>
              <a:gd name="connsiteY10" fmla="*/ 55998 h 4558713"/>
              <a:gd name="connsiteX11" fmla="*/ 23163 w 739676"/>
              <a:gd name="connsiteY11" fmla="*/ 135129 h 455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676" h="4558713">
                <a:moveTo>
                  <a:pt x="23163" y="135129"/>
                </a:moveTo>
                <a:cubicBezTo>
                  <a:pt x="33421" y="192279"/>
                  <a:pt x="-39848" y="-115452"/>
                  <a:pt x="75917" y="398898"/>
                </a:cubicBezTo>
                <a:cubicBezTo>
                  <a:pt x="191682" y="913248"/>
                  <a:pt x="629833" y="2807991"/>
                  <a:pt x="717756" y="3221229"/>
                </a:cubicBezTo>
                <a:cubicBezTo>
                  <a:pt x="805679" y="3634467"/>
                  <a:pt x="600525" y="2655591"/>
                  <a:pt x="603456" y="2878329"/>
                </a:cubicBezTo>
                <a:cubicBezTo>
                  <a:pt x="606387" y="3101067"/>
                  <a:pt x="747063" y="4522491"/>
                  <a:pt x="735340" y="4557660"/>
                </a:cubicBezTo>
                <a:cubicBezTo>
                  <a:pt x="723617" y="4592829"/>
                  <a:pt x="581475" y="3739975"/>
                  <a:pt x="533117" y="3089344"/>
                </a:cubicBezTo>
                <a:cubicBezTo>
                  <a:pt x="484759" y="2438713"/>
                  <a:pt x="467175" y="919110"/>
                  <a:pt x="445194" y="653875"/>
                </a:cubicBezTo>
                <a:cubicBezTo>
                  <a:pt x="423213" y="388640"/>
                  <a:pt x="459848" y="1462767"/>
                  <a:pt x="401233" y="1497936"/>
                </a:cubicBezTo>
                <a:cubicBezTo>
                  <a:pt x="342618" y="1533105"/>
                  <a:pt x="159444" y="1103748"/>
                  <a:pt x="93502" y="864890"/>
                </a:cubicBezTo>
                <a:cubicBezTo>
                  <a:pt x="27560" y="626032"/>
                  <a:pt x="18767" y="199605"/>
                  <a:pt x="5579" y="64790"/>
                </a:cubicBezTo>
                <a:cubicBezTo>
                  <a:pt x="-7610" y="-70025"/>
                  <a:pt x="5579" y="45740"/>
                  <a:pt x="14371" y="55998"/>
                </a:cubicBezTo>
                <a:cubicBezTo>
                  <a:pt x="23163" y="66256"/>
                  <a:pt x="12905" y="77979"/>
                  <a:pt x="23163" y="135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E1CFC2D-EE9F-5804-95ED-D4F91DD93619}"/>
              </a:ext>
            </a:extLst>
          </p:cNvPr>
          <p:cNvSpPr/>
          <p:nvPr/>
        </p:nvSpPr>
        <p:spPr>
          <a:xfrm>
            <a:off x="2495516" y="6104016"/>
            <a:ext cx="151372" cy="5225474"/>
          </a:xfrm>
          <a:custGeom>
            <a:avLst/>
            <a:gdLst>
              <a:gd name="connsiteX0" fmla="*/ 115799 w 151372"/>
              <a:gd name="connsiteY0" fmla="*/ 191276 h 5225474"/>
              <a:gd name="connsiteX1" fmla="*/ 150969 w 151372"/>
              <a:gd name="connsiteY1" fmla="*/ 358330 h 5225474"/>
              <a:gd name="connsiteX2" fmla="*/ 98215 w 151372"/>
              <a:gd name="connsiteY2" fmla="*/ 3101530 h 5225474"/>
              <a:gd name="connsiteX3" fmla="*/ 89422 w 151372"/>
              <a:gd name="connsiteY3" fmla="*/ 4851199 h 5225474"/>
              <a:gd name="connsiteX4" fmla="*/ 71838 w 151372"/>
              <a:gd name="connsiteY4" fmla="*/ 5194099 h 5225474"/>
              <a:gd name="connsiteX5" fmla="*/ 54253 w 151372"/>
              <a:gd name="connsiteY5" fmla="*/ 4341246 h 5225474"/>
              <a:gd name="connsiteX6" fmla="*/ 45461 w 151372"/>
              <a:gd name="connsiteY6" fmla="*/ 1527707 h 5225474"/>
              <a:gd name="connsiteX7" fmla="*/ 1499 w 151372"/>
              <a:gd name="connsiteY7" fmla="*/ 1826646 h 5225474"/>
              <a:gd name="connsiteX8" fmla="*/ 115799 w 151372"/>
              <a:gd name="connsiteY8" fmla="*/ 191276 h 52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2" h="5225474">
                <a:moveTo>
                  <a:pt x="115799" y="191276"/>
                </a:moveTo>
                <a:cubicBezTo>
                  <a:pt x="140711" y="-53443"/>
                  <a:pt x="153900" y="-126712"/>
                  <a:pt x="150969" y="358330"/>
                </a:cubicBezTo>
                <a:cubicBezTo>
                  <a:pt x="148038" y="843372"/>
                  <a:pt x="108473" y="2352719"/>
                  <a:pt x="98215" y="3101530"/>
                </a:cubicBezTo>
                <a:cubicBezTo>
                  <a:pt x="87957" y="3850341"/>
                  <a:pt x="93818" y="4502438"/>
                  <a:pt x="89422" y="4851199"/>
                </a:cubicBezTo>
                <a:cubicBezTo>
                  <a:pt x="85026" y="5199960"/>
                  <a:pt x="77700" y="5279091"/>
                  <a:pt x="71838" y="5194099"/>
                </a:cubicBezTo>
                <a:cubicBezTo>
                  <a:pt x="65976" y="5109107"/>
                  <a:pt x="58649" y="4952311"/>
                  <a:pt x="54253" y="4341246"/>
                </a:cubicBezTo>
                <a:cubicBezTo>
                  <a:pt x="49857" y="3730181"/>
                  <a:pt x="54253" y="1946807"/>
                  <a:pt x="45461" y="1527707"/>
                </a:cubicBezTo>
                <a:cubicBezTo>
                  <a:pt x="36669" y="1108607"/>
                  <a:pt x="-8759" y="2053781"/>
                  <a:pt x="1499" y="1826646"/>
                </a:cubicBezTo>
                <a:cubicBezTo>
                  <a:pt x="11757" y="1599511"/>
                  <a:pt x="90887" y="435995"/>
                  <a:pt x="115799" y="19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25D9485-17A2-93BF-15F5-EFBFD1EB956F}"/>
              </a:ext>
            </a:extLst>
          </p:cNvPr>
          <p:cNvSpPr/>
          <p:nvPr/>
        </p:nvSpPr>
        <p:spPr>
          <a:xfrm>
            <a:off x="2751581" y="6433157"/>
            <a:ext cx="739236" cy="5026300"/>
          </a:xfrm>
          <a:custGeom>
            <a:avLst/>
            <a:gdLst>
              <a:gd name="connsiteX0" fmla="*/ 44373 w 739236"/>
              <a:gd name="connsiteY0" fmla="*/ 187451 h 5026300"/>
              <a:gd name="connsiteX1" fmla="*/ 53165 w 739236"/>
              <a:gd name="connsiteY1" fmla="*/ 363297 h 5026300"/>
              <a:gd name="connsiteX2" fmla="*/ 668627 w 739236"/>
              <a:gd name="connsiteY2" fmla="*/ 3985728 h 5026300"/>
              <a:gd name="connsiteX3" fmla="*/ 615873 w 739236"/>
              <a:gd name="connsiteY3" fmla="*/ 3616451 h 5026300"/>
              <a:gd name="connsiteX4" fmla="*/ 738965 w 739236"/>
              <a:gd name="connsiteY4" fmla="*/ 5014428 h 5026300"/>
              <a:gd name="connsiteX5" fmla="*/ 651042 w 739236"/>
              <a:gd name="connsiteY5" fmla="*/ 4152781 h 5026300"/>
              <a:gd name="connsiteX6" fmla="*/ 721381 w 739236"/>
              <a:gd name="connsiteY6" fmla="*/ 1875574 h 5026300"/>
              <a:gd name="connsiteX7" fmla="*/ 536742 w 739236"/>
              <a:gd name="connsiteY7" fmla="*/ 2526205 h 5026300"/>
              <a:gd name="connsiteX8" fmla="*/ 158673 w 739236"/>
              <a:gd name="connsiteY8" fmla="*/ 899628 h 5026300"/>
              <a:gd name="connsiteX9" fmla="*/ 44373 w 739236"/>
              <a:gd name="connsiteY9" fmla="*/ 187451 h 50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236" h="5026300">
                <a:moveTo>
                  <a:pt x="44373" y="187451"/>
                </a:moveTo>
                <a:cubicBezTo>
                  <a:pt x="26788" y="98062"/>
                  <a:pt x="-50877" y="-269749"/>
                  <a:pt x="53165" y="363297"/>
                </a:cubicBezTo>
                <a:cubicBezTo>
                  <a:pt x="157207" y="996343"/>
                  <a:pt x="574842" y="3443536"/>
                  <a:pt x="668627" y="3985728"/>
                </a:cubicBezTo>
                <a:cubicBezTo>
                  <a:pt x="762412" y="4527920"/>
                  <a:pt x="604150" y="3445001"/>
                  <a:pt x="615873" y="3616451"/>
                </a:cubicBezTo>
                <a:cubicBezTo>
                  <a:pt x="627596" y="3787901"/>
                  <a:pt x="733104" y="4925040"/>
                  <a:pt x="738965" y="5014428"/>
                </a:cubicBezTo>
                <a:cubicBezTo>
                  <a:pt x="744826" y="5103816"/>
                  <a:pt x="653973" y="4675923"/>
                  <a:pt x="651042" y="4152781"/>
                </a:cubicBezTo>
                <a:cubicBezTo>
                  <a:pt x="648111" y="3629639"/>
                  <a:pt x="740431" y="2146670"/>
                  <a:pt x="721381" y="1875574"/>
                </a:cubicBezTo>
                <a:cubicBezTo>
                  <a:pt x="702331" y="1604478"/>
                  <a:pt x="630527" y="2688863"/>
                  <a:pt x="536742" y="2526205"/>
                </a:cubicBezTo>
                <a:cubicBezTo>
                  <a:pt x="442957" y="2363547"/>
                  <a:pt x="242200" y="1292351"/>
                  <a:pt x="158673" y="899628"/>
                </a:cubicBezTo>
                <a:cubicBezTo>
                  <a:pt x="75146" y="506905"/>
                  <a:pt x="61958" y="276840"/>
                  <a:pt x="44373" y="18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3512AD6-26A5-B9CC-2EC5-D03AEF910810}"/>
              </a:ext>
            </a:extLst>
          </p:cNvPr>
          <p:cNvSpPr/>
          <p:nvPr/>
        </p:nvSpPr>
        <p:spPr>
          <a:xfrm>
            <a:off x="4559480" y="6969380"/>
            <a:ext cx="943323" cy="4500757"/>
          </a:xfrm>
          <a:custGeom>
            <a:avLst/>
            <a:gdLst>
              <a:gd name="connsiteX0" fmla="*/ 12520 w 943323"/>
              <a:gd name="connsiteY0" fmla="*/ 99635 h 4500757"/>
              <a:gd name="connsiteX1" fmla="*/ 153197 w 943323"/>
              <a:gd name="connsiteY1" fmla="*/ 275482 h 4500757"/>
              <a:gd name="connsiteX2" fmla="*/ 689528 w 943323"/>
              <a:gd name="connsiteY2" fmla="*/ 2350466 h 4500757"/>
              <a:gd name="connsiteX3" fmla="*/ 496097 w 943323"/>
              <a:gd name="connsiteY3" fmla="*/ 2007566 h 4500757"/>
              <a:gd name="connsiteX4" fmla="*/ 724697 w 943323"/>
              <a:gd name="connsiteY4" fmla="*/ 3185735 h 4500757"/>
              <a:gd name="connsiteX5" fmla="*/ 671943 w 943323"/>
              <a:gd name="connsiteY5" fmla="*/ 3660520 h 4500757"/>
              <a:gd name="connsiteX6" fmla="*/ 478512 w 943323"/>
              <a:gd name="connsiteY6" fmla="*/ 3132982 h 4500757"/>
              <a:gd name="connsiteX7" fmla="*/ 909335 w 943323"/>
              <a:gd name="connsiteY7" fmla="*/ 4399074 h 4500757"/>
              <a:gd name="connsiteX8" fmla="*/ 900543 w 943323"/>
              <a:gd name="connsiteY8" fmla="*/ 4328735 h 4500757"/>
              <a:gd name="connsiteX9" fmla="*/ 777451 w 943323"/>
              <a:gd name="connsiteY9" fmla="*/ 3572597 h 4500757"/>
              <a:gd name="connsiteX10" fmla="*/ 548851 w 943323"/>
              <a:gd name="connsiteY10" fmla="*/ 1840512 h 4500757"/>
              <a:gd name="connsiteX11" fmla="*/ 355420 w 943323"/>
              <a:gd name="connsiteY11" fmla="*/ 908528 h 4500757"/>
              <a:gd name="connsiteX12" fmla="*/ 408174 w 943323"/>
              <a:gd name="connsiteY12" fmla="*/ 996451 h 4500757"/>
              <a:gd name="connsiteX13" fmla="*/ 12520 w 943323"/>
              <a:gd name="connsiteY13" fmla="*/ 99635 h 45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323" h="4500757">
                <a:moveTo>
                  <a:pt x="12520" y="99635"/>
                </a:moveTo>
                <a:cubicBezTo>
                  <a:pt x="-29976" y="-20527"/>
                  <a:pt x="40362" y="-99656"/>
                  <a:pt x="153197" y="275482"/>
                </a:cubicBezTo>
                <a:cubicBezTo>
                  <a:pt x="266032" y="650620"/>
                  <a:pt x="632378" y="2061785"/>
                  <a:pt x="689528" y="2350466"/>
                </a:cubicBezTo>
                <a:cubicBezTo>
                  <a:pt x="746678" y="2639147"/>
                  <a:pt x="490236" y="1868355"/>
                  <a:pt x="496097" y="2007566"/>
                </a:cubicBezTo>
                <a:cubicBezTo>
                  <a:pt x="501958" y="2146777"/>
                  <a:pt x="695389" y="2910243"/>
                  <a:pt x="724697" y="3185735"/>
                </a:cubicBezTo>
                <a:cubicBezTo>
                  <a:pt x="754005" y="3461227"/>
                  <a:pt x="712974" y="3669312"/>
                  <a:pt x="671943" y="3660520"/>
                </a:cubicBezTo>
                <a:cubicBezTo>
                  <a:pt x="630912" y="3651728"/>
                  <a:pt x="438947" y="3009890"/>
                  <a:pt x="478512" y="3132982"/>
                </a:cubicBezTo>
                <a:cubicBezTo>
                  <a:pt x="518077" y="3256074"/>
                  <a:pt x="838997" y="4199782"/>
                  <a:pt x="909335" y="4399074"/>
                </a:cubicBezTo>
                <a:cubicBezTo>
                  <a:pt x="979673" y="4598366"/>
                  <a:pt x="922524" y="4466481"/>
                  <a:pt x="900543" y="4328735"/>
                </a:cubicBezTo>
                <a:cubicBezTo>
                  <a:pt x="878562" y="4190989"/>
                  <a:pt x="836066" y="3987301"/>
                  <a:pt x="777451" y="3572597"/>
                </a:cubicBezTo>
                <a:cubicBezTo>
                  <a:pt x="718836" y="3157893"/>
                  <a:pt x="619190" y="2284524"/>
                  <a:pt x="548851" y="1840512"/>
                </a:cubicBezTo>
                <a:cubicBezTo>
                  <a:pt x="478513" y="1396501"/>
                  <a:pt x="378866" y="1049205"/>
                  <a:pt x="355420" y="908528"/>
                </a:cubicBezTo>
                <a:cubicBezTo>
                  <a:pt x="331974" y="767851"/>
                  <a:pt x="462393" y="1135663"/>
                  <a:pt x="408174" y="996451"/>
                </a:cubicBezTo>
                <a:cubicBezTo>
                  <a:pt x="353955" y="857239"/>
                  <a:pt x="55016" y="219797"/>
                  <a:pt x="12520" y="99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BDC595E-61BC-8125-8EB9-43B74855625F}"/>
              </a:ext>
            </a:extLst>
          </p:cNvPr>
          <p:cNvSpPr/>
          <p:nvPr/>
        </p:nvSpPr>
        <p:spPr>
          <a:xfrm>
            <a:off x="5289775" y="6363284"/>
            <a:ext cx="1239954" cy="4763286"/>
          </a:xfrm>
          <a:custGeom>
            <a:avLst/>
            <a:gdLst>
              <a:gd name="connsiteX0" fmla="*/ 64740 w 1239954"/>
              <a:gd name="connsiteY0" fmla="*/ 81478 h 4763286"/>
              <a:gd name="connsiteX1" fmla="*/ 20779 w 1239954"/>
              <a:gd name="connsiteY1" fmla="*/ 204570 h 4763286"/>
              <a:gd name="connsiteX2" fmla="*/ 407640 w 1239954"/>
              <a:gd name="connsiteY2" fmla="*/ 1558585 h 4763286"/>
              <a:gd name="connsiteX3" fmla="*/ 715371 w 1239954"/>
              <a:gd name="connsiteY3" fmla="*/ 1839939 h 4763286"/>
              <a:gd name="connsiteX4" fmla="*/ 231794 w 1239954"/>
              <a:gd name="connsiteY4" fmla="*/ 1250854 h 4763286"/>
              <a:gd name="connsiteX5" fmla="*/ 1137402 w 1239954"/>
              <a:gd name="connsiteY5" fmla="*/ 2385062 h 4763286"/>
              <a:gd name="connsiteX6" fmla="*/ 521940 w 1239954"/>
              <a:gd name="connsiteY6" fmla="*/ 2059747 h 4763286"/>
              <a:gd name="connsiteX7" fmla="*/ 1005517 w 1239954"/>
              <a:gd name="connsiteY7" fmla="*/ 3018108 h 4763286"/>
              <a:gd name="connsiteX8" fmla="*/ 724163 w 1239954"/>
              <a:gd name="connsiteY8" fmla="*/ 2736754 h 4763286"/>
              <a:gd name="connsiteX9" fmla="*/ 1119817 w 1239954"/>
              <a:gd name="connsiteY9" fmla="*/ 4143524 h 4763286"/>
              <a:gd name="connsiteX10" fmla="*/ 1225325 w 1239954"/>
              <a:gd name="connsiteY10" fmla="*/ 4750193 h 4763286"/>
              <a:gd name="connsiteX11" fmla="*/ 847256 w 1239954"/>
              <a:gd name="connsiteY11" fmla="*/ 3624778 h 4763286"/>
              <a:gd name="connsiteX12" fmla="*/ 293340 w 1239954"/>
              <a:gd name="connsiteY12" fmla="*/ 1558585 h 4763286"/>
              <a:gd name="connsiteX13" fmla="*/ 3194 w 1239954"/>
              <a:gd name="connsiteY13" fmla="*/ 740901 h 4763286"/>
              <a:gd name="connsiteX14" fmla="*/ 170248 w 1239954"/>
              <a:gd name="connsiteY14" fmla="*/ 951916 h 4763286"/>
              <a:gd name="connsiteX15" fmla="*/ 64740 w 1239954"/>
              <a:gd name="connsiteY15" fmla="*/ 81478 h 47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54" h="4763286">
                <a:moveTo>
                  <a:pt x="64740" y="81478"/>
                </a:moveTo>
                <a:cubicBezTo>
                  <a:pt x="39828" y="-43080"/>
                  <a:pt x="-36371" y="-41614"/>
                  <a:pt x="20779" y="204570"/>
                </a:cubicBezTo>
                <a:cubicBezTo>
                  <a:pt x="77929" y="450754"/>
                  <a:pt x="291875" y="1286024"/>
                  <a:pt x="407640" y="1558585"/>
                </a:cubicBezTo>
                <a:cubicBezTo>
                  <a:pt x="523405" y="1831146"/>
                  <a:pt x="744679" y="1891227"/>
                  <a:pt x="715371" y="1839939"/>
                </a:cubicBezTo>
                <a:cubicBezTo>
                  <a:pt x="686063" y="1788651"/>
                  <a:pt x="161456" y="1160000"/>
                  <a:pt x="231794" y="1250854"/>
                </a:cubicBezTo>
                <a:cubicBezTo>
                  <a:pt x="302132" y="1341708"/>
                  <a:pt x="1089044" y="2250247"/>
                  <a:pt x="1137402" y="2385062"/>
                </a:cubicBezTo>
                <a:cubicBezTo>
                  <a:pt x="1185760" y="2519878"/>
                  <a:pt x="543921" y="1954239"/>
                  <a:pt x="521940" y="2059747"/>
                </a:cubicBezTo>
                <a:cubicBezTo>
                  <a:pt x="499959" y="2165255"/>
                  <a:pt x="971813" y="2905274"/>
                  <a:pt x="1005517" y="3018108"/>
                </a:cubicBezTo>
                <a:cubicBezTo>
                  <a:pt x="1039221" y="3130943"/>
                  <a:pt x="705113" y="2549185"/>
                  <a:pt x="724163" y="2736754"/>
                </a:cubicBezTo>
                <a:cubicBezTo>
                  <a:pt x="743213" y="2924323"/>
                  <a:pt x="1036290" y="3807951"/>
                  <a:pt x="1119817" y="4143524"/>
                </a:cubicBezTo>
                <a:cubicBezTo>
                  <a:pt x="1203344" y="4479097"/>
                  <a:pt x="1270752" y="4836651"/>
                  <a:pt x="1225325" y="4750193"/>
                </a:cubicBezTo>
                <a:cubicBezTo>
                  <a:pt x="1179898" y="4663735"/>
                  <a:pt x="1002587" y="4156712"/>
                  <a:pt x="847256" y="3624778"/>
                </a:cubicBezTo>
                <a:cubicBezTo>
                  <a:pt x="691925" y="3092844"/>
                  <a:pt x="434017" y="2039231"/>
                  <a:pt x="293340" y="1558585"/>
                </a:cubicBezTo>
                <a:cubicBezTo>
                  <a:pt x="152663" y="1077939"/>
                  <a:pt x="23709" y="842012"/>
                  <a:pt x="3194" y="740901"/>
                </a:cubicBezTo>
                <a:cubicBezTo>
                  <a:pt x="-17321" y="639790"/>
                  <a:pt x="159990" y="1064751"/>
                  <a:pt x="170248" y="951916"/>
                </a:cubicBezTo>
                <a:cubicBezTo>
                  <a:pt x="180506" y="839081"/>
                  <a:pt x="89652" y="206036"/>
                  <a:pt x="64740" y="81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07738-F4EF-FE32-A1A2-4D4954762B4D}"/>
              </a:ext>
            </a:extLst>
          </p:cNvPr>
          <p:cNvSpPr/>
          <p:nvPr/>
        </p:nvSpPr>
        <p:spPr>
          <a:xfrm>
            <a:off x="5154870" y="9405088"/>
            <a:ext cx="1221584" cy="2974517"/>
          </a:xfrm>
          <a:custGeom>
            <a:avLst/>
            <a:gdLst>
              <a:gd name="connsiteX0" fmla="*/ 15007 w 1221584"/>
              <a:gd name="connsiteY0" fmla="*/ 108189 h 2974517"/>
              <a:gd name="connsiteX1" fmla="*/ 67761 w 1221584"/>
              <a:gd name="connsiteY1" fmla="*/ 178527 h 2974517"/>
              <a:gd name="connsiteX2" fmla="*/ 516168 w 1221584"/>
              <a:gd name="connsiteY2" fmla="*/ 1945781 h 2974517"/>
              <a:gd name="connsiteX3" fmla="*/ 621676 w 1221584"/>
              <a:gd name="connsiteY3" fmla="*/ 2657958 h 2974517"/>
              <a:gd name="connsiteX4" fmla="*/ 700807 w 1221584"/>
              <a:gd name="connsiteY4" fmla="*/ 2235927 h 2974517"/>
              <a:gd name="connsiteX5" fmla="*/ 797522 w 1221584"/>
              <a:gd name="connsiteY5" fmla="*/ 2816220 h 2974517"/>
              <a:gd name="connsiteX6" fmla="*/ 911822 w 1221584"/>
              <a:gd name="connsiteY6" fmla="*/ 2262304 h 2974517"/>
              <a:gd name="connsiteX7" fmla="*/ 1008538 w 1221584"/>
              <a:gd name="connsiteY7" fmla="*/ 2816220 h 2974517"/>
              <a:gd name="connsiteX8" fmla="*/ 1201968 w 1221584"/>
              <a:gd name="connsiteY8" fmla="*/ 2499697 h 2974517"/>
              <a:gd name="connsiteX9" fmla="*/ 1193176 w 1221584"/>
              <a:gd name="connsiteY9" fmla="*/ 1110512 h 2974517"/>
              <a:gd name="connsiteX10" fmla="*/ 1008538 w 1221584"/>
              <a:gd name="connsiteY10" fmla="*/ 2965689 h 2974517"/>
              <a:gd name="connsiteX11" fmla="*/ 454622 w 1221584"/>
              <a:gd name="connsiteY11" fmla="*/ 1761143 h 2974517"/>
              <a:gd name="connsiteX12" fmla="*/ 199645 w 1221584"/>
              <a:gd name="connsiteY12" fmla="*/ 600558 h 2974517"/>
              <a:gd name="connsiteX13" fmla="*/ 15007 w 1221584"/>
              <a:gd name="connsiteY13" fmla="*/ 108189 h 2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4" h="2974517">
                <a:moveTo>
                  <a:pt x="15007" y="108189"/>
                </a:moveTo>
                <a:cubicBezTo>
                  <a:pt x="-6974" y="37851"/>
                  <a:pt x="-15766" y="-127738"/>
                  <a:pt x="67761" y="178527"/>
                </a:cubicBezTo>
                <a:cubicBezTo>
                  <a:pt x="151288" y="484792"/>
                  <a:pt x="423849" y="1532543"/>
                  <a:pt x="516168" y="1945781"/>
                </a:cubicBezTo>
                <a:cubicBezTo>
                  <a:pt x="608487" y="2359019"/>
                  <a:pt x="590903" y="2609600"/>
                  <a:pt x="621676" y="2657958"/>
                </a:cubicBezTo>
                <a:cubicBezTo>
                  <a:pt x="652449" y="2706316"/>
                  <a:pt x="671499" y="2209550"/>
                  <a:pt x="700807" y="2235927"/>
                </a:cubicBezTo>
                <a:cubicBezTo>
                  <a:pt x="730115" y="2262304"/>
                  <a:pt x="762353" y="2811824"/>
                  <a:pt x="797522" y="2816220"/>
                </a:cubicBezTo>
                <a:cubicBezTo>
                  <a:pt x="832691" y="2820616"/>
                  <a:pt x="876653" y="2262304"/>
                  <a:pt x="911822" y="2262304"/>
                </a:cubicBezTo>
                <a:cubicBezTo>
                  <a:pt x="946991" y="2262304"/>
                  <a:pt x="960180" y="2776655"/>
                  <a:pt x="1008538" y="2816220"/>
                </a:cubicBezTo>
                <a:cubicBezTo>
                  <a:pt x="1056896" y="2855785"/>
                  <a:pt x="1171195" y="2783982"/>
                  <a:pt x="1201968" y="2499697"/>
                </a:cubicBezTo>
                <a:cubicBezTo>
                  <a:pt x="1232741" y="2215412"/>
                  <a:pt x="1225414" y="1032847"/>
                  <a:pt x="1193176" y="1110512"/>
                </a:cubicBezTo>
                <a:cubicBezTo>
                  <a:pt x="1160938" y="1188177"/>
                  <a:pt x="1131630" y="2857251"/>
                  <a:pt x="1008538" y="2965689"/>
                </a:cubicBezTo>
                <a:cubicBezTo>
                  <a:pt x="885446" y="3074127"/>
                  <a:pt x="589438" y="2155332"/>
                  <a:pt x="454622" y="1761143"/>
                </a:cubicBezTo>
                <a:cubicBezTo>
                  <a:pt x="319807" y="1366955"/>
                  <a:pt x="271449" y="877516"/>
                  <a:pt x="199645" y="600558"/>
                </a:cubicBezTo>
                <a:cubicBezTo>
                  <a:pt x="127841" y="323600"/>
                  <a:pt x="36988" y="178527"/>
                  <a:pt x="15007" y="10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7D746E8-C843-9BE0-F611-BDBE099EC7AF}"/>
              </a:ext>
            </a:extLst>
          </p:cNvPr>
          <p:cNvSpPr/>
          <p:nvPr/>
        </p:nvSpPr>
        <p:spPr>
          <a:xfrm>
            <a:off x="2311403" y="10266770"/>
            <a:ext cx="598226" cy="2606497"/>
          </a:xfrm>
          <a:custGeom>
            <a:avLst/>
            <a:gdLst>
              <a:gd name="connsiteX0" fmla="*/ 590059 w 598226"/>
              <a:gd name="connsiteY0" fmla="*/ 37815 h 2606497"/>
              <a:gd name="connsiteX1" fmla="*/ 88897 w 598226"/>
              <a:gd name="connsiteY1" fmla="*/ 1391830 h 2606497"/>
              <a:gd name="connsiteX2" fmla="*/ 106482 w 598226"/>
              <a:gd name="connsiteY2" fmla="*/ 2235892 h 2606497"/>
              <a:gd name="connsiteX3" fmla="*/ 9766 w 598226"/>
              <a:gd name="connsiteY3" fmla="*/ 1374245 h 2606497"/>
              <a:gd name="connsiteX4" fmla="*/ 36143 w 598226"/>
              <a:gd name="connsiteY4" fmla="*/ 2007292 h 2606497"/>
              <a:gd name="connsiteX5" fmla="*/ 299912 w 598226"/>
              <a:gd name="connsiteY5" fmla="*/ 2605168 h 2606497"/>
              <a:gd name="connsiteX6" fmla="*/ 282328 w 598226"/>
              <a:gd name="connsiteY6" fmla="*/ 2165553 h 2606497"/>
              <a:gd name="connsiteX7" fmla="*/ 106482 w 598226"/>
              <a:gd name="connsiteY7" fmla="*/ 2051253 h 2606497"/>
              <a:gd name="connsiteX8" fmla="*/ 124066 w 598226"/>
              <a:gd name="connsiteY8" fmla="*/ 1172022 h 2606497"/>
              <a:gd name="connsiteX9" fmla="*/ 379043 w 598226"/>
              <a:gd name="connsiteY9" fmla="*/ 442261 h 2606497"/>
              <a:gd name="connsiteX10" fmla="*/ 590059 w 598226"/>
              <a:gd name="connsiteY10" fmla="*/ 37815 h 26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6" h="2606497">
                <a:moveTo>
                  <a:pt x="590059" y="37815"/>
                </a:moveTo>
                <a:cubicBezTo>
                  <a:pt x="541701" y="196077"/>
                  <a:pt x="169493" y="1025484"/>
                  <a:pt x="88897" y="1391830"/>
                </a:cubicBezTo>
                <a:cubicBezTo>
                  <a:pt x="8301" y="1758176"/>
                  <a:pt x="119670" y="2238823"/>
                  <a:pt x="106482" y="2235892"/>
                </a:cubicBezTo>
                <a:cubicBezTo>
                  <a:pt x="93293" y="2232961"/>
                  <a:pt x="21489" y="1412345"/>
                  <a:pt x="9766" y="1374245"/>
                </a:cubicBezTo>
                <a:cubicBezTo>
                  <a:pt x="-1957" y="1336145"/>
                  <a:pt x="-12215" y="1802138"/>
                  <a:pt x="36143" y="2007292"/>
                </a:cubicBezTo>
                <a:cubicBezTo>
                  <a:pt x="84501" y="2212446"/>
                  <a:pt x="258881" y="2578791"/>
                  <a:pt x="299912" y="2605168"/>
                </a:cubicBezTo>
                <a:cubicBezTo>
                  <a:pt x="340943" y="2631545"/>
                  <a:pt x="314566" y="2257872"/>
                  <a:pt x="282328" y="2165553"/>
                </a:cubicBezTo>
                <a:cubicBezTo>
                  <a:pt x="250090" y="2073234"/>
                  <a:pt x="132859" y="2216841"/>
                  <a:pt x="106482" y="2051253"/>
                </a:cubicBezTo>
                <a:cubicBezTo>
                  <a:pt x="80105" y="1885665"/>
                  <a:pt x="78639" y="1440187"/>
                  <a:pt x="124066" y="1172022"/>
                </a:cubicBezTo>
                <a:cubicBezTo>
                  <a:pt x="169493" y="903857"/>
                  <a:pt x="298447" y="626899"/>
                  <a:pt x="379043" y="442261"/>
                </a:cubicBezTo>
                <a:cubicBezTo>
                  <a:pt x="459639" y="257623"/>
                  <a:pt x="638417" y="-120447"/>
                  <a:pt x="590059" y="37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8E21C0C-5F91-5990-707D-C38FBEAEC384}"/>
              </a:ext>
            </a:extLst>
          </p:cNvPr>
          <p:cNvSpPr/>
          <p:nvPr/>
        </p:nvSpPr>
        <p:spPr>
          <a:xfrm>
            <a:off x="3056401" y="9989669"/>
            <a:ext cx="567887" cy="2721840"/>
          </a:xfrm>
          <a:custGeom>
            <a:avLst/>
            <a:gdLst>
              <a:gd name="connsiteX0" fmla="*/ 38491 w 567887"/>
              <a:gd name="connsiteY0" fmla="*/ 59939 h 2721840"/>
              <a:gd name="connsiteX1" fmla="*/ 56076 w 567887"/>
              <a:gd name="connsiteY1" fmla="*/ 350085 h 2721840"/>
              <a:gd name="connsiteX2" fmla="*/ 504484 w 567887"/>
              <a:gd name="connsiteY2" fmla="*/ 2337146 h 2721840"/>
              <a:gd name="connsiteX3" fmla="*/ 478107 w 567887"/>
              <a:gd name="connsiteY3" fmla="*/ 2231639 h 2721840"/>
              <a:gd name="connsiteX4" fmla="*/ 566030 w 567887"/>
              <a:gd name="connsiteY4" fmla="*/ 2715216 h 2721840"/>
              <a:gd name="connsiteX5" fmla="*/ 381391 w 567887"/>
              <a:gd name="connsiteY5" fmla="*/ 1818400 h 2721840"/>
              <a:gd name="connsiteX6" fmla="*/ 214337 w 567887"/>
              <a:gd name="connsiteY6" fmla="*/ 798493 h 2721840"/>
              <a:gd name="connsiteX7" fmla="*/ 346222 w 567887"/>
              <a:gd name="connsiteY7" fmla="*/ 1035885 h 2721840"/>
              <a:gd name="connsiteX8" fmla="*/ 38491 w 567887"/>
              <a:gd name="connsiteY8" fmla="*/ 59939 h 27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87" h="2721840">
                <a:moveTo>
                  <a:pt x="38491" y="59939"/>
                </a:moveTo>
                <a:cubicBezTo>
                  <a:pt x="-9867" y="-54361"/>
                  <a:pt x="-21589" y="-29449"/>
                  <a:pt x="56076" y="350085"/>
                </a:cubicBezTo>
                <a:cubicBezTo>
                  <a:pt x="133741" y="729619"/>
                  <a:pt x="434146" y="2023554"/>
                  <a:pt x="504484" y="2337146"/>
                </a:cubicBezTo>
                <a:cubicBezTo>
                  <a:pt x="574822" y="2650738"/>
                  <a:pt x="467849" y="2168627"/>
                  <a:pt x="478107" y="2231639"/>
                </a:cubicBezTo>
                <a:cubicBezTo>
                  <a:pt x="488365" y="2294651"/>
                  <a:pt x="582149" y="2784089"/>
                  <a:pt x="566030" y="2715216"/>
                </a:cubicBezTo>
                <a:cubicBezTo>
                  <a:pt x="549911" y="2646343"/>
                  <a:pt x="440006" y="2137854"/>
                  <a:pt x="381391" y="1818400"/>
                </a:cubicBezTo>
                <a:cubicBezTo>
                  <a:pt x="322776" y="1498946"/>
                  <a:pt x="220198" y="928912"/>
                  <a:pt x="214337" y="798493"/>
                </a:cubicBezTo>
                <a:cubicBezTo>
                  <a:pt x="208476" y="668074"/>
                  <a:pt x="378460" y="1160443"/>
                  <a:pt x="346222" y="1035885"/>
                </a:cubicBezTo>
                <a:cubicBezTo>
                  <a:pt x="313984" y="911327"/>
                  <a:pt x="86849" y="174239"/>
                  <a:pt x="38491" y="59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3CC4199-CB68-B91A-2B39-53DDD1EEE53F}"/>
              </a:ext>
            </a:extLst>
          </p:cNvPr>
          <p:cNvSpPr/>
          <p:nvPr/>
        </p:nvSpPr>
        <p:spPr>
          <a:xfrm>
            <a:off x="5035832" y="6646064"/>
            <a:ext cx="877234" cy="3759409"/>
          </a:xfrm>
          <a:custGeom>
            <a:avLst/>
            <a:gdLst>
              <a:gd name="connsiteX0" fmla="*/ 10953 w 877234"/>
              <a:gd name="connsiteY0" fmla="*/ 36090 h 3759409"/>
              <a:gd name="connsiteX1" fmla="*/ 116460 w 877234"/>
              <a:gd name="connsiteY1" fmla="*/ 502082 h 3759409"/>
              <a:gd name="connsiteX2" fmla="*/ 705545 w 877234"/>
              <a:gd name="connsiteY2" fmla="*/ 2937551 h 3759409"/>
              <a:gd name="connsiteX3" fmla="*/ 767091 w 877234"/>
              <a:gd name="connsiteY3" fmla="*/ 2981513 h 3759409"/>
              <a:gd name="connsiteX4" fmla="*/ 872599 w 877234"/>
              <a:gd name="connsiteY4" fmla="*/ 3755236 h 3759409"/>
              <a:gd name="connsiteX5" fmla="*/ 600037 w 877234"/>
              <a:gd name="connsiteY5" fmla="*/ 2594651 h 3759409"/>
              <a:gd name="connsiteX6" fmla="*/ 283514 w 877234"/>
              <a:gd name="connsiteY6" fmla="*/ 888944 h 3759409"/>
              <a:gd name="connsiteX7" fmla="*/ 274722 w 877234"/>
              <a:gd name="connsiteY7" fmla="*/ 1082374 h 3759409"/>
              <a:gd name="connsiteX8" fmla="*/ 10953 w 877234"/>
              <a:gd name="connsiteY8" fmla="*/ 36090 h 37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34" h="3759409">
                <a:moveTo>
                  <a:pt x="10953" y="36090"/>
                </a:moveTo>
                <a:cubicBezTo>
                  <a:pt x="-15424" y="-60625"/>
                  <a:pt x="695" y="18505"/>
                  <a:pt x="116460" y="502082"/>
                </a:cubicBezTo>
                <a:cubicBezTo>
                  <a:pt x="232225" y="985659"/>
                  <a:pt x="597107" y="2524313"/>
                  <a:pt x="705545" y="2937551"/>
                </a:cubicBezTo>
                <a:cubicBezTo>
                  <a:pt x="813983" y="3350789"/>
                  <a:pt x="739249" y="2845232"/>
                  <a:pt x="767091" y="2981513"/>
                </a:cubicBezTo>
                <a:cubicBezTo>
                  <a:pt x="794933" y="3117794"/>
                  <a:pt x="900441" y="3819713"/>
                  <a:pt x="872599" y="3755236"/>
                </a:cubicBezTo>
                <a:cubicBezTo>
                  <a:pt x="844757" y="3690759"/>
                  <a:pt x="698218" y="3072366"/>
                  <a:pt x="600037" y="2594651"/>
                </a:cubicBezTo>
                <a:cubicBezTo>
                  <a:pt x="501856" y="2116936"/>
                  <a:pt x="337733" y="1140990"/>
                  <a:pt x="283514" y="888944"/>
                </a:cubicBezTo>
                <a:cubicBezTo>
                  <a:pt x="229295" y="636898"/>
                  <a:pt x="318684" y="1217190"/>
                  <a:pt x="274722" y="1082374"/>
                </a:cubicBezTo>
                <a:cubicBezTo>
                  <a:pt x="230760" y="947558"/>
                  <a:pt x="37330" y="132805"/>
                  <a:pt x="10953" y="36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174DDBB-A499-BAF0-31A7-43D130735141}"/>
              </a:ext>
            </a:extLst>
          </p:cNvPr>
          <p:cNvSpPr/>
          <p:nvPr/>
        </p:nvSpPr>
        <p:spPr>
          <a:xfrm>
            <a:off x="2788217" y="7277491"/>
            <a:ext cx="509696" cy="5031101"/>
          </a:xfrm>
          <a:custGeom>
            <a:avLst/>
            <a:gdLst>
              <a:gd name="connsiteX0" fmla="*/ 25321 w 509696"/>
              <a:gd name="connsiteY0" fmla="*/ 310271 h 5031101"/>
              <a:gd name="connsiteX1" fmla="*/ 25321 w 509696"/>
              <a:gd name="connsiteY1" fmla="*/ 398194 h 5031101"/>
              <a:gd name="connsiteX2" fmla="*/ 306675 w 509696"/>
              <a:gd name="connsiteY2" fmla="*/ 3950286 h 5031101"/>
              <a:gd name="connsiteX3" fmla="*/ 508898 w 509696"/>
              <a:gd name="connsiteY3" fmla="*/ 5022947 h 5031101"/>
              <a:gd name="connsiteX4" fmla="*/ 368221 w 509696"/>
              <a:gd name="connsiteY4" fmla="*/ 4293186 h 5031101"/>
              <a:gd name="connsiteX5" fmla="*/ 148414 w 509696"/>
              <a:gd name="connsiteY5" fmla="*/ 1761001 h 5031101"/>
              <a:gd name="connsiteX6" fmla="*/ 130829 w 509696"/>
              <a:gd name="connsiteY6" fmla="*/ 2411632 h 5031101"/>
              <a:gd name="connsiteX7" fmla="*/ 25321 w 509696"/>
              <a:gd name="connsiteY7" fmla="*/ 310271 h 5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696" h="5031101">
                <a:moveTo>
                  <a:pt x="25321" y="310271"/>
                </a:moveTo>
                <a:cubicBezTo>
                  <a:pt x="7736" y="-25302"/>
                  <a:pt x="-21571" y="-208475"/>
                  <a:pt x="25321" y="398194"/>
                </a:cubicBezTo>
                <a:cubicBezTo>
                  <a:pt x="72213" y="1004863"/>
                  <a:pt x="226079" y="3179494"/>
                  <a:pt x="306675" y="3950286"/>
                </a:cubicBezTo>
                <a:cubicBezTo>
                  <a:pt x="387271" y="4721078"/>
                  <a:pt x="498640" y="4965797"/>
                  <a:pt x="508898" y="5022947"/>
                </a:cubicBezTo>
                <a:cubicBezTo>
                  <a:pt x="519156" y="5080097"/>
                  <a:pt x="428302" y="4836844"/>
                  <a:pt x="368221" y="4293186"/>
                </a:cubicBezTo>
                <a:cubicBezTo>
                  <a:pt x="308140" y="3749528"/>
                  <a:pt x="187979" y="2074593"/>
                  <a:pt x="148414" y="1761001"/>
                </a:cubicBezTo>
                <a:cubicBezTo>
                  <a:pt x="108849" y="1447409"/>
                  <a:pt x="148414" y="2649024"/>
                  <a:pt x="130829" y="2411632"/>
                </a:cubicBezTo>
                <a:cubicBezTo>
                  <a:pt x="113244" y="2174240"/>
                  <a:pt x="42906" y="645844"/>
                  <a:pt x="25321" y="310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021FB679-EF16-8F9B-D82C-18801FD97A93}"/>
              </a:ext>
            </a:extLst>
          </p:cNvPr>
          <p:cNvSpPr/>
          <p:nvPr/>
        </p:nvSpPr>
        <p:spPr>
          <a:xfrm>
            <a:off x="2598632" y="9696142"/>
            <a:ext cx="1051428" cy="2930544"/>
          </a:xfrm>
          <a:custGeom>
            <a:avLst/>
            <a:gdLst>
              <a:gd name="connsiteX0" fmla="*/ 12683 w 1051428"/>
              <a:gd name="connsiteY0" fmla="*/ 45735 h 2930544"/>
              <a:gd name="connsiteX1" fmla="*/ 206114 w 1051428"/>
              <a:gd name="connsiteY1" fmla="*/ 283127 h 2930544"/>
              <a:gd name="connsiteX2" fmla="*/ 672106 w 1051428"/>
              <a:gd name="connsiteY2" fmla="*/ 1601973 h 2930544"/>
              <a:gd name="connsiteX3" fmla="*/ 874330 w 1051428"/>
              <a:gd name="connsiteY3" fmla="*/ 2613089 h 2930544"/>
              <a:gd name="connsiteX4" fmla="*/ 865537 w 1051428"/>
              <a:gd name="connsiteY4" fmla="*/ 2235020 h 2930544"/>
              <a:gd name="connsiteX5" fmla="*/ 1050176 w 1051428"/>
              <a:gd name="connsiteY5" fmla="*/ 2929612 h 2930544"/>
              <a:gd name="connsiteX6" fmla="*/ 760030 w 1051428"/>
              <a:gd name="connsiteY6" fmla="*/ 2059173 h 2930544"/>
              <a:gd name="connsiteX7" fmla="*/ 540222 w 1051428"/>
              <a:gd name="connsiteY7" fmla="*/ 933758 h 2930544"/>
              <a:gd name="connsiteX8" fmla="*/ 12683 w 1051428"/>
              <a:gd name="connsiteY8" fmla="*/ 45735 h 29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28" h="2930544">
                <a:moveTo>
                  <a:pt x="12683" y="45735"/>
                </a:moveTo>
                <a:cubicBezTo>
                  <a:pt x="-43002" y="-62703"/>
                  <a:pt x="96210" y="23754"/>
                  <a:pt x="206114" y="283127"/>
                </a:cubicBezTo>
                <a:cubicBezTo>
                  <a:pt x="316018" y="542500"/>
                  <a:pt x="560737" y="1213646"/>
                  <a:pt x="672106" y="1601973"/>
                </a:cubicBezTo>
                <a:cubicBezTo>
                  <a:pt x="783475" y="1990300"/>
                  <a:pt x="842092" y="2507581"/>
                  <a:pt x="874330" y="2613089"/>
                </a:cubicBezTo>
                <a:cubicBezTo>
                  <a:pt x="906569" y="2718597"/>
                  <a:pt x="836229" y="2182266"/>
                  <a:pt x="865537" y="2235020"/>
                </a:cubicBezTo>
                <a:cubicBezTo>
                  <a:pt x="894845" y="2287774"/>
                  <a:pt x="1067761" y="2958920"/>
                  <a:pt x="1050176" y="2929612"/>
                </a:cubicBezTo>
                <a:cubicBezTo>
                  <a:pt x="1032592" y="2900304"/>
                  <a:pt x="845022" y="2391815"/>
                  <a:pt x="760030" y="2059173"/>
                </a:cubicBezTo>
                <a:cubicBezTo>
                  <a:pt x="675038" y="1726531"/>
                  <a:pt x="663314" y="1276658"/>
                  <a:pt x="540222" y="933758"/>
                </a:cubicBezTo>
                <a:cubicBezTo>
                  <a:pt x="417130" y="590858"/>
                  <a:pt x="68368" y="154173"/>
                  <a:pt x="12683" y="45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47CF552-5153-F748-0F77-7642A4EFA1E5}"/>
              </a:ext>
            </a:extLst>
          </p:cNvPr>
          <p:cNvSpPr/>
          <p:nvPr/>
        </p:nvSpPr>
        <p:spPr>
          <a:xfrm>
            <a:off x="2741588" y="8150707"/>
            <a:ext cx="300654" cy="4531304"/>
          </a:xfrm>
          <a:custGeom>
            <a:avLst/>
            <a:gdLst>
              <a:gd name="connsiteX0" fmla="*/ 203835 w 300654"/>
              <a:gd name="connsiteY0" fmla="*/ 122855 h 4531304"/>
              <a:gd name="connsiteX1" fmla="*/ 230212 w 300654"/>
              <a:gd name="connsiteY1" fmla="*/ 289908 h 4531304"/>
              <a:gd name="connsiteX2" fmla="*/ 89535 w 300654"/>
              <a:gd name="connsiteY2" fmla="*/ 2558324 h 4531304"/>
              <a:gd name="connsiteX3" fmla="*/ 177458 w 300654"/>
              <a:gd name="connsiteY3" fmla="*/ 3710116 h 4531304"/>
              <a:gd name="connsiteX4" fmla="*/ 1612 w 300654"/>
              <a:gd name="connsiteY4" fmla="*/ 3384801 h 4531304"/>
              <a:gd name="connsiteX5" fmla="*/ 300550 w 300654"/>
              <a:gd name="connsiteY5" fmla="*/ 4519008 h 4531304"/>
              <a:gd name="connsiteX6" fmla="*/ 36781 w 300654"/>
              <a:gd name="connsiteY6" fmla="*/ 3842001 h 4531304"/>
              <a:gd name="connsiteX7" fmla="*/ 133497 w 300654"/>
              <a:gd name="connsiteY7" fmla="*/ 1705470 h 4531304"/>
              <a:gd name="connsiteX8" fmla="*/ 98327 w 300654"/>
              <a:gd name="connsiteY8" fmla="*/ 2347308 h 4531304"/>
              <a:gd name="connsiteX9" fmla="*/ 256589 w 300654"/>
              <a:gd name="connsiteY9" fmla="*/ 667978 h 4531304"/>
              <a:gd name="connsiteX10" fmla="*/ 107120 w 300654"/>
              <a:gd name="connsiteY10" fmla="*/ 1142762 h 4531304"/>
              <a:gd name="connsiteX11" fmla="*/ 203835 w 300654"/>
              <a:gd name="connsiteY11" fmla="*/ 122855 h 45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54" h="4531304">
                <a:moveTo>
                  <a:pt x="203835" y="122855"/>
                </a:moveTo>
                <a:cubicBezTo>
                  <a:pt x="224350" y="-19287"/>
                  <a:pt x="249262" y="-116003"/>
                  <a:pt x="230212" y="289908"/>
                </a:cubicBezTo>
                <a:cubicBezTo>
                  <a:pt x="211162" y="695819"/>
                  <a:pt x="98327" y="1988289"/>
                  <a:pt x="89535" y="2558324"/>
                </a:cubicBezTo>
                <a:cubicBezTo>
                  <a:pt x="80743" y="3128359"/>
                  <a:pt x="192112" y="3572370"/>
                  <a:pt x="177458" y="3710116"/>
                </a:cubicBezTo>
                <a:cubicBezTo>
                  <a:pt x="162804" y="3847862"/>
                  <a:pt x="-18903" y="3249986"/>
                  <a:pt x="1612" y="3384801"/>
                </a:cubicBezTo>
                <a:cubicBezTo>
                  <a:pt x="22127" y="3519616"/>
                  <a:pt x="294689" y="4442808"/>
                  <a:pt x="300550" y="4519008"/>
                </a:cubicBezTo>
                <a:cubicBezTo>
                  <a:pt x="306412" y="4595208"/>
                  <a:pt x="64623" y="4310924"/>
                  <a:pt x="36781" y="3842001"/>
                </a:cubicBezTo>
                <a:cubicBezTo>
                  <a:pt x="8939" y="3373078"/>
                  <a:pt x="123239" y="1954585"/>
                  <a:pt x="133497" y="1705470"/>
                </a:cubicBezTo>
                <a:cubicBezTo>
                  <a:pt x="143755" y="1456355"/>
                  <a:pt x="77812" y="2520223"/>
                  <a:pt x="98327" y="2347308"/>
                </a:cubicBezTo>
                <a:cubicBezTo>
                  <a:pt x="118842" y="2174393"/>
                  <a:pt x="255124" y="868736"/>
                  <a:pt x="256589" y="667978"/>
                </a:cubicBezTo>
                <a:cubicBezTo>
                  <a:pt x="258055" y="467220"/>
                  <a:pt x="120308" y="1229220"/>
                  <a:pt x="107120" y="1142762"/>
                </a:cubicBezTo>
                <a:cubicBezTo>
                  <a:pt x="93932" y="1056304"/>
                  <a:pt x="183320" y="264997"/>
                  <a:pt x="203835" y="122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C83586B-B67A-C96D-DAC2-79EED5DCF788}"/>
              </a:ext>
            </a:extLst>
          </p:cNvPr>
          <p:cNvSpPr/>
          <p:nvPr/>
        </p:nvSpPr>
        <p:spPr>
          <a:xfrm>
            <a:off x="3067292" y="6078375"/>
            <a:ext cx="392324" cy="1323525"/>
          </a:xfrm>
          <a:custGeom>
            <a:avLst/>
            <a:gdLst>
              <a:gd name="connsiteX0" fmla="*/ 60 w 392324"/>
              <a:gd name="connsiteY0" fmla="*/ 7949 h 1323525"/>
              <a:gd name="connsiteX1" fmla="*/ 246803 w 392324"/>
              <a:gd name="connsiteY1" fmla="*/ 1130387 h 1323525"/>
              <a:gd name="connsiteX2" fmla="*/ 304860 w 392324"/>
              <a:gd name="connsiteY2" fmla="*/ 820749 h 1323525"/>
              <a:gd name="connsiteX3" fmla="*/ 391946 w 392324"/>
              <a:gd name="connsiteY3" fmla="*/ 1314235 h 1323525"/>
              <a:gd name="connsiteX4" fmla="*/ 333889 w 392324"/>
              <a:gd name="connsiteY4" fmla="*/ 1106196 h 1323525"/>
              <a:gd name="connsiteX5" fmla="*/ 270994 w 392324"/>
              <a:gd name="connsiteY5" fmla="*/ 651415 h 1323525"/>
              <a:gd name="connsiteX6" fmla="*/ 60 w 392324"/>
              <a:gd name="connsiteY6" fmla="*/ 7949 h 132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24" h="1323525">
                <a:moveTo>
                  <a:pt x="60" y="7949"/>
                </a:moveTo>
                <a:cubicBezTo>
                  <a:pt x="-3972" y="87778"/>
                  <a:pt x="196003" y="994920"/>
                  <a:pt x="246803" y="1130387"/>
                </a:cubicBezTo>
                <a:cubicBezTo>
                  <a:pt x="297603" y="1265854"/>
                  <a:pt x="280670" y="790108"/>
                  <a:pt x="304860" y="820749"/>
                </a:cubicBezTo>
                <a:cubicBezTo>
                  <a:pt x="329050" y="851390"/>
                  <a:pt x="387108" y="1266661"/>
                  <a:pt x="391946" y="1314235"/>
                </a:cubicBezTo>
                <a:cubicBezTo>
                  <a:pt x="396784" y="1361810"/>
                  <a:pt x="354048" y="1216666"/>
                  <a:pt x="333889" y="1106196"/>
                </a:cubicBezTo>
                <a:cubicBezTo>
                  <a:pt x="313730" y="995726"/>
                  <a:pt x="327439" y="831231"/>
                  <a:pt x="270994" y="651415"/>
                </a:cubicBezTo>
                <a:cubicBezTo>
                  <a:pt x="214550" y="471599"/>
                  <a:pt x="4092" y="-71880"/>
                  <a:pt x="60" y="7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3B04344-4277-FCD2-4EAE-9DE7AFAA5F74}"/>
              </a:ext>
            </a:extLst>
          </p:cNvPr>
          <p:cNvSpPr/>
          <p:nvPr/>
        </p:nvSpPr>
        <p:spPr>
          <a:xfrm>
            <a:off x="4383314" y="6898601"/>
            <a:ext cx="358413" cy="446136"/>
          </a:xfrm>
          <a:custGeom>
            <a:avLst/>
            <a:gdLst>
              <a:gd name="connsiteX0" fmla="*/ 328991 w 358413"/>
              <a:gd name="connsiteY0" fmla="*/ 523 h 446136"/>
              <a:gd name="connsiteX1" fmla="*/ 58057 w 358413"/>
              <a:gd name="connsiteY1" fmla="*/ 305323 h 446136"/>
              <a:gd name="connsiteX2" fmla="*/ 116115 w 358413"/>
              <a:gd name="connsiteY2" fmla="*/ 300485 h 446136"/>
              <a:gd name="connsiteX3" fmla="*/ 58057 w 358413"/>
              <a:gd name="connsiteY3" fmla="*/ 445628 h 446136"/>
              <a:gd name="connsiteX4" fmla="*/ 193524 w 358413"/>
              <a:gd name="connsiteY4" fmla="*/ 242428 h 446136"/>
              <a:gd name="connsiteX5" fmla="*/ 72572 w 358413"/>
              <a:gd name="connsiteY5" fmla="*/ 382732 h 446136"/>
              <a:gd name="connsiteX6" fmla="*/ 358019 w 358413"/>
              <a:gd name="connsiteY6" fmla="*/ 63418 h 446136"/>
              <a:gd name="connsiteX7" fmla="*/ 0 w 358413"/>
              <a:gd name="connsiteY7" fmla="*/ 227913 h 446136"/>
              <a:gd name="connsiteX8" fmla="*/ 328991 w 358413"/>
              <a:gd name="connsiteY8" fmla="*/ 523 h 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13" h="446136">
                <a:moveTo>
                  <a:pt x="328991" y="523"/>
                </a:moveTo>
                <a:cubicBezTo>
                  <a:pt x="338667" y="13425"/>
                  <a:pt x="93536" y="255329"/>
                  <a:pt x="58057" y="305323"/>
                </a:cubicBezTo>
                <a:cubicBezTo>
                  <a:pt x="22578" y="355317"/>
                  <a:pt x="116115" y="277101"/>
                  <a:pt x="116115" y="300485"/>
                </a:cubicBezTo>
                <a:cubicBezTo>
                  <a:pt x="116115" y="323869"/>
                  <a:pt x="45155" y="455304"/>
                  <a:pt x="58057" y="445628"/>
                </a:cubicBezTo>
                <a:cubicBezTo>
                  <a:pt x="70958" y="435952"/>
                  <a:pt x="191105" y="252911"/>
                  <a:pt x="193524" y="242428"/>
                </a:cubicBezTo>
                <a:cubicBezTo>
                  <a:pt x="195943" y="231945"/>
                  <a:pt x="45156" y="412567"/>
                  <a:pt x="72572" y="382732"/>
                </a:cubicBezTo>
                <a:cubicBezTo>
                  <a:pt x="99988" y="352897"/>
                  <a:pt x="370114" y="89221"/>
                  <a:pt x="358019" y="63418"/>
                </a:cubicBezTo>
                <a:cubicBezTo>
                  <a:pt x="345924" y="37615"/>
                  <a:pt x="0" y="238395"/>
                  <a:pt x="0" y="227913"/>
                </a:cubicBezTo>
                <a:cubicBezTo>
                  <a:pt x="0" y="217431"/>
                  <a:pt x="319315" y="-12379"/>
                  <a:pt x="32899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030E2FB1-DE3C-9A6D-6EB5-48B769380CBC}"/>
              </a:ext>
            </a:extLst>
          </p:cNvPr>
          <p:cNvSpPr/>
          <p:nvPr/>
        </p:nvSpPr>
        <p:spPr>
          <a:xfrm>
            <a:off x="3033486" y="7227595"/>
            <a:ext cx="1664438" cy="222893"/>
          </a:xfrm>
          <a:custGeom>
            <a:avLst/>
            <a:gdLst>
              <a:gd name="connsiteX0" fmla="*/ 0 w 1664438"/>
              <a:gd name="connsiteY0" fmla="*/ 19872 h 222893"/>
              <a:gd name="connsiteX1" fmla="*/ 1011162 w 1664438"/>
              <a:gd name="connsiteY1" fmla="*/ 184367 h 222893"/>
              <a:gd name="connsiteX2" fmla="*/ 778933 w 1664438"/>
              <a:gd name="connsiteY2" fmla="*/ 208557 h 222893"/>
              <a:gd name="connsiteX3" fmla="*/ 1659466 w 1664438"/>
              <a:gd name="connsiteY3" fmla="*/ 519 h 222893"/>
              <a:gd name="connsiteX4" fmla="*/ 1122438 w 1664438"/>
              <a:gd name="connsiteY4" fmla="*/ 150500 h 222893"/>
              <a:gd name="connsiteX5" fmla="*/ 812800 w 1664438"/>
              <a:gd name="connsiteY5" fmla="*/ 189205 h 222893"/>
              <a:gd name="connsiteX6" fmla="*/ 493485 w 1664438"/>
              <a:gd name="connsiteY6" fmla="*/ 116634 h 222893"/>
              <a:gd name="connsiteX7" fmla="*/ 0 w 1664438"/>
              <a:gd name="connsiteY7" fmla="*/ 19872 h 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38" h="222893">
                <a:moveTo>
                  <a:pt x="0" y="19872"/>
                </a:moveTo>
                <a:cubicBezTo>
                  <a:pt x="86279" y="31161"/>
                  <a:pt x="881340" y="152920"/>
                  <a:pt x="1011162" y="184367"/>
                </a:cubicBezTo>
                <a:cubicBezTo>
                  <a:pt x="1140984" y="215814"/>
                  <a:pt x="670882" y="239198"/>
                  <a:pt x="778933" y="208557"/>
                </a:cubicBezTo>
                <a:cubicBezTo>
                  <a:pt x="886984" y="177916"/>
                  <a:pt x="1602215" y="10195"/>
                  <a:pt x="1659466" y="519"/>
                </a:cubicBezTo>
                <a:cubicBezTo>
                  <a:pt x="1716717" y="-9157"/>
                  <a:pt x="1263549" y="119052"/>
                  <a:pt x="1122438" y="150500"/>
                </a:cubicBezTo>
                <a:cubicBezTo>
                  <a:pt x="981327" y="181948"/>
                  <a:pt x="917625" y="194849"/>
                  <a:pt x="812800" y="189205"/>
                </a:cubicBezTo>
                <a:cubicBezTo>
                  <a:pt x="707975" y="183561"/>
                  <a:pt x="623307" y="140825"/>
                  <a:pt x="493485" y="116634"/>
                </a:cubicBezTo>
                <a:lnTo>
                  <a:pt x="0" y="19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A5E315F-F433-B41B-88A7-7F8A2D0038C6}"/>
              </a:ext>
            </a:extLst>
          </p:cNvPr>
          <p:cNvSpPr/>
          <p:nvPr/>
        </p:nvSpPr>
        <p:spPr>
          <a:xfrm>
            <a:off x="3293928" y="6563528"/>
            <a:ext cx="885894" cy="532622"/>
          </a:xfrm>
          <a:custGeom>
            <a:avLst/>
            <a:gdLst>
              <a:gd name="connsiteX0" fmla="*/ 20772 w 885894"/>
              <a:gd name="connsiteY0" fmla="*/ 5547 h 532622"/>
              <a:gd name="connsiteX1" fmla="*/ 77922 w 885894"/>
              <a:gd name="connsiteY1" fmla="*/ 65872 h 532622"/>
              <a:gd name="connsiteX2" fmla="*/ 652597 w 885894"/>
              <a:gd name="connsiteY2" fmla="*/ 472272 h 532622"/>
              <a:gd name="connsiteX3" fmla="*/ 585922 w 885894"/>
              <a:gd name="connsiteY3" fmla="*/ 450047 h 532622"/>
              <a:gd name="connsiteX4" fmla="*/ 884372 w 885894"/>
              <a:gd name="connsiteY4" fmla="*/ 532597 h 532622"/>
              <a:gd name="connsiteX5" fmla="*/ 687522 w 885894"/>
              <a:gd name="connsiteY5" fmla="*/ 440522 h 532622"/>
              <a:gd name="connsiteX6" fmla="*/ 370022 w 885894"/>
              <a:gd name="connsiteY6" fmla="*/ 227797 h 532622"/>
              <a:gd name="connsiteX7" fmla="*/ 227147 w 885894"/>
              <a:gd name="connsiteY7" fmla="*/ 142072 h 532622"/>
              <a:gd name="connsiteX8" fmla="*/ 20772 w 885894"/>
              <a:gd name="connsiteY8" fmla="*/ 5547 h 5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94" h="532622">
                <a:moveTo>
                  <a:pt x="20772" y="5547"/>
                </a:moveTo>
                <a:cubicBezTo>
                  <a:pt x="-3305" y="-3184"/>
                  <a:pt x="-27382" y="-11915"/>
                  <a:pt x="77922" y="65872"/>
                </a:cubicBezTo>
                <a:cubicBezTo>
                  <a:pt x="183226" y="143659"/>
                  <a:pt x="567930" y="408243"/>
                  <a:pt x="652597" y="472272"/>
                </a:cubicBezTo>
                <a:cubicBezTo>
                  <a:pt x="737264" y="536301"/>
                  <a:pt x="547293" y="439993"/>
                  <a:pt x="585922" y="450047"/>
                </a:cubicBezTo>
                <a:cubicBezTo>
                  <a:pt x="624551" y="460101"/>
                  <a:pt x="867439" y="534185"/>
                  <a:pt x="884372" y="532597"/>
                </a:cubicBezTo>
                <a:cubicBezTo>
                  <a:pt x="901305" y="531010"/>
                  <a:pt x="773247" y="491322"/>
                  <a:pt x="687522" y="440522"/>
                </a:cubicBezTo>
                <a:cubicBezTo>
                  <a:pt x="601797" y="389722"/>
                  <a:pt x="446751" y="277539"/>
                  <a:pt x="370022" y="227797"/>
                </a:cubicBezTo>
                <a:cubicBezTo>
                  <a:pt x="293293" y="178055"/>
                  <a:pt x="227147" y="142072"/>
                  <a:pt x="227147" y="142072"/>
                </a:cubicBezTo>
                <a:lnTo>
                  <a:pt x="20772" y="55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15AAA63-53BC-45C4-F007-08CD868947E8}"/>
              </a:ext>
            </a:extLst>
          </p:cNvPr>
          <p:cNvSpPr/>
          <p:nvPr/>
        </p:nvSpPr>
        <p:spPr>
          <a:xfrm>
            <a:off x="3548674" y="7068724"/>
            <a:ext cx="720198" cy="229531"/>
          </a:xfrm>
          <a:custGeom>
            <a:avLst/>
            <a:gdLst>
              <a:gd name="connsiteX0" fmla="*/ 976 w 720198"/>
              <a:gd name="connsiteY0" fmla="*/ 2001 h 229531"/>
              <a:gd name="connsiteX1" fmla="*/ 45426 w 720198"/>
              <a:gd name="connsiteY1" fmla="*/ 40101 h 229531"/>
              <a:gd name="connsiteX2" fmla="*/ 299426 w 720198"/>
              <a:gd name="connsiteY2" fmla="*/ 217901 h 229531"/>
              <a:gd name="connsiteX3" fmla="*/ 248626 w 720198"/>
              <a:gd name="connsiteY3" fmla="*/ 211551 h 229531"/>
              <a:gd name="connsiteX4" fmla="*/ 534376 w 720198"/>
              <a:gd name="connsiteY4" fmla="*/ 205201 h 229531"/>
              <a:gd name="connsiteX5" fmla="*/ 718526 w 720198"/>
              <a:gd name="connsiteY5" fmla="*/ 157576 h 229531"/>
              <a:gd name="connsiteX6" fmla="*/ 429601 w 720198"/>
              <a:gd name="connsiteY6" fmla="*/ 195676 h 229531"/>
              <a:gd name="connsiteX7" fmla="*/ 264501 w 720198"/>
              <a:gd name="connsiteY7" fmla="*/ 157576 h 229531"/>
              <a:gd name="connsiteX8" fmla="*/ 58126 w 720198"/>
              <a:gd name="connsiteY8" fmla="*/ 21051 h 229531"/>
              <a:gd name="connsiteX9" fmla="*/ 976 w 720198"/>
              <a:gd name="connsiteY9" fmla="*/ 2001 h 2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198" h="229531">
                <a:moveTo>
                  <a:pt x="976" y="2001"/>
                </a:moveTo>
                <a:cubicBezTo>
                  <a:pt x="-1141" y="5176"/>
                  <a:pt x="-4316" y="4118"/>
                  <a:pt x="45426" y="40101"/>
                </a:cubicBezTo>
                <a:cubicBezTo>
                  <a:pt x="95168" y="76084"/>
                  <a:pt x="265559" y="189326"/>
                  <a:pt x="299426" y="217901"/>
                </a:cubicBezTo>
                <a:cubicBezTo>
                  <a:pt x="333293" y="246476"/>
                  <a:pt x="209468" y="213668"/>
                  <a:pt x="248626" y="211551"/>
                </a:cubicBezTo>
                <a:cubicBezTo>
                  <a:pt x="287784" y="209434"/>
                  <a:pt x="456059" y="214197"/>
                  <a:pt x="534376" y="205201"/>
                </a:cubicBezTo>
                <a:cubicBezTo>
                  <a:pt x="612693" y="196205"/>
                  <a:pt x="735988" y="159163"/>
                  <a:pt x="718526" y="157576"/>
                </a:cubicBezTo>
                <a:cubicBezTo>
                  <a:pt x="701064" y="155989"/>
                  <a:pt x="505272" y="195676"/>
                  <a:pt x="429601" y="195676"/>
                </a:cubicBezTo>
                <a:cubicBezTo>
                  <a:pt x="353930" y="195676"/>
                  <a:pt x="326414" y="186680"/>
                  <a:pt x="264501" y="157576"/>
                </a:cubicBezTo>
                <a:cubicBezTo>
                  <a:pt x="202589" y="128472"/>
                  <a:pt x="101518" y="45922"/>
                  <a:pt x="58126" y="21051"/>
                </a:cubicBezTo>
                <a:cubicBezTo>
                  <a:pt x="14734" y="-3820"/>
                  <a:pt x="3093" y="-1174"/>
                  <a:pt x="976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1CC839D4-EE0D-34F9-85F9-38D220D7BE91}"/>
              </a:ext>
            </a:extLst>
          </p:cNvPr>
          <p:cNvSpPr/>
          <p:nvPr/>
        </p:nvSpPr>
        <p:spPr>
          <a:xfrm>
            <a:off x="3322739" y="6467566"/>
            <a:ext cx="92440" cy="502937"/>
          </a:xfrm>
          <a:custGeom>
            <a:avLst/>
            <a:gdLst>
              <a:gd name="connsiteX0" fmla="*/ 1486 w 92440"/>
              <a:gd name="connsiteY0" fmla="*/ 25309 h 502937"/>
              <a:gd name="connsiteX1" fmla="*/ 90386 w 92440"/>
              <a:gd name="connsiteY1" fmla="*/ 492034 h 502937"/>
              <a:gd name="connsiteX2" fmla="*/ 61811 w 92440"/>
              <a:gd name="connsiteY2" fmla="*/ 333284 h 502937"/>
              <a:gd name="connsiteX3" fmla="*/ 36411 w 92440"/>
              <a:gd name="connsiteY3" fmla="*/ 88809 h 502937"/>
              <a:gd name="connsiteX4" fmla="*/ 1486 w 92440"/>
              <a:gd name="connsiteY4" fmla="*/ 25309 h 5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502937">
                <a:moveTo>
                  <a:pt x="1486" y="25309"/>
                </a:moveTo>
                <a:cubicBezTo>
                  <a:pt x="10482" y="92513"/>
                  <a:pt x="80332" y="440705"/>
                  <a:pt x="90386" y="492034"/>
                </a:cubicBezTo>
                <a:cubicBezTo>
                  <a:pt x="100440" y="543363"/>
                  <a:pt x="70807" y="400488"/>
                  <a:pt x="61811" y="333284"/>
                </a:cubicBezTo>
                <a:cubicBezTo>
                  <a:pt x="52815" y="266080"/>
                  <a:pt x="45936" y="136963"/>
                  <a:pt x="36411" y="88809"/>
                </a:cubicBezTo>
                <a:cubicBezTo>
                  <a:pt x="26886" y="40655"/>
                  <a:pt x="-7510" y="-41895"/>
                  <a:pt x="1486" y="25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F87403A1-C412-0938-936D-6D1BDDCB7F5D}"/>
              </a:ext>
            </a:extLst>
          </p:cNvPr>
          <p:cNvSpPr/>
          <p:nvPr/>
        </p:nvSpPr>
        <p:spPr>
          <a:xfrm>
            <a:off x="3054460" y="5937079"/>
            <a:ext cx="1428762" cy="1103329"/>
          </a:xfrm>
          <a:custGeom>
            <a:avLst/>
            <a:gdLst>
              <a:gd name="connsiteX0" fmla="*/ 73053 w 1428762"/>
              <a:gd name="connsiteY0" fmla="*/ 26399 h 1103329"/>
              <a:gd name="connsiteX1" fmla="*/ 86305 w 1428762"/>
              <a:gd name="connsiteY1" fmla="*/ 92660 h 1103329"/>
              <a:gd name="connsiteX2" fmla="*/ 921192 w 1428762"/>
              <a:gd name="connsiteY2" fmla="*/ 887791 h 1103329"/>
              <a:gd name="connsiteX3" fmla="*/ 695905 w 1428762"/>
              <a:gd name="connsiteY3" fmla="*/ 768521 h 1103329"/>
              <a:gd name="connsiteX4" fmla="*/ 1424775 w 1428762"/>
              <a:gd name="connsiteY4" fmla="*/ 1099825 h 1103329"/>
              <a:gd name="connsiteX5" fmla="*/ 947697 w 1428762"/>
              <a:gd name="connsiteY5" fmla="*/ 927547 h 1103329"/>
              <a:gd name="connsiteX6" fmla="*/ 99557 w 1428762"/>
              <a:gd name="connsiteY6" fmla="*/ 689008 h 1103329"/>
              <a:gd name="connsiteX7" fmla="*/ 377853 w 1428762"/>
              <a:gd name="connsiteY7" fmla="*/ 742017 h 1103329"/>
              <a:gd name="connsiteX8" fmla="*/ 245331 w 1428762"/>
              <a:gd name="connsiteY8" fmla="*/ 503478 h 1103329"/>
              <a:gd name="connsiteX9" fmla="*/ 6792 w 1428762"/>
              <a:gd name="connsiteY9" fmla="*/ 39651 h 1103329"/>
              <a:gd name="connsiteX10" fmla="*/ 73053 w 1428762"/>
              <a:gd name="connsiteY10" fmla="*/ 26399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62" h="1103329">
                <a:moveTo>
                  <a:pt x="73053" y="26399"/>
                </a:moveTo>
                <a:cubicBezTo>
                  <a:pt x="86305" y="35234"/>
                  <a:pt x="-55051" y="-50905"/>
                  <a:pt x="86305" y="92660"/>
                </a:cubicBezTo>
                <a:cubicBezTo>
                  <a:pt x="227661" y="236225"/>
                  <a:pt x="819592" y="775148"/>
                  <a:pt x="921192" y="887791"/>
                </a:cubicBezTo>
                <a:cubicBezTo>
                  <a:pt x="1022792" y="1000434"/>
                  <a:pt x="611975" y="733182"/>
                  <a:pt x="695905" y="768521"/>
                </a:cubicBezTo>
                <a:cubicBezTo>
                  <a:pt x="779836" y="803860"/>
                  <a:pt x="1382810" y="1073321"/>
                  <a:pt x="1424775" y="1099825"/>
                </a:cubicBezTo>
                <a:cubicBezTo>
                  <a:pt x="1466740" y="1126329"/>
                  <a:pt x="1168567" y="996016"/>
                  <a:pt x="947697" y="927547"/>
                </a:cubicBezTo>
                <a:cubicBezTo>
                  <a:pt x="726827" y="859078"/>
                  <a:pt x="194531" y="719930"/>
                  <a:pt x="99557" y="689008"/>
                </a:cubicBezTo>
                <a:cubicBezTo>
                  <a:pt x="4583" y="658086"/>
                  <a:pt x="353557" y="772939"/>
                  <a:pt x="377853" y="742017"/>
                </a:cubicBezTo>
                <a:cubicBezTo>
                  <a:pt x="402149" y="711095"/>
                  <a:pt x="307175" y="620539"/>
                  <a:pt x="245331" y="503478"/>
                </a:cubicBezTo>
                <a:cubicBezTo>
                  <a:pt x="183488" y="386417"/>
                  <a:pt x="37714" y="114747"/>
                  <a:pt x="6792" y="39651"/>
                </a:cubicBezTo>
                <a:cubicBezTo>
                  <a:pt x="-24130" y="-35445"/>
                  <a:pt x="59801" y="17564"/>
                  <a:pt x="73053" y="26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C0DBA9-2940-2029-A106-373E3C2C8C1C}"/>
              </a:ext>
            </a:extLst>
          </p:cNvPr>
          <p:cNvSpPr/>
          <p:nvPr/>
        </p:nvSpPr>
        <p:spPr>
          <a:xfrm>
            <a:off x="686010" y="7141454"/>
            <a:ext cx="1806012" cy="737155"/>
          </a:xfrm>
          <a:custGeom>
            <a:avLst/>
            <a:gdLst>
              <a:gd name="connsiteX0" fmla="*/ 37890 w 1806012"/>
              <a:gd name="connsiteY0" fmla="*/ 675396 h 737155"/>
              <a:gd name="connsiteX1" fmla="*/ 1018965 w 1806012"/>
              <a:gd name="connsiteY1" fmla="*/ 430921 h 737155"/>
              <a:gd name="connsiteX2" fmla="*/ 834815 w 1806012"/>
              <a:gd name="connsiteY2" fmla="*/ 516646 h 737155"/>
              <a:gd name="connsiteX3" fmla="*/ 1796840 w 1806012"/>
              <a:gd name="connsiteY3" fmla="*/ 2296 h 737155"/>
              <a:gd name="connsiteX4" fmla="*/ 1260265 w 1806012"/>
              <a:gd name="connsiteY4" fmla="*/ 342021 h 737155"/>
              <a:gd name="connsiteX5" fmla="*/ 285540 w 1806012"/>
              <a:gd name="connsiteY5" fmla="*/ 684921 h 737155"/>
              <a:gd name="connsiteX6" fmla="*/ 53765 w 1806012"/>
              <a:gd name="connsiteY6" fmla="*/ 735721 h 737155"/>
              <a:gd name="connsiteX7" fmla="*/ 885615 w 1806012"/>
              <a:gd name="connsiteY7" fmla="*/ 532521 h 737155"/>
              <a:gd name="connsiteX8" fmla="*/ 269665 w 1806012"/>
              <a:gd name="connsiteY8" fmla="*/ 615071 h 737155"/>
              <a:gd name="connsiteX9" fmla="*/ 37890 w 1806012"/>
              <a:gd name="connsiteY9" fmla="*/ 675396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6012" h="737155">
                <a:moveTo>
                  <a:pt x="37890" y="675396"/>
                </a:moveTo>
                <a:lnTo>
                  <a:pt x="1018965" y="430921"/>
                </a:lnTo>
                <a:cubicBezTo>
                  <a:pt x="1151786" y="404463"/>
                  <a:pt x="705169" y="588083"/>
                  <a:pt x="834815" y="516646"/>
                </a:cubicBezTo>
                <a:cubicBezTo>
                  <a:pt x="964461" y="445208"/>
                  <a:pt x="1725932" y="31400"/>
                  <a:pt x="1796840" y="2296"/>
                </a:cubicBezTo>
                <a:cubicBezTo>
                  <a:pt x="1867748" y="-26808"/>
                  <a:pt x="1512148" y="228250"/>
                  <a:pt x="1260265" y="342021"/>
                </a:cubicBezTo>
                <a:cubicBezTo>
                  <a:pt x="1008382" y="455792"/>
                  <a:pt x="486623" y="619304"/>
                  <a:pt x="285540" y="684921"/>
                </a:cubicBezTo>
                <a:cubicBezTo>
                  <a:pt x="84457" y="750538"/>
                  <a:pt x="53765" y="735721"/>
                  <a:pt x="53765" y="735721"/>
                </a:cubicBezTo>
                <a:cubicBezTo>
                  <a:pt x="153778" y="710321"/>
                  <a:pt x="849632" y="552629"/>
                  <a:pt x="885615" y="532521"/>
                </a:cubicBezTo>
                <a:cubicBezTo>
                  <a:pt x="921598" y="512413"/>
                  <a:pt x="414657" y="591788"/>
                  <a:pt x="269665" y="615071"/>
                </a:cubicBezTo>
                <a:cubicBezTo>
                  <a:pt x="124673" y="638354"/>
                  <a:pt x="-86993" y="706088"/>
                  <a:pt x="37890" y="67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5040CE2-FDFA-4E5C-D4FD-967D1B87C7E6}"/>
              </a:ext>
            </a:extLst>
          </p:cNvPr>
          <p:cNvSpPr/>
          <p:nvPr/>
        </p:nvSpPr>
        <p:spPr>
          <a:xfrm>
            <a:off x="41027" y="7690526"/>
            <a:ext cx="832556" cy="1033432"/>
          </a:xfrm>
          <a:custGeom>
            <a:avLst/>
            <a:gdLst>
              <a:gd name="connsiteX0" fmla="*/ 825748 w 832556"/>
              <a:gd name="connsiteY0" fmla="*/ 2499 h 1033432"/>
              <a:gd name="connsiteX1" fmla="*/ 320923 w 832556"/>
              <a:gd name="connsiteY1" fmla="*/ 491449 h 1033432"/>
              <a:gd name="connsiteX2" fmla="*/ 79623 w 832556"/>
              <a:gd name="connsiteY2" fmla="*/ 913724 h 1033432"/>
              <a:gd name="connsiteX3" fmla="*/ 95498 w 832556"/>
              <a:gd name="connsiteY3" fmla="*/ 885149 h 1033432"/>
              <a:gd name="connsiteX4" fmla="*/ 3423 w 832556"/>
              <a:gd name="connsiteY4" fmla="*/ 1024849 h 1033432"/>
              <a:gd name="connsiteX5" fmla="*/ 235198 w 832556"/>
              <a:gd name="connsiteY5" fmla="*/ 596224 h 1033432"/>
              <a:gd name="connsiteX6" fmla="*/ 435223 w 832556"/>
              <a:gd name="connsiteY6" fmla="*/ 329524 h 1033432"/>
              <a:gd name="connsiteX7" fmla="*/ 387598 w 832556"/>
              <a:gd name="connsiteY7" fmla="*/ 481924 h 1033432"/>
              <a:gd name="connsiteX8" fmla="*/ 673348 w 832556"/>
              <a:gd name="connsiteY8" fmla="*/ 192999 h 1033432"/>
              <a:gd name="connsiteX9" fmla="*/ 616198 w 832556"/>
              <a:gd name="connsiteY9" fmla="*/ 294599 h 1033432"/>
              <a:gd name="connsiteX10" fmla="*/ 825748 w 832556"/>
              <a:gd name="connsiteY10" fmla="*/ 2499 h 1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56" h="1033432">
                <a:moveTo>
                  <a:pt x="825748" y="2499"/>
                </a:moveTo>
                <a:cubicBezTo>
                  <a:pt x="776535" y="35307"/>
                  <a:pt x="445277" y="339578"/>
                  <a:pt x="320923" y="491449"/>
                </a:cubicBezTo>
                <a:cubicBezTo>
                  <a:pt x="196569" y="643320"/>
                  <a:pt x="117194" y="848107"/>
                  <a:pt x="79623" y="913724"/>
                </a:cubicBezTo>
                <a:cubicBezTo>
                  <a:pt x="42052" y="979341"/>
                  <a:pt x="108198" y="866628"/>
                  <a:pt x="95498" y="885149"/>
                </a:cubicBezTo>
                <a:cubicBezTo>
                  <a:pt x="82798" y="903670"/>
                  <a:pt x="-19860" y="1073003"/>
                  <a:pt x="3423" y="1024849"/>
                </a:cubicBezTo>
                <a:cubicBezTo>
                  <a:pt x="26706" y="976695"/>
                  <a:pt x="163231" y="712111"/>
                  <a:pt x="235198" y="596224"/>
                </a:cubicBezTo>
                <a:cubicBezTo>
                  <a:pt x="307165" y="480337"/>
                  <a:pt x="409823" y="348574"/>
                  <a:pt x="435223" y="329524"/>
                </a:cubicBezTo>
                <a:cubicBezTo>
                  <a:pt x="460623" y="310474"/>
                  <a:pt x="347911" y="504678"/>
                  <a:pt x="387598" y="481924"/>
                </a:cubicBezTo>
                <a:cubicBezTo>
                  <a:pt x="427285" y="459170"/>
                  <a:pt x="635248" y="224220"/>
                  <a:pt x="673348" y="192999"/>
                </a:cubicBezTo>
                <a:cubicBezTo>
                  <a:pt x="711448" y="161778"/>
                  <a:pt x="590269" y="318941"/>
                  <a:pt x="616198" y="294599"/>
                </a:cubicBezTo>
                <a:cubicBezTo>
                  <a:pt x="642127" y="270257"/>
                  <a:pt x="874961" y="-30309"/>
                  <a:pt x="825748" y="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95402BB4-601D-5CC3-F880-18774413868F}"/>
              </a:ext>
            </a:extLst>
          </p:cNvPr>
          <p:cNvSpPr/>
          <p:nvPr/>
        </p:nvSpPr>
        <p:spPr>
          <a:xfrm>
            <a:off x="2048768" y="7368822"/>
            <a:ext cx="359265" cy="1959515"/>
          </a:xfrm>
          <a:custGeom>
            <a:avLst/>
            <a:gdLst>
              <a:gd name="connsiteX0" fmla="*/ 186432 w 359265"/>
              <a:gd name="connsiteY0" fmla="*/ 3528 h 1959515"/>
              <a:gd name="connsiteX1" fmla="*/ 5457 w 359265"/>
              <a:gd name="connsiteY1" fmla="*/ 498828 h 1959515"/>
              <a:gd name="connsiteX2" fmla="*/ 49907 w 359265"/>
              <a:gd name="connsiteY2" fmla="*/ 1127478 h 1959515"/>
              <a:gd name="connsiteX3" fmla="*/ 18157 w 359265"/>
              <a:gd name="connsiteY3" fmla="*/ 1013178 h 1959515"/>
              <a:gd name="connsiteX4" fmla="*/ 78482 w 359265"/>
              <a:gd name="connsiteY4" fmla="*/ 1457678 h 1959515"/>
              <a:gd name="connsiteX5" fmla="*/ 141982 w 359265"/>
              <a:gd name="connsiteY5" fmla="*/ 1391003 h 1959515"/>
              <a:gd name="connsiteX6" fmla="*/ 357882 w 359265"/>
              <a:gd name="connsiteY6" fmla="*/ 1959328 h 1959515"/>
              <a:gd name="connsiteX7" fmla="*/ 224532 w 359265"/>
              <a:gd name="connsiteY7" fmla="*/ 1448153 h 1959515"/>
              <a:gd name="connsiteX8" fmla="*/ 27682 w 359265"/>
              <a:gd name="connsiteY8" fmla="*/ 965553 h 1959515"/>
              <a:gd name="connsiteX9" fmla="*/ 37207 w 359265"/>
              <a:gd name="connsiteY9" fmla="*/ 200378 h 1959515"/>
              <a:gd name="connsiteX10" fmla="*/ 5457 w 359265"/>
              <a:gd name="connsiteY10" fmla="*/ 273403 h 1959515"/>
              <a:gd name="connsiteX11" fmla="*/ 186432 w 359265"/>
              <a:gd name="connsiteY11" fmla="*/ 3528 h 19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265" h="1959515">
                <a:moveTo>
                  <a:pt x="186432" y="3528"/>
                </a:moveTo>
                <a:cubicBezTo>
                  <a:pt x="186432" y="41099"/>
                  <a:pt x="28211" y="311503"/>
                  <a:pt x="5457" y="498828"/>
                </a:cubicBezTo>
                <a:cubicBezTo>
                  <a:pt x="-17297" y="686153"/>
                  <a:pt x="47790" y="1041753"/>
                  <a:pt x="49907" y="1127478"/>
                </a:cubicBezTo>
                <a:cubicBezTo>
                  <a:pt x="52024" y="1213203"/>
                  <a:pt x="13394" y="958145"/>
                  <a:pt x="18157" y="1013178"/>
                </a:cubicBezTo>
                <a:cubicBezTo>
                  <a:pt x="22920" y="1068211"/>
                  <a:pt x="57844" y="1394707"/>
                  <a:pt x="78482" y="1457678"/>
                </a:cubicBezTo>
                <a:cubicBezTo>
                  <a:pt x="99119" y="1520649"/>
                  <a:pt x="95415" y="1307395"/>
                  <a:pt x="141982" y="1391003"/>
                </a:cubicBezTo>
                <a:cubicBezTo>
                  <a:pt x="188549" y="1474611"/>
                  <a:pt x="344124" y="1949803"/>
                  <a:pt x="357882" y="1959328"/>
                </a:cubicBezTo>
                <a:cubicBezTo>
                  <a:pt x="371640" y="1968853"/>
                  <a:pt x="279565" y="1613782"/>
                  <a:pt x="224532" y="1448153"/>
                </a:cubicBezTo>
                <a:cubicBezTo>
                  <a:pt x="169499" y="1282524"/>
                  <a:pt x="58903" y="1173515"/>
                  <a:pt x="27682" y="965553"/>
                </a:cubicBezTo>
                <a:cubicBezTo>
                  <a:pt x="-3539" y="757591"/>
                  <a:pt x="40911" y="315736"/>
                  <a:pt x="37207" y="200378"/>
                </a:cubicBezTo>
                <a:cubicBezTo>
                  <a:pt x="33503" y="85020"/>
                  <a:pt x="-16239" y="306741"/>
                  <a:pt x="5457" y="273403"/>
                </a:cubicBezTo>
                <a:cubicBezTo>
                  <a:pt x="27153" y="240066"/>
                  <a:pt x="186432" y="-34043"/>
                  <a:pt x="186432" y="3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98CF47D-C70E-24CC-AD22-56A2BC0D289C}"/>
              </a:ext>
            </a:extLst>
          </p:cNvPr>
          <p:cNvSpPr/>
          <p:nvPr/>
        </p:nvSpPr>
        <p:spPr>
          <a:xfrm>
            <a:off x="835986" y="7929940"/>
            <a:ext cx="555738" cy="1135091"/>
          </a:xfrm>
          <a:custGeom>
            <a:avLst/>
            <a:gdLst>
              <a:gd name="connsiteX0" fmla="*/ 2214 w 555738"/>
              <a:gd name="connsiteY0" fmla="*/ 4385 h 1135091"/>
              <a:gd name="connsiteX1" fmla="*/ 129214 w 555738"/>
              <a:gd name="connsiteY1" fmla="*/ 93285 h 1135091"/>
              <a:gd name="connsiteX2" fmla="*/ 538789 w 555738"/>
              <a:gd name="connsiteY2" fmla="*/ 693360 h 1135091"/>
              <a:gd name="connsiteX3" fmla="*/ 484814 w 555738"/>
              <a:gd name="connsiteY3" fmla="*/ 785435 h 1135091"/>
              <a:gd name="connsiteX4" fmla="*/ 551489 w 555738"/>
              <a:gd name="connsiteY4" fmla="*/ 1134685 h 1135091"/>
              <a:gd name="connsiteX5" fmla="*/ 503864 w 555738"/>
              <a:gd name="connsiteY5" fmla="*/ 709235 h 1135091"/>
              <a:gd name="connsiteX6" fmla="*/ 395914 w 555738"/>
              <a:gd name="connsiteY6" fmla="*/ 413960 h 1135091"/>
              <a:gd name="connsiteX7" fmla="*/ 211764 w 555738"/>
              <a:gd name="connsiteY7" fmla="*/ 118685 h 1135091"/>
              <a:gd name="connsiteX8" fmla="*/ 2214 w 555738"/>
              <a:gd name="connsiteY8" fmla="*/ 4385 h 11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38" h="1135091">
                <a:moveTo>
                  <a:pt x="2214" y="4385"/>
                </a:moveTo>
                <a:cubicBezTo>
                  <a:pt x="-11544" y="152"/>
                  <a:pt x="39785" y="-21544"/>
                  <a:pt x="129214" y="93285"/>
                </a:cubicBezTo>
                <a:cubicBezTo>
                  <a:pt x="218643" y="208114"/>
                  <a:pt x="479522" y="578002"/>
                  <a:pt x="538789" y="693360"/>
                </a:cubicBezTo>
                <a:cubicBezTo>
                  <a:pt x="598056" y="808718"/>
                  <a:pt x="482697" y="711881"/>
                  <a:pt x="484814" y="785435"/>
                </a:cubicBezTo>
                <a:cubicBezTo>
                  <a:pt x="486931" y="858989"/>
                  <a:pt x="548314" y="1147385"/>
                  <a:pt x="551489" y="1134685"/>
                </a:cubicBezTo>
                <a:cubicBezTo>
                  <a:pt x="554664" y="1121985"/>
                  <a:pt x="529793" y="829356"/>
                  <a:pt x="503864" y="709235"/>
                </a:cubicBezTo>
                <a:cubicBezTo>
                  <a:pt x="477935" y="589114"/>
                  <a:pt x="444597" y="512385"/>
                  <a:pt x="395914" y="413960"/>
                </a:cubicBezTo>
                <a:cubicBezTo>
                  <a:pt x="347231" y="315535"/>
                  <a:pt x="269972" y="185360"/>
                  <a:pt x="211764" y="118685"/>
                </a:cubicBezTo>
                <a:cubicBezTo>
                  <a:pt x="153556" y="52010"/>
                  <a:pt x="15972" y="8618"/>
                  <a:pt x="2214" y="4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5C0E4D2-96E9-BABB-BEF6-06BB7C513A55}"/>
              </a:ext>
            </a:extLst>
          </p:cNvPr>
          <p:cNvSpPr/>
          <p:nvPr/>
        </p:nvSpPr>
        <p:spPr>
          <a:xfrm>
            <a:off x="958680" y="7912851"/>
            <a:ext cx="1361021" cy="1224997"/>
          </a:xfrm>
          <a:custGeom>
            <a:avLst/>
            <a:gdLst>
              <a:gd name="connsiteX0" fmla="*/ 170 w 1361021"/>
              <a:gd name="connsiteY0" fmla="*/ 2424 h 1224997"/>
              <a:gd name="connsiteX1" fmla="*/ 235120 w 1361021"/>
              <a:gd name="connsiteY1" fmla="*/ 151649 h 1224997"/>
              <a:gd name="connsiteX2" fmla="*/ 955845 w 1361021"/>
              <a:gd name="connsiteY2" fmla="*/ 697749 h 1224997"/>
              <a:gd name="connsiteX3" fmla="*/ 860595 w 1361021"/>
              <a:gd name="connsiteY3" fmla="*/ 634249 h 1224997"/>
              <a:gd name="connsiteX4" fmla="*/ 1222545 w 1361021"/>
              <a:gd name="connsiteY4" fmla="*/ 1037474 h 1224997"/>
              <a:gd name="connsiteX5" fmla="*/ 1355895 w 1361021"/>
              <a:gd name="connsiteY5" fmla="*/ 1218449 h 1224997"/>
              <a:gd name="connsiteX6" fmla="*/ 1066970 w 1361021"/>
              <a:gd name="connsiteY6" fmla="*/ 821574 h 1224997"/>
              <a:gd name="connsiteX7" fmla="*/ 533570 w 1361021"/>
              <a:gd name="connsiteY7" fmla="*/ 243724 h 1224997"/>
              <a:gd name="connsiteX8" fmla="*/ 203370 w 1361021"/>
              <a:gd name="connsiteY8" fmla="*/ 72274 h 1224997"/>
              <a:gd name="connsiteX9" fmla="*/ 170 w 1361021"/>
              <a:gd name="connsiteY9" fmla="*/ 2424 h 12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21" h="1224997">
                <a:moveTo>
                  <a:pt x="170" y="2424"/>
                </a:moveTo>
                <a:cubicBezTo>
                  <a:pt x="5462" y="15653"/>
                  <a:pt x="75841" y="35762"/>
                  <a:pt x="235120" y="151649"/>
                </a:cubicBezTo>
                <a:cubicBezTo>
                  <a:pt x="394399" y="267536"/>
                  <a:pt x="851599" y="617316"/>
                  <a:pt x="955845" y="697749"/>
                </a:cubicBezTo>
                <a:cubicBezTo>
                  <a:pt x="1060091" y="778182"/>
                  <a:pt x="816145" y="577628"/>
                  <a:pt x="860595" y="634249"/>
                </a:cubicBezTo>
                <a:cubicBezTo>
                  <a:pt x="905045" y="690870"/>
                  <a:pt x="1139995" y="940107"/>
                  <a:pt x="1222545" y="1037474"/>
                </a:cubicBezTo>
                <a:cubicBezTo>
                  <a:pt x="1305095" y="1134841"/>
                  <a:pt x="1381824" y="1254432"/>
                  <a:pt x="1355895" y="1218449"/>
                </a:cubicBezTo>
                <a:cubicBezTo>
                  <a:pt x="1329966" y="1182466"/>
                  <a:pt x="1204024" y="984028"/>
                  <a:pt x="1066970" y="821574"/>
                </a:cubicBezTo>
                <a:cubicBezTo>
                  <a:pt x="929916" y="659120"/>
                  <a:pt x="677503" y="368607"/>
                  <a:pt x="533570" y="243724"/>
                </a:cubicBezTo>
                <a:cubicBezTo>
                  <a:pt x="389637" y="118841"/>
                  <a:pt x="292799" y="111962"/>
                  <a:pt x="203370" y="72274"/>
                </a:cubicBezTo>
                <a:cubicBezTo>
                  <a:pt x="113941" y="32586"/>
                  <a:pt x="-5122" y="-10805"/>
                  <a:pt x="170" y="2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3C71579-CE2D-A952-59FF-0B92E29E335B}"/>
              </a:ext>
            </a:extLst>
          </p:cNvPr>
          <p:cNvSpPr/>
          <p:nvPr/>
        </p:nvSpPr>
        <p:spPr>
          <a:xfrm>
            <a:off x="350416" y="9075029"/>
            <a:ext cx="1292297" cy="1429465"/>
          </a:xfrm>
          <a:custGeom>
            <a:avLst/>
            <a:gdLst>
              <a:gd name="connsiteX0" fmla="*/ 106784 w 1292297"/>
              <a:gd name="connsiteY0" fmla="*/ 141996 h 1429465"/>
              <a:gd name="connsiteX1" fmla="*/ 163934 w 1292297"/>
              <a:gd name="connsiteY1" fmla="*/ 186446 h 1429465"/>
              <a:gd name="connsiteX2" fmla="*/ 1056109 w 1292297"/>
              <a:gd name="connsiteY2" fmla="*/ 1104021 h 1429465"/>
              <a:gd name="connsiteX3" fmla="*/ 1100559 w 1292297"/>
              <a:gd name="connsiteY3" fmla="*/ 1084971 h 1429465"/>
              <a:gd name="connsiteX4" fmla="*/ 1291059 w 1292297"/>
              <a:gd name="connsiteY4" fmla="*/ 1421521 h 1429465"/>
              <a:gd name="connsiteX5" fmla="*/ 1160884 w 1292297"/>
              <a:gd name="connsiteY5" fmla="*/ 1269121 h 1429465"/>
              <a:gd name="connsiteX6" fmla="*/ 760834 w 1292297"/>
              <a:gd name="connsiteY6" fmla="*/ 681746 h 1429465"/>
              <a:gd name="connsiteX7" fmla="*/ 36934 w 1292297"/>
              <a:gd name="connsiteY7" fmla="*/ 24521 h 1429465"/>
              <a:gd name="connsiteX8" fmla="*/ 106784 w 1292297"/>
              <a:gd name="connsiteY8" fmla="*/ 141996 h 14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297" h="1429465">
                <a:moveTo>
                  <a:pt x="106784" y="141996"/>
                </a:moveTo>
                <a:cubicBezTo>
                  <a:pt x="127951" y="168984"/>
                  <a:pt x="5713" y="26109"/>
                  <a:pt x="163934" y="186446"/>
                </a:cubicBezTo>
                <a:cubicBezTo>
                  <a:pt x="322155" y="346783"/>
                  <a:pt x="900005" y="954267"/>
                  <a:pt x="1056109" y="1104021"/>
                </a:cubicBezTo>
                <a:cubicBezTo>
                  <a:pt x="1212213" y="1253775"/>
                  <a:pt x="1061401" y="1032054"/>
                  <a:pt x="1100559" y="1084971"/>
                </a:cubicBezTo>
                <a:cubicBezTo>
                  <a:pt x="1139717" y="1137888"/>
                  <a:pt x="1281005" y="1390829"/>
                  <a:pt x="1291059" y="1421521"/>
                </a:cubicBezTo>
                <a:cubicBezTo>
                  <a:pt x="1301113" y="1452213"/>
                  <a:pt x="1249255" y="1392417"/>
                  <a:pt x="1160884" y="1269121"/>
                </a:cubicBezTo>
                <a:cubicBezTo>
                  <a:pt x="1072513" y="1145825"/>
                  <a:pt x="948159" y="889179"/>
                  <a:pt x="760834" y="681746"/>
                </a:cubicBezTo>
                <a:cubicBezTo>
                  <a:pt x="573509" y="474313"/>
                  <a:pt x="143296" y="113421"/>
                  <a:pt x="36934" y="24521"/>
                </a:cubicBezTo>
                <a:cubicBezTo>
                  <a:pt x="-69428" y="-64379"/>
                  <a:pt x="85617" y="115008"/>
                  <a:pt x="106784" y="14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73CE8287-5705-13E1-8860-AD15572B06F9}"/>
              </a:ext>
            </a:extLst>
          </p:cNvPr>
          <p:cNvSpPr/>
          <p:nvPr/>
        </p:nvSpPr>
        <p:spPr>
          <a:xfrm>
            <a:off x="952247" y="9090595"/>
            <a:ext cx="602218" cy="1085010"/>
          </a:xfrm>
          <a:custGeom>
            <a:avLst/>
            <a:gdLst>
              <a:gd name="connsiteX0" fmla="*/ 41528 w 602218"/>
              <a:gd name="connsiteY0" fmla="*/ 88330 h 1085010"/>
              <a:gd name="connsiteX1" fmla="*/ 82803 w 602218"/>
              <a:gd name="connsiteY1" fmla="*/ 142305 h 1085010"/>
              <a:gd name="connsiteX2" fmla="*/ 587628 w 602218"/>
              <a:gd name="connsiteY2" fmla="*/ 1059880 h 1085010"/>
              <a:gd name="connsiteX3" fmla="*/ 444753 w 602218"/>
              <a:gd name="connsiteY3" fmla="*/ 802705 h 1085010"/>
              <a:gd name="connsiteX4" fmla="*/ 222503 w 602218"/>
              <a:gd name="connsiteY4" fmla="*/ 548705 h 1085010"/>
              <a:gd name="connsiteX5" fmla="*/ 9778 w 602218"/>
              <a:gd name="connsiteY5" fmla="*/ 24830 h 1085010"/>
              <a:gd name="connsiteX6" fmla="*/ 41528 w 602218"/>
              <a:gd name="connsiteY6" fmla="*/ 88330 h 10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18" h="1085010">
                <a:moveTo>
                  <a:pt x="41528" y="88330"/>
                </a:moveTo>
                <a:cubicBezTo>
                  <a:pt x="53699" y="107909"/>
                  <a:pt x="-8214" y="-19620"/>
                  <a:pt x="82803" y="142305"/>
                </a:cubicBezTo>
                <a:cubicBezTo>
                  <a:pt x="173820" y="304230"/>
                  <a:pt x="527303" y="949813"/>
                  <a:pt x="587628" y="1059880"/>
                </a:cubicBezTo>
                <a:cubicBezTo>
                  <a:pt x="647953" y="1169947"/>
                  <a:pt x="505607" y="887901"/>
                  <a:pt x="444753" y="802705"/>
                </a:cubicBezTo>
                <a:cubicBezTo>
                  <a:pt x="383899" y="717509"/>
                  <a:pt x="294999" y="678351"/>
                  <a:pt x="222503" y="548705"/>
                </a:cubicBezTo>
                <a:cubicBezTo>
                  <a:pt x="150007" y="419059"/>
                  <a:pt x="40470" y="100501"/>
                  <a:pt x="9778" y="24830"/>
                </a:cubicBezTo>
                <a:cubicBezTo>
                  <a:pt x="-20914" y="-50841"/>
                  <a:pt x="29357" y="68751"/>
                  <a:pt x="41528" y="8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A6DDF936-E1EE-7946-1704-1114B3F6F07D}"/>
              </a:ext>
            </a:extLst>
          </p:cNvPr>
          <p:cNvSpPr/>
          <p:nvPr/>
        </p:nvSpPr>
        <p:spPr>
          <a:xfrm>
            <a:off x="3383286" y="6975434"/>
            <a:ext cx="1344830" cy="1007079"/>
          </a:xfrm>
          <a:custGeom>
            <a:avLst/>
            <a:gdLst>
              <a:gd name="connsiteX0" fmla="*/ 1344289 w 1344830"/>
              <a:gd name="connsiteY0" fmla="*/ 41 h 1007079"/>
              <a:gd name="connsiteX1" fmla="*/ 1147439 w 1344830"/>
              <a:gd name="connsiteY1" fmla="*/ 488991 h 1007079"/>
              <a:gd name="connsiteX2" fmla="*/ 1074414 w 1344830"/>
              <a:gd name="connsiteY2" fmla="*/ 869991 h 1007079"/>
              <a:gd name="connsiteX3" fmla="*/ 1068064 w 1344830"/>
              <a:gd name="connsiteY3" fmla="*/ 911266 h 1007079"/>
              <a:gd name="connsiteX4" fmla="*/ 950589 w 1344830"/>
              <a:gd name="connsiteY4" fmla="*/ 920791 h 1007079"/>
              <a:gd name="connsiteX5" fmla="*/ 779139 w 1344830"/>
              <a:gd name="connsiteY5" fmla="*/ 958891 h 1007079"/>
              <a:gd name="connsiteX6" fmla="*/ 934714 w 1344830"/>
              <a:gd name="connsiteY6" fmla="*/ 987466 h 1007079"/>
              <a:gd name="connsiteX7" fmla="*/ 442589 w 1344830"/>
              <a:gd name="connsiteY7" fmla="*/ 1006516 h 1007079"/>
              <a:gd name="connsiteX8" fmla="*/ 20314 w 1344830"/>
              <a:gd name="connsiteY8" fmla="*/ 1000166 h 1007079"/>
              <a:gd name="connsiteX9" fmla="*/ 1115689 w 1344830"/>
              <a:gd name="connsiteY9" fmla="*/ 981116 h 1007079"/>
              <a:gd name="connsiteX10" fmla="*/ 925189 w 1344830"/>
              <a:gd name="connsiteY10" fmla="*/ 962066 h 1007079"/>
              <a:gd name="connsiteX11" fmla="*/ 1176014 w 1344830"/>
              <a:gd name="connsiteY11" fmla="*/ 682666 h 1007079"/>
              <a:gd name="connsiteX12" fmla="*/ 1223639 w 1344830"/>
              <a:gd name="connsiteY12" fmla="*/ 504866 h 1007079"/>
              <a:gd name="connsiteX13" fmla="*/ 1109339 w 1344830"/>
              <a:gd name="connsiteY13" fmla="*/ 654091 h 1007079"/>
              <a:gd name="connsiteX14" fmla="*/ 1188714 w 1344830"/>
              <a:gd name="connsiteY14" fmla="*/ 365166 h 1007079"/>
              <a:gd name="connsiteX15" fmla="*/ 1080764 w 1344830"/>
              <a:gd name="connsiteY15" fmla="*/ 460416 h 1007079"/>
              <a:gd name="connsiteX16" fmla="*/ 1344289 w 1344830"/>
              <a:gd name="connsiteY16" fmla="*/ 41 h 100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830" h="1007079">
                <a:moveTo>
                  <a:pt x="1344289" y="41"/>
                </a:moveTo>
                <a:cubicBezTo>
                  <a:pt x="1355401" y="4803"/>
                  <a:pt x="1192418" y="343999"/>
                  <a:pt x="1147439" y="488991"/>
                </a:cubicBezTo>
                <a:cubicBezTo>
                  <a:pt x="1102460" y="633983"/>
                  <a:pt x="1087643" y="799612"/>
                  <a:pt x="1074414" y="869991"/>
                </a:cubicBezTo>
                <a:cubicBezTo>
                  <a:pt x="1061185" y="940370"/>
                  <a:pt x="1088702" y="902799"/>
                  <a:pt x="1068064" y="911266"/>
                </a:cubicBezTo>
                <a:cubicBezTo>
                  <a:pt x="1047426" y="919733"/>
                  <a:pt x="998743" y="912854"/>
                  <a:pt x="950589" y="920791"/>
                </a:cubicBezTo>
                <a:cubicBezTo>
                  <a:pt x="902435" y="928728"/>
                  <a:pt x="781785" y="947778"/>
                  <a:pt x="779139" y="958891"/>
                </a:cubicBezTo>
                <a:cubicBezTo>
                  <a:pt x="776493" y="970004"/>
                  <a:pt x="990806" y="979529"/>
                  <a:pt x="934714" y="987466"/>
                </a:cubicBezTo>
                <a:cubicBezTo>
                  <a:pt x="878622" y="995403"/>
                  <a:pt x="442589" y="1006516"/>
                  <a:pt x="442589" y="1006516"/>
                </a:cubicBezTo>
                <a:cubicBezTo>
                  <a:pt x="290189" y="1008633"/>
                  <a:pt x="-91869" y="1004399"/>
                  <a:pt x="20314" y="1000166"/>
                </a:cubicBezTo>
                <a:cubicBezTo>
                  <a:pt x="132497" y="995933"/>
                  <a:pt x="964877" y="987466"/>
                  <a:pt x="1115689" y="981116"/>
                </a:cubicBezTo>
                <a:cubicBezTo>
                  <a:pt x="1266501" y="974766"/>
                  <a:pt x="915135" y="1011808"/>
                  <a:pt x="925189" y="962066"/>
                </a:cubicBezTo>
                <a:cubicBezTo>
                  <a:pt x="935243" y="912324"/>
                  <a:pt x="1126272" y="758866"/>
                  <a:pt x="1176014" y="682666"/>
                </a:cubicBezTo>
                <a:cubicBezTo>
                  <a:pt x="1225756" y="606466"/>
                  <a:pt x="1234751" y="509628"/>
                  <a:pt x="1223639" y="504866"/>
                </a:cubicBezTo>
                <a:cubicBezTo>
                  <a:pt x="1212527" y="500104"/>
                  <a:pt x="1115160" y="677374"/>
                  <a:pt x="1109339" y="654091"/>
                </a:cubicBezTo>
                <a:cubicBezTo>
                  <a:pt x="1103518" y="630808"/>
                  <a:pt x="1193476" y="397445"/>
                  <a:pt x="1188714" y="365166"/>
                </a:cubicBezTo>
                <a:cubicBezTo>
                  <a:pt x="1183951" y="332887"/>
                  <a:pt x="1055364" y="514920"/>
                  <a:pt x="1080764" y="460416"/>
                </a:cubicBezTo>
                <a:cubicBezTo>
                  <a:pt x="1106164" y="405912"/>
                  <a:pt x="1333177" y="-4721"/>
                  <a:pt x="134428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094A15E9-6C13-F80E-1D0E-CA50BD6B024C}"/>
              </a:ext>
            </a:extLst>
          </p:cNvPr>
          <p:cNvSpPr/>
          <p:nvPr/>
        </p:nvSpPr>
        <p:spPr>
          <a:xfrm>
            <a:off x="3243358" y="7181000"/>
            <a:ext cx="1490025" cy="296412"/>
          </a:xfrm>
          <a:custGeom>
            <a:avLst/>
            <a:gdLst>
              <a:gd name="connsiteX0" fmla="*/ 4667 w 1490025"/>
              <a:gd name="connsiteY0" fmla="*/ 159600 h 296412"/>
              <a:gd name="connsiteX1" fmla="*/ 163417 w 1490025"/>
              <a:gd name="connsiteY1" fmla="*/ 200875 h 296412"/>
              <a:gd name="connsiteX2" fmla="*/ 817467 w 1490025"/>
              <a:gd name="connsiteY2" fmla="*/ 261200 h 296412"/>
              <a:gd name="connsiteX3" fmla="*/ 734917 w 1490025"/>
              <a:gd name="connsiteY3" fmla="*/ 289775 h 296412"/>
              <a:gd name="connsiteX4" fmla="*/ 1315942 w 1490025"/>
              <a:gd name="connsiteY4" fmla="*/ 134200 h 296412"/>
              <a:gd name="connsiteX5" fmla="*/ 1274667 w 1490025"/>
              <a:gd name="connsiteY5" fmla="*/ 143725 h 296412"/>
              <a:gd name="connsiteX6" fmla="*/ 1487392 w 1490025"/>
              <a:gd name="connsiteY6" fmla="*/ 850 h 296412"/>
              <a:gd name="connsiteX7" fmla="*/ 1103217 w 1490025"/>
              <a:gd name="connsiteY7" fmla="*/ 219925 h 296412"/>
              <a:gd name="connsiteX8" fmla="*/ 531717 w 1490025"/>
              <a:gd name="connsiteY8" fmla="*/ 204050 h 296412"/>
              <a:gd name="connsiteX9" fmla="*/ 284067 w 1490025"/>
              <a:gd name="connsiteY9" fmla="*/ 242150 h 296412"/>
              <a:gd name="connsiteX10" fmla="*/ 4667 w 1490025"/>
              <a:gd name="connsiteY10" fmla="*/ 159600 h 2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025" h="296412">
                <a:moveTo>
                  <a:pt x="4667" y="159600"/>
                </a:moveTo>
                <a:cubicBezTo>
                  <a:pt x="-15441" y="152721"/>
                  <a:pt x="27950" y="183942"/>
                  <a:pt x="163417" y="200875"/>
                </a:cubicBezTo>
                <a:cubicBezTo>
                  <a:pt x="298884" y="217808"/>
                  <a:pt x="722217" y="246383"/>
                  <a:pt x="817467" y="261200"/>
                </a:cubicBezTo>
                <a:cubicBezTo>
                  <a:pt x="912717" y="276017"/>
                  <a:pt x="651838" y="310942"/>
                  <a:pt x="734917" y="289775"/>
                </a:cubicBezTo>
                <a:cubicBezTo>
                  <a:pt x="817996" y="268608"/>
                  <a:pt x="1225984" y="158542"/>
                  <a:pt x="1315942" y="134200"/>
                </a:cubicBezTo>
                <a:cubicBezTo>
                  <a:pt x="1405900" y="109858"/>
                  <a:pt x="1246092" y="165950"/>
                  <a:pt x="1274667" y="143725"/>
                </a:cubicBezTo>
                <a:cubicBezTo>
                  <a:pt x="1303242" y="121500"/>
                  <a:pt x="1515967" y="-11850"/>
                  <a:pt x="1487392" y="850"/>
                </a:cubicBezTo>
                <a:cubicBezTo>
                  <a:pt x="1458817" y="13550"/>
                  <a:pt x="1262496" y="186058"/>
                  <a:pt x="1103217" y="219925"/>
                </a:cubicBezTo>
                <a:cubicBezTo>
                  <a:pt x="943938" y="253792"/>
                  <a:pt x="668242" y="200346"/>
                  <a:pt x="531717" y="204050"/>
                </a:cubicBezTo>
                <a:cubicBezTo>
                  <a:pt x="395192" y="207754"/>
                  <a:pt x="366088" y="246912"/>
                  <a:pt x="284067" y="242150"/>
                </a:cubicBezTo>
                <a:cubicBezTo>
                  <a:pt x="202046" y="237388"/>
                  <a:pt x="24775" y="166479"/>
                  <a:pt x="4667" y="159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BD1C648-F54D-3CCB-420A-E68F741B84AA}"/>
              </a:ext>
            </a:extLst>
          </p:cNvPr>
          <p:cNvSpPr/>
          <p:nvPr/>
        </p:nvSpPr>
        <p:spPr>
          <a:xfrm>
            <a:off x="3260695" y="7440823"/>
            <a:ext cx="1270972" cy="470339"/>
          </a:xfrm>
          <a:custGeom>
            <a:avLst/>
            <a:gdLst>
              <a:gd name="connsiteX0" fmla="*/ 30 w 1270972"/>
              <a:gd name="connsiteY0" fmla="*/ 1377 h 470339"/>
              <a:gd name="connsiteX1" fmla="*/ 130205 w 1270972"/>
              <a:gd name="connsiteY1" fmla="*/ 407777 h 470339"/>
              <a:gd name="connsiteX2" fmla="*/ 342930 w 1270972"/>
              <a:gd name="connsiteY2" fmla="*/ 439527 h 470339"/>
              <a:gd name="connsiteX3" fmla="*/ 238155 w 1270972"/>
              <a:gd name="connsiteY3" fmla="*/ 414127 h 470339"/>
              <a:gd name="connsiteX4" fmla="*/ 933480 w 1270972"/>
              <a:gd name="connsiteY4" fmla="*/ 461752 h 470339"/>
              <a:gd name="connsiteX5" fmla="*/ 701705 w 1270972"/>
              <a:gd name="connsiteY5" fmla="*/ 468102 h 470339"/>
              <a:gd name="connsiteX6" fmla="*/ 1270030 w 1270972"/>
              <a:gd name="connsiteY6" fmla="*/ 436352 h 470339"/>
              <a:gd name="connsiteX7" fmla="*/ 542955 w 1270972"/>
              <a:gd name="connsiteY7" fmla="*/ 417302 h 470339"/>
              <a:gd name="connsiteX8" fmla="*/ 85755 w 1270972"/>
              <a:gd name="connsiteY8" fmla="*/ 449052 h 470339"/>
              <a:gd name="connsiteX9" fmla="*/ 66705 w 1270972"/>
              <a:gd name="connsiteY9" fmla="*/ 277602 h 470339"/>
              <a:gd name="connsiteX10" fmla="*/ 117505 w 1270972"/>
              <a:gd name="connsiteY10" fmla="*/ 274427 h 470339"/>
              <a:gd name="connsiteX11" fmla="*/ 30 w 1270972"/>
              <a:gd name="connsiteY11" fmla="*/ 1377 h 4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972" h="470339">
                <a:moveTo>
                  <a:pt x="30" y="1377"/>
                </a:moveTo>
                <a:cubicBezTo>
                  <a:pt x="2147" y="23602"/>
                  <a:pt x="73055" y="334752"/>
                  <a:pt x="130205" y="407777"/>
                </a:cubicBezTo>
                <a:cubicBezTo>
                  <a:pt x="187355" y="480802"/>
                  <a:pt x="324939" y="438469"/>
                  <a:pt x="342930" y="439527"/>
                </a:cubicBezTo>
                <a:cubicBezTo>
                  <a:pt x="360921" y="440585"/>
                  <a:pt x="139730" y="410423"/>
                  <a:pt x="238155" y="414127"/>
                </a:cubicBezTo>
                <a:cubicBezTo>
                  <a:pt x="336580" y="417831"/>
                  <a:pt x="856222" y="452756"/>
                  <a:pt x="933480" y="461752"/>
                </a:cubicBezTo>
                <a:cubicBezTo>
                  <a:pt x="1010738" y="470748"/>
                  <a:pt x="645613" y="472335"/>
                  <a:pt x="701705" y="468102"/>
                </a:cubicBezTo>
                <a:cubicBezTo>
                  <a:pt x="757797" y="463869"/>
                  <a:pt x="1296488" y="444819"/>
                  <a:pt x="1270030" y="436352"/>
                </a:cubicBezTo>
                <a:cubicBezTo>
                  <a:pt x="1243572" y="427885"/>
                  <a:pt x="740334" y="415185"/>
                  <a:pt x="542955" y="417302"/>
                </a:cubicBezTo>
                <a:cubicBezTo>
                  <a:pt x="345576" y="419419"/>
                  <a:pt x="165130" y="472335"/>
                  <a:pt x="85755" y="449052"/>
                </a:cubicBezTo>
                <a:cubicBezTo>
                  <a:pt x="6380" y="425769"/>
                  <a:pt x="61413" y="306706"/>
                  <a:pt x="66705" y="277602"/>
                </a:cubicBezTo>
                <a:cubicBezTo>
                  <a:pt x="71997" y="248498"/>
                  <a:pt x="128088" y="316231"/>
                  <a:pt x="117505" y="274427"/>
                </a:cubicBezTo>
                <a:cubicBezTo>
                  <a:pt x="106922" y="232623"/>
                  <a:pt x="-2087" y="-20848"/>
                  <a:pt x="30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D9AC030-6EB5-7BE0-9E91-E38FD7456F42}"/>
              </a:ext>
            </a:extLst>
          </p:cNvPr>
          <p:cNvSpPr/>
          <p:nvPr/>
        </p:nvSpPr>
        <p:spPr>
          <a:xfrm>
            <a:off x="5531336" y="7263993"/>
            <a:ext cx="1355357" cy="1169533"/>
          </a:xfrm>
          <a:custGeom>
            <a:avLst/>
            <a:gdLst>
              <a:gd name="connsiteX0" fmla="*/ 15389 w 1355357"/>
              <a:gd name="connsiteY0" fmla="*/ 3582 h 1169533"/>
              <a:gd name="connsiteX1" fmla="*/ 758339 w 1355357"/>
              <a:gd name="connsiteY1" fmla="*/ 235357 h 1169533"/>
              <a:gd name="connsiteX2" fmla="*/ 736114 w 1355357"/>
              <a:gd name="connsiteY2" fmla="*/ 200432 h 1169533"/>
              <a:gd name="connsiteX3" fmla="*/ 1117114 w 1355357"/>
              <a:gd name="connsiteY3" fmla="*/ 638582 h 1169533"/>
              <a:gd name="connsiteX4" fmla="*/ 1355239 w 1355357"/>
              <a:gd name="connsiteY4" fmla="*/ 1168807 h 1169533"/>
              <a:gd name="connsiteX5" fmla="*/ 1088539 w 1355357"/>
              <a:gd name="connsiteY5" fmla="*/ 737007 h 1169533"/>
              <a:gd name="connsiteX6" fmla="*/ 520214 w 1355357"/>
              <a:gd name="connsiteY6" fmla="*/ 70257 h 1169533"/>
              <a:gd name="connsiteX7" fmla="*/ 580539 w 1355357"/>
              <a:gd name="connsiteY7" fmla="*/ 168682 h 1169533"/>
              <a:gd name="connsiteX8" fmla="*/ 282089 w 1355357"/>
              <a:gd name="connsiteY8" fmla="*/ 98832 h 1169533"/>
              <a:gd name="connsiteX9" fmla="*/ 15389 w 1355357"/>
              <a:gd name="connsiteY9" fmla="*/ 3582 h 1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357" h="1169533">
                <a:moveTo>
                  <a:pt x="15389" y="3582"/>
                </a:moveTo>
                <a:cubicBezTo>
                  <a:pt x="94764" y="26336"/>
                  <a:pt x="638218" y="202549"/>
                  <a:pt x="758339" y="235357"/>
                </a:cubicBezTo>
                <a:cubicBezTo>
                  <a:pt x="878460" y="268165"/>
                  <a:pt x="676318" y="133228"/>
                  <a:pt x="736114" y="200432"/>
                </a:cubicBezTo>
                <a:cubicBezTo>
                  <a:pt x="795910" y="267636"/>
                  <a:pt x="1013927" y="477186"/>
                  <a:pt x="1117114" y="638582"/>
                </a:cubicBezTo>
                <a:cubicBezTo>
                  <a:pt x="1220301" y="799978"/>
                  <a:pt x="1360002" y="1152403"/>
                  <a:pt x="1355239" y="1168807"/>
                </a:cubicBezTo>
                <a:cubicBezTo>
                  <a:pt x="1350476" y="1185211"/>
                  <a:pt x="1227710" y="920099"/>
                  <a:pt x="1088539" y="737007"/>
                </a:cubicBezTo>
                <a:cubicBezTo>
                  <a:pt x="949368" y="553915"/>
                  <a:pt x="604881" y="164978"/>
                  <a:pt x="520214" y="70257"/>
                </a:cubicBezTo>
                <a:cubicBezTo>
                  <a:pt x="435547" y="-24464"/>
                  <a:pt x="620227" y="163920"/>
                  <a:pt x="580539" y="168682"/>
                </a:cubicBezTo>
                <a:cubicBezTo>
                  <a:pt x="540852" y="173445"/>
                  <a:pt x="379456" y="124761"/>
                  <a:pt x="282089" y="98832"/>
                </a:cubicBezTo>
                <a:cubicBezTo>
                  <a:pt x="184722" y="72903"/>
                  <a:pt x="-63986" y="-19172"/>
                  <a:pt x="15389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AD6588F-4670-927A-62AD-14453F839CC5}"/>
              </a:ext>
            </a:extLst>
          </p:cNvPr>
          <p:cNvSpPr/>
          <p:nvPr/>
        </p:nvSpPr>
        <p:spPr>
          <a:xfrm>
            <a:off x="6825021" y="8194275"/>
            <a:ext cx="934717" cy="3451773"/>
          </a:xfrm>
          <a:custGeom>
            <a:avLst/>
            <a:gdLst>
              <a:gd name="connsiteX0" fmla="*/ 20279 w 934717"/>
              <a:gd name="connsiteY0" fmla="*/ 187725 h 3451773"/>
              <a:gd name="connsiteX1" fmla="*/ 172679 w 934717"/>
              <a:gd name="connsiteY1" fmla="*/ 530625 h 3451773"/>
              <a:gd name="connsiteX2" fmla="*/ 744179 w 934717"/>
              <a:gd name="connsiteY2" fmla="*/ 3032525 h 3451773"/>
              <a:gd name="connsiteX3" fmla="*/ 794979 w 934717"/>
              <a:gd name="connsiteY3" fmla="*/ 2740425 h 3451773"/>
              <a:gd name="connsiteX4" fmla="*/ 934679 w 934717"/>
              <a:gd name="connsiteY4" fmla="*/ 3451625 h 3451773"/>
              <a:gd name="connsiteX5" fmla="*/ 807679 w 934717"/>
              <a:gd name="connsiteY5" fmla="*/ 2791225 h 3451773"/>
              <a:gd name="connsiteX6" fmla="*/ 680679 w 934717"/>
              <a:gd name="connsiteY6" fmla="*/ 1572025 h 3451773"/>
              <a:gd name="connsiteX7" fmla="*/ 553679 w 934717"/>
              <a:gd name="connsiteY7" fmla="*/ 2842025 h 3451773"/>
              <a:gd name="connsiteX8" fmla="*/ 20279 w 934717"/>
              <a:gd name="connsiteY8" fmla="*/ 187725 h 34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717" h="3451773">
                <a:moveTo>
                  <a:pt x="20279" y="187725"/>
                </a:moveTo>
                <a:cubicBezTo>
                  <a:pt x="-43221" y="-197508"/>
                  <a:pt x="52029" y="56492"/>
                  <a:pt x="172679" y="530625"/>
                </a:cubicBezTo>
                <a:cubicBezTo>
                  <a:pt x="293329" y="1004758"/>
                  <a:pt x="640462" y="2664225"/>
                  <a:pt x="744179" y="3032525"/>
                </a:cubicBezTo>
                <a:cubicBezTo>
                  <a:pt x="847896" y="3400825"/>
                  <a:pt x="763229" y="2670575"/>
                  <a:pt x="794979" y="2740425"/>
                </a:cubicBezTo>
                <a:cubicBezTo>
                  <a:pt x="826729" y="2810275"/>
                  <a:pt x="932562" y="3443158"/>
                  <a:pt x="934679" y="3451625"/>
                </a:cubicBezTo>
                <a:cubicBezTo>
                  <a:pt x="936796" y="3460092"/>
                  <a:pt x="850012" y="3104492"/>
                  <a:pt x="807679" y="2791225"/>
                </a:cubicBezTo>
                <a:cubicBezTo>
                  <a:pt x="765346" y="2477958"/>
                  <a:pt x="723012" y="1563558"/>
                  <a:pt x="680679" y="1572025"/>
                </a:cubicBezTo>
                <a:cubicBezTo>
                  <a:pt x="638346" y="1580492"/>
                  <a:pt x="667979" y="3079092"/>
                  <a:pt x="553679" y="2842025"/>
                </a:cubicBezTo>
                <a:cubicBezTo>
                  <a:pt x="439379" y="2604958"/>
                  <a:pt x="83779" y="572958"/>
                  <a:pt x="20279" y="187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7D8AAE-590F-D3C0-5F35-B95846980A1C}"/>
              </a:ext>
            </a:extLst>
          </p:cNvPr>
          <p:cNvSpPr/>
          <p:nvPr/>
        </p:nvSpPr>
        <p:spPr>
          <a:xfrm>
            <a:off x="6240363" y="10236381"/>
            <a:ext cx="1674644" cy="1552862"/>
          </a:xfrm>
          <a:custGeom>
            <a:avLst/>
            <a:gdLst>
              <a:gd name="connsiteX0" fmla="*/ 20737 w 1674644"/>
              <a:gd name="connsiteY0" fmla="*/ 50619 h 1552862"/>
              <a:gd name="connsiteX1" fmla="*/ 84237 w 1674644"/>
              <a:gd name="connsiteY1" fmla="*/ 241119 h 1552862"/>
              <a:gd name="connsiteX2" fmla="*/ 262037 w 1674644"/>
              <a:gd name="connsiteY2" fmla="*/ 965019 h 1552862"/>
              <a:gd name="connsiteX3" fmla="*/ 198537 w 1674644"/>
              <a:gd name="connsiteY3" fmla="*/ 1257119 h 1552862"/>
              <a:gd name="connsiteX4" fmla="*/ 325537 w 1674644"/>
              <a:gd name="connsiteY4" fmla="*/ 1269819 h 1552862"/>
              <a:gd name="connsiteX5" fmla="*/ 173137 w 1674644"/>
              <a:gd name="connsiteY5" fmla="*/ 1447619 h 1552862"/>
              <a:gd name="connsiteX6" fmla="*/ 643037 w 1674644"/>
              <a:gd name="connsiteY6" fmla="*/ 1460319 h 1552862"/>
              <a:gd name="connsiteX7" fmla="*/ 554137 w 1674644"/>
              <a:gd name="connsiteY7" fmla="*/ 1549219 h 1552862"/>
              <a:gd name="connsiteX8" fmla="*/ 1671737 w 1674644"/>
              <a:gd name="connsiteY8" fmla="*/ 1320619 h 1552862"/>
              <a:gd name="connsiteX9" fmla="*/ 858937 w 1674644"/>
              <a:gd name="connsiteY9" fmla="*/ 1358719 h 1552862"/>
              <a:gd name="connsiteX10" fmla="*/ 262037 w 1674644"/>
              <a:gd name="connsiteY10" fmla="*/ 1422219 h 1552862"/>
              <a:gd name="connsiteX11" fmla="*/ 439837 w 1674644"/>
              <a:gd name="connsiteY11" fmla="*/ 1079319 h 1552862"/>
              <a:gd name="connsiteX12" fmla="*/ 20737 w 1674644"/>
              <a:gd name="connsiteY12" fmla="*/ 50619 h 15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644" h="1552862">
                <a:moveTo>
                  <a:pt x="20737" y="50619"/>
                </a:moveTo>
                <a:cubicBezTo>
                  <a:pt x="-38530" y="-89081"/>
                  <a:pt x="44020" y="88719"/>
                  <a:pt x="84237" y="241119"/>
                </a:cubicBezTo>
                <a:cubicBezTo>
                  <a:pt x="124454" y="393519"/>
                  <a:pt x="242987" y="795686"/>
                  <a:pt x="262037" y="965019"/>
                </a:cubicBezTo>
                <a:cubicBezTo>
                  <a:pt x="281087" y="1134352"/>
                  <a:pt x="187954" y="1206319"/>
                  <a:pt x="198537" y="1257119"/>
                </a:cubicBezTo>
                <a:cubicBezTo>
                  <a:pt x="209120" y="1307919"/>
                  <a:pt x="329770" y="1238069"/>
                  <a:pt x="325537" y="1269819"/>
                </a:cubicBezTo>
                <a:cubicBezTo>
                  <a:pt x="321304" y="1301569"/>
                  <a:pt x="120220" y="1415869"/>
                  <a:pt x="173137" y="1447619"/>
                </a:cubicBezTo>
                <a:cubicBezTo>
                  <a:pt x="226054" y="1479369"/>
                  <a:pt x="579537" y="1443386"/>
                  <a:pt x="643037" y="1460319"/>
                </a:cubicBezTo>
                <a:cubicBezTo>
                  <a:pt x="706537" y="1477252"/>
                  <a:pt x="382687" y="1572502"/>
                  <a:pt x="554137" y="1549219"/>
                </a:cubicBezTo>
                <a:cubicBezTo>
                  <a:pt x="725587" y="1525936"/>
                  <a:pt x="1620937" y="1352369"/>
                  <a:pt x="1671737" y="1320619"/>
                </a:cubicBezTo>
                <a:cubicBezTo>
                  <a:pt x="1722537" y="1288869"/>
                  <a:pt x="1093887" y="1341786"/>
                  <a:pt x="858937" y="1358719"/>
                </a:cubicBezTo>
                <a:cubicBezTo>
                  <a:pt x="623987" y="1375652"/>
                  <a:pt x="331887" y="1468786"/>
                  <a:pt x="262037" y="1422219"/>
                </a:cubicBezTo>
                <a:cubicBezTo>
                  <a:pt x="192187" y="1375652"/>
                  <a:pt x="482170" y="1310036"/>
                  <a:pt x="439837" y="1079319"/>
                </a:cubicBezTo>
                <a:cubicBezTo>
                  <a:pt x="397504" y="848602"/>
                  <a:pt x="80004" y="190319"/>
                  <a:pt x="20737" y="50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B081980-67A8-978F-D842-22FE7B8B9E6F}"/>
              </a:ext>
            </a:extLst>
          </p:cNvPr>
          <p:cNvSpPr/>
          <p:nvPr/>
        </p:nvSpPr>
        <p:spPr>
          <a:xfrm>
            <a:off x="3240414" y="7018738"/>
            <a:ext cx="688644" cy="989948"/>
          </a:xfrm>
          <a:custGeom>
            <a:avLst/>
            <a:gdLst>
              <a:gd name="connsiteX0" fmla="*/ 4436 w 688644"/>
              <a:gd name="connsiteY0" fmla="*/ 4362 h 989948"/>
              <a:gd name="connsiteX1" fmla="*/ 344161 w 688644"/>
              <a:gd name="connsiteY1" fmla="*/ 582212 h 989948"/>
              <a:gd name="connsiteX2" fmla="*/ 391786 w 688644"/>
              <a:gd name="connsiteY2" fmla="*/ 645712 h 989948"/>
              <a:gd name="connsiteX3" fmla="*/ 677536 w 688644"/>
              <a:gd name="connsiteY3" fmla="*/ 975912 h 989948"/>
              <a:gd name="connsiteX4" fmla="*/ 594986 w 688644"/>
              <a:gd name="connsiteY4" fmla="*/ 887012 h 989948"/>
              <a:gd name="connsiteX5" fmla="*/ 267961 w 688644"/>
              <a:gd name="connsiteY5" fmla="*/ 509187 h 989948"/>
              <a:gd name="connsiteX6" fmla="*/ 156836 w 688644"/>
              <a:gd name="connsiteY6" fmla="*/ 325037 h 989948"/>
              <a:gd name="connsiteX7" fmla="*/ 4436 w 688644"/>
              <a:gd name="connsiteY7" fmla="*/ 4362 h 9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44" h="989948">
                <a:moveTo>
                  <a:pt x="4436" y="4362"/>
                </a:moveTo>
                <a:cubicBezTo>
                  <a:pt x="35657" y="47225"/>
                  <a:pt x="279603" y="475320"/>
                  <a:pt x="344161" y="582212"/>
                </a:cubicBezTo>
                <a:cubicBezTo>
                  <a:pt x="408719" y="689104"/>
                  <a:pt x="336224" y="580095"/>
                  <a:pt x="391786" y="645712"/>
                </a:cubicBezTo>
                <a:cubicBezTo>
                  <a:pt x="447349" y="711329"/>
                  <a:pt x="643669" y="935695"/>
                  <a:pt x="677536" y="975912"/>
                </a:cubicBezTo>
                <a:cubicBezTo>
                  <a:pt x="711403" y="1016129"/>
                  <a:pt x="663248" y="964799"/>
                  <a:pt x="594986" y="887012"/>
                </a:cubicBezTo>
                <a:cubicBezTo>
                  <a:pt x="526724" y="809225"/>
                  <a:pt x="340986" y="602849"/>
                  <a:pt x="267961" y="509187"/>
                </a:cubicBezTo>
                <a:cubicBezTo>
                  <a:pt x="194936" y="415525"/>
                  <a:pt x="198111" y="403354"/>
                  <a:pt x="156836" y="325037"/>
                </a:cubicBezTo>
                <a:cubicBezTo>
                  <a:pt x="115561" y="246720"/>
                  <a:pt x="-26785" y="-38501"/>
                  <a:pt x="4436" y="4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7615175-E08F-E1C3-6A15-E47EF3192FB7}"/>
              </a:ext>
            </a:extLst>
          </p:cNvPr>
          <p:cNvSpPr/>
          <p:nvPr/>
        </p:nvSpPr>
        <p:spPr>
          <a:xfrm>
            <a:off x="3243728" y="7033811"/>
            <a:ext cx="728249" cy="1040214"/>
          </a:xfrm>
          <a:custGeom>
            <a:avLst/>
            <a:gdLst>
              <a:gd name="connsiteX0" fmla="*/ 7472 w 728249"/>
              <a:gd name="connsiteY0" fmla="*/ 21039 h 1040214"/>
              <a:gd name="connsiteX1" fmla="*/ 36047 w 728249"/>
              <a:gd name="connsiteY1" fmla="*/ 68664 h 1040214"/>
              <a:gd name="connsiteX2" fmla="*/ 309097 w 728249"/>
              <a:gd name="connsiteY2" fmla="*/ 579839 h 1040214"/>
              <a:gd name="connsiteX3" fmla="*/ 283697 w 728249"/>
              <a:gd name="connsiteY3" fmla="*/ 557614 h 1040214"/>
              <a:gd name="connsiteX4" fmla="*/ 629772 w 728249"/>
              <a:gd name="connsiteY4" fmla="*/ 951314 h 1040214"/>
              <a:gd name="connsiteX5" fmla="*/ 728197 w 728249"/>
              <a:gd name="connsiteY5" fmla="*/ 1040214 h 1040214"/>
              <a:gd name="connsiteX6" fmla="*/ 639297 w 728249"/>
              <a:gd name="connsiteY6" fmla="*/ 951314 h 1040214"/>
              <a:gd name="connsiteX7" fmla="*/ 391647 w 728249"/>
              <a:gd name="connsiteY7" fmla="*/ 668739 h 1040214"/>
              <a:gd name="connsiteX8" fmla="*/ 77322 w 728249"/>
              <a:gd name="connsiteY8" fmla="*/ 217889 h 1040214"/>
              <a:gd name="connsiteX9" fmla="*/ 7472 w 728249"/>
              <a:gd name="connsiteY9" fmla="*/ 21039 h 10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49" h="1040214">
                <a:moveTo>
                  <a:pt x="7472" y="21039"/>
                </a:moveTo>
                <a:cubicBezTo>
                  <a:pt x="593" y="-3832"/>
                  <a:pt x="-14224" y="-24469"/>
                  <a:pt x="36047" y="68664"/>
                </a:cubicBezTo>
                <a:cubicBezTo>
                  <a:pt x="86318" y="161797"/>
                  <a:pt x="267822" y="498347"/>
                  <a:pt x="309097" y="579839"/>
                </a:cubicBezTo>
                <a:cubicBezTo>
                  <a:pt x="350372" y="661331"/>
                  <a:pt x="230251" y="495702"/>
                  <a:pt x="283697" y="557614"/>
                </a:cubicBezTo>
                <a:cubicBezTo>
                  <a:pt x="337143" y="619526"/>
                  <a:pt x="555689" y="870881"/>
                  <a:pt x="629772" y="951314"/>
                </a:cubicBezTo>
                <a:cubicBezTo>
                  <a:pt x="703855" y="1031747"/>
                  <a:pt x="726610" y="1040214"/>
                  <a:pt x="728197" y="1040214"/>
                </a:cubicBezTo>
                <a:cubicBezTo>
                  <a:pt x="729784" y="1040214"/>
                  <a:pt x="695389" y="1013227"/>
                  <a:pt x="639297" y="951314"/>
                </a:cubicBezTo>
                <a:cubicBezTo>
                  <a:pt x="583205" y="889402"/>
                  <a:pt x="485310" y="790977"/>
                  <a:pt x="391647" y="668739"/>
                </a:cubicBezTo>
                <a:cubicBezTo>
                  <a:pt x="297985" y="546502"/>
                  <a:pt x="141351" y="322664"/>
                  <a:pt x="77322" y="217889"/>
                </a:cubicBezTo>
                <a:cubicBezTo>
                  <a:pt x="13293" y="113114"/>
                  <a:pt x="14351" y="45910"/>
                  <a:pt x="7472" y="21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4434D96-1F04-A7A2-E97C-BE9F4E4397AC}"/>
              </a:ext>
            </a:extLst>
          </p:cNvPr>
          <p:cNvSpPr/>
          <p:nvPr/>
        </p:nvSpPr>
        <p:spPr>
          <a:xfrm>
            <a:off x="4035417" y="7136699"/>
            <a:ext cx="571578" cy="864395"/>
          </a:xfrm>
          <a:custGeom>
            <a:avLst/>
            <a:gdLst>
              <a:gd name="connsiteX0" fmla="*/ 571508 w 571578"/>
              <a:gd name="connsiteY0" fmla="*/ 701 h 864395"/>
              <a:gd name="connsiteX1" fmla="*/ 339733 w 571578"/>
              <a:gd name="connsiteY1" fmla="*/ 359476 h 864395"/>
              <a:gd name="connsiteX2" fmla="*/ 47633 w 571578"/>
              <a:gd name="connsiteY2" fmla="*/ 756351 h 864395"/>
              <a:gd name="connsiteX3" fmla="*/ 104783 w 571578"/>
              <a:gd name="connsiteY3" fmla="*/ 711901 h 864395"/>
              <a:gd name="connsiteX4" fmla="*/ 8 w 571578"/>
              <a:gd name="connsiteY4" fmla="*/ 864301 h 864395"/>
              <a:gd name="connsiteX5" fmla="*/ 111133 w 571578"/>
              <a:gd name="connsiteY5" fmla="*/ 686501 h 864395"/>
              <a:gd name="connsiteX6" fmla="*/ 431808 w 571578"/>
              <a:gd name="connsiteY6" fmla="*/ 159451 h 864395"/>
              <a:gd name="connsiteX7" fmla="*/ 365133 w 571578"/>
              <a:gd name="connsiteY7" fmla="*/ 264226 h 864395"/>
              <a:gd name="connsiteX8" fmla="*/ 571508 w 571578"/>
              <a:gd name="connsiteY8" fmla="*/ 701 h 8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78" h="864395">
                <a:moveTo>
                  <a:pt x="571508" y="701"/>
                </a:moveTo>
                <a:cubicBezTo>
                  <a:pt x="567275" y="16576"/>
                  <a:pt x="427045" y="233534"/>
                  <a:pt x="339733" y="359476"/>
                </a:cubicBezTo>
                <a:cubicBezTo>
                  <a:pt x="252421" y="485418"/>
                  <a:pt x="86791" y="697614"/>
                  <a:pt x="47633" y="756351"/>
                </a:cubicBezTo>
                <a:cubicBezTo>
                  <a:pt x="8475" y="815088"/>
                  <a:pt x="112720" y="693909"/>
                  <a:pt x="104783" y="711901"/>
                </a:cubicBezTo>
                <a:cubicBezTo>
                  <a:pt x="96845" y="729893"/>
                  <a:pt x="-1050" y="868534"/>
                  <a:pt x="8" y="864301"/>
                </a:cubicBezTo>
                <a:cubicBezTo>
                  <a:pt x="1066" y="860068"/>
                  <a:pt x="39166" y="803976"/>
                  <a:pt x="111133" y="686501"/>
                </a:cubicBezTo>
                <a:cubicBezTo>
                  <a:pt x="183100" y="569026"/>
                  <a:pt x="389475" y="229830"/>
                  <a:pt x="431808" y="159451"/>
                </a:cubicBezTo>
                <a:cubicBezTo>
                  <a:pt x="474141" y="89072"/>
                  <a:pt x="342908" y="284863"/>
                  <a:pt x="365133" y="264226"/>
                </a:cubicBezTo>
                <a:cubicBezTo>
                  <a:pt x="387358" y="243589"/>
                  <a:pt x="575741" y="-15174"/>
                  <a:pt x="571508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D913063-1151-056F-410D-EF5F720471E8}"/>
              </a:ext>
            </a:extLst>
          </p:cNvPr>
          <p:cNvSpPr/>
          <p:nvPr/>
        </p:nvSpPr>
        <p:spPr>
          <a:xfrm>
            <a:off x="4015652" y="7260691"/>
            <a:ext cx="438989" cy="753042"/>
          </a:xfrm>
          <a:custGeom>
            <a:avLst/>
            <a:gdLst>
              <a:gd name="connsiteX0" fmla="*/ 435698 w 438989"/>
              <a:gd name="connsiteY0" fmla="*/ 3709 h 753042"/>
              <a:gd name="connsiteX1" fmla="*/ 115023 w 438989"/>
              <a:gd name="connsiteY1" fmla="*/ 527584 h 753042"/>
              <a:gd name="connsiteX2" fmla="*/ 111848 w 438989"/>
              <a:gd name="connsiteY2" fmla="*/ 549809 h 753042"/>
              <a:gd name="connsiteX3" fmla="*/ 723 w 438989"/>
              <a:gd name="connsiteY3" fmla="*/ 753009 h 753042"/>
              <a:gd name="connsiteX4" fmla="*/ 76923 w 438989"/>
              <a:gd name="connsiteY4" fmla="*/ 562509 h 753042"/>
              <a:gd name="connsiteX5" fmla="*/ 315048 w 438989"/>
              <a:gd name="connsiteY5" fmla="*/ 187859 h 753042"/>
              <a:gd name="connsiteX6" fmla="*/ 283298 w 438989"/>
              <a:gd name="connsiteY6" fmla="*/ 286284 h 753042"/>
              <a:gd name="connsiteX7" fmla="*/ 435698 w 438989"/>
              <a:gd name="connsiteY7" fmla="*/ 3709 h 7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89" h="753042">
                <a:moveTo>
                  <a:pt x="435698" y="3709"/>
                </a:moveTo>
                <a:cubicBezTo>
                  <a:pt x="407652" y="43926"/>
                  <a:pt x="168998" y="436568"/>
                  <a:pt x="115023" y="527584"/>
                </a:cubicBezTo>
                <a:cubicBezTo>
                  <a:pt x="61048" y="618600"/>
                  <a:pt x="130898" y="512238"/>
                  <a:pt x="111848" y="549809"/>
                </a:cubicBezTo>
                <a:cubicBezTo>
                  <a:pt x="92798" y="587380"/>
                  <a:pt x="6544" y="750892"/>
                  <a:pt x="723" y="753009"/>
                </a:cubicBezTo>
                <a:cubicBezTo>
                  <a:pt x="-5098" y="755126"/>
                  <a:pt x="24535" y="656701"/>
                  <a:pt x="76923" y="562509"/>
                </a:cubicBezTo>
                <a:cubicBezTo>
                  <a:pt x="129310" y="468317"/>
                  <a:pt x="280652" y="233896"/>
                  <a:pt x="315048" y="187859"/>
                </a:cubicBezTo>
                <a:cubicBezTo>
                  <a:pt x="349444" y="141822"/>
                  <a:pt x="262661" y="309567"/>
                  <a:pt x="283298" y="286284"/>
                </a:cubicBezTo>
                <a:cubicBezTo>
                  <a:pt x="303935" y="263001"/>
                  <a:pt x="463744" y="-36508"/>
                  <a:pt x="435698" y="3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A419A5B-5E27-4D90-E6CC-C6E1CF5BE324}"/>
              </a:ext>
            </a:extLst>
          </p:cNvPr>
          <p:cNvSpPr/>
          <p:nvPr/>
        </p:nvSpPr>
        <p:spPr>
          <a:xfrm>
            <a:off x="3898375" y="7949805"/>
            <a:ext cx="208026" cy="209964"/>
          </a:xfrm>
          <a:custGeom>
            <a:avLst/>
            <a:gdLst>
              <a:gd name="connsiteX0" fmla="*/ 525 w 208026"/>
              <a:gd name="connsiteY0" fmla="*/ 395 h 209964"/>
              <a:gd name="connsiteX1" fmla="*/ 152925 w 208026"/>
              <a:gd name="connsiteY1" fmla="*/ 51195 h 209964"/>
              <a:gd name="connsiteX2" fmla="*/ 165625 w 208026"/>
              <a:gd name="connsiteY2" fmla="*/ 140095 h 209964"/>
              <a:gd name="connsiteX3" fmla="*/ 73550 w 208026"/>
              <a:gd name="connsiteY3" fmla="*/ 209945 h 209964"/>
              <a:gd name="connsiteX4" fmla="*/ 197375 w 208026"/>
              <a:gd name="connsiteY4" fmla="*/ 146445 h 209964"/>
              <a:gd name="connsiteX5" fmla="*/ 191025 w 208026"/>
              <a:gd name="connsiteY5" fmla="*/ 79770 h 209964"/>
              <a:gd name="connsiteX6" fmla="*/ 105300 w 208026"/>
              <a:gd name="connsiteY6" fmla="*/ 28970 h 209964"/>
              <a:gd name="connsiteX7" fmla="*/ 525 w 208026"/>
              <a:gd name="connsiteY7" fmla="*/ 395 h 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" h="209964">
                <a:moveTo>
                  <a:pt x="525" y="395"/>
                </a:moveTo>
                <a:cubicBezTo>
                  <a:pt x="8462" y="4099"/>
                  <a:pt x="125408" y="27912"/>
                  <a:pt x="152925" y="51195"/>
                </a:cubicBezTo>
                <a:cubicBezTo>
                  <a:pt x="180442" y="74478"/>
                  <a:pt x="178854" y="113637"/>
                  <a:pt x="165625" y="140095"/>
                </a:cubicBezTo>
                <a:cubicBezTo>
                  <a:pt x="152396" y="166553"/>
                  <a:pt x="68259" y="208887"/>
                  <a:pt x="73550" y="209945"/>
                </a:cubicBezTo>
                <a:cubicBezTo>
                  <a:pt x="78841" y="211003"/>
                  <a:pt x="177796" y="168141"/>
                  <a:pt x="197375" y="146445"/>
                </a:cubicBezTo>
                <a:cubicBezTo>
                  <a:pt x="216954" y="124749"/>
                  <a:pt x="206371" y="99349"/>
                  <a:pt x="191025" y="79770"/>
                </a:cubicBezTo>
                <a:cubicBezTo>
                  <a:pt x="175679" y="60191"/>
                  <a:pt x="133875" y="37966"/>
                  <a:pt x="105300" y="28970"/>
                </a:cubicBezTo>
                <a:cubicBezTo>
                  <a:pt x="76725" y="19974"/>
                  <a:pt x="-7412" y="-3309"/>
                  <a:pt x="525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E546CCF-3E73-F878-609F-A77383724709}"/>
              </a:ext>
            </a:extLst>
          </p:cNvPr>
          <p:cNvSpPr/>
          <p:nvPr/>
        </p:nvSpPr>
        <p:spPr>
          <a:xfrm>
            <a:off x="3903189" y="7969224"/>
            <a:ext cx="97423" cy="209917"/>
          </a:xfrm>
          <a:custGeom>
            <a:avLst/>
            <a:gdLst>
              <a:gd name="connsiteX0" fmla="*/ 78261 w 97423"/>
              <a:gd name="connsiteY0" fmla="*/ 26 h 209917"/>
              <a:gd name="connsiteX1" fmla="*/ 27461 w 97423"/>
              <a:gd name="connsiteY1" fmla="*/ 92101 h 209917"/>
              <a:gd name="connsiteX2" fmla="*/ 68736 w 97423"/>
              <a:gd name="connsiteY2" fmla="*/ 177826 h 209917"/>
              <a:gd name="connsiteX3" fmla="*/ 30636 w 97423"/>
              <a:gd name="connsiteY3" fmla="*/ 139726 h 209917"/>
              <a:gd name="connsiteX4" fmla="*/ 97311 w 97423"/>
              <a:gd name="connsiteY4" fmla="*/ 209576 h 209917"/>
              <a:gd name="connsiteX5" fmla="*/ 11586 w 97423"/>
              <a:gd name="connsiteY5" fmla="*/ 104801 h 209917"/>
              <a:gd name="connsiteX6" fmla="*/ 5236 w 97423"/>
              <a:gd name="connsiteY6" fmla="*/ 82576 h 209917"/>
              <a:gd name="connsiteX7" fmla="*/ 78261 w 97423"/>
              <a:gd name="connsiteY7" fmla="*/ 26 h 20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23" h="209917">
                <a:moveTo>
                  <a:pt x="78261" y="26"/>
                </a:moveTo>
                <a:cubicBezTo>
                  <a:pt x="81965" y="1613"/>
                  <a:pt x="29048" y="62468"/>
                  <a:pt x="27461" y="92101"/>
                </a:cubicBezTo>
                <a:cubicBezTo>
                  <a:pt x="25874" y="121734"/>
                  <a:pt x="68207" y="169889"/>
                  <a:pt x="68736" y="177826"/>
                </a:cubicBezTo>
                <a:cubicBezTo>
                  <a:pt x="69265" y="185764"/>
                  <a:pt x="25873" y="134434"/>
                  <a:pt x="30636" y="139726"/>
                </a:cubicBezTo>
                <a:cubicBezTo>
                  <a:pt x="35398" y="145018"/>
                  <a:pt x="100486" y="215397"/>
                  <a:pt x="97311" y="209576"/>
                </a:cubicBezTo>
                <a:cubicBezTo>
                  <a:pt x="94136" y="203755"/>
                  <a:pt x="26932" y="125968"/>
                  <a:pt x="11586" y="104801"/>
                </a:cubicBezTo>
                <a:cubicBezTo>
                  <a:pt x="-3760" y="83634"/>
                  <a:pt x="-1643" y="95805"/>
                  <a:pt x="5236" y="82576"/>
                </a:cubicBezTo>
                <a:cubicBezTo>
                  <a:pt x="12115" y="69347"/>
                  <a:pt x="74557" y="-1561"/>
                  <a:pt x="7826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8CB8F144-AEB1-21C9-AC2D-23DB0703B023}"/>
              </a:ext>
            </a:extLst>
          </p:cNvPr>
          <p:cNvSpPr/>
          <p:nvPr/>
        </p:nvSpPr>
        <p:spPr>
          <a:xfrm>
            <a:off x="3968748" y="7921624"/>
            <a:ext cx="97230" cy="256140"/>
          </a:xfrm>
          <a:custGeom>
            <a:avLst/>
            <a:gdLst>
              <a:gd name="connsiteX0" fmla="*/ 2 w 97230"/>
              <a:gd name="connsiteY0" fmla="*/ 1 h 256140"/>
              <a:gd name="connsiteX1" fmla="*/ 92077 w 97230"/>
              <a:gd name="connsiteY1" fmla="*/ 152401 h 256140"/>
              <a:gd name="connsiteX2" fmla="*/ 12702 w 97230"/>
              <a:gd name="connsiteY2" fmla="*/ 254001 h 256140"/>
              <a:gd name="connsiteX3" fmla="*/ 66677 w 97230"/>
              <a:gd name="connsiteY3" fmla="*/ 215901 h 256140"/>
              <a:gd name="connsiteX4" fmla="*/ 95252 w 97230"/>
              <a:gd name="connsiteY4" fmla="*/ 149226 h 256140"/>
              <a:gd name="connsiteX5" fmla="*/ 2 w 97230"/>
              <a:gd name="connsiteY5" fmla="*/ 1 h 2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30" h="256140">
                <a:moveTo>
                  <a:pt x="2" y="1"/>
                </a:moveTo>
                <a:cubicBezTo>
                  <a:pt x="-527" y="530"/>
                  <a:pt x="89960" y="110068"/>
                  <a:pt x="92077" y="152401"/>
                </a:cubicBezTo>
                <a:cubicBezTo>
                  <a:pt x="94194" y="194734"/>
                  <a:pt x="16935" y="243418"/>
                  <a:pt x="12702" y="254001"/>
                </a:cubicBezTo>
                <a:cubicBezTo>
                  <a:pt x="8469" y="264584"/>
                  <a:pt x="52919" y="233363"/>
                  <a:pt x="66677" y="215901"/>
                </a:cubicBezTo>
                <a:cubicBezTo>
                  <a:pt x="80435" y="198439"/>
                  <a:pt x="104248" y="178330"/>
                  <a:pt x="95252" y="149226"/>
                </a:cubicBezTo>
                <a:cubicBezTo>
                  <a:pt x="86256" y="120122"/>
                  <a:pt x="531" y="-528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92836649-19E0-8003-2061-E1ACC5AAF20B}"/>
              </a:ext>
            </a:extLst>
          </p:cNvPr>
          <p:cNvSpPr/>
          <p:nvPr/>
        </p:nvSpPr>
        <p:spPr>
          <a:xfrm>
            <a:off x="3943166" y="7950198"/>
            <a:ext cx="131208" cy="228616"/>
          </a:xfrm>
          <a:custGeom>
            <a:avLst/>
            <a:gdLst>
              <a:gd name="connsiteX0" fmla="*/ 184 w 131208"/>
              <a:gd name="connsiteY0" fmla="*/ 2 h 228616"/>
              <a:gd name="connsiteX1" fmla="*/ 98609 w 131208"/>
              <a:gd name="connsiteY1" fmla="*/ 107952 h 228616"/>
              <a:gd name="connsiteX2" fmla="*/ 85909 w 131208"/>
              <a:gd name="connsiteY2" fmla="*/ 146052 h 228616"/>
              <a:gd name="connsiteX3" fmla="*/ 12884 w 131208"/>
              <a:gd name="connsiteY3" fmla="*/ 228602 h 228616"/>
              <a:gd name="connsiteX4" fmla="*/ 89084 w 131208"/>
              <a:gd name="connsiteY4" fmla="*/ 152402 h 228616"/>
              <a:gd name="connsiteX5" fmla="*/ 127184 w 131208"/>
              <a:gd name="connsiteY5" fmla="*/ 104777 h 228616"/>
              <a:gd name="connsiteX6" fmla="*/ 184 w 131208"/>
              <a:gd name="connsiteY6" fmla="*/ 2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8" h="228616">
                <a:moveTo>
                  <a:pt x="184" y="2"/>
                </a:moveTo>
                <a:cubicBezTo>
                  <a:pt x="-4579" y="531"/>
                  <a:pt x="84322" y="83610"/>
                  <a:pt x="98609" y="107952"/>
                </a:cubicBezTo>
                <a:cubicBezTo>
                  <a:pt x="112896" y="132294"/>
                  <a:pt x="100196" y="125944"/>
                  <a:pt x="85909" y="146052"/>
                </a:cubicBezTo>
                <a:cubicBezTo>
                  <a:pt x="71622" y="166160"/>
                  <a:pt x="12355" y="227544"/>
                  <a:pt x="12884" y="228602"/>
                </a:cubicBezTo>
                <a:cubicBezTo>
                  <a:pt x="13413" y="229660"/>
                  <a:pt x="70034" y="173039"/>
                  <a:pt x="89084" y="152402"/>
                </a:cubicBezTo>
                <a:cubicBezTo>
                  <a:pt x="108134" y="131765"/>
                  <a:pt x="143059" y="127002"/>
                  <a:pt x="127184" y="104777"/>
                </a:cubicBezTo>
                <a:cubicBezTo>
                  <a:pt x="111309" y="82552"/>
                  <a:pt x="4947" y="-527"/>
                  <a:pt x="18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EEC8DF19-8BFC-0436-0109-D9E93C4DD2C6}"/>
              </a:ext>
            </a:extLst>
          </p:cNvPr>
          <p:cNvSpPr/>
          <p:nvPr/>
        </p:nvSpPr>
        <p:spPr>
          <a:xfrm>
            <a:off x="3910909" y="8029788"/>
            <a:ext cx="106024" cy="95063"/>
          </a:xfrm>
          <a:custGeom>
            <a:avLst/>
            <a:gdLst>
              <a:gd name="connsiteX0" fmla="*/ 105466 w 106024"/>
              <a:gd name="connsiteY0" fmla="*/ 9312 h 95063"/>
              <a:gd name="connsiteX1" fmla="*/ 41966 w 106024"/>
              <a:gd name="connsiteY1" fmla="*/ 2962 h 95063"/>
              <a:gd name="connsiteX2" fmla="*/ 35616 w 106024"/>
              <a:gd name="connsiteY2" fmla="*/ 50587 h 95063"/>
              <a:gd name="connsiteX3" fmla="*/ 70541 w 106024"/>
              <a:gd name="connsiteY3" fmla="*/ 95037 h 95063"/>
              <a:gd name="connsiteX4" fmla="*/ 45141 w 106024"/>
              <a:gd name="connsiteY4" fmla="*/ 56937 h 95063"/>
              <a:gd name="connsiteX5" fmla="*/ 691 w 106024"/>
              <a:gd name="connsiteY5" fmla="*/ 44237 h 95063"/>
              <a:gd name="connsiteX6" fmla="*/ 105466 w 106024"/>
              <a:gd name="connsiteY6" fmla="*/ 9312 h 9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4" h="95063">
                <a:moveTo>
                  <a:pt x="105466" y="9312"/>
                </a:moveTo>
                <a:cubicBezTo>
                  <a:pt x="112345" y="2433"/>
                  <a:pt x="53608" y="-3917"/>
                  <a:pt x="41966" y="2962"/>
                </a:cubicBezTo>
                <a:cubicBezTo>
                  <a:pt x="30324" y="9841"/>
                  <a:pt x="30853" y="35241"/>
                  <a:pt x="35616" y="50587"/>
                </a:cubicBezTo>
                <a:cubicBezTo>
                  <a:pt x="40379" y="65933"/>
                  <a:pt x="68953" y="93979"/>
                  <a:pt x="70541" y="95037"/>
                </a:cubicBezTo>
                <a:cubicBezTo>
                  <a:pt x="72129" y="96095"/>
                  <a:pt x="56783" y="65404"/>
                  <a:pt x="45141" y="56937"/>
                </a:cubicBezTo>
                <a:cubicBezTo>
                  <a:pt x="33499" y="48470"/>
                  <a:pt x="-5659" y="56408"/>
                  <a:pt x="691" y="44237"/>
                </a:cubicBezTo>
                <a:cubicBezTo>
                  <a:pt x="7041" y="32066"/>
                  <a:pt x="98587" y="16191"/>
                  <a:pt x="105466" y="9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96C51E8-3ACF-9AD9-A295-D57F6439FD1A}"/>
              </a:ext>
            </a:extLst>
          </p:cNvPr>
          <p:cNvSpPr/>
          <p:nvPr/>
        </p:nvSpPr>
        <p:spPr>
          <a:xfrm>
            <a:off x="4714903" y="7931522"/>
            <a:ext cx="95761" cy="1400918"/>
          </a:xfrm>
          <a:custGeom>
            <a:avLst/>
            <a:gdLst>
              <a:gd name="connsiteX0" fmla="*/ 76172 w 95761"/>
              <a:gd name="connsiteY0" fmla="*/ 37728 h 1400918"/>
              <a:gd name="connsiteX1" fmla="*/ 79347 w 95761"/>
              <a:gd name="connsiteY1" fmla="*/ 183778 h 1400918"/>
              <a:gd name="connsiteX2" fmla="*/ 3147 w 95761"/>
              <a:gd name="connsiteY2" fmla="*/ 1044203 h 1400918"/>
              <a:gd name="connsiteX3" fmla="*/ 22197 w 95761"/>
              <a:gd name="connsiteY3" fmla="*/ 1006103 h 1400918"/>
              <a:gd name="connsiteX4" fmla="*/ 92047 w 95761"/>
              <a:gd name="connsiteY4" fmla="*/ 1396628 h 1400918"/>
              <a:gd name="connsiteX5" fmla="*/ 79347 w 95761"/>
              <a:gd name="connsiteY5" fmla="*/ 714003 h 1400918"/>
              <a:gd name="connsiteX6" fmla="*/ 95222 w 95761"/>
              <a:gd name="connsiteY6" fmla="*/ 393328 h 1400918"/>
              <a:gd name="connsiteX7" fmla="*/ 92047 w 95761"/>
              <a:gd name="connsiteY7" fmla="*/ 694953 h 1400918"/>
              <a:gd name="connsiteX8" fmla="*/ 76172 w 95761"/>
              <a:gd name="connsiteY8" fmla="*/ 37728 h 14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1" h="1400918">
                <a:moveTo>
                  <a:pt x="76172" y="37728"/>
                </a:moveTo>
                <a:cubicBezTo>
                  <a:pt x="74055" y="-47468"/>
                  <a:pt x="91518" y="16032"/>
                  <a:pt x="79347" y="183778"/>
                </a:cubicBezTo>
                <a:cubicBezTo>
                  <a:pt x="67176" y="351524"/>
                  <a:pt x="12672" y="907149"/>
                  <a:pt x="3147" y="1044203"/>
                </a:cubicBezTo>
                <a:cubicBezTo>
                  <a:pt x="-6378" y="1181257"/>
                  <a:pt x="7380" y="947365"/>
                  <a:pt x="22197" y="1006103"/>
                </a:cubicBezTo>
                <a:cubicBezTo>
                  <a:pt x="37014" y="1064841"/>
                  <a:pt x="82522" y="1445311"/>
                  <a:pt x="92047" y="1396628"/>
                </a:cubicBezTo>
                <a:cubicBezTo>
                  <a:pt x="101572" y="1347945"/>
                  <a:pt x="78818" y="881220"/>
                  <a:pt x="79347" y="714003"/>
                </a:cubicBezTo>
                <a:cubicBezTo>
                  <a:pt x="79876" y="546786"/>
                  <a:pt x="93105" y="396503"/>
                  <a:pt x="95222" y="393328"/>
                </a:cubicBezTo>
                <a:cubicBezTo>
                  <a:pt x="97339" y="390153"/>
                  <a:pt x="92576" y="748399"/>
                  <a:pt x="92047" y="694953"/>
                </a:cubicBezTo>
                <a:cubicBezTo>
                  <a:pt x="91518" y="641507"/>
                  <a:pt x="78289" y="122924"/>
                  <a:pt x="76172" y="37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E2AA836-1A5C-3ED7-88C0-FBBFD7AAB358}"/>
              </a:ext>
            </a:extLst>
          </p:cNvPr>
          <p:cNvSpPr/>
          <p:nvPr/>
        </p:nvSpPr>
        <p:spPr>
          <a:xfrm>
            <a:off x="5206977" y="11191740"/>
            <a:ext cx="222857" cy="1131967"/>
          </a:xfrm>
          <a:custGeom>
            <a:avLst/>
            <a:gdLst>
              <a:gd name="connsiteX0" fmla="*/ 79398 w 222857"/>
              <a:gd name="connsiteY0" fmla="*/ 35060 h 1131967"/>
              <a:gd name="connsiteX1" fmla="*/ 111148 w 222857"/>
              <a:gd name="connsiteY1" fmla="*/ 89035 h 1131967"/>
              <a:gd name="connsiteX2" fmla="*/ 187348 w 222857"/>
              <a:gd name="connsiteY2" fmla="*/ 581160 h 1131967"/>
              <a:gd name="connsiteX3" fmla="*/ 23 w 222857"/>
              <a:gd name="connsiteY3" fmla="*/ 1130435 h 1131967"/>
              <a:gd name="connsiteX4" fmla="*/ 174648 w 222857"/>
              <a:gd name="connsiteY4" fmla="*/ 736735 h 1131967"/>
              <a:gd name="connsiteX5" fmla="*/ 219098 w 222857"/>
              <a:gd name="connsiteY5" fmla="*/ 473210 h 1131967"/>
              <a:gd name="connsiteX6" fmla="*/ 79398 w 222857"/>
              <a:gd name="connsiteY6" fmla="*/ 35060 h 11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57" h="1131967">
                <a:moveTo>
                  <a:pt x="79398" y="35060"/>
                </a:moveTo>
                <a:cubicBezTo>
                  <a:pt x="61406" y="-28969"/>
                  <a:pt x="93156" y="-1982"/>
                  <a:pt x="111148" y="89035"/>
                </a:cubicBezTo>
                <a:cubicBezTo>
                  <a:pt x="129140" y="180052"/>
                  <a:pt x="205869" y="407593"/>
                  <a:pt x="187348" y="581160"/>
                </a:cubicBezTo>
                <a:cubicBezTo>
                  <a:pt x="168827" y="754727"/>
                  <a:pt x="2140" y="1104506"/>
                  <a:pt x="23" y="1130435"/>
                </a:cubicBezTo>
                <a:cubicBezTo>
                  <a:pt x="-2094" y="1156364"/>
                  <a:pt x="138135" y="846273"/>
                  <a:pt x="174648" y="736735"/>
                </a:cubicBezTo>
                <a:cubicBezTo>
                  <a:pt x="211161" y="627197"/>
                  <a:pt x="231798" y="588039"/>
                  <a:pt x="219098" y="473210"/>
                </a:cubicBezTo>
                <a:cubicBezTo>
                  <a:pt x="206398" y="358381"/>
                  <a:pt x="97390" y="99089"/>
                  <a:pt x="79398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787A580-CE6A-5FE2-D3D6-DA3F2B6C01A0}"/>
              </a:ext>
            </a:extLst>
          </p:cNvPr>
          <p:cNvSpPr/>
          <p:nvPr/>
        </p:nvSpPr>
        <p:spPr>
          <a:xfrm>
            <a:off x="3989738" y="12185650"/>
            <a:ext cx="1922112" cy="613628"/>
          </a:xfrm>
          <a:custGeom>
            <a:avLst/>
            <a:gdLst>
              <a:gd name="connsiteX0" fmla="*/ 1922112 w 1922112"/>
              <a:gd name="connsiteY0" fmla="*/ 0 h 613628"/>
              <a:gd name="connsiteX1" fmla="*/ 458437 w 1922112"/>
              <a:gd name="connsiteY1" fmla="*/ 463550 h 613628"/>
              <a:gd name="connsiteX2" fmla="*/ 1118837 w 1922112"/>
              <a:gd name="connsiteY2" fmla="*/ 349250 h 613628"/>
              <a:gd name="connsiteX3" fmla="*/ 1237 w 1922112"/>
              <a:gd name="connsiteY3" fmla="*/ 612775 h 613628"/>
              <a:gd name="connsiteX4" fmla="*/ 1376012 w 1922112"/>
              <a:gd name="connsiteY4" fmla="*/ 244475 h 6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12" h="613628">
                <a:moveTo>
                  <a:pt x="1922112" y="0"/>
                </a:moveTo>
                <a:cubicBezTo>
                  <a:pt x="1257214" y="202671"/>
                  <a:pt x="592316" y="405342"/>
                  <a:pt x="458437" y="463550"/>
                </a:cubicBezTo>
                <a:cubicBezTo>
                  <a:pt x="324558" y="521758"/>
                  <a:pt x="1195037" y="324379"/>
                  <a:pt x="1118837" y="349250"/>
                </a:cubicBezTo>
                <a:cubicBezTo>
                  <a:pt x="1042637" y="374121"/>
                  <a:pt x="-41625" y="630237"/>
                  <a:pt x="1237" y="612775"/>
                </a:cubicBezTo>
                <a:cubicBezTo>
                  <a:pt x="44099" y="595313"/>
                  <a:pt x="1163816" y="302154"/>
                  <a:pt x="1376012" y="2444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26DBD14-F71A-38E6-09D8-A860B10109F3}"/>
              </a:ext>
            </a:extLst>
          </p:cNvPr>
          <p:cNvSpPr/>
          <p:nvPr/>
        </p:nvSpPr>
        <p:spPr>
          <a:xfrm>
            <a:off x="4201445" y="12153047"/>
            <a:ext cx="1767836" cy="613731"/>
          </a:xfrm>
          <a:custGeom>
            <a:avLst/>
            <a:gdLst>
              <a:gd name="connsiteX0" fmla="*/ 1767555 w 1767836"/>
              <a:gd name="connsiteY0" fmla="*/ 853 h 613731"/>
              <a:gd name="connsiteX1" fmla="*/ 497555 w 1767836"/>
              <a:gd name="connsiteY1" fmla="*/ 464403 h 613731"/>
              <a:gd name="connsiteX2" fmla="*/ 840455 w 1767836"/>
              <a:gd name="connsiteY2" fmla="*/ 365978 h 613731"/>
              <a:gd name="connsiteX3" fmla="*/ 2255 w 1767836"/>
              <a:gd name="connsiteY3" fmla="*/ 610453 h 613731"/>
              <a:gd name="connsiteX4" fmla="*/ 1142080 w 1767836"/>
              <a:gd name="connsiteY4" fmla="*/ 156428 h 613731"/>
              <a:gd name="connsiteX5" fmla="*/ 618205 w 1767836"/>
              <a:gd name="connsiteY5" fmla="*/ 343753 h 613731"/>
              <a:gd name="connsiteX6" fmla="*/ 1767555 w 1767836"/>
              <a:gd name="connsiteY6" fmla="*/ 853 h 6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836" h="613731">
                <a:moveTo>
                  <a:pt x="1767555" y="853"/>
                </a:moveTo>
                <a:cubicBezTo>
                  <a:pt x="1747447" y="20961"/>
                  <a:pt x="652072" y="403549"/>
                  <a:pt x="497555" y="464403"/>
                </a:cubicBezTo>
                <a:cubicBezTo>
                  <a:pt x="343038" y="525257"/>
                  <a:pt x="840455" y="365978"/>
                  <a:pt x="840455" y="365978"/>
                </a:cubicBezTo>
                <a:cubicBezTo>
                  <a:pt x="757905" y="390320"/>
                  <a:pt x="-48016" y="645378"/>
                  <a:pt x="2255" y="610453"/>
                </a:cubicBezTo>
                <a:cubicBezTo>
                  <a:pt x="52526" y="575528"/>
                  <a:pt x="1039422" y="200878"/>
                  <a:pt x="1142080" y="156428"/>
                </a:cubicBezTo>
                <a:cubicBezTo>
                  <a:pt x="1244738" y="111978"/>
                  <a:pt x="513430" y="364920"/>
                  <a:pt x="618205" y="343753"/>
                </a:cubicBezTo>
                <a:cubicBezTo>
                  <a:pt x="722980" y="322586"/>
                  <a:pt x="1787663" y="-19255"/>
                  <a:pt x="1767555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19874A6-F2AE-48D5-6D67-14F615F4CA7A}"/>
              </a:ext>
            </a:extLst>
          </p:cNvPr>
          <p:cNvSpPr/>
          <p:nvPr/>
        </p:nvSpPr>
        <p:spPr>
          <a:xfrm>
            <a:off x="4780364" y="7181602"/>
            <a:ext cx="872307" cy="4857998"/>
          </a:xfrm>
          <a:custGeom>
            <a:avLst/>
            <a:gdLst>
              <a:gd name="connsiteX0" fmla="*/ 221127 w 872307"/>
              <a:gd name="connsiteY0" fmla="*/ 50471 h 4857998"/>
              <a:gd name="connsiteX1" fmla="*/ 276545 w 872307"/>
              <a:gd name="connsiteY1" fmla="*/ 272143 h 4857998"/>
              <a:gd name="connsiteX2" fmla="*/ 234981 w 872307"/>
              <a:gd name="connsiteY2" fmla="*/ 2267198 h 4857998"/>
              <a:gd name="connsiteX3" fmla="*/ 595200 w 872307"/>
              <a:gd name="connsiteY3" fmla="*/ 3486398 h 4857998"/>
              <a:gd name="connsiteX4" fmla="*/ 470509 w 872307"/>
              <a:gd name="connsiteY4" fmla="*/ 3375562 h 4857998"/>
              <a:gd name="connsiteX5" fmla="*/ 872291 w 872307"/>
              <a:gd name="connsiteY5" fmla="*/ 4857998 h 4857998"/>
              <a:gd name="connsiteX6" fmla="*/ 484363 w 872307"/>
              <a:gd name="connsiteY6" fmla="*/ 3375562 h 4857998"/>
              <a:gd name="connsiteX7" fmla="*/ 13309 w 872307"/>
              <a:gd name="connsiteY7" fmla="*/ 1366653 h 4857998"/>
              <a:gd name="connsiteX8" fmla="*/ 151854 w 872307"/>
              <a:gd name="connsiteY8" fmla="*/ 1920834 h 4857998"/>
              <a:gd name="connsiteX9" fmla="*/ 387381 w 872307"/>
              <a:gd name="connsiteY9" fmla="*/ 576943 h 4857998"/>
              <a:gd name="connsiteX10" fmla="*/ 221127 w 872307"/>
              <a:gd name="connsiteY10" fmla="*/ 50471 h 4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7" h="4857998">
                <a:moveTo>
                  <a:pt x="221127" y="50471"/>
                </a:moveTo>
                <a:cubicBezTo>
                  <a:pt x="202654" y="-329"/>
                  <a:pt x="274236" y="-97311"/>
                  <a:pt x="276545" y="272143"/>
                </a:cubicBezTo>
                <a:cubicBezTo>
                  <a:pt x="278854" y="641597"/>
                  <a:pt x="181872" y="1731489"/>
                  <a:pt x="234981" y="2267198"/>
                </a:cubicBezTo>
                <a:cubicBezTo>
                  <a:pt x="288090" y="2802907"/>
                  <a:pt x="555945" y="3301671"/>
                  <a:pt x="595200" y="3486398"/>
                </a:cubicBezTo>
                <a:cubicBezTo>
                  <a:pt x="634455" y="3671125"/>
                  <a:pt x="424327" y="3146962"/>
                  <a:pt x="470509" y="3375562"/>
                </a:cubicBezTo>
                <a:cubicBezTo>
                  <a:pt x="516691" y="3604162"/>
                  <a:pt x="869982" y="4857998"/>
                  <a:pt x="872291" y="4857998"/>
                </a:cubicBezTo>
                <a:cubicBezTo>
                  <a:pt x="874600" y="4857998"/>
                  <a:pt x="627527" y="3957453"/>
                  <a:pt x="484363" y="3375562"/>
                </a:cubicBezTo>
                <a:cubicBezTo>
                  <a:pt x="341199" y="2793671"/>
                  <a:pt x="68727" y="1609108"/>
                  <a:pt x="13309" y="1366653"/>
                </a:cubicBezTo>
                <a:cubicBezTo>
                  <a:pt x="-42109" y="1124198"/>
                  <a:pt x="89509" y="2052452"/>
                  <a:pt x="151854" y="1920834"/>
                </a:cubicBezTo>
                <a:cubicBezTo>
                  <a:pt x="214199" y="1789216"/>
                  <a:pt x="371217" y="893288"/>
                  <a:pt x="387381" y="576943"/>
                </a:cubicBezTo>
                <a:cubicBezTo>
                  <a:pt x="403545" y="260598"/>
                  <a:pt x="239600" y="101271"/>
                  <a:pt x="221127" y="50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1B66382-2F1B-36AA-9CAA-2B169A70BC88}"/>
              </a:ext>
            </a:extLst>
          </p:cNvPr>
          <p:cNvSpPr/>
          <p:nvPr/>
        </p:nvSpPr>
        <p:spPr>
          <a:xfrm>
            <a:off x="1149299" y="8436949"/>
            <a:ext cx="666438" cy="2896318"/>
          </a:xfrm>
          <a:custGeom>
            <a:avLst/>
            <a:gdLst>
              <a:gd name="connsiteX0" fmla="*/ 628 w 666438"/>
              <a:gd name="connsiteY0" fmla="*/ 469 h 2896318"/>
              <a:gd name="connsiteX1" fmla="*/ 374701 w 666438"/>
              <a:gd name="connsiteY1" fmla="*/ 1344360 h 2896318"/>
              <a:gd name="connsiteX2" fmla="*/ 540956 w 666438"/>
              <a:gd name="connsiteY2" fmla="*/ 2147924 h 2896318"/>
              <a:gd name="connsiteX3" fmla="*/ 624083 w 666438"/>
              <a:gd name="connsiteY3" fmla="*/ 1510615 h 2896318"/>
              <a:gd name="connsiteX4" fmla="*/ 513246 w 666438"/>
              <a:gd name="connsiteY4" fmla="*/ 2896069 h 2896318"/>
              <a:gd name="connsiteX5" fmla="*/ 665646 w 666438"/>
              <a:gd name="connsiteY5" fmla="*/ 1385924 h 2896318"/>
              <a:gd name="connsiteX6" fmla="*/ 568665 w 666438"/>
              <a:gd name="connsiteY6" fmla="*/ 471524 h 2896318"/>
              <a:gd name="connsiteX7" fmla="*/ 471683 w 666438"/>
              <a:gd name="connsiteY7" fmla="*/ 1496760 h 2896318"/>
              <a:gd name="connsiteX8" fmla="*/ 628 w 666438"/>
              <a:gd name="connsiteY8" fmla="*/ 469 h 28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438" h="2896318">
                <a:moveTo>
                  <a:pt x="628" y="469"/>
                </a:moveTo>
                <a:cubicBezTo>
                  <a:pt x="-15536" y="-24931"/>
                  <a:pt x="284646" y="986451"/>
                  <a:pt x="374701" y="1344360"/>
                </a:cubicBezTo>
                <a:cubicBezTo>
                  <a:pt x="464756" y="1702269"/>
                  <a:pt x="499392" y="2120215"/>
                  <a:pt x="540956" y="2147924"/>
                </a:cubicBezTo>
                <a:cubicBezTo>
                  <a:pt x="582520" y="2175633"/>
                  <a:pt x="628701" y="1385924"/>
                  <a:pt x="624083" y="1510615"/>
                </a:cubicBezTo>
                <a:cubicBezTo>
                  <a:pt x="619465" y="1635306"/>
                  <a:pt x="506319" y="2916851"/>
                  <a:pt x="513246" y="2896069"/>
                </a:cubicBezTo>
                <a:cubicBezTo>
                  <a:pt x="520173" y="2875287"/>
                  <a:pt x="656410" y="1790015"/>
                  <a:pt x="665646" y="1385924"/>
                </a:cubicBezTo>
                <a:cubicBezTo>
                  <a:pt x="674882" y="981833"/>
                  <a:pt x="600992" y="453051"/>
                  <a:pt x="568665" y="471524"/>
                </a:cubicBezTo>
                <a:cubicBezTo>
                  <a:pt x="536338" y="489997"/>
                  <a:pt x="564047" y="1575269"/>
                  <a:pt x="471683" y="1496760"/>
                </a:cubicBezTo>
                <a:cubicBezTo>
                  <a:pt x="379319" y="1418251"/>
                  <a:pt x="16792" y="25869"/>
                  <a:pt x="628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A6607EB-BDD4-3762-88B8-2A5AE3693A22}"/>
              </a:ext>
            </a:extLst>
          </p:cNvPr>
          <p:cNvSpPr/>
          <p:nvPr/>
        </p:nvSpPr>
        <p:spPr>
          <a:xfrm>
            <a:off x="1299659" y="9564832"/>
            <a:ext cx="601916" cy="3313722"/>
          </a:xfrm>
          <a:custGeom>
            <a:avLst/>
            <a:gdLst>
              <a:gd name="connsiteX0" fmla="*/ 16523 w 601916"/>
              <a:gd name="connsiteY0" fmla="*/ 64077 h 3313722"/>
              <a:gd name="connsiteX1" fmla="*/ 44232 w 601916"/>
              <a:gd name="connsiteY1" fmla="*/ 174913 h 3313722"/>
              <a:gd name="connsiteX2" fmla="*/ 335177 w 601916"/>
              <a:gd name="connsiteY2" fmla="*/ 1685059 h 3313722"/>
              <a:gd name="connsiteX3" fmla="*/ 307468 w 601916"/>
              <a:gd name="connsiteY3" fmla="*/ 950768 h 3313722"/>
              <a:gd name="connsiteX4" fmla="*/ 473723 w 601916"/>
              <a:gd name="connsiteY4" fmla="*/ 2350077 h 3313722"/>
              <a:gd name="connsiteX5" fmla="*/ 598414 w 601916"/>
              <a:gd name="connsiteY5" fmla="*/ 3195204 h 3313722"/>
              <a:gd name="connsiteX6" fmla="*/ 556850 w 601916"/>
              <a:gd name="connsiteY6" fmla="*/ 3278332 h 3313722"/>
              <a:gd name="connsiteX7" fmla="*/ 446014 w 601916"/>
              <a:gd name="connsiteY7" fmla="*/ 2918113 h 3313722"/>
              <a:gd name="connsiteX8" fmla="*/ 279759 w 601916"/>
              <a:gd name="connsiteY8" fmla="*/ 1560368 h 3313722"/>
              <a:gd name="connsiteX9" fmla="*/ 349032 w 601916"/>
              <a:gd name="connsiteY9" fmla="*/ 1643495 h 3313722"/>
              <a:gd name="connsiteX10" fmla="*/ 168923 w 601916"/>
              <a:gd name="connsiteY10" fmla="*/ 867641 h 3313722"/>
              <a:gd name="connsiteX11" fmla="*/ 196632 w 601916"/>
              <a:gd name="connsiteY11" fmla="*/ 465859 h 3313722"/>
              <a:gd name="connsiteX12" fmla="*/ 16523 w 601916"/>
              <a:gd name="connsiteY12" fmla="*/ 64077 h 3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916" h="3313722">
                <a:moveTo>
                  <a:pt x="16523" y="64077"/>
                </a:moveTo>
                <a:cubicBezTo>
                  <a:pt x="-8877" y="15586"/>
                  <a:pt x="-8877" y="-95251"/>
                  <a:pt x="44232" y="174913"/>
                </a:cubicBezTo>
                <a:cubicBezTo>
                  <a:pt x="97341" y="445077"/>
                  <a:pt x="291304" y="1555750"/>
                  <a:pt x="335177" y="1685059"/>
                </a:cubicBezTo>
                <a:cubicBezTo>
                  <a:pt x="379050" y="1814368"/>
                  <a:pt x="284377" y="839932"/>
                  <a:pt x="307468" y="950768"/>
                </a:cubicBezTo>
                <a:cubicBezTo>
                  <a:pt x="330559" y="1061604"/>
                  <a:pt x="425232" y="1976004"/>
                  <a:pt x="473723" y="2350077"/>
                </a:cubicBezTo>
                <a:cubicBezTo>
                  <a:pt x="522214" y="2724150"/>
                  <a:pt x="584560" y="3040495"/>
                  <a:pt x="598414" y="3195204"/>
                </a:cubicBezTo>
                <a:cubicBezTo>
                  <a:pt x="612268" y="3349913"/>
                  <a:pt x="582250" y="3324514"/>
                  <a:pt x="556850" y="3278332"/>
                </a:cubicBezTo>
                <a:cubicBezTo>
                  <a:pt x="531450" y="3232150"/>
                  <a:pt x="492196" y="3204440"/>
                  <a:pt x="446014" y="2918113"/>
                </a:cubicBezTo>
                <a:cubicBezTo>
                  <a:pt x="399832" y="2631786"/>
                  <a:pt x="295923" y="1772804"/>
                  <a:pt x="279759" y="1560368"/>
                </a:cubicBezTo>
                <a:cubicBezTo>
                  <a:pt x="263595" y="1347932"/>
                  <a:pt x="367505" y="1758950"/>
                  <a:pt x="349032" y="1643495"/>
                </a:cubicBezTo>
                <a:cubicBezTo>
                  <a:pt x="330559" y="1528041"/>
                  <a:pt x="194323" y="1063914"/>
                  <a:pt x="168923" y="867641"/>
                </a:cubicBezTo>
                <a:cubicBezTo>
                  <a:pt x="143523" y="671368"/>
                  <a:pt x="219723" y="599786"/>
                  <a:pt x="196632" y="465859"/>
                </a:cubicBezTo>
                <a:cubicBezTo>
                  <a:pt x="173541" y="331932"/>
                  <a:pt x="41923" y="112568"/>
                  <a:pt x="16523" y="64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A843131A-1101-5860-8797-AADAC97AED4F}"/>
              </a:ext>
            </a:extLst>
          </p:cNvPr>
          <p:cNvSpPr/>
          <p:nvPr/>
        </p:nvSpPr>
        <p:spPr>
          <a:xfrm>
            <a:off x="-2592" y="8580172"/>
            <a:ext cx="358709" cy="4133213"/>
          </a:xfrm>
          <a:custGeom>
            <a:avLst/>
            <a:gdLst>
              <a:gd name="connsiteX0" fmla="*/ 335101 w 358709"/>
              <a:gd name="connsiteY0" fmla="*/ 134337 h 4133213"/>
              <a:gd name="connsiteX1" fmla="*/ 335101 w 358709"/>
              <a:gd name="connsiteY1" fmla="*/ 189755 h 4133213"/>
              <a:gd name="connsiteX2" fmla="*/ 238119 w 358709"/>
              <a:gd name="connsiteY2" fmla="*/ 1298119 h 4133213"/>
              <a:gd name="connsiteX3" fmla="*/ 238119 w 358709"/>
              <a:gd name="connsiteY3" fmla="*/ 2392628 h 4133213"/>
              <a:gd name="connsiteX4" fmla="*/ 99574 w 358709"/>
              <a:gd name="connsiteY4" fmla="*/ 2073973 h 4133213"/>
              <a:gd name="connsiteX5" fmla="*/ 238119 w 358709"/>
              <a:gd name="connsiteY5" fmla="*/ 4055173 h 4133213"/>
              <a:gd name="connsiteX6" fmla="*/ 141137 w 358709"/>
              <a:gd name="connsiteY6" fmla="*/ 3404010 h 4133213"/>
              <a:gd name="connsiteX7" fmla="*/ 2592 w 358709"/>
              <a:gd name="connsiteY7" fmla="*/ 383719 h 4133213"/>
              <a:gd name="connsiteX8" fmla="*/ 71865 w 358709"/>
              <a:gd name="connsiteY8" fmla="*/ 1547501 h 4133213"/>
              <a:gd name="connsiteX9" fmla="*/ 335101 w 358709"/>
              <a:gd name="connsiteY9" fmla="*/ 134337 h 413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09" h="4133213">
                <a:moveTo>
                  <a:pt x="335101" y="134337"/>
                </a:moveTo>
                <a:cubicBezTo>
                  <a:pt x="378974" y="-91954"/>
                  <a:pt x="351265" y="-4209"/>
                  <a:pt x="335101" y="189755"/>
                </a:cubicBezTo>
                <a:cubicBezTo>
                  <a:pt x="318937" y="383719"/>
                  <a:pt x="254283" y="930974"/>
                  <a:pt x="238119" y="1298119"/>
                </a:cubicBezTo>
                <a:cubicBezTo>
                  <a:pt x="221955" y="1665265"/>
                  <a:pt x="261210" y="2263319"/>
                  <a:pt x="238119" y="2392628"/>
                </a:cubicBezTo>
                <a:cubicBezTo>
                  <a:pt x="215028" y="2521937"/>
                  <a:pt x="99574" y="1796882"/>
                  <a:pt x="99574" y="2073973"/>
                </a:cubicBezTo>
                <a:cubicBezTo>
                  <a:pt x="99574" y="2351064"/>
                  <a:pt x="231192" y="3833500"/>
                  <a:pt x="238119" y="4055173"/>
                </a:cubicBezTo>
                <a:cubicBezTo>
                  <a:pt x="245046" y="4276846"/>
                  <a:pt x="180392" y="4015919"/>
                  <a:pt x="141137" y="3404010"/>
                </a:cubicBezTo>
                <a:cubicBezTo>
                  <a:pt x="101882" y="2792101"/>
                  <a:pt x="14137" y="693137"/>
                  <a:pt x="2592" y="383719"/>
                </a:cubicBezTo>
                <a:cubicBezTo>
                  <a:pt x="-8953" y="74301"/>
                  <a:pt x="18756" y="1593683"/>
                  <a:pt x="71865" y="1547501"/>
                </a:cubicBezTo>
                <a:cubicBezTo>
                  <a:pt x="124974" y="1501319"/>
                  <a:pt x="291228" y="360628"/>
                  <a:pt x="335101" y="134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F86D06B-4F7C-C6DC-FD07-1D90CBE3ED7E}"/>
              </a:ext>
            </a:extLst>
          </p:cNvPr>
          <p:cNvSpPr/>
          <p:nvPr/>
        </p:nvSpPr>
        <p:spPr>
          <a:xfrm>
            <a:off x="6092991" y="11049302"/>
            <a:ext cx="1793476" cy="2072272"/>
          </a:xfrm>
          <a:custGeom>
            <a:avLst/>
            <a:gdLst>
              <a:gd name="connsiteX0" fmla="*/ 1222209 w 1793476"/>
              <a:gd name="connsiteY0" fmla="*/ 34334 h 2072272"/>
              <a:gd name="connsiteX1" fmla="*/ 1346900 w 1793476"/>
              <a:gd name="connsiteY1" fmla="*/ 214443 h 2072272"/>
              <a:gd name="connsiteX2" fmla="*/ 1568573 w 1793476"/>
              <a:gd name="connsiteY2" fmla="*/ 1114989 h 2072272"/>
              <a:gd name="connsiteX3" fmla="*/ 1554718 w 1793476"/>
              <a:gd name="connsiteY3" fmla="*/ 1627607 h 2072272"/>
              <a:gd name="connsiteX4" fmla="*/ 931264 w 1793476"/>
              <a:gd name="connsiteY4" fmla="*/ 1876989 h 2072272"/>
              <a:gd name="connsiteX5" fmla="*/ 3009 w 1793476"/>
              <a:gd name="connsiteY5" fmla="*/ 2070953 h 2072272"/>
              <a:gd name="connsiteX6" fmla="*/ 1263773 w 1793476"/>
              <a:gd name="connsiteY6" fmla="*/ 1780007 h 2072272"/>
              <a:gd name="connsiteX7" fmla="*/ 1499300 w 1793476"/>
              <a:gd name="connsiteY7" fmla="*/ 1696880 h 2072272"/>
              <a:gd name="connsiteX8" fmla="*/ 1582427 w 1793476"/>
              <a:gd name="connsiteY8" fmla="*/ 1239680 h 2072272"/>
              <a:gd name="connsiteX9" fmla="*/ 1651700 w 1793476"/>
              <a:gd name="connsiteY9" fmla="*/ 630080 h 2072272"/>
              <a:gd name="connsiteX10" fmla="*/ 1776391 w 1793476"/>
              <a:gd name="connsiteY10" fmla="*/ 740916 h 2072272"/>
              <a:gd name="connsiteX11" fmla="*/ 1222209 w 1793476"/>
              <a:gd name="connsiteY11" fmla="*/ 34334 h 20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476" h="2072272">
                <a:moveTo>
                  <a:pt x="1222209" y="34334"/>
                </a:moveTo>
                <a:cubicBezTo>
                  <a:pt x="1150627" y="-53411"/>
                  <a:pt x="1289173" y="34334"/>
                  <a:pt x="1346900" y="214443"/>
                </a:cubicBezTo>
                <a:cubicBezTo>
                  <a:pt x="1404627" y="394552"/>
                  <a:pt x="1533937" y="879462"/>
                  <a:pt x="1568573" y="1114989"/>
                </a:cubicBezTo>
                <a:cubicBezTo>
                  <a:pt x="1603209" y="1350516"/>
                  <a:pt x="1660936" y="1500607"/>
                  <a:pt x="1554718" y="1627607"/>
                </a:cubicBezTo>
                <a:cubicBezTo>
                  <a:pt x="1448500" y="1754607"/>
                  <a:pt x="1189882" y="1803098"/>
                  <a:pt x="931264" y="1876989"/>
                </a:cubicBezTo>
                <a:cubicBezTo>
                  <a:pt x="672646" y="1950880"/>
                  <a:pt x="-52409" y="2087117"/>
                  <a:pt x="3009" y="2070953"/>
                </a:cubicBezTo>
                <a:cubicBezTo>
                  <a:pt x="58427" y="2054789"/>
                  <a:pt x="1014391" y="1842352"/>
                  <a:pt x="1263773" y="1780007"/>
                </a:cubicBezTo>
                <a:cubicBezTo>
                  <a:pt x="1513155" y="1717662"/>
                  <a:pt x="1446191" y="1786935"/>
                  <a:pt x="1499300" y="1696880"/>
                </a:cubicBezTo>
                <a:cubicBezTo>
                  <a:pt x="1552409" y="1606826"/>
                  <a:pt x="1557027" y="1417480"/>
                  <a:pt x="1582427" y="1239680"/>
                </a:cubicBezTo>
                <a:cubicBezTo>
                  <a:pt x="1607827" y="1061880"/>
                  <a:pt x="1619373" y="713207"/>
                  <a:pt x="1651700" y="630080"/>
                </a:cubicBezTo>
                <a:cubicBezTo>
                  <a:pt x="1684027" y="546953"/>
                  <a:pt x="1845664" y="847134"/>
                  <a:pt x="1776391" y="740916"/>
                </a:cubicBezTo>
                <a:cubicBezTo>
                  <a:pt x="1707118" y="634698"/>
                  <a:pt x="1293791" y="122079"/>
                  <a:pt x="1222209" y="34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64A683D-F680-EC27-9EE7-E6A482DDFF7E}"/>
              </a:ext>
            </a:extLst>
          </p:cNvPr>
          <p:cNvSpPr/>
          <p:nvPr/>
        </p:nvSpPr>
        <p:spPr>
          <a:xfrm>
            <a:off x="5377249" y="12135544"/>
            <a:ext cx="2018360" cy="696819"/>
          </a:xfrm>
          <a:custGeom>
            <a:avLst/>
            <a:gdLst>
              <a:gd name="connsiteX0" fmla="*/ 12169 w 2018360"/>
              <a:gd name="connsiteY0" fmla="*/ 693765 h 696819"/>
              <a:gd name="connsiteX1" fmla="*/ 1065115 w 2018360"/>
              <a:gd name="connsiteY1" fmla="*/ 222711 h 696819"/>
              <a:gd name="connsiteX2" fmla="*/ 2007224 w 2018360"/>
              <a:gd name="connsiteY2" fmla="*/ 14892 h 696819"/>
              <a:gd name="connsiteX3" fmla="*/ 1536169 w 2018360"/>
              <a:gd name="connsiteY3" fmla="*/ 42601 h 696819"/>
              <a:gd name="connsiteX4" fmla="*/ 843442 w 2018360"/>
              <a:gd name="connsiteY4" fmla="*/ 250420 h 696819"/>
              <a:gd name="connsiteX5" fmla="*/ 510933 w 2018360"/>
              <a:gd name="connsiteY5" fmla="*/ 416674 h 696819"/>
              <a:gd name="connsiteX6" fmla="*/ 12169 w 2018360"/>
              <a:gd name="connsiteY6" fmla="*/ 693765 h 6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360" h="696819">
                <a:moveTo>
                  <a:pt x="12169" y="693765"/>
                </a:moveTo>
                <a:cubicBezTo>
                  <a:pt x="104533" y="661438"/>
                  <a:pt x="732606" y="335857"/>
                  <a:pt x="1065115" y="222711"/>
                </a:cubicBezTo>
                <a:cubicBezTo>
                  <a:pt x="1397624" y="109565"/>
                  <a:pt x="1928715" y="44910"/>
                  <a:pt x="2007224" y="14892"/>
                </a:cubicBezTo>
                <a:cubicBezTo>
                  <a:pt x="2085733" y="-15126"/>
                  <a:pt x="1730133" y="3346"/>
                  <a:pt x="1536169" y="42601"/>
                </a:cubicBezTo>
                <a:cubicBezTo>
                  <a:pt x="1342205" y="81856"/>
                  <a:pt x="1014315" y="188075"/>
                  <a:pt x="843442" y="250420"/>
                </a:cubicBezTo>
                <a:cubicBezTo>
                  <a:pt x="672569" y="312765"/>
                  <a:pt x="642551" y="340474"/>
                  <a:pt x="510933" y="416674"/>
                </a:cubicBezTo>
                <a:cubicBezTo>
                  <a:pt x="379315" y="492874"/>
                  <a:pt x="-80195" y="726092"/>
                  <a:pt x="12169" y="693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ADB371AD-14C1-1AC8-0995-0E3489F28EE6}"/>
              </a:ext>
            </a:extLst>
          </p:cNvPr>
          <p:cNvSpPr/>
          <p:nvPr/>
        </p:nvSpPr>
        <p:spPr>
          <a:xfrm>
            <a:off x="6365094" y="11476800"/>
            <a:ext cx="223399" cy="944208"/>
          </a:xfrm>
          <a:custGeom>
            <a:avLst/>
            <a:gdLst>
              <a:gd name="connsiteX0" fmla="*/ 222906 w 223399"/>
              <a:gd name="connsiteY0" fmla="*/ 0 h 944208"/>
              <a:gd name="connsiteX1" fmla="*/ 64506 w 223399"/>
              <a:gd name="connsiteY1" fmla="*/ 352800 h 944208"/>
              <a:gd name="connsiteX2" fmla="*/ 14106 w 223399"/>
              <a:gd name="connsiteY2" fmla="*/ 907200 h 944208"/>
              <a:gd name="connsiteX3" fmla="*/ 21306 w 223399"/>
              <a:gd name="connsiteY3" fmla="*/ 626400 h 944208"/>
              <a:gd name="connsiteX4" fmla="*/ 71706 w 223399"/>
              <a:gd name="connsiteY4" fmla="*/ 943200 h 944208"/>
              <a:gd name="connsiteX5" fmla="*/ 64506 w 223399"/>
              <a:gd name="connsiteY5" fmla="*/ 496800 h 944208"/>
              <a:gd name="connsiteX6" fmla="*/ 6906 w 223399"/>
              <a:gd name="connsiteY6" fmla="*/ 352800 h 944208"/>
              <a:gd name="connsiteX7" fmla="*/ 222906 w 223399"/>
              <a:gd name="connsiteY7" fmla="*/ 0 h 94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9" h="944208">
                <a:moveTo>
                  <a:pt x="222906" y="0"/>
                </a:moveTo>
                <a:cubicBezTo>
                  <a:pt x="232506" y="0"/>
                  <a:pt x="99306" y="201600"/>
                  <a:pt x="64506" y="352800"/>
                </a:cubicBezTo>
                <a:cubicBezTo>
                  <a:pt x="29706" y="504000"/>
                  <a:pt x="21306" y="861600"/>
                  <a:pt x="14106" y="907200"/>
                </a:cubicBezTo>
                <a:cubicBezTo>
                  <a:pt x="6906" y="952800"/>
                  <a:pt x="11706" y="620400"/>
                  <a:pt x="21306" y="626400"/>
                </a:cubicBezTo>
                <a:cubicBezTo>
                  <a:pt x="30906" y="632400"/>
                  <a:pt x="64506" y="964800"/>
                  <a:pt x="71706" y="943200"/>
                </a:cubicBezTo>
                <a:cubicBezTo>
                  <a:pt x="78906" y="921600"/>
                  <a:pt x="75306" y="595200"/>
                  <a:pt x="64506" y="496800"/>
                </a:cubicBezTo>
                <a:cubicBezTo>
                  <a:pt x="53706" y="398400"/>
                  <a:pt x="-23094" y="435600"/>
                  <a:pt x="6906" y="352800"/>
                </a:cubicBezTo>
                <a:cubicBezTo>
                  <a:pt x="36906" y="270000"/>
                  <a:pt x="213306" y="0"/>
                  <a:pt x="222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5783225-4182-92DC-8DE8-65583B9243A2}"/>
              </a:ext>
            </a:extLst>
          </p:cNvPr>
          <p:cNvSpPr/>
          <p:nvPr/>
        </p:nvSpPr>
        <p:spPr>
          <a:xfrm>
            <a:off x="6286502" y="11769451"/>
            <a:ext cx="1172732" cy="592453"/>
          </a:xfrm>
          <a:custGeom>
            <a:avLst/>
            <a:gdLst>
              <a:gd name="connsiteX0" fmla="*/ 1115098 w 1172732"/>
              <a:gd name="connsiteY0" fmla="*/ 2549 h 592453"/>
              <a:gd name="connsiteX1" fmla="*/ 13498 w 1172732"/>
              <a:gd name="connsiteY1" fmla="*/ 585749 h 592453"/>
              <a:gd name="connsiteX2" fmla="*/ 488698 w 1172732"/>
              <a:gd name="connsiteY2" fmla="*/ 326549 h 592453"/>
              <a:gd name="connsiteX3" fmla="*/ 287098 w 1172732"/>
              <a:gd name="connsiteY3" fmla="*/ 441749 h 592453"/>
              <a:gd name="connsiteX4" fmla="*/ 1172698 w 1172732"/>
              <a:gd name="connsiteY4" fmla="*/ 182549 h 592453"/>
              <a:gd name="connsiteX5" fmla="*/ 323098 w 1172732"/>
              <a:gd name="connsiteY5" fmla="*/ 513749 h 592453"/>
              <a:gd name="connsiteX6" fmla="*/ 740698 w 1172732"/>
              <a:gd name="connsiteY6" fmla="*/ 290549 h 592453"/>
              <a:gd name="connsiteX7" fmla="*/ 380698 w 1172732"/>
              <a:gd name="connsiteY7" fmla="*/ 369749 h 592453"/>
              <a:gd name="connsiteX8" fmla="*/ 1115098 w 1172732"/>
              <a:gd name="connsiteY8" fmla="*/ 2549 h 5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32" h="592453">
                <a:moveTo>
                  <a:pt x="1115098" y="2549"/>
                </a:moveTo>
                <a:cubicBezTo>
                  <a:pt x="1053898" y="38549"/>
                  <a:pt x="117898" y="531749"/>
                  <a:pt x="13498" y="585749"/>
                </a:cubicBezTo>
                <a:cubicBezTo>
                  <a:pt x="-90902" y="639749"/>
                  <a:pt x="443098" y="350549"/>
                  <a:pt x="488698" y="326549"/>
                </a:cubicBezTo>
                <a:cubicBezTo>
                  <a:pt x="534298" y="302549"/>
                  <a:pt x="173098" y="465749"/>
                  <a:pt x="287098" y="441749"/>
                </a:cubicBezTo>
                <a:cubicBezTo>
                  <a:pt x="401098" y="417749"/>
                  <a:pt x="1166698" y="170549"/>
                  <a:pt x="1172698" y="182549"/>
                </a:cubicBezTo>
                <a:cubicBezTo>
                  <a:pt x="1178698" y="194549"/>
                  <a:pt x="395098" y="495749"/>
                  <a:pt x="323098" y="513749"/>
                </a:cubicBezTo>
                <a:cubicBezTo>
                  <a:pt x="251098" y="531749"/>
                  <a:pt x="731098" y="314549"/>
                  <a:pt x="740698" y="290549"/>
                </a:cubicBezTo>
                <a:cubicBezTo>
                  <a:pt x="750298" y="266549"/>
                  <a:pt x="321898" y="416549"/>
                  <a:pt x="380698" y="369749"/>
                </a:cubicBezTo>
                <a:cubicBezTo>
                  <a:pt x="439498" y="322949"/>
                  <a:pt x="1176298" y="-33451"/>
                  <a:pt x="1115098" y="2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BDAD837-8727-B9F3-93C1-EEBC369BB7AF}"/>
              </a:ext>
            </a:extLst>
          </p:cNvPr>
          <p:cNvSpPr/>
          <p:nvPr/>
        </p:nvSpPr>
        <p:spPr>
          <a:xfrm>
            <a:off x="6477980" y="11792933"/>
            <a:ext cx="1188133" cy="1205323"/>
          </a:xfrm>
          <a:custGeom>
            <a:avLst/>
            <a:gdLst>
              <a:gd name="connsiteX0" fmla="*/ 1038820 w 1188133"/>
              <a:gd name="connsiteY0" fmla="*/ 667 h 1205323"/>
              <a:gd name="connsiteX1" fmla="*/ 1046020 w 1188133"/>
              <a:gd name="connsiteY1" fmla="*/ 504667 h 1205323"/>
              <a:gd name="connsiteX2" fmla="*/ 758020 w 1188133"/>
              <a:gd name="connsiteY2" fmla="*/ 742267 h 1205323"/>
              <a:gd name="connsiteX3" fmla="*/ 959620 w 1188133"/>
              <a:gd name="connsiteY3" fmla="*/ 735067 h 1205323"/>
              <a:gd name="connsiteX4" fmla="*/ 9220 w 1188133"/>
              <a:gd name="connsiteY4" fmla="*/ 1203067 h 1205323"/>
              <a:gd name="connsiteX5" fmla="*/ 513220 w 1188133"/>
              <a:gd name="connsiteY5" fmla="*/ 900667 h 1205323"/>
              <a:gd name="connsiteX6" fmla="*/ 1110820 w 1188133"/>
              <a:gd name="connsiteY6" fmla="*/ 619867 h 1205323"/>
              <a:gd name="connsiteX7" fmla="*/ 1161220 w 1188133"/>
              <a:gd name="connsiteY7" fmla="*/ 583867 h 1205323"/>
              <a:gd name="connsiteX8" fmla="*/ 930820 w 1188133"/>
              <a:gd name="connsiteY8" fmla="*/ 735067 h 1205323"/>
              <a:gd name="connsiteX9" fmla="*/ 981220 w 1188133"/>
              <a:gd name="connsiteY9" fmla="*/ 303067 h 1205323"/>
              <a:gd name="connsiteX10" fmla="*/ 844420 w 1188133"/>
              <a:gd name="connsiteY10" fmla="*/ 713467 h 1205323"/>
              <a:gd name="connsiteX11" fmla="*/ 1096420 w 1188133"/>
              <a:gd name="connsiteY11" fmla="*/ 403867 h 1205323"/>
              <a:gd name="connsiteX12" fmla="*/ 1038820 w 1188133"/>
              <a:gd name="connsiteY12" fmla="*/ 667 h 12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133" h="1205323">
                <a:moveTo>
                  <a:pt x="1038820" y="667"/>
                </a:moveTo>
                <a:cubicBezTo>
                  <a:pt x="1030420" y="17467"/>
                  <a:pt x="1092820" y="381067"/>
                  <a:pt x="1046020" y="504667"/>
                </a:cubicBezTo>
                <a:cubicBezTo>
                  <a:pt x="999220" y="628267"/>
                  <a:pt x="772420" y="703867"/>
                  <a:pt x="758020" y="742267"/>
                </a:cubicBezTo>
                <a:cubicBezTo>
                  <a:pt x="743620" y="780667"/>
                  <a:pt x="1084420" y="658267"/>
                  <a:pt x="959620" y="735067"/>
                </a:cubicBezTo>
                <a:cubicBezTo>
                  <a:pt x="834820" y="811867"/>
                  <a:pt x="83620" y="1175467"/>
                  <a:pt x="9220" y="1203067"/>
                </a:cubicBezTo>
                <a:cubicBezTo>
                  <a:pt x="-65180" y="1230667"/>
                  <a:pt x="329620" y="997867"/>
                  <a:pt x="513220" y="900667"/>
                </a:cubicBezTo>
                <a:cubicBezTo>
                  <a:pt x="696820" y="803467"/>
                  <a:pt x="1002820" y="672667"/>
                  <a:pt x="1110820" y="619867"/>
                </a:cubicBezTo>
                <a:cubicBezTo>
                  <a:pt x="1218820" y="567067"/>
                  <a:pt x="1191220" y="564667"/>
                  <a:pt x="1161220" y="583867"/>
                </a:cubicBezTo>
                <a:cubicBezTo>
                  <a:pt x="1131220" y="603067"/>
                  <a:pt x="960820" y="781867"/>
                  <a:pt x="930820" y="735067"/>
                </a:cubicBezTo>
                <a:cubicBezTo>
                  <a:pt x="900820" y="688267"/>
                  <a:pt x="995620" y="306667"/>
                  <a:pt x="981220" y="303067"/>
                </a:cubicBezTo>
                <a:cubicBezTo>
                  <a:pt x="966820" y="299467"/>
                  <a:pt x="825220" y="696667"/>
                  <a:pt x="844420" y="713467"/>
                </a:cubicBezTo>
                <a:cubicBezTo>
                  <a:pt x="863620" y="730267"/>
                  <a:pt x="1060420" y="519067"/>
                  <a:pt x="1096420" y="403867"/>
                </a:cubicBezTo>
                <a:cubicBezTo>
                  <a:pt x="1132420" y="288667"/>
                  <a:pt x="1047220" y="-16133"/>
                  <a:pt x="1038820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59E949C6-B29C-32C4-9315-42C2958DAC4A}"/>
              </a:ext>
            </a:extLst>
          </p:cNvPr>
          <p:cNvSpPr/>
          <p:nvPr/>
        </p:nvSpPr>
        <p:spPr>
          <a:xfrm>
            <a:off x="4297681" y="6682556"/>
            <a:ext cx="377978" cy="118308"/>
          </a:xfrm>
          <a:custGeom>
            <a:avLst/>
            <a:gdLst>
              <a:gd name="connsiteX0" fmla="*/ 1269 w 377978"/>
              <a:gd name="connsiteY0" fmla="*/ 819 h 118308"/>
              <a:gd name="connsiteX1" fmla="*/ 160019 w 377978"/>
              <a:gd name="connsiteY1" fmla="*/ 92894 h 118308"/>
              <a:gd name="connsiteX2" fmla="*/ 372744 w 377978"/>
              <a:gd name="connsiteY2" fmla="*/ 99244 h 118308"/>
              <a:gd name="connsiteX3" fmla="*/ 299719 w 377978"/>
              <a:gd name="connsiteY3" fmla="*/ 118294 h 118308"/>
              <a:gd name="connsiteX4" fmla="*/ 153669 w 377978"/>
              <a:gd name="connsiteY4" fmla="*/ 102419 h 118308"/>
              <a:gd name="connsiteX5" fmla="*/ 242569 w 377978"/>
              <a:gd name="connsiteY5" fmla="*/ 102419 h 118308"/>
              <a:gd name="connsiteX6" fmla="*/ 128269 w 377978"/>
              <a:gd name="connsiteY6" fmla="*/ 67494 h 118308"/>
              <a:gd name="connsiteX7" fmla="*/ 86994 w 377978"/>
              <a:gd name="connsiteY7" fmla="*/ 48444 h 118308"/>
              <a:gd name="connsiteX8" fmla="*/ 1269 w 377978"/>
              <a:gd name="connsiteY8" fmla="*/ 819 h 11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78" h="118308">
                <a:moveTo>
                  <a:pt x="1269" y="819"/>
                </a:moveTo>
                <a:cubicBezTo>
                  <a:pt x="13440" y="8227"/>
                  <a:pt x="98107" y="76490"/>
                  <a:pt x="160019" y="92894"/>
                </a:cubicBezTo>
                <a:cubicBezTo>
                  <a:pt x="221931" y="109298"/>
                  <a:pt x="349461" y="95011"/>
                  <a:pt x="372744" y="99244"/>
                </a:cubicBezTo>
                <a:cubicBezTo>
                  <a:pt x="396027" y="103477"/>
                  <a:pt x="336231" y="117765"/>
                  <a:pt x="299719" y="118294"/>
                </a:cubicBezTo>
                <a:cubicBezTo>
                  <a:pt x="263207" y="118823"/>
                  <a:pt x="163194" y="105065"/>
                  <a:pt x="153669" y="102419"/>
                </a:cubicBezTo>
                <a:cubicBezTo>
                  <a:pt x="144144" y="99773"/>
                  <a:pt x="246802" y="108240"/>
                  <a:pt x="242569" y="102419"/>
                </a:cubicBezTo>
                <a:cubicBezTo>
                  <a:pt x="238336" y="96598"/>
                  <a:pt x="154198" y="76490"/>
                  <a:pt x="128269" y="67494"/>
                </a:cubicBezTo>
                <a:cubicBezTo>
                  <a:pt x="102340" y="58498"/>
                  <a:pt x="106044" y="58498"/>
                  <a:pt x="86994" y="48444"/>
                </a:cubicBezTo>
                <a:cubicBezTo>
                  <a:pt x="67944" y="38390"/>
                  <a:pt x="-10902" y="-6589"/>
                  <a:pt x="1269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CB90C6E-C0E1-BD60-C016-4854BE2CDF60}"/>
              </a:ext>
            </a:extLst>
          </p:cNvPr>
          <p:cNvSpPr/>
          <p:nvPr/>
        </p:nvSpPr>
        <p:spPr>
          <a:xfrm>
            <a:off x="4825090" y="6524301"/>
            <a:ext cx="150200" cy="177232"/>
          </a:xfrm>
          <a:custGeom>
            <a:avLst/>
            <a:gdLst>
              <a:gd name="connsiteX0" fmla="*/ 150135 w 150200"/>
              <a:gd name="connsiteY0" fmla="*/ 324 h 177232"/>
              <a:gd name="connsiteX1" fmla="*/ 4085 w 150200"/>
              <a:gd name="connsiteY1" fmla="*/ 174949 h 177232"/>
              <a:gd name="connsiteX2" fmla="*/ 39010 w 150200"/>
              <a:gd name="connsiteY2" fmla="*/ 101924 h 177232"/>
              <a:gd name="connsiteX3" fmla="*/ 23135 w 150200"/>
              <a:gd name="connsiteY3" fmla="*/ 130499 h 177232"/>
              <a:gd name="connsiteX4" fmla="*/ 150135 w 150200"/>
              <a:gd name="connsiteY4" fmla="*/ 324 h 17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00" h="177232">
                <a:moveTo>
                  <a:pt x="150135" y="324"/>
                </a:moveTo>
                <a:cubicBezTo>
                  <a:pt x="146960" y="7732"/>
                  <a:pt x="22606" y="158016"/>
                  <a:pt x="4085" y="174949"/>
                </a:cubicBezTo>
                <a:cubicBezTo>
                  <a:pt x="-14436" y="191882"/>
                  <a:pt x="35835" y="109332"/>
                  <a:pt x="39010" y="101924"/>
                </a:cubicBezTo>
                <a:cubicBezTo>
                  <a:pt x="42185" y="94516"/>
                  <a:pt x="5673" y="146374"/>
                  <a:pt x="23135" y="130499"/>
                </a:cubicBezTo>
                <a:cubicBezTo>
                  <a:pt x="40597" y="114624"/>
                  <a:pt x="153310" y="-7084"/>
                  <a:pt x="150135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8DAD2318-83B9-E67A-3FC1-6E8C8ECF0D33}"/>
              </a:ext>
            </a:extLst>
          </p:cNvPr>
          <p:cNvSpPr/>
          <p:nvPr/>
        </p:nvSpPr>
        <p:spPr>
          <a:xfrm>
            <a:off x="5163246" y="6682125"/>
            <a:ext cx="788374" cy="2965767"/>
          </a:xfrm>
          <a:custGeom>
            <a:avLst/>
            <a:gdLst>
              <a:gd name="connsiteX0" fmla="*/ 1607 w 788374"/>
              <a:gd name="connsiteY0" fmla="*/ 29 h 2965767"/>
              <a:gd name="connsiteX1" fmla="*/ 353299 w 788374"/>
              <a:gd name="connsiteY1" fmla="*/ 1296266 h 2965767"/>
              <a:gd name="connsiteX2" fmla="*/ 333202 w 788374"/>
              <a:gd name="connsiteY2" fmla="*/ 1024961 h 2965767"/>
              <a:gd name="connsiteX3" fmla="*/ 765281 w 788374"/>
              <a:gd name="connsiteY3" fmla="*/ 2904002 h 2965767"/>
              <a:gd name="connsiteX4" fmla="*/ 674846 w 788374"/>
              <a:gd name="connsiteY4" fmla="*/ 2371440 h 2965767"/>
              <a:gd name="connsiteX5" fmla="*/ 212622 w 788374"/>
              <a:gd name="connsiteY5" fmla="*/ 974719 h 2965767"/>
              <a:gd name="connsiteX6" fmla="*/ 222670 w 788374"/>
              <a:gd name="connsiteY6" fmla="*/ 1336460 h 2965767"/>
              <a:gd name="connsiteX7" fmla="*/ 1607 w 788374"/>
              <a:gd name="connsiteY7" fmla="*/ 29 h 29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74" h="2965767">
                <a:moveTo>
                  <a:pt x="1607" y="29"/>
                </a:moveTo>
                <a:cubicBezTo>
                  <a:pt x="23378" y="-6670"/>
                  <a:pt x="298033" y="1125444"/>
                  <a:pt x="353299" y="1296266"/>
                </a:cubicBezTo>
                <a:cubicBezTo>
                  <a:pt x="408565" y="1467088"/>
                  <a:pt x="264538" y="757005"/>
                  <a:pt x="333202" y="1024961"/>
                </a:cubicBezTo>
                <a:cubicBezTo>
                  <a:pt x="401866" y="1292917"/>
                  <a:pt x="708340" y="2679589"/>
                  <a:pt x="765281" y="2904002"/>
                </a:cubicBezTo>
                <a:cubicBezTo>
                  <a:pt x="822222" y="3128415"/>
                  <a:pt x="766956" y="2692987"/>
                  <a:pt x="674846" y="2371440"/>
                </a:cubicBezTo>
                <a:cubicBezTo>
                  <a:pt x="582736" y="2049893"/>
                  <a:pt x="287985" y="1147216"/>
                  <a:pt x="212622" y="974719"/>
                </a:cubicBezTo>
                <a:cubicBezTo>
                  <a:pt x="137259" y="802222"/>
                  <a:pt x="259514" y="1502258"/>
                  <a:pt x="222670" y="1336460"/>
                </a:cubicBezTo>
                <a:cubicBezTo>
                  <a:pt x="185826" y="1170662"/>
                  <a:pt x="-20164" y="6728"/>
                  <a:pt x="160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393A11BD-6706-137E-D035-122F2A82AC00}"/>
              </a:ext>
            </a:extLst>
          </p:cNvPr>
          <p:cNvSpPr/>
          <p:nvPr/>
        </p:nvSpPr>
        <p:spPr>
          <a:xfrm>
            <a:off x="4941996" y="6886103"/>
            <a:ext cx="556240" cy="2830682"/>
          </a:xfrm>
          <a:custGeom>
            <a:avLst/>
            <a:gdLst>
              <a:gd name="connsiteX0" fmla="*/ 1793 w 556240"/>
              <a:gd name="connsiteY0" fmla="*/ 47260 h 2830682"/>
              <a:gd name="connsiteX1" fmla="*/ 413775 w 556240"/>
              <a:gd name="connsiteY1" fmla="*/ 2257897 h 2830682"/>
              <a:gd name="connsiteX2" fmla="*/ 423824 w 556240"/>
              <a:gd name="connsiteY2" fmla="*/ 1825818 h 2830682"/>
              <a:gd name="connsiteX3" fmla="*/ 554452 w 556240"/>
              <a:gd name="connsiteY3" fmla="*/ 2830653 h 2830682"/>
              <a:gd name="connsiteX4" fmla="*/ 484114 w 556240"/>
              <a:gd name="connsiteY4" fmla="*/ 1855963 h 2830682"/>
              <a:gd name="connsiteX5" fmla="*/ 273099 w 556240"/>
              <a:gd name="connsiteY5" fmla="*/ 831031 h 2830682"/>
              <a:gd name="connsiteX6" fmla="*/ 1793 w 556240"/>
              <a:gd name="connsiteY6" fmla="*/ 47260 h 283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40" h="2830682">
                <a:moveTo>
                  <a:pt x="1793" y="47260"/>
                </a:moveTo>
                <a:cubicBezTo>
                  <a:pt x="25239" y="285071"/>
                  <a:pt x="343437" y="1961471"/>
                  <a:pt x="413775" y="2257897"/>
                </a:cubicBezTo>
                <a:cubicBezTo>
                  <a:pt x="484113" y="2554323"/>
                  <a:pt x="400378" y="1730359"/>
                  <a:pt x="423824" y="1825818"/>
                </a:cubicBezTo>
                <a:cubicBezTo>
                  <a:pt x="447270" y="1921277"/>
                  <a:pt x="544404" y="2825629"/>
                  <a:pt x="554452" y="2830653"/>
                </a:cubicBezTo>
                <a:cubicBezTo>
                  <a:pt x="564500" y="2835677"/>
                  <a:pt x="531006" y="2189233"/>
                  <a:pt x="484114" y="1855963"/>
                </a:cubicBezTo>
                <a:cubicBezTo>
                  <a:pt x="437222" y="1522693"/>
                  <a:pt x="355160" y="1130807"/>
                  <a:pt x="273099" y="831031"/>
                </a:cubicBezTo>
                <a:cubicBezTo>
                  <a:pt x="191038" y="531255"/>
                  <a:pt x="-21653" y="-190551"/>
                  <a:pt x="1793" y="47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B661B44-6521-C757-1B91-FAF2A257B433}"/>
              </a:ext>
            </a:extLst>
          </p:cNvPr>
          <p:cNvSpPr/>
          <p:nvPr/>
        </p:nvSpPr>
        <p:spPr>
          <a:xfrm>
            <a:off x="4183075" y="3178084"/>
            <a:ext cx="506842" cy="916945"/>
          </a:xfrm>
          <a:custGeom>
            <a:avLst/>
            <a:gdLst>
              <a:gd name="connsiteX0" fmla="*/ 506400 w 506842"/>
              <a:gd name="connsiteY0" fmla="*/ 91 h 916945"/>
              <a:gd name="connsiteX1" fmla="*/ 188900 w 506842"/>
              <a:gd name="connsiteY1" fmla="*/ 454116 h 916945"/>
              <a:gd name="connsiteX2" fmla="*/ 246050 w 506842"/>
              <a:gd name="connsiteY2" fmla="*/ 409666 h 916945"/>
              <a:gd name="connsiteX3" fmla="*/ 1575 w 506842"/>
              <a:gd name="connsiteY3" fmla="*/ 914491 h 916945"/>
              <a:gd name="connsiteX4" fmla="*/ 138100 w 506842"/>
              <a:gd name="connsiteY4" fmla="*/ 606516 h 916945"/>
              <a:gd name="connsiteX5" fmla="*/ 77775 w 506842"/>
              <a:gd name="connsiteY5" fmla="*/ 708116 h 916945"/>
              <a:gd name="connsiteX6" fmla="*/ 293675 w 506842"/>
              <a:gd name="connsiteY6" fmla="*/ 384266 h 916945"/>
              <a:gd name="connsiteX7" fmla="*/ 141275 w 506842"/>
              <a:gd name="connsiteY7" fmla="*/ 520791 h 916945"/>
              <a:gd name="connsiteX8" fmla="*/ 309550 w 506842"/>
              <a:gd name="connsiteY8" fmla="*/ 244566 h 916945"/>
              <a:gd name="connsiteX9" fmla="*/ 109525 w 506842"/>
              <a:gd name="connsiteY9" fmla="*/ 412841 h 916945"/>
              <a:gd name="connsiteX10" fmla="*/ 506400 w 506842"/>
              <a:gd name="connsiteY10" fmla="*/ 91 h 9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842" h="916945">
                <a:moveTo>
                  <a:pt x="506400" y="91"/>
                </a:moveTo>
                <a:cubicBezTo>
                  <a:pt x="519629" y="6970"/>
                  <a:pt x="232292" y="385854"/>
                  <a:pt x="188900" y="454116"/>
                </a:cubicBezTo>
                <a:cubicBezTo>
                  <a:pt x="145508" y="522378"/>
                  <a:pt x="277271" y="332937"/>
                  <a:pt x="246050" y="409666"/>
                </a:cubicBezTo>
                <a:cubicBezTo>
                  <a:pt x="214829" y="486395"/>
                  <a:pt x="19567" y="881683"/>
                  <a:pt x="1575" y="914491"/>
                </a:cubicBezTo>
                <a:cubicBezTo>
                  <a:pt x="-16417" y="947299"/>
                  <a:pt x="125400" y="640912"/>
                  <a:pt x="138100" y="606516"/>
                </a:cubicBezTo>
                <a:cubicBezTo>
                  <a:pt x="150800" y="572120"/>
                  <a:pt x="51846" y="745158"/>
                  <a:pt x="77775" y="708116"/>
                </a:cubicBezTo>
                <a:cubicBezTo>
                  <a:pt x="103704" y="671074"/>
                  <a:pt x="283092" y="415487"/>
                  <a:pt x="293675" y="384266"/>
                </a:cubicBezTo>
                <a:cubicBezTo>
                  <a:pt x="304258" y="353045"/>
                  <a:pt x="138629" y="544074"/>
                  <a:pt x="141275" y="520791"/>
                </a:cubicBezTo>
                <a:cubicBezTo>
                  <a:pt x="143921" y="497508"/>
                  <a:pt x="314842" y="262558"/>
                  <a:pt x="309550" y="244566"/>
                </a:cubicBezTo>
                <a:cubicBezTo>
                  <a:pt x="304258" y="226574"/>
                  <a:pt x="77246" y="447766"/>
                  <a:pt x="109525" y="412841"/>
                </a:cubicBezTo>
                <a:cubicBezTo>
                  <a:pt x="141804" y="377916"/>
                  <a:pt x="493171" y="-6788"/>
                  <a:pt x="50640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2B9562F-53FE-E177-EF7E-2A4EA1506BD7}"/>
              </a:ext>
            </a:extLst>
          </p:cNvPr>
          <p:cNvSpPr/>
          <p:nvPr/>
        </p:nvSpPr>
        <p:spPr>
          <a:xfrm>
            <a:off x="4378378" y="3120006"/>
            <a:ext cx="439685" cy="960546"/>
          </a:xfrm>
          <a:custGeom>
            <a:avLst/>
            <a:gdLst>
              <a:gd name="connsiteX0" fmla="*/ 406347 w 439685"/>
              <a:gd name="connsiteY0" fmla="*/ 1019 h 960546"/>
              <a:gd name="connsiteX1" fmla="*/ 384122 w 439685"/>
              <a:gd name="connsiteY1" fmla="*/ 337569 h 960546"/>
              <a:gd name="connsiteX2" fmla="*/ 101547 w 439685"/>
              <a:gd name="connsiteY2" fmla="*/ 829694 h 960546"/>
              <a:gd name="connsiteX3" fmla="*/ 187272 w 439685"/>
              <a:gd name="connsiteY3" fmla="*/ 680469 h 960546"/>
              <a:gd name="connsiteX4" fmla="*/ 3122 w 439685"/>
              <a:gd name="connsiteY4" fmla="*/ 953519 h 960546"/>
              <a:gd name="connsiteX5" fmla="*/ 368247 w 439685"/>
              <a:gd name="connsiteY5" fmla="*/ 337569 h 960546"/>
              <a:gd name="connsiteX6" fmla="*/ 438097 w 439685"/>
              <a:gd name="connsiteY6" fmla="*/ 235969 h 960546"/>
              <a:gd name="connsiteX7" fmla="*/ 406347 w 439685"/>
              <a:gd name="connsiteY7" fmla="*/ 1019 h 9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685" h="960546">
                <a:moveTo>
                  <a:pt x="406347" y="1019"/>
                </a:moveTo>
                <a:cubicBezTo>
                  <a:pt x="397351" y="17952"/>
                  <a:pt x="434922" y="199457"/>
                  <a:pt x="384122" y="337569"/>
                </a:cubicBezTo>
                <a:cubicBezTo>
                  <a:pt x="333322" y="475681"/>
                  <a:pt x="101547" y="829694"/>
                  <a:pt x="101547" y="829694"/>
                </a:cubicBezTo>
                <a:cubicBezTo>
                  <a:pt x="68739" y="886844"/>
                  <a:pt x="203676" y="659832"/>
                  <a:pt x="187272" y="680469"/>
                </a:cubicBezTo>
                <a:cubicBezTo>
                  <a:pt x="170868" y="701106"/>
                  <a:pt x="-27040" y="1010669"/>
                  <a:pt x="3122" y="953519"/>
                </a:cubicBezTo>
                <a:cubicBezTo>
                  <a:pt x="33284" y="896369"/>
                  <a:pt x="295751" y="457161"/>
                  <a:pt x="368247" y="337569"/>
                </a:cubicBezTo>
                <a:cubicBezTo>
                  <a:pt x="440743" y="217977"/>
                  <a:pt x="429101" y="288886"/>
                  <a:pt x="438097" y="235969"/>
                </a:cubicBezTo>
                <a:cubicBezTo>
                  <a:pt x="447093" y="183052"/>
                  <a:pt x="415343" y="-15914"/>
                  <a:pt x="406347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CB2D98AD-E7D5-CDC3-3424-99A76CBC0B9B}"/>
              </a:ext>
            </a:extLst>
          </p:cNvPr>
          <p:cNvSpPr/>
          <p:nvPr/>
        </p:nvSpPr>
        <p:spPr>
          <a:xfrm>
            <a:off x="4823340" y="3193761"/>
            <a:ext cx="295137" cy="1105675"/>
          </a:xfrm>
          <a:custGeom>
            <a:avLst/>
            <a:gdLst>
              <a:gd name="connsiteX0" fmla="*/ 151885 w 295137"/>
              <a:gd name="connsiteY0" fmla="*/ 3464 h 1105675"/>
              <a:gd name="connsiteX1" fmla="*/ 291585 w 295137"/>
              <a:gd name="connsiteY1" fmla="*/ 654339 h 1105675"/>
              <a:gd name="connsiteX2" fmla="*/ 174110 w 295137"/>
              <a:gd name="connsiteY2" fmla="*/ 997239 h 1105675"/>
              <a:gd name="connsiteX3" fmla="*/ 256660 w 295137"/>
              <a:gd name="connsiteY3" fmla="*/ 879764 h 1105675"/>
              <a:gd name="connsiteX4" fmla="*/ 2660 w 295137"/>
              <a:gd name="connsiteY4" fmla="*/ 1105189 h 1105675"/>
              <a:gd name="connsiteX5" fmla="*/ 132835 w 295137"/>
              <a:gd name="connsiteY5" fmla="*/ 933739 h 1105675"/>
              <a:gd name="connsiteX6" fmla="*/ 278885 w 295137"/>
              <a:gd name="connsiteY6" fmla="*/ 730539 h 1105675"/>
              <a:gd name="connsiteX7" fmla="*/ 275710 w 295137"/>
              <a:gd name="connsiteY7" fmla="*/ 308264 h 1105675"/>
              <a:gd name="connsiteX8" fmla="*/ 288410 w 295137"/>
              <a:gd name="connsiteY8" fmla="*/ 390814 h 1105675"/>
              <a:gd name="connsiteX9" fmla="*/ 151885 w 295137"/>
              <a:gd name="connsiteY9" fmla="*/ 3464 h 11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137" h="1105675">
                <a:moveTo>
                  <a:pt x="151885" y="3464"/>
                </a:moveTo>
                <a:cubicBezTo>
                  <a:pt x="152414" y="47385"/>
                  <a:pt x="287881" y="488710"/>
                  <a:pt x="291585" y="654339"/>
                </a:cubicBezTo>
                <a:cubicBezTo>
                  <a:pt x="295289" y="819968"/>
                  <a:pt x="179931" y="959668"/>
                  <a:pt x="174110" y="997239"/>
                </a:cubicBezTo>
                <a:cubicBezTo>
                  <a:pt x="168289" y="1034810"/>
                  <a:pt x="285235" y="861772"/>
                  <a:pt x="256660" y="879764"/>
                </a:cubicBezTo>
                <a:cubicBezTo>
                  <a:pt x="228085" y="897756"/>
                  <a:pt x="23297" y="1096193"/>
                  <a:pt x="2660" y="1105189"/>
                </a:cubicBezTo>
                <a:cubicBezTo>
                  <a:pt x="-17978" y="1114185"/>
                  <a:pt x="86797" y="996181"/>
                  <a:pt x="132835" y="933739"/>
                </a:cubicBezTo>
                <a:cubicBezTo>
                  <a:pt x="178873" y="871297"/>
                  <a:pt x="255073" y="834785"/>
                  <a:pt x="278885" y="730539"/>
                </a:cubicBezTo>
                <a:cubicBezTo>
                  <a:pt x="302697" y="626293"/>
                  <a:pt x="274123" y="364885"/>
                  <a:pt x="275710" y="308264"/>
                </a:cubicBezTo>
                <a:cubicBezTo>
                  <a:pt x="277297" y="251643"/>
                  <a:pt x="308518" y="434735"/>
                  <a:pt x="288410" y="390814"/>
                </a:cubicBezTo>
                <a:cubicBezTo>
                  <a:pt x="268302" y="346893"/>
                  <a:pt x="151356" y="-40457"/>
                  <a:pt x="151885" y="3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2455393-100E-61F9-73AB-B258BD63B320}"/>
              </a:ext>
            </a:extLst>
          </p:cNvPr>
          <p:cNvSpPr/>
          <p:nvPr/>
        </p:nvSpPr>
        <p:spPr>
          <a:xfrm>
            <a:off x="4465688" y="2375962"/>
            <a:ext cx="769177" cy="1060016"/>
          </a:xfrm>
          <a:custGeom>
            <a:avLst/>
            <a:gdLst>
              <a:gd name="connsiteX0" fmla="*/ 20587 w 769177"/>
              <a:gd name="connsiteY0" fmla="*/ 33863 h 1060016"/>
              <a:gd name="connsiteX1" fmla="*/ 715912 w 769177"/>
              <a:gd name="connsiteY1" fmla="*/ 818088 h 1060016"/>
              <a:gd name="connsiteX2" fmla="*/ 674637 w 769177"/>
              <a:gd name="connsiteY2" fmla="*/ 764113 h 1060016"/>
              <a:gd name="connsiteX3" fmla="*/ 766712 w 769177"/>
              <a:gd name="connsiteY3" fmla="*/ 1059388 h 1060016"/>
              <a:gd name="connsiteX4" fmla="*/ 557162 w 769177"/>
              <a:gd name="connsiteY4" fmla="*/ 672038 h 1060016"/>
              <a:gd name="connsiteX5" fmla="*/ 401587 w 769177"/>
              <a:gd name="connsiteY5" fmla="*/ 478363 h 1060016"/>
              <a:gd name="connsiteX6" fmla="*/ 201562 w 769177"/>
              <a:gd name="connsiteY6" fmla="*/ 173563 h 1060016"/>
              <a:gd name="connsiteX7" fmla="*/ 20587 w 769177"/>
              <a:gd name="connsiteY7" fmla="*/ 33863 h 106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177" h="1060016">
                <a:moveTo>
                  <a:pt x="20587" y="33863"/>
                </a:moveTo>
                <a:cubicBezTo>
                  <a:pt x="106312" y="141284"/>
                  <a:pt x="606904" y="696380"/>
                  <a:pt x="715912" y="818088"/>
                </a:cubicBezTo>
                <a:cubicBezTo>
                  <a:pt x="824920" y="939796"/>
                  <a:pt x="666170" y="723897"/>
                  <a:pt x="674637" y="764113"/>
                </a:cubicBezTo>
                <a:cubicBezTo>
                  <a:pt x="683104" y="804329"/>
                  <a:pt x="786291" y="1074734"/>
                  <a:pt x="766712" y="1059388"/>
                </a:cubicBezTo>
                <a:cubicBezTo>
                  <a:pt x="747133" y="1044042"/>
                  <a:pt x="618016" y="768875"/>
                  <a:pt x="557162" y="672038"/>
                </a:cubicBezTo>
                <a:cubicBezTo>
                  <a:pt x="496308" y="575201"/>
                  <a:pt x="460854" y="561442"/>
                  <a:pt x="401587" y="478363"/>
                </a:cubicBezTo>
                <a:cubicBezTo>
                  <a:pt x="342320" y="395284"/>
                  <a:pt x="262416" y="244471"/>
                  <a:pt x="201562" y="173563"/>
                </a:cubicBezTo>
                <a:cubicBezTo>
                  <a:pt x="140708" y="102655"/>
                  <a:pt x="-65138" y="-73558"/>
                  <a:pt x="20587" y="33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6139E3B2-F27A-D902-9DE2-0B0647ECB92B}"/>
              </a:ext>
            </a:extLst>
          </p:cNvPr>
          <p:cNvSpPr/>
          <p:nvPr/>
        </p:nvSpPr>
        <p:spPr>
          <a:xfrm>
            <a:off x="5084094" y="3139789"/>
            <a:ext cx="366560" cy="1062965"/>
          </a:xfrm>
          <a:custGeom>
            <a:avLst/>
            <a:gdLst>
              <a:gd name="connsiteX0" fmla="*/ 211806 w 366560"/>
              <a:gd name="connsiteY0" fmla="*/ 286 h 1062965"/>
              <a:gd name="connsiteX1" fmla="*/ 310231 w 366560"/>
              <a:gd name="connsiteY1" fmla="*/ 422561 h 1062965"/>
              <a:gd name="connsiteX2" fmla="*/ 8606 w 366560"/>
              <a:gd name="connsiteY2" fmla="*/ 1051211 h 1062965"/>
              <a:gd name="connsiteX3" fmla="*/ 107031 w 366560"/>
              <a:gd name="connsiteY3" fmla="*/ 813086 h 1062965"/>
              <a:gd name="connsiteX4" fmla="*/ 364206 w 366560"/>
              <a:gd name="connsiteY4" fmla="*/ 568611 h 1062965"/>
              <a:gd name="connsiteX5" fmla="*/ 240381 w 366560"/>
              <a:gd name="connsiteY5" fmla="*/ 670211 h 1062965"/>
              <a:gd name="connsiteX6" fmla="*/ 341981 w 366560"/>
              <a:gd name="connsiteY6" fmla="*/ 482886 h 1062965"/>
              <a:gd name="connsiteX7" fmla="*/ 211806 w 366560"/>
              <a:gd name="connsiteY7" fmla="*/ 286 h 106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560" h="1062965">
                <a:moveTo>
                  <a:pt x="211806" y="286"/>
                </a:moveTo>
                <a:cubicBezTo>
                  <a:pt x="206514" y="-9768"/>
                  <a:pt x="344098" y="247407"/>
                  <a:pt x="310231" y="422561"/>
                </a:cubicBezTo>
                <a:cubicBezTo>
                  <a:pt x="276364" y="597715"/>
                  <a:pt x="42473" y="986124"/>
                  <a:pt x="8606" y="1051211"/>
                </a:cubicBezTo>
                <a:cubicBezTo>
                  <a:pt x="-25261" y="1116298"/>
                  <a:pt x="47764" y="893519"/>
                  <a:pt x="107031" y="813086"/>
                </a:cubicBezTo>
                <a:cubicBezTo>
                  <a:pt x="166298" y="732653"/>
                  <a:pt x="341981" y="592423"/>
                  <a:pt x="364206" y="568611"/>
                </a:cubicBezTo>
                <a:cubicBezTo>
                  <a:pt x="386431" y="544799"/>
                  <a:pt x="244085" y="684498"/>
                  <a:pt x="240381" y="670211"/>
                </a:cubicBezTo>
                <a:cubicBezTo>
                  <a:pt x="236677" y="655924"/>
                  <a:pt x="343569" y="588190"/>
                  <a:pt x="341981" y="482886"/>
                </a:cubicBezTo>
                <a:cubicBezTo>
                  <a:pt x="340394" y="377582"/>
                  <a:pt x="217098" y="10340"/>
                  <a:pt x="211806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951EAFB-7C0E-08F7-1A99-87F20243B9A0}"/>
              </a:ext>
            </a:extLst>
          </p:cNvPr>
          <p:cNvSpPr/>
          <p:nvPr/>
        </p:nvSpPr>
        <p:spPr>
          <a:xfrm>
            <a:off x="2844998" y="2444313"/>
            <a:ext cx="1435074" cy="825394"/>
          </a:xfrm>
          <a:custGeom>
            <a:avLst/>
            <a:gdLst>
              <a:gd name="connsiteX0" fmla="*/ 1434902 w 1435074"/>
              <a:gd name="connsiteY0" fmla="*/ 437 h 825394"/>
              <a:gd name="connsiteX1" fmla="*/ 698302 w 1435074"/>
              <a:gd name="connsiteY1" fmla="*/ 317937 h 825394"/>
              <a:gd name="connsiteX2" fmla="*/ 809427 w 1435074"/>
              <a:gd name="connsiteY2" fmla="*/ 279837 h 825394"/>
              <a:gd name="connsiteX3" fmla="*/ 345877 w 1435074"/>
              <a:gd name="connsiteY3" fmla="*/ 654487 h 825394"/>
              <a:gd name="connsiteX4" fmla="*/ 425252 w 1435074"/>
              <a:gd name="connsiteY4" fmla="*/ 543362 h 825394"/>
              <a:gd name="connsiteX5" fmla="*/ 6152 w 1435074"/>
              <a:gd name="connsiteY5" fmla="*/ 822762 h 825394"/>
              <a:gd name="connsiteX6" fmla="*/ 796727 w 1435074"/>
              <a:gd name="connsiteY6" fmla="*/ 346512 h 825394"/>
              <a:gd name="connsiteX7" fmla="*/ 558602 w 1435074"/>
              <a:gd name="connsiteY7" fmla="*/ 444937 h 825394"/>
              <a:gd name="connsiteX8" fmla="*/ 1184077 w 1435074"/>
              <a:gd name="connsiteY8" fmla="*/ 95687 h 825394"/>
              <a:gd name="connsiteX9" fmla="*/ 771327 w 1435074"/>
              <a:gd name="connsiteY9" fmla="*/ 244912 h 825394"/>
              <a:gd name="connsiteX10" fmla="*/ 1434902 w 1435074"/>
              <a:gd name="connsiteY10" fmla="*/ 437 h 8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74" h="825394">
                <a:moveTo>
                  <a:pt x="1434902" y="437"/>
                </a:moveTo>
                <a:cubicBezTo>
                  <a:pt x="1422731" y="12608"/>
                  <a:pt x="802548" y="271370"/>
                  <a:pt x="698302" y="317937"/>
                </a:cubicBezTo>
                <a:cubicBezTo>
                  <a:pt x="594056" y="364504"/>
                  <a:pt x="868164" y="223745"/>
                  <a:pt x="809427" y="279837"/>
                </a:cubicBezTo>
                <a:cubicBezTo>
                  <a:pt x="750689" y="335929"/>
                  <a:pt x="409906" y="610566"/>
                  <a:pt x="345877" y="654487"/>
                </a:cubicBezTo>
                <a:cubicBezTo>
                  <a:pt x="281848" y="698408"/>
                  <a:pt x="481873" y="515316"/>
                  <a:pt x="425252" y="543362"/>
                </a:cubicBezTo>
                <a:cubicBezTo>
                  <a:pt x="368631" y="571408"/>
                  <a:pt x="-55760" y="855570"/>
                  <a:pt x="6152" y="822762"/>
                </a:cubicBezTo>
                <a:cubicBezTo>
                  <a:pt x="68064" y="789954"/>
                  <a:pt x="704652" y="409483"/>
                  <a:pt x="796727" y="346512"/>
                </a:cubicBezTo>
                <a:cubicBezTo>
                  <a:pt x="888802" y="283541"/>
                  <a:pt x="494044" y="486741"/>
                  <a:pt x="558602" y="444937"/>
                </a:cubicBezTo>
                <a:cubicBezTo>
                  <a:pt x="623160" y="403133"/>
                  <a:pt x="1148623" y="129024"/>
                  <a:pt x="1184077" y="95687"/>
                </a:cubicBezTo>
                <a:cubicBezTo>
                  <a:pt x="1219531" y="62350"/>
                  <a:pt x="730581" y="256025"/>
                  <a:pt x="771327" y="244912"/>
                </a:cubicBezTo>
                <a:cubicBezTo>
                  <a:pt x="812073" y="233800"/>
                  <a:pt x="1447073" y="-11734"/>
                  <a:pt x="1434902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054C8CB0-DE13-3213-0BF6-FE2B4C14CEEA}"/>
              </a:ext>
            </a:extLst>
          </p:cNvPr>
          <p:cNvSpPr/>
          <p:nvPr/>
        </p:nvSpPr>
        <p:spPr>
          <a:xfrm>
            <a:off x="3005384" y="3352616"/>
            <a:ext cx="417318" cy="1383554"/>
          </a:xfrm>
          <a:custGeom>
            <a:avLst/>
            <a:gdLst>
              <a:gd name="connsiteX0" fmla="*/ 414091 w 417318"/>
              <a:gd name="connsiteY0" fmla="*/ 184 h 1383554"/>
              <a:gd name="connsiteX1" fmla="*/ 188666 w 417318"/>
              <a:gd name="connsiteY1" fmla="*/ 416109 h 1383554"/>
              <a:gd name="connsiteX2" fmla="*/ 99766 w 417318"/>
              <a:gd name="connsiteY2" fmla="*/ 835209 h 1383554"/>
              <a:gd name="connsiteX3" fmla="*/ 191841 w 417318"/>
              <a:gd name="connsiteY3" fmla="*/ 431984 h 1383554"/>
              <a:gd name="connsiteX4" fmla="*/ 74366 w 417318"/>
              <a:gd name="connsiteY4" fmla="*/ 1009834 h 1383554"/>
              <a:gd name="connsiteX5" fmla="*/ 93416 w 417318"/>
              <a:gd name="connsiteY5" fmla="*/ 1362259 h 1383554"/>
              <a:gd name="connsiteX6" fmla="*/ 83891 w 417318"/>
              <a:gd name="connsiteY6" fmla="*/ 1251134 h 1383554"/>
              <a:gd name="connsiteX7" fmla="*/ 125166 w 417318"/>
              <a:gd name="connsiteY7" fmla="*/ 492309 h 1383554"/>
              <a:gd name="connsiteX8" fmla="*/ 55316 w 417318"/>
              <a:gd name="connsiteY8" fmla="*/ 651059 h 1383554"/>
              <a:gd name="connsiteX9" fmla="*/ 274391 w 417318"/>
              <a:gd name="connsiteY9" fmla="*/ 165284 h 1383554"/>
              <a:gd name="connsiteX10" fmla="*/ 1341 w 417318"/>
              <a:gd name="connsiteY10" fmla="*/ 466909 h 1383554"/>
              <a:gd name="connsiteX11" fmla="*/ 414091 w 417318"/>
              <a:gd name="connsiteY11" fmla="*/ 184 h 138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318" h="1383554">
                <a:moveTo>
                  <a:pt x="414091" y="184"/>
                </a:moveTo>
                <a:cubicBezTo>
                  <a:pt x="445312" y="-8283"/>
                  <a:pt x="241053" y="276938"/>
                  <a:pt x="188666" y="416109"/>
                </a:cubicBezTo>
                <a:cubicBezTo>
                  <a:pt x="136278" y="555280"/>
                  <a:pt x="99237" y="832563"/>
                  <a:pt x="99766" y="835209"/>
                </a:cubicBezTo>
                <a:cubicBezTo>
                  <a:pt x="100295" y="837855"/>
                  <a:pt x="196074" y="402880"/>
                  <a:pt x="191841" y="431984"/>
                </a:cubicBezTo>
                <a:cubicBezTo>
                  <a:pt x="187608" y="461088"/>
                  <a:pt x="90770" y="854788"/>
                  <a:pt x="74366" y="1009834"/>
                </a:cubicBezTo>
                <a:cubicBezTo>
                  <a:pt x="57962" y="1164880"/>
                  <a:pt x="91828" y="1322042"/>
                  <a:pt x="93416" y="1362259"/>
                </a:cubicBezTo>
                <a:cubicBezTo>
                  <a:pt x="95004" y="1402476"/>
                  <a:pt x="78599" y="1396126"/>
                  <a:pt x="83891" y="1251134"/>
                </a:cubicBezTo>
                <a:cubicBezTo>
                  <a:pt x="89183" y="1106142"/>
                  <a:pt x="129928" y="592321"/>
                  <a:pt x="125166" y="492309"/>
                </a:cubicBezTo>
                <a:cubicBezTo>
                  <a:pt x="120404" y="392297"/>
                  <a:pt x="30445" y="705563"/>
                  <a:pt x="55316" y="651059"/>
                </a:cubicBezTo>
                <a:cubicBezTo>
                  <a:pt x="80187" y="596555"/>
                  <a:pt x="283387" y="195976"/>
                  <a:pt x="274391" y="165284"/>
                </a:cubicBezTo>
                <a:cubicBezTo>
                  <a:pt x="265395" y="134592"/>
                  <a:pt x="-21942" y="489134"/>
                  <a:pt x="1341" y="466909"/>
                </a:cubicBezTo>
                <a:cubicBezTo>
                  <a:pt x="24624" y="444684"/>
                  <a:pt x="382870" y="8651"/>
                  <a:pt x="41409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C1E0F2C8-4F36-9064-E3CC-20117FD474D8}"/>
              </a:ext>
            </a:extLst>
          </p:cNvPr>
          <p:cNvSpPr/>
          <p:nvPr/>
        </p:nvSpPr>
        <p:spPr>
          <a:xfrm>
            <a:off x="3663578" y="4530605"/>
            <a:ext cx="322963" cy="89612"/>
          </a:xfrm>
          <a:custGeom>
            <a:avLst/>
            <a:gdLst>
              <a:gd name="connsiteX0" fmla="*/ 317872 w 322963"/>
              <a:gd name="connsiteY0" fmla="*/ 76320 h 89612"/>
              <a:gd name="connsiteX1" fmla="*/ 209922 w 322963"/>
              <a:gd name="connsiteY1" fmla="*/ 73145 h 89612"/>
              <a:gd name="connsiteX2" fmla="*/ 117847 w 322963"/>
              <a:gd name="connsiteY2" fmla="*/ 69970 h 89612"/>
              <a:gd name="connsiteX3" fmla="*/ 372 w 322963"/>
              <a:gd name="connsiteY3" fmla="*/ 120 h 89612"/>
              <a:gd name="connsiteX4" fmla="*/ 82922 w 322963"/>
              <a:gd name="connsiteY4" fmla="*/ 54095 h 89612"/>
              <a:gd name="connsiteX5" fmla="*/ 146422 w 322963"/>
              <a:gd name="connsiteY5" fmla="*/ 89020 h 89612"/>
              <a:gd name="connsiteX6" fmla="*/ 9897 w 322963"/>
              <a:gd name="connsiteY6" fmla="*/ 76320 h 89612"/>
              <a:gd name="connsiteX7" fmla="*/ 317872 w 322963"/>
              <a:gd name="connsiteY7" fmla="*/ 76320 h 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963" h="89612">
                <a:moveTo>
                  <a:pt x="317872" y="76320"/>
                </a:moveTo>
                <a:cubicBezTo>
                  <a:pt x="351209" y="75791"/>
                  <a:pt x="209922" y="73145"/>
                  <a:pt x="209922" y="73145"/>
                </a:cubicBezTo>
                <a:cubicBezTo>
                  <a:pt x="176585" y="72087"/>
                  <a:pt x="152772" y="82141"/>
                  <a:pt x="117847" y="69970"/>
                </a:cubicBezTo>
                <a:cubicBezTo>
                  <a:pt x="82922" y="57799"/>
                  <a:pt x="6193" y="2766"/>
                  <a:pt x="372" y="120"/>
                </a:cubicBezTo>
                <a:cubicBezTo>
                  <a:pt x="-5449" y="-2526"/>
                  <a:pt x="58580" y="39278"/>
                  <a:pt x="82922" y="54095"/>
                </a:cubicBezTo>
                <a:cubicBezTo>
                  <a:pt x="107264" y="68912"/>
                  <a:pt x="158593" y="85316"/>
                  <a:pt x="146422" y="89020"/>
                </a:cubicBezTo>
                <a:cubicBezTo>
                  <a:pt x="134251" y="92724"/>
                  <a:pt x="-14445" y="77908"/>
                  <a:pt x="9897" y="76320"/>
                </a:cubicBezTo>
                <a:cubicBezTo>
                  <a:pt x="34239" y="74732"/>
                  <a:pt x="284535" y="76849"/>
                  <a:pt x="317872" y="76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428A5C39-74A0-1BB5-2537-EFECF2CC542E}"/>
              </a:ext>
            </a:extLst>
          </p:cNvPr>
          <p:cNvSpPr/>
          <p:nvPr/>
        </p:nvSpPr>
        <p:spPr>
          <a:xfrm>
            <a:off x="2253002" y="5736343"/>
            <a:ext cx="707606" cy="3959813"/>
          </a:xfrm>
          <a:custGeom>
            <a:avLst/>
            <a:gdLst>
              <a:gd name="connsiteX0" fmla="*/ 263621 w 707606"/>
              <a:gd name="connsiteY0" fmla="*/ 9002 h 3959813"/>
              <a:gd name="connsiteX1" fmla="*/ 4676 w 707606"/>
              <a:gd name="connsiteY1" fmla="*/ 2606545 h 3959813"/>
              <a:gd name="connsiteX2" fmla="*/ 93688 w 707606"/>
              <a:gd name="connsiteY2" fmla="*/ 2379969 h 3959813"/>
              <a:gd name="connsiteX3" fmla="*/ 53228 w 707606"/>
              <a:gd name="connsiteY3" fmla="*/ 3949823 h 3959813"/>
              <a:gd name="connsiteX4" fmla="*/ 660131 w 707606"/>
              <a:gd name="connsiteY4" fmla="*/ 1506029 h 3959813"/>
              <a:gd name="connsiteX5" fmla="*/ 652039 w 707606"/>
              <a:gd name="connsiteY5" fmla="*/ 2849307 h 3959813"/>
              <a:gd name="connsiteX6" fmla="*/ 522566 w 707606"/>
              <a:gd name="connsiteY6" fmla="*/ 292223 h 3959813"/>
              <a:gd name="connsiteX7" fmla="*/ 441646 w 707606"/>
              <a:gd name="connsiteY7" fmla="*/ 1700238 h 3959813"/>
              <a:gd name="connsiteX8" fmla="*/ 263621 w 707606"/>
              <a:gd name="connsiteY8" fmla="*/ 9002 h 395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606" h="3959813">
                <a:moveTo>
                  <a:pt x="263621" y="9002"/>
                </a:moveTo>
                <a:cubicBezTo>
                  <a:pt x="190793" y="160053"/>
                  <a:pt x="32998" y="2211384"/>
                  <a:pt x="4676" y="2606545"/>
                </a:cubicBezTo>
                <a:cubicBezTo>
                  <a:pt x="-23646" y="3001706"/>
                  <a:pt x="85596" y="2156089"/>
                  <a:pt x="93688" y="2379969"/>
                </a:cubicBezTo>
                <a:cubicBezTo>
                  <a:pt x="101780" y="2603849"/>
                  <a:pt x="-41179" y="4095480"/>
                  <a:pt x="53228" y="3949823"/>
                </a:cubicBezTo>
                <a:cubicBezTo>
                  <a:pt x="147635" y="3804166"/>
                  <a:pt x="560329" y="1689448"/>
                  <a:pt x="660131" y="1506029"/>
                </a:cubicBezTo>
                <a:cubicBezTo>
                  <a:pt x="759933" y="1322610"/>
                  <a:pt x="674966" y="3051608"/>
                  <a:pt x="652039" y="2849307"/>
                </a:cubicBezTo>
                <a:cubicBezTo>
                  <a:pt x="629112" y="2647006"/>
                  <a:pt x="557632" y="483735"/>
                  <a:pt x="522566" y="292223"/>
                </a:cubicBezTo>
                <a:cubicBezTo>
                  <a:pt x="487501" y="100712"/>
                  <a:pt x="482106" y="1743396"/>
                  <a:pt x="441646" y="1700238"/>
                </a:cubicBezTo>
                <a:cubicBezTo>
                  <a:pt x="401186" y="1657080"/>
                  <a:pt x="336449" y="-142049"/>
                  <a:pt x="263621" y="9002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C04E88E-00E5-44D1-8050-2CF2574117F9}"/>
              </a:ext>
            </a:extLst>
          </p:cNvPr>
          <p:cNvSpPr/>
          <p:nvPr/>
        </p:nvSpPr>
        <p:spPr>
          <a:xfrm>
            <a:off x="2525546" y="5878423"/>
            <a:ext cx="924463" cy="4168204"/>
          </a:xfrm>
          <a:custGeom>
            <a:avLst/>
            <a:gdLst>
              <a:gd name="connsiteX0" fmla="*/ 492783 w 924463"/>
              <a:gd name="connsiteY0" fmla="*/ 247248 h 4168204"/>
              <a:gd name="connsiteX1" fmla="*/ 492783 w 924463"/>
              <a:gd name="connsiteY1" fmla="*/ 360536 h 4168204"/>
              <a:gd name="connsiteX2" fmla="*/ 889293 w 924463"/>
              <a:gd name="connsiteY2" fmla="*/ 2731503 h 4168204"/>
              <a:gd name="connsiteX3" fmla="*/ 865017 w 924463"/>
              <a:gd name="connsiteY3" fmla="*/ 2383545 h 4168204"/>
              <a:gd name="connsiteX4" fmla="*/ 913569 w 924463"/>
              <a:gd name="connsiteY4" fmla="*/ 4155701 h 4168204"/>
              <a:gd name="connsiteX5" fmla="*/ 622256 w 924463"/>
              <a:gd name="connsiteY5" fmla="*/ 3217025 h 4168204"/>
              <a:gd name="connsiteX6" fmla="*/ 517059 w 924463"/>
              <a:gd name="connsiteY6" fmla="*/ 4074781 h 4168204"/>
              <a:gd name="connsiteX7" fmla="*/ 241930 w 924463"/>
              <a:gd name="connsiteY7" fmla="*/ 1962759 h 4168204"/>
              <a:gd name="connsiteX8" fmla="*/ 23445 w 924463"/>
              <a:gd name="connsiteY8" fmla="*/ 4034320 h 4168204"/>
              <a:gd name="connsiteX9" fmla="*/ 161010 w 924463"/>
              <a:gd name="connsiteY9" fmla="*/ 142051 h 4168204"/>
              <a:gd name="connsiteX10" fmla="*/ 7261 w 924463"/>
              <a:gd name="connsiteY10" fmla="*/ 1452961 h 4168204"/>
              <a:gd name="connsiteX11" fmla="*/ 444231 w 924463"/>
              <a:gd name="connsiteY11" fmla="*/ 61131 h 4168204"/>
              <a:gd name="connsiteX12" fmla="*/ 492783 w 924463"/>
              <a:gd name="connsiteY12" fmla="*/ 247248 h 416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463" h="4168204">
                <a:moveTo>
                  <a:pt x="492783" y="247248"/>
                </a:moveTo>
                <a:cubicBezTo>
                  <a:pt x="500875" y="297149"/>
                  <a:pt x="426698" y="-53506"/>
                  <a:pt x="492783" y="360536"/>
                </a:cubicBezTo>
                <a:cubicBezTo>
                  <a:pt x="558868" y="774578"/>
                  <a:pt x="827254" y="2394335"/>
                  <a:pt x="889293" y="2731503"/>
                </a:cubicBezTo>
                <a:cubicBezTo>
                  <a:pt x="951332" y="3068671"/>
                  <a:pt x="860971" y="2146179"/>
                  <a:pt x="865017" y="2383545"/>
                </a:cubicBezTo>
                <a:cubicBezTo>
                  <a:pt x="869063" y="2620911"/>
                  <a:pt x="954029" y="4016788"/>
                  <a:pt x="913569" y="4155701"/>
                </a:cubicBezTo>
                <a:cubicBezTo>
                  <a:pt x="873109" y="4294614"/>
                  <a:pt x="688341" y="3230512"/>
                  <a:pt x="622256" y="3217025"/>
                </a:cubicBezTo>
                <a:cubicBezTo>
                  <a:pt x="556171" y="3203538"/>
                  <a:pt x="580447" y="4283825"/>
                  <a:pt x="517059" y="4074781"/>
                </a:cubicBezTo>
                <a:cubicBezTo>
                  <a:pt x="453671" y="3865737"/>
                  <a:pt x="324199" y="1969503"/>
                  <a:pt x="241930" y="1962759"/>
                </a:cubicBezTo>
                <a:cubicBezTo>
                  <a:pt x="159661" y="1956016"/>
                  <a:pt x="36932" y="4337771"/>
                  <a:pt x="23445" y="4034320"/>
                </a:cubicBezTo>
                <a:cubicBezTo>
                  <a:pt x="9958" y="3730869"/>
                  <a:pt x="163707" y="572277"/>
                  <a:pt x="161010" y="142051"/>
                </a:cubicBezTo>
                <a:cubicBezTo>
                  <a:pt x="158313" y="-288175"/>
                  <a:pt x="-39942" y="1466448"/>
                  <a:pt x="7261" y="1452961"/>
                </a:cubicBezTo>
                <a:cubicBezTo>
                  <a:pt x="54464" y="1439474"/>
                  <a:pt x="360613" y="256688"/>
                  <a:pt x="444231" y="61131"/>
                </a:cubicBezTo>
                <a:cubicBezTo>
                  <a:pt x="527849" y="-134426"/>
                  <a:pt x="484691" y="197347"/>
                  <a:pt x="492783" y="24724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AC3ADDD1-9044-9252-063D-C1654556E31A}"/>
              </a:ext>
            </a:extLst>
          </p:cNvPr>
          <p:cNvSpPr/>
          <p:nvPr/>
        </p:nvSpPr>
        <p:spPr>
          <a:xfrm>
            <a:off x="4372776" y="5378002"/>
            <a:ext cx="1596863" cy="2387775"/>
          </a:xfrm>
          <a:custGeom>
            <a:avLst/>
            <a:gdLst>
              <a:gd name="connsiteX0" fmla="*/ 1219641 w 1596863"/>
              <a:gd name="connsiteY0" fmla="*/ 611981 h 2387775"/>
              <a:gd name="connsiteX1" fmla="*/ 451015 w 1596863"/>
              <a:gd name="connsiteY1" fmla="*/ 1817928 h 2387775"/>
              <a:gd name="connsiteX2" fmla="*/ 782320 w 1596863"/>
              <a:gd name="connsiteY2" fmla="*/ 1274589 h 2387775"/>
              <a:gd name="connsiteX3" fmla="*/ 441 w 1596863"/>
              <a:gd name="connsiteY3" fmla="*/ 2387772 h 2387775"/>
              <a:gd name="connsiteX4" fmla="*/ 663050 w 1596863"/>
              <a:gd name="connsiteY4" fmla="*/ 1287841 h 2387775"/>
              <a:gd name="connsiteX5" fmla="*/ 146215 w 1596863"/>
              <a:gd name="connsiteY5" fmla="*/ 1791424 h 2387775"/>
              <a:gd name="connsiteX6" fmla="*/ 888337 w 1596863"/>
              <a:gd name="connsiteY6" fmla="*/ 399946 h 2387775"/>
              <a:gd name="connsiteX7" fmla="*/ 212476 w 1596863"/>
              <a:gd name="connsiteY7" fmla="*/ 1195076 h 2387775"/>
              <a:gd name="connsiteX8" fmla="*/ 1550946 w 1596863"/>
              <a:gd name="connsiteY8" fmla="*/ 15633 h 2387775"/>
              <a:gd name="connsiteX9" fmla="*/ 1219641 w 1596863"/>
              <a:gd name="connsiteY9" fmla="*/ 611981 h 23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863" h="2387775">
                <a:moveTo>
                  <a:pt x="1219641" y="611981"/>
                </a:moveTo>
                <a:cubicBezTo>
                  <a:pt x="1036319" y="912364"/>
                  <a:pt x="523902" y="1707493"/>
                  <a:pt x="451015" y="1817928"/>
                </a:cubicBezTo>
                <a:cubicBezTo>
                  <a:pt x="378128" y="1928363"/>
                  <a:pt x="857416" y="1179615"/>
                  <a:pt x="782320" y="1274589"/>
                </a:cubicBezTo>
                <a:cubicBezTo>
                  <a:pt x="707224" y="1369563"/>
                  <a:pt x="20319" y="2385563"/>
                  <a:pt x="441" y="2387772"/>
                </a:cubicBezTo>
                <a:cubicBezTo>
                  <a:pt x="-19437" y="2389981"/>
                  <a:pt x="638754" y="1387232"/>
                  <a:pt x="663050" y="1287841"/>
                </a:cubicBezTo>
                <a:cubicBezTo>
                  <a:pt x="687346" y="1188450"/>
                  <a:pt x="108667" y="1939406"/>
                  <a:pt x="146215" y="1791424"/>
                </a:cubicBezTo>
                <a:cubicBezTo>
                  <a:pt x="183763" y="1643442"/>
                  <a:pt x="877294" y="499337"/>
                  <a:pt x="888337" y="399946"/>
                </a:cubicBezTo>
                <a:cubicBezTo>
                  <a:pt x="899380" y="300555"/>
                  <a:pt x="102041" y="1259128"/>
                  <a:pt x="212476" y="1195076"/>
                </a:cubicBezTo>
                <a:cubicBezTo>
                  <a:pt x="322911" y="1131024"/>
                  <a:pt x="1387503" y="115024"/>
                  <a:pt x="1550946" y="15633"/>
                </a:cubicBezTo>
                <a:cubicBezTo>
                  <a:pt x="1714389" y="-83758"/>
                  <a:pt x="1402963" y="311598"/>
                  <a:pt x="1219641" y="611981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B42C82C0-8F1F-4328-B4D4-303FF908F749}"/>
              </a:ext>
            </a:extLst>
          </p:cNvPr>
          <p:cNvSpPr/>
          <p:nvPr/>
        </p:nvSpPr>
        <p:spPr>
          <a:xfrm>
            <a:off x="4134575" y="5635354"/>
            <a:ext cx="2432141" cy="6755538"/>
          </a:xfrm>
          <a:custGeom>
            <a:avLst/>
            <a:gdLst>
              <a:gd name="connsiteX0" fmla="*/ 1139790 w 2432141"/>
              <a:gd name="connsiteY0" fmla="*/ 738942 h 6755538"/>
              <a:gd name="connsiteX1" fmla="*/ 2385495 w 2432141"/>
              <a:gd name="connsiteY1" fmla="*/ 4900124 h 6755538"/>
              <a:gd name="connsiteX2" fmla="*/ 2186712 w 2432141"/>
              <a:gd name="connsiteY2" fmla="*/ 4396542 h 6755538"/>
              <a:gd name="connsiteX3" fmla="*/ 2372242 w 2432141"/>
              <a:gd name="connsiteY3" fmla="*/ 5973550 h 6755538"/>
              <a:gd name="connsiteX4" fmla="*/ 2266225 w 2432141"/>
              <a:gd name="connsiteY4" fmla="*/ 5562733 h 6755538"/>
              <a:gd name="connsiteX5" fmla="*/ 2239721 w 2432141"/>
              <a:gd name="connsiteY5" fmla="*/ 6371116 h 6755538"/>
              <a:gd name="connsiteX6" fmla="*/ 1961425 w 2432141"/>
              <a:gd name="connsiteY6" fmla="*/ 6596403 h 6755538"/>
              <a:gd name="connsiteX7" fmla="*/ 1908416 w 2432141"/>
              <a:gd name="connsiteY7" fmla="*/ 6503637 h 6755538"/>
              <a:gd name="connsiteX8" fmla="*/ 861495 w 2432141"/>
              <a:gd name="connsiteY8" fmla="*/ 3641168 h 6755538"/>
              <a:gd name="connsiteX9" fmla="*/ 1007268 w 2432141"/>
              <a:gd name="connsiteY9" fmla="*/ 4595324 h 6755538"/>
              <a:gd name="connsiteX10" fmla="*/ 103 w 2432141"/>
              <a:gd name="connsiteY10" fmla="*/ 2011150 h 6755538"/>
              <a:gd name="connsiteX11" fmla="*/ 1073529 w 2432141"/>
              <a:gd name="connsiteY11" fmla="*/ 3203846 h 6755538"/>
              <a:gd name="connsiteX12" fmla="*/ 437425 w 2432141"/>
              <a:gd name="connsiteY12" fmla="*/ 1467811 h 6755538"/>
              <a:gd name="connsiteX13" fmla="*/ 901251 w 2432141"/>
              <a:gd name="connsiteY13" fmla="*/ 487150 h 6755538"/>
              <a:gd name="connsiteX14" fmla="*/ 344660 w 2432141"/>
              <a:gd name="connsiteY14" fmla="*/ 1295533 h 6755538"/>
              <a:gd name="connsiteX15" fmla="*/ 1484347 w 2432141"/>
              <a:gd name="connsiteY15" fmla="*/ 10072 h 6755538"/>
              <a:gd name="connsiteX16" fmla="*/ 954260 w 2432141"/>
              <a:gd name="connsiteY16" fmla="*/ 738942 h 6755538"/>
              <a:gd name="connsiteX17" fmla="*/ 1139790 w 2432141"/>
              <a:gd name="connsiteY17" fmla="*/ 1507568 h 6755538"/>
              <a:gd name="connsiteX18" fmla="*/ 1139790 w 2432141"/>
              <a:gd name="connsiteY18" fmla="*/ 738942 h 675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2141" h="6755538">
                <a:moveTo>
                  <a:pt x="1139790" y="738942"/>
                </a:moveTo>
                <a:cubicBezTo>
                  <a:pt x="1347408" y="1304368"/>
                  <a:pt x="2211008" y="4290524"/>
                  <a:pt x="2385495" y="4900124"/>
                </a:cubicBezTo>
                <a:cubicBezTo>
                  <a:pt x="2559982" y="5509724"/>
                  <a:pt x="2188921" y="4217638"/>
                  <a:pt x="2186712" y="4396542"/>
                </a:cubicBezTo>
                <a:cubicBezTo>
                  <a:pt x="2184503" y="4575446"/>
                  <a:pt x="2358990" y="5779185"/>
                  <a:pt x="2372242" y="5973550"/>
                </a:cubicBezTo>
                <a:cubicBezTo>
                  <a:pt x="2385494" y="6167915"/>
                  <a:pt x="2288312" y="5496472"/>
                  <a:pt x="2266225" y="5562733"/>
                </a:cubicBezTo>
                <a:cubicBezTo>
                  <a:pt x="2244138" y="5628994"/>
                  <a:pt x="2290521" y="6198838"/>
                  <a:pt x="2239721" y="6371116"/>
                </a:cubicBezTo>
                <a:cubicBezTo>
                  <a:pt x="2188921" y="6543394"/>
                  <a:pt x="2016643" y="6574316"/>
                  <a:pt x="1961425" y="6596403"/>
                </a:cubicBezTo>
                <a:cubicBezTo>
                  <a:pt x="1906208" y="6618490"/>
                  <a:pt x="2091738" y="6996176"/>
                  <a:pt x="1908416" y="6503637"/>
                </a:cubicBezTo>
                <a:cubicBezTo>
                  <a:pt x="1725094" y="6011098"/>
                  <a:pt x="1011686" y="3959220"/>
                  <a:pt x="861495" y="3641168"/>
                </a:cubicBezTo>
                <a:cubicBezTo>
                  <a:pt x="711304" y="3323116"/>
                  <a:pt x="1150833" y="4866994"/>
                  <a:pt x="1007268" y="4595324"/>
                </a:cubicBezTo>
                <a:cubicBezTo>
                  <a:pt x="863703" y="4323654"/>
                  <a:pt x="-10941" y="2243063"/>
                  <a:pt x="103" y="2011150"/>
                </a:cubicBezTo>
                <a:cubicBezTo>
                  <a:pt x="11146" y="1779237"/>
                  <a:pt x="1000642" y="3294403"/>
                  <a:pt x="1073529" y="3203846"/>
                </a:cubicBezTo>
                <a:cubicBezTo>
                  <a:pt x="1146416" y="3113290"/>
                  <a:pt x="466138" y="1920594"/>
                  <a:pt x="437425" y="1467811"/>
                </a:cubicBezTo>
                <a:cubicBezTo>
                  <a:pt x="408712" y="1015028"/>
                  <a:pt x="916712" y="515863"/>
                  <a:pt x="901251" y="487150"/>
                </a:cubicBezTo>
                <a:cubicBezTo>
                  <a:pt x="885790" y="458437"/>
                  <a:pt x="247477" y="1375046"/>
                  <a:pt x="344660" y="1295533"/>
                </a:cubicBezTo>
                <a:cubicBezTo>
                  <a:pt x="441843" y="1216020"/>
                  <a:pt x="1382747" y="102837"/>
                  <a:pt x="1484347" y="10072"/>
                </a:cubicBezTo>
                <a:cubicBezTo>
                  <a:pt x="1585947" y="-82693"/>
                  <a:pt x="1011686" y="489359"/>
                  <a:pt x="954260" y="738942"/>
                </a:cubicBezTo>
                <a:cubicBezTo>
                  <a:pt x="896834" y="988525"/>
                  <a:pt x="1102242" y="1511985"/>
                  <a:pt x="1139790" y="1507568"/>
                </a:cubicBezTo>
                <a:cubicBezTo>
                  <a:pt x="1177338" y="1503151"/>
                  <a:pt x="932172" y="173516"/>
                  <a:pt x="1139790" y="73894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ED31E2ED-F08A-C8D3-F3B8-4BCF1971DCD4}"/>
              </a:ext>
            </a:extLst>
          </p:cNvPr>
          <p:cNvSpPr/>
          <p:nvPr/>
        </p:nvSpPr>
        <p:spPr>
          <a:xfrm>
            <a:off x="3883167" y="5844816"/>
            <a:ext cx="950662" cy="268355"/>
          </a:xfrm>
          <a:custGeom>
            <a:avLst/>
            <a:gdLst>
              <a:gd name="connsiteX0" fmla="*/ 3033 w 950662"/>
              <a:gd name="connsiteY0" fmla="*/ 18573 h 268355"/>
              <a:gd name="connsiteX1" fmla="*/ 355959 w 950662"/>
              <a:gd name="connsiteY1" fmla="*/ 10552 h 268355"/>
              <a:gd name="connsiteX2" fmla="*/ 259707 w 950662"/>
              <a:gd name="connsiteY2" fmla="*/ 2531 h 268355"/>
              <a:gd name="connsiteX3" fmla="*/ 580549 w 950662"/>
              <a:gd name="connsiteY3" fmla="*/ 58679 h 268355"/>
              <a:gd name="connsiteX4" fmla="*/ 732949 w 950662"/>
              <a:gd name="connsiteY4" fmla="*/ 86752 h 268355"/>
              <a:gd name="connsiteX5" fmla="*/ 696854 w 950662"/>
              <a:gd name="connsiteY5" fmla="*/ 54668 h 268355"/>
              <a:gd name="connsiteX6" fmla="*/ 901391 w 950662"/>
              <a:gd name="connsiteY6" fmla="*/ 174984 h 268355"/>
              <a:gd name="connsiteX7" fmla="*/ 945507 w 950662"/>
              <a:gd name="connsiteY7" fmla="*/ 243163 h 268355"/>
              <a:gd name="connsiteX8" fmla="*/ 813159 w 950662"/>
              <a:gd name="connsiteY8" fmla="*/ 263216 h 268355"/>
              <a:gd name="connsiteX9" fmla="*/ 376012 w 950662"/>
              <a:gd name="connsiteY9" fmla="*/ 154931 h 268355"/>
              <a:gd name="connsiteX10" fmla="*/ 532422 w 950662"/>
              <a:gd name="connsiteY10" fmla="*/ 211079 h 268355"/>
              <a:gd name="connsiteX11" fmla="*/ 295801 w 950662"/>
              <a:gd name="connsiteY11" fmla="*/ 82742 h 268355"/>
              <a:gd name="connsiteX12" fmla="*/ 167465 w 950662"/>
              <a:gd name="connsiteY12" fmla="*/ 78731 h 268355"/>
              <a:gd name="connsiteX13" fmla="*/ 107307 w 950662"/>
              <a:gd name="connsiteY13" fmla="*/ 86752 h 268355"/>
              <a:gd name="connsiteX14" fmla="*/ 179496 w 950662"/>
              <a:gd name="connsiteY14" fmla="*/ 58679 h 268355"/>
              <a:gd name="connsiteX15" fmla="*/ 3033 w 950662"/>
              <a:gd name="connsiteY15" fmla="*/ 18573 h 26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0662" h="268355">
                <a:moveTo>
                  <a:pt x="3033" y="18573"/>
                </a:moveTo>
                <a:cubicBezTo>
                  <a:pt x="32443" y="10552"/>
                  <a:pt x="313180" y="13226"/>
                  <a:pt x="355959" y="10552"/>
                </a:cubicBezTo>
                <a:cubicBezTo>
                  <a:pt x="398738" y="7878"/>
                  <a:pt x="222275" y="-5490"/>
                  <a:pt x="259707" y="2531"/>
                </a:cubicBezTo>
                <a:cubicBezTo>
                  <a:pt x="297139" y="10552"/>
                  <a:pt x="580549" y="58679"/>
                  <a:pt x="580549" y="58679"/>
                </a:cubicBezTo>
                <a:cubicBezTo>
                  <a:pt x="659423" y="72716"/>
                  <a:pt x="713565" y="87420"/>
                  <a:pt x="732949" y="86752"/>
                </a:cubicBezTo>
                <a:cubicBezTo>
                  <a:pt x="752333" y="86084"/>
                  <a:pt x="668780" y="39963"/>
                  <a:pt x="696854" y="54668"/>
                </a:cubicBezTo>
                <a:cubicBezTo>
                  <a:pt x="724928" y="69373"/>
                  <a:pt x="859949" y="143568"/>
                  <a:pt x="901391" y="174984"/>
                </a:cubicBezTo>
                <a:cubicBezTo>
                  <a:pt x="942833" y="206400"/>
                  <a:pt x="960212" y="228458"/>
                  <a:pt x="945507" y="243163"/>
                </a:cubicBezTo>
                <a:cubicBezTo>
                  <a:pt x="930802" y="257868"/>
                  <a:pt x="908075" y="277921"/>
                  <a:pt x="813159" y="263216"/>
                </a:cubicBezTo>
                <a:cubicBezTo>
                  <a:pt x="718243" y="248511"/>
                  <a:pt x="422801" y="163620"/>
                  <a:pt x="376012" y="154931"/>
                </a:cubicBezTo>
                <a:cubicBezTo>
                  <a:pt x="329223" y="146242"/>
                  <a:pt x="545790" y="223110"/>
                  <a:pt x="532422" y="211079"/>
                </a:cubicBezTo>
                <a:cubicBezTo>
                  <a:pt x="519054" y="199048"/>
                  <a:pt x="356627" y="104800"/>
                  <a:pt x="295801" y="82742"/>
                </a:cubicBezTo>
                <a:cubicBezTo>
                  <a:pt x="234975" y="60684"/>
                  <a:pt x="198881" y="78063"/>
                  <a:pt x="167465" y="78731"/>
                </a:cubicBezTo>
                <a:cubicBezTo>
                  <a:pt x="136049" y="79399"/>
                  <a:pt x="105302" y="90094"/>
                  <a:pt x="107307" y="86752"/>
                </a:cubicBezTo>
                <a:cubicBezTo>
                  <a:pt x="109312" y="83410"/>
                  <a:pt x="191528" y="68705"/>
                  <a:pt x="179496" y="58679"/>
                </a:cubicBezTo>
                <a:cubicBezTo>
                  <a:pt x="167464" y="48653"/>
                  <a:pt x="-26377" y="26594"/>
                  <a:pt x="3033" y="1857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FE708205-9D58-C6A6-3080-BDB17CD0F246}"/>
              </a:ext>
            </a:extLst>
          </p:cNvPr>
          <p:cNvSpPr/>
          <p:nvPr/>
        </p:nvSpPr>
        <p:spPr>
          <a:xfrm>
            <a:off x="4443657" y="5934211"/>
            <a:ext cx="713881" cy="234906"/>
          </a:xfrm>
          <a:custGeom>
            <a:avLst/>
            <a:gdLst>
              <a:gd name="connsiteX0" fmla="*/ 100269 w 713881"/>
              <a:gd name="connsiteY0" fmla="*/ 5378 h 234906"/>
              <a:gd name="connsiteX1" fmla="*/ 352932 w 713881"/>
              <a:gd name="connsiteY1" fmla="*/ 29442 h 234906"/>
              <a:gd name="connsiteX2" fmla="*/ 533406 w 713881"/>
              <a:gd name="connsiteY2" fmla="*/ 181842 h 234906"/>
              <a:gd name="connsiteX3" fmla="*/ 481269 w 713881"/>
              <a:gd name="connsiteY3" fmla="*/ 105642 h 234906"/>
              <a:gd name="connsiteX4" fmla="*/ 713880 w 713881"/>
              <a:gd name="connsiteY4" fmla="*/ 193873 h 234906"/>
              <a:gd name="connsiteX5" fmla="*/ 485280 w 713881"/>
              <a:gd name="connsiteY5" fmla="*/ 173821 h 234906"/>
              <a:gd name="connsiteX6" fmla="*/ 585543 w 713881"/>
              <a:gd name="connsiteY6" fmla="*/ 233978 h 234906"/>
              <a:gd name="connsiteX7" fmla="*/ 144385 w 713881"/>
              <a:gd name="connsiteY7" fmla="*/ 201894 h 234906"/>
              <a:gd name="connsiteX8" fmla="*/ 6 w 713881"/>
              <a:gd name="connsiteY8" fmla="*/ 93610 h 234906"/>
              <a:gd name="connsiteX9" fmla="*/ 148396 w 713881"/>
              <a:gd name="connsiteY9" fmla="*/ 97621 h 234906"/>
              <a:gd name="connsiteX10" fmla="*/ 100269 w 713881"/>
              <a:gd name="connsiteY10" fmla="*/ 5378 h 2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881" h="234906">
                <a:moveTo>
                  <a:pt x="100269" y="5378"/>
                </a:moveTo>
                <a:cubicBezTo>
                  <a:pt x="134358" y="-5985"/>
                  <a:pt x="280743" y="31"/>
                  <a:pt x="352932" y="29442"/>
                </a:cubicBezTo>
                <a:cubicBezTo>
                  <a:pt x="425122" y="58853"/>
                  <a:pt x="512016" y="169142"/>
                  <a:pt x="533406" y="181842"/>
                </a:cubicBezTo>
                <a:cubicBezTo>
                  <a:pt x="554796" y="194542"/>
                  <a:pt x="451190" y="103637"/>
                  <a:pt x="481269" y="105642"/>
                </a:cubicBezTo>
                <a:cubicBezTo>
                  <a:pt x="511348" y="107647"/>
                  <a:pt x="713212" y="182510"/>
                  <a:pt x="713880" y="193873"/>
                </a:cubicBezTo>
                <a:cubicBezTo>
                  <a:pt x="714548" y="205236"/>
                  <a:pt x="506670" y="167137"/>
                  <a:pt x="485280" y="173821"/>
                </a:cubicBezTo>
                <a:cubicBezTo>
                  <a:pt x="463891" y="180505"/>
                  <a:pt x="642359" y="229299"/>
                  <a:pt x="585543" y="233978"/>
                </a:cubicBezTo>
                <a:cubicBezTo>
                  <a:pt x="528727" y="238657"/>
                  <a:pt x="241974" y="225289"/>
                  <a:pt x="144385" y="201894"/>
                </a:cubicBezTo>
                <a:cubicBezTo>
                  <a:pt x="46796" y="178499"/>
                  <a:pt x="-662" y="110989"/>
                  <a:pt x="6" y="93610"/>
                </a:cubicBezTo>
                <a:cubicBezTo>
                  <a:pt x="674" y="76231"/>
                  <a:pt x="127007" y="108316"/>
                  <a:pt x="148396" y="97621"/>
                </a:cubicBezTo>
                <a:cubicBezTo>
                  <a:pt x="169785" y="86926"/>
                  <a:pt x="66180" y="16741"/>
                  <a:pt x="100269" y="537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A406F746-085F-46D4-E5EA-12304A7D4BBE}"/>
              </a:ext>
            </a:extLst>
          </p:cNvPr>
          <p:cNvSpPr/>
          <p:nvPr/>
        </p:nvSpPr>
        <p:spPr>
          <a:xfrm>
            <a:off x="3934079" y="5847143"/>
            <a:ext cx="762592" cy="535371"/>
          </a:xfrm>
          <a:custGeom>
            <a:avLst/>
            <a:gdLst>
              <a:gd name="connsiteX0" fmla="*/ 80458 w 762592"/>
              <a:gd name="connsiteY0" fmla="*/ 204 h 535371"/>
              <a:gd name="connsiteX1" fmla="*/ 68426 w 762592"/>
              <a:gd name="connsiteY1" fmla="*/ 76404 h 535371"/>
              <a:gd name="connsiteX2" fmla="*/ 433384 w 762592"/>
              <a:gd name="connsiteY2" fmla="*/ 248857 h 535371"/>
              <a:gd name="connsiteX3" fmla="*/ 413332 w 762592"/>
              <a:gd name="connsiteY3" fmla="*/ 236825 h 535371"/>
              <a:gd name="connsiteX4" fmla="*/ 730163 w 762592"/>
              <a:gd name="connsiteY4" fmla="*/ 357141 h 535371"/>
              <a:gd name="connsiteX5" fmla="*/ 714121 w 762592"/>
              <a:gd name="connsiteY5" fmla="*/ 525583 h 535371"/>
              <a:gd name="connsiteX6" fmla="*/ 393279 w 762592"/>
              <a:gd name="connsiteY6" fmla="*/ 493499 h 535371"/>
              <a:gd name="connsiteX7" fmla="*/ 232858 w 762592"/>
              <a:gd name="connsiteY7" fmla="*/ 313025 h 535371"/>
              <a:gd name="connsiteX8" fmla="*/ 72437 w 762592"/>
              <a:gd name="connsiteY8" fmla="*/ 160625 h 535371"/>
              <a:gd name="connsiteX9" fmla="*/ 40353 w 762592"/>
              <a:gd name="connsiteY9" fmla="*/ 96457 h 535371"/>
              <a:gd name="connsiteX10" fmla="*/ 247 w 762592"/>
              <a:gd name="connsiteY10" fmla="*/ 96457 h 535371"/>
              <a:gd name="connsiteX11" fmla="*/ 80458 w 762592"/>
              <a:gd name="connsiteY11" fmla="*/ 204 h 53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592" h="535371">
                <a:moveTo>
                  <a:pt x="80458" y="204"/>
                </a:moveTo>
                <a:cubicBezTo>
                  <a:pt x="91821" y="-3138"/>
                  <a:pt x="9605" y="34962"/>
                  <a:pt x="68426" y="76404"/>
                </a:cubicBezTo>
                <a:cubicBezTo>
                  <a:pt x="127247" y="117846"/>
                  <a:pt x="375900" y="222120"/>
                  <a:pt x="433384" y="248857"/>
                </a:cubicBezTo>
                <a:cubicBezTo>
                  <a:pt x="490868" y="275594"/>
                  <a:pt x="363869" y="218778"/>
                  <a:pt x="413332" y="236825"/>
                </a:cubicBezTo>
                <a:cubicBezTo>
                  <a:pt x="462795" y="254872"/>
                  <a:pt x="680032" y="309015"/>
                  <a:pt x="730163" y="357141"/>
                </a:cubicBezTo>
                <a:cubicBezTo>
                  <a:pt x="780294" y="405267"/>
                  <a:pt x="770268" y="502857"/>
                  <a:pt x="714121" y="525583"/>
                </a:cubicBezTo>
                <a:cubicBezTo>
                  <a:pt x="657974" y="548309"/>
                  <a:pt x="473489" y="528925"/>
                  <a:pt x="393279" y="493499"/>
                </a:cubicBezTo>
                <a:cubicBezTo>
                  <a:pt x="313069" y="458073"/>
                  <a:pt x="286332" y="368504"/>
                  <a:pt x="232858" y="313025"/>
                </a:cubicBezTo>
                <a:cubicBezTo>
                  <a:pt x="179384" y="257546"/>
                  <a:pt x="104521" y="196720"/>
                  <a:pt x="72437" y="160625"/>
                </a:cubicBezTo>
                <a:cubicBezTo>
                  <a:pt x="40353" y="124530"/>
                  <a:pt x="52385" y="107152"/>
                  <a:pt x="40353" y="96457"/>
                </a:cubicBezTo>
                <a:cubicBezTo>
                  <a:pt x="28321" y="85762"/>
                  <a:pt x="-3095" y="109826"/>
                  <a:pt x="247" y="96457"/>
                </a:cubicBezTo>
                <a:cubicBezTo>
                  <a:pt x="3589" y="83089"/>
                  <a:pt x="69095" y="3546"/>
                  <a:pt x="80458" y="20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95D22C4C-1BC1-8CEA-7579-734D3EF515CC}"/>
              </a:ext>
            </a:extLst>
          </p:cNvPr>
          <p:cNvSpPr/>
          <p:nvPr/>
        </p:nvSpPr>
        <p:spPr>
          <a:xfrm>
            <a:off x="4388992" y="6136760"/>
            <a:ext cx="637764" cy="276587"/>
          </a:xfrm>
          <a:custGeom>
            <a:avLst/>
            <a:gdLst>
              <a:gd name="connsiteX0" fmla="*/ 636197 w 637764"/>
              <a:gd name="connsiteY0" fmla="*/ 7366 h 276587"/>
              <a:gd name="connsiteX1" fmla="*/ 543955 w 637764"/>
              <a:gd name="connsiteY1" fmla="*/ 147735 h 276587"/>
              <a:gd name="connsiteX2" fmla="*/ 411608 w 637764"/>
              <a:gd name="connsiteY2" fmla="*/ 276072 h 276587"/>
              <a:gd name="connsiteX3" fmla="*/ 134882 w 637764"/>
              <a:gd name="connsiteY3" fmla="*/ 195861 h 276587"/>
              <a:gd name="connsiteX4" fmla="*/ 6545 w 637764"/>
              <a:gd name="connsiteY4" fmla="*/ 159766 h 276587"/>
              <a:gd name="connsiteX5" fmla="*/ 102797 w 637764"/>
              <a:gd name="connsiteY5" fmla="*/ 147735 h 276587"/>
              <a:gd name="connsiteX6" fmla="*/ 2534 w 637764"/>
              <a:gd name="connsiteY6" fmla="*/ 59503 h 276587"/>
              <a:gd name="connsiteX7" fmla="*/ 231134 w 637764"/>
              <a:gd name="connsiteY7" fmla="*/ 75545 h 276587"/>
              <a:gd name="connsiteX8" fmla="*/ 126861 w 637764"/>
              <a:gd name="connsiteY8" fmla="*/ 43461 h 276587"/>
              <a:gd name="connsiteX9" fmla="*/ 439682 w 637764"/>
              <a:gd name="connsiteY9" fmla="*/ 71535 h 276587"/>
              <a:gd name="connsiteX10" fmla="*/ 299313 w 637764"/>
              <a:gd name="connsiteY10" fmla="*/ 35440 h 276587"/>
              <a:gd name="connsiteX11" fmla="*/ 467755 w 637764"/>
              <a:gd name="connsiteY11" fmla="*/ 23408 h 276587"/>
              <a:gd name="connsiteX12" fmla="*/ 636197 w 637764"/>
              <a:gd name="connsiteY12" fmla="*/ 7366 h 2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7764" h="276587">
                <a:moveTo>
                  <a:pt x="636197" y="7366"/>
                </a:moveTo>
                <a:cubicBezTo>
                  <a:pt x="648897" y="28087"/>
                  <a:pt x="581386" y="102951"/>
                  <a:pt x="543955" y="147735"/>
                </a:cubicBezTo>
                <a:cubicBezTo>
                  <a:pt x="506524" y="192519"/>
                  <a:pt x="479787" y="268051"/>
                  <a:pt x="411608" y="276072"/>
                </a:cubicBezTo>
                <a:cubicBezTo>
                  <a:pt x="343429" y="284093"/>
                  <a:pt x="134882" y="195861"/>
                  <a:pt x="134882" y="195861"/>
                </a:cubicBezTo>
                <a:cubicBezTo>
                  <a:pt x="67372" y="176477"/>
                  <a:pt x="11892" y="167787"/>
                  <a:pt x="6545" y="159766"/>
                </a:cubicBezTo>
                <a:cubicBezTo>
                  <a:pt x="1198" y="151745"/>
                  <a:pt x="103465" y="164445"/>
                  <a:pt x="102797" y="147735"/>
                </a:cubicBezTo>
                <a:cubicBezTo>
                  <a:pt x="102129" y="131025"/>
                  <a:pt x="-18855" y="71535"/>
                  <a:pt x="2534" y="59503"/>
                </a:cubicBezTo>
                <a:cubicBezTo>
                  <a:pt x="23923" y="47471"/>
                  <a:pt x="210413" y="78219"/>
                  <a:pt x="231134" y="75545"/>
                </a:cubicBezTo>
                <a:cubicBezTo>
                  <a:pt x="251855" y="72871"/>
                  <a:pt x="92103" y="44129"/>
                  <a:pt x="126861" y="43461"/>
                </a:cubicBezTo>
                <a:cubicBezTo>
                  <a:pt x="161619" y="42793"/>
                  <a:pt x="410940" y="72872"/>
                  <a:pt x="439682" y="71535"/>
                </a:cubicBezTo>
                <a:cubicBezTo>
                  <a:pt x="468424" y="70198"/>
                  <a:pt x="294634" y="43461"/>
                  <a:pt x="299313" y="35440"/>
                </a:cubicBezTo>
                <a:cubicBezTo>
                  <a:pt x="303992" y="27419"/>
                  <a:pt x="413613" y="31429"/>
                  <a:pt x="467755" y="23408"/>
                </a:cubicBezTo>
                <a:cubicBezTo>
                  <a:pt x="521897" y="15387"/>
                  <a:pt x="623497" y="-13355"/>
                  <a:pt x="636197" y="736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DC03A85A-202D-72C2-0337-73DDE7194C5E}"/>
              </a:ext>
            </a:extLst>
          </p:cNvPr>
          <p:cNvSpPr/>
          <p:nvPr/>
        </p:nvSpPr>
        <p:spPr>
          <a:xfrm>
            <a:off x="799268" y="6723565"/>
            <a:ext cx="2010976" cy="5201209"/>
          </a:xfrm>
          <a:custGeom>
            <a:avLst/>
            <a:gdLst>
              <a:gd name="connsiteX0" fmla="*/ 1994732 w 2010976"/>
              <a:gd name="connsiteY0" fmla="*/ 236035 h 5201209"/>
              <a:gd name="connsiteX1" fmla="*/ 1512132 w 2010976"/>
              <a:gd name="connsiteY1" fmla="*/ 1671135 h 5201209"/>
              <a:gd name="connsiteX2" fmla="*/ 1918532 w 2010976"/>
              <a:gd name="connsiteY2" fmla="*/ 3779335 h 5201209"/>
              <a:gd name="connsiteX3" fmla="*/ 1639132 w 2010976"/>
              <a:gd name="connsiteY3" fmla="*/ 3372935 h 5201209"/>
              <a:gd name="connsiteX4" fmla="*/ 1740732 w 2010976"/>
              <a:gd name="connsiteY4" fmla="*/ 4998535 h 5201209"/>
              <a:gd name="connsiteX5" fmla="*/ 1385132 w 2010976"/>
              <a:gd name="connsiteY5" fmla="*/ 4706435 h 5201209"/>
              <a:gd name="connsiteX6" fmla="*/ 38932 w 2010976"/>
              <a:gd name="connsiteY6" fmla="*/ 769435 h 5201209"/>
              <a:gd name="connsiteX7" fmla="*/ 369132 w 2010976"/>
              <a:gd name="connsiteY7" fmla="*/ 1455235 h 5201209"/>
              <a:gd name="connsiteX8" fmla="*/ 432632 w 2010976"/>
              <a:gd name="connsiteY8" fmla="*/ 7435 h 5201209"/>
              <a:gd name="connsiteX9" fmla="*/ 826332 w 2010976"/>
              <a:gd name="connsiteY9" fmla="*/ 858335 h 5201209"/>
              <a:gd name="connsiteX10" fmla="*/ 1550232 w 2010976"/>
              <a:gd name="connsiteY10" fmla="*/ 121735 h 5201209"/>
              <a:gd name="connsiteX11" fmla="*/ 788232 w 2010976"/>
              <a:gd name="connsiteY11" fmla="*/ 896435 h 5201209"/>
              <a:gd name="connsiteX12" fmla="*/ 1994732 w 2010976"/>
              <a:gd name="connsiteY12" fmla="*/ 236035 h 520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0976" h="5201209">
                <a:moveTo>
                  <a:pt x="1994732" y="236035"/>
                </a:moveTo>
                <a:cubicBezTo>
                  <a:pt x="2115382" y="365152"/>
                  <a:pt x="1524832" y="1080585"/>
                  <a:pt x="1512132" y="1671135"/>
                </a:cubicBezTo>
                <a:cubicBezTo>
                  <a:pt x="1499432" y="2261685"/>
                  <a:pt x="1897365" y="3495702"/>
                  <a:pt x="1918532" y="3779335"/>
                </a:cubicBezTo>
                <a:cubicBezTo>
                  <a:pt x="1939699" y="4062968"/>
                  <a:pt x="1668765" y="3169735"/>
                  <a:pt x="1639132" y="3372935"/>
                </a:cubicBezTo>
                <a:cubicBezTo>
                  <a:pt x="1609499" y="3576135"/>
                  <a:pt x="1783065" y="4776285"/>
                  <a:pt x="1740732" y="4998535"/>
                </a:cubicBezTo>
                <a:cubicBezTo>
                  <a:pt x="1698399" y="5220785"/>
                  <a:pt x="1668765" y="5411285"/>
                  <a:pt x="1385132" y="4706435"/>
                </a:cubicBezTo>
                <a:cubicBezTo>
                  <a:pt x="1101499" y="4001585"/>
                  <a:pt x="208265" y="1311302"/>
                  <a:pt x="38932" y="769435"/>
                </a:cubicBezTo>
                <a:cubicBezTo>
                  <a:pt x="-130401" y="227568"/>
                  <a:pt x="303515" y="1582235"/>
                  <a:pt x="369132" y="1455235"/>
                </a:cubicBezTo>
                <a:cubicBezTo>
                  <a:pt x="434749" y="1328235"/>
                  <a:pt x="356432" y="106918"/>
                  <a:pt x="432632" y="7435"/>
                </a:cubicBezTo>
                <a:cubicBezTo>
                  <a:pt x="508832" y="-92048"/>
                  <a:pt x="640066" y="839285"/>
                  <a:pt x="826332" y="858335"/>
                </a:cubicBezTo>
                <a:cubicBezTo>
                  <a:pt x="1012598" y="877385"/>
                  <a:pt x="1556582" y="115385"/>
                  <a:pt x="1550232" y="121735"/>
                </a:cubicBezTo>
                <a:cubicBezTo>
                  <a:pt x="1543882" y="128085"/>
                  <a:pt x="712032" y="881618"/>
                  <a:pt x="788232" y="896435"/>
                </a:cubicBezTo>
                <a:cubicBezTo>
                  <a:pt x="864432" y="911252"/>
                  <a:pt x="1874082" y="106918"/>
                  <a:pt x="1994732" y="236035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21B2B866-2111-D124-DC7B-193F59AFC08E}"/>
              </a:ext>
            </a:extLst>
          </p:cNvPr>
          <p:cNvSpPr/>
          <p:nvPr/>
        </p:nvSpPr>
        <p:spPr>
          <a:xfrm>
            <a:off x="-132728" y="7173940"/>
            <a:ext cx="2337241" cy="5236646"/>
          </a:xfrm>
          <a:custGeom>
            <a:avLst/>
            <a:gdLst>
              <a:gd name="connsiteX0" fmla="*/ 1161428 w 2337241"/>
              <a:gd name="connsiteY0" fmla="*/ 26960 h 5236646"/>
              <a:gd name="connsiteX1" fmla="*/ 18428 w 2337241"/>
              <a:gd name="connsiteY1" fmla="*/ 2058960 h 5236646"/>
              <a:gd name="connsiteX2" fmla="*/ 437528 w 2337241"/>
              <a:gd name="connsiteY2" fmla="*/ 1728760 h 5236646"/>
              <a:gd name="connsiteX3" fmla="*/ 196228 w 2337241"/>
              <a:gd name="connsiteY3" fmla="*/ 3252760 h 5236646"/>
              <a:gd name="connsiteX4" fmla="*/ 310528 w 2337241"/>
              <a:gd name="connsiteY4" fmla="*/ 4421160 h 5236646"/>
              <a:gd name="connsiteX5" fmla="*/ 412128 w 2337241"/>
              <a:gd name="connsiteY5" fmla="*/ 4129060 h 5236646"/>
              <a:gd name="connsiteX6" fmla="*/ 755028 w 2337241"/>
              <a:gd name="connsiteY6" fmla="*/ 5056160 h 5236646"/>
              <a:gd name="connsiteX7" fmla="*/ 869328 w 2337241"/>
              <a:gd name="connsiteY7" fmla="*/ 4548160 h 5236646"/>
              <a:gd name="connsiteX8" fmla="*/ 1034428 w 2337241"/>
              <a:gd name="connsiteY8" fmla="*/ 4954560 h 5236646"/>
              <a:gd name="connsiteX9" fmla="*/ 1923428 w 2337241"/>
              <a:gd name="connsiteY9" fmla="*/ 4827560 h 5236646"/>
              <a:gd name="connsiteX10" fmla="*/ 2329828 w 2337241"/>
              <a:gd name="connsiteY10" fmla="*/ 5221260 h 5236646"/>
              <a:gd name="connsiteX11" fmla="*/ 2190128 w 2337241"/>
              <a:gd name="connsiteY11" fmla="*/ 4205260 h 5236646"/>
              <a:gd name="connsiteX12" fmla="*/ 2240928 w 2337241"/>
              <a:gd name="connsiteY12" fmla="*/ 192060 h 5236646"/>
              <a:gd name="connsiteX13" fmla="*/ 1339228 w 2337241"/>
              <a:gd name="connsiteY13" fmla="*/ 1258860 h 5236646"/>
              <a:gd name="connsiteX14" fmla="*/ 1275728 w 2337241"/>
              <a:gd name="connsiteY14" fmla="*/ 446060 h 5236646"/>
              <a:gd name="connsiteX15" fmla="*/ 691528 w 2337241"/>
              <a:gd name="connsiteY15" fmla="*/ 865160 h 5236646"/>
              <a:gd name="connsiteX16" fmla="*/ 1161428 w 2337241"/>
              <a:gd name="connsiteY16" fmla="*/ 26960 h 52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7241" h="5236646">
                <a:moveTo>
                  <a:pt x="1161428" y="26960"/>
                </a:moveTo>
                <a:cubicBezTo>
                  <a:pt x="1049245" y="225927"/>
                  <a:pt x="139078" y="1775327"/>
                  <a:pt x="18428" y="2058960"/>
                </a:cubicBezTo>
                <a:cubicBezTo>
                  <a:pt x="-102222" y="2342593"/>
                  <a:pt x="407895" y="1529793"/>
                  <a:pt x="437528" y="1728760"/>
                </a:cubicBezTo>
                <a:cubicBezTo>
                  <a:pt x="467161" y="1927727"/>
                  <a:pt x="217395" y="2804027"/>
                  <a:pt x="196228" y="3252760"/>
                </a:cubicBezTo>
                <a:cubicBezTo>
                  <a:pt x="175061" y="3701493"/>
                  <a:pt x="274545" y="4275110"/>
                  <a:pt x="310528" y="4421160"/>
                </a:cubicBezTo>
                <a:cubicBezTo>
                  <a:pt x="346511" y="4567210"/>
                  <a:pt x="338045" y="4023227"/>
                  <a:pt x="412128" y="4129060"/>
                </a:cubicBezTo>
                <a:cubicBezTo>
                  <a:pt x="486211" y="4234893"/>
                  <a:pt x="678828" y="4986310"/>
                  <a:pt x="755028" y="5056160"/>
                </a:cubicBezTo>
                <a:cubicBezTo>
                  <a:pt x="831228" y="5126010"/>
                  <a:pt x="822761" y="4565093"/>
                  <a:pt x="869328" y="4548160"/>
                </a:cubicBezTo>
                <a:cubicBezTo>
                  <a:pt x="915895" y="4531227"/>
                  <a:pt x="858745" y="4907993"/>
                  <a:pt x="1034428" y="4954560"/>
                </a:cubicBezTo>
                <a:cubicBezTo>
                  <a:pt x="1210111" y="5001127"/>
                  <a:pt x="1707528" y="4783110"/>
                  <a:pt x="1923428" y="4827560"/>
                </a:cubicBezTo>
                <a:cubicBezTo>
                  <a:pt x="2139328" y="4872010"/>
                  <a:pt x="2285378" y="5324977"/>
                  <a:pt x="2329828" y="5221260"/>
                </a:cubicBezTo>
                <a:cubicBezTo>
                  <a:pt x="2374278" y="5117543"/>
                  <a:pt x="2204945" y="5043460"/>
                  <a:pt x="2190128" y="4205260"/>
                </a:cubicBezTo>
                <a:cubicBezTo>
                  <a:pt x="2175311" y="3367060"/>
                  <a:pt x="2382745" y="683127"/>
                  <a:pt x="2240928" y="192060"/>
                </a:cubicBezTo>
                <a:cubicBezTo>
                  <a:pt x="2099111" y="-299007"/>
                  <a:pt x="1500095" y="1216527"/>
                  <a:pt x="1339228" y="1258860"/>
                </a:cubicBezTo>
                <a:cubicBezTo>
                  <a:pt x="1178361" y="1301193"/>
                  <a:pt x="1383678" y="511677"/>
                  <a:pt x="1275728" y="446060"/>
                </a:cubicBezTo>
                <a:cubicBezTo>
                  <a:pt x="1167778" y="380443"/>
                  <a:pt x="706345" y="937127"/>
                  <a:pt x="691528" y="865160"/>
                </a:cubicBezTo>
                <a:cubicBezTo>
                  <a:pt x="676711" y="793193"/>
                  <a:pt x="1273611" y="-172007"/>
                  <a:pt x="1161428" y="26960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B169F7D1-CAA0-056D-0B0A-CE7DB86AF859}"/>
              </a:ext>
            </a:extLst>
          </p:cNvPr>
          <p:cNvSpPr/>
          <p:nvPr/>
        </p:nvSpPr>
        <p:spPr>
          <a:xfrm>
            <a:off x="2906933" y="7286148"/>
            <a:ext cx="3051624" cy="5197069"/>
          </a:xfrm>
          <a:custGeom>
            <a:avLst/>
            <a:gdLst>
              <a:gd name="connsiteX0" fmla="*/ 395067 w 3051624"/>
              <a:gd name="connsiteY0" fmla="*/ 79852 h 5197069"/>
              <a:gd name="connsiteX1" fmla="*/ 445867 w 3051624"/>
              <a:gd name="connsiteY1" fmla="*/ 130652 h 5197069"/>
              <a:gd name="connsiteX2" fmla="*/ 1157067 w 3051624"/>
              <a:gd name="connsiteY2" fmla="*/ 651352 h 5197069"/>
              <a:gd name="connsiteX3" fmla="*/ 1804767 w 3051624"/>
              <a:gd name="connsiteY3" fmla="*/ 257652 h 5197069"/>
              <a:gd name="connsiteX4" fmla="*/ 2122267 w 3051624"/>
              <a:gd name="connsiteY4" fmla="*/ 1756252 h 5197069"/>
              <a:gd name="connsiteX5" fmla="*/ 3049367 w 3051624"/>
              <a:gd name="connsiteY5" fmla="*/ 4512152 h 5197069"/>
              <a:gd name="connsiteX6" fmla="*/ 2350867 w 3051624"/>
              <a:gd name="connsiteY6" fmla="*/ 4613752 h 5197069"/>
              <a:gd name="connsiteX7" fmla="*/ 1347567 w 3051624"/>
              <a:gd name="connsiteY7" fmla="*/ 5045552 h 5197069"/>
              <a:gd name="connsiteX8" fmla="*/ 445867 w 3051624"/>
              <a:gd name="connsiteY8" fmla="*/ 5096352 h 5197069"/>
              <a:gd name="connsiteX9" fmla="*/ 115667 w 3051624"/>
              <a:gd name="connsiteY9" fmla="*/ 3750152 h 5197069"/>
              <a:gd name="connsiteX10" fmla="*/ 204567 w 3051624"/>
              <a:gd name="connsiteY10" fmla="*/ 4220052 h 5197069"/>
              <a:gd name="connsiteX11" fmla="*/ 153767 w 3051624"/>
              <a:gd name="connsiteY11" fmla="*/ 1095852 h 5197069"/>
              <a:gd name="connsiteX12" fmla="*/ 458567 w 3051624"/>
              <a:gd name="connsiteY12" fmla="*/ 2188052 h 5197069"/>
              <a:gd name="connsiteX13" fmla="*/ 1367 w 3051624"/>
              <a:gd name="connsiteY13" fmla="*/ 206852 h 5197069"/>
              <a:gd name="connsiteX14" fmla="*/ 636367 w 3051624"/>
              <a:gd name="connsiteY14" fmla="*/ 1095852 h 5197069"/>
              <a:gd name="connsiteX15" fmla="*/ 395067 w 3051624"/>
              <a:gd name="connsiteY15" fmla="*/ 79852 h 519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1624" h="5197069">
                <a:moveTo>
                  <a:pt x="395067" y="79852"/>
                </a:moveTo>
                <a:cubicBezTo>
                  <a:pt x="363317" y="-81015"/>
                  <a:pt x="318867" y="35402"/>
                  <a:pt x="445867" y="130652"/>
                </a:cubicBezTo>
                <a:cubicBezTo>
                  <a:pt x="572867" y="225902"/>
                  <a:pt x="930584" y="630185"/>
                  <a:pt x="1157067" y="651352"/>
                </a:cubicBezTo>
                <a:cubicBezTo>
                  <a:pt x="1383550" y="672519"/>
                  <a:pt x="1643900" y="73502"/>
                  <a:pt x="1804767" y="257652"/>
                </a:cubicBezTo>
                <a:cubicBezTo>
                  <a:pt x="1965634" y="441802"/>
                  <a:pt x="1914834" y="1047169"/>
                  <a:pt x="2122267" y="1756252"/>
                </a:cubicBezTo>
                <a:cubicBezTo>
                  <a:pt x="2329700" y="2465335"/>
                  <a:pt x="3011267" y="4035902"/>
                  <a:pt x="3049367" y="4512152"/>
                </a:cubicBezTo>
                <a:cubicBezTo>
                  <a:pt x="3087467" y="4988402"/>
                  <a:pt x="2634500" y="4524852"/>
                  <a:pt x="2350867" y="4613752"/>
                </a:cubicBezTo>
                <a:cubicBezTo>
                  <a:pt x="2067234" y="4702652"/>
                  <a:pt x="1665067" y="4965119"/>
                  <a:pt x="1347567" y="5045552"/>
                </a:cubicBezTo>
                <a:cubicBezTo>
                  <a:pt x="1030067" y="5125985"/>
                  <a:pt x="651184" y="5312252"/>
                  <a:pt x="445867" y="5096352"/>
                </a:cubicBezTo>
                <a:cubicBezTo>
                  <a:pt x="240550" y="4880452"/>
                  <a:pt x="155884" y="3896202"/>
                  <a:pt x="115667" y="3750152"/>
                </a:cubicBezTo>
                <a:cubicBezTo>
                  <a:pt x="75450" y="3604102"/>
                  <a:pt x="198217" y="4662435"/>
                  <a:pt x="204567" y="4220052"/>
                </a:cubicBezTo>
                <a:cubicBezTo>
                  <a:pt x="210917" y="3777669"/>
                  <a:pt x="111434" y="1434519"/>
                  <a:pt x="153767" y="1095852"/>
                </a:cubicBezTo>
                <a:cubicBezTo>
                  <a:pt x="196100" y="757185"/>
                  <a:pt x="483967" y="2336219"/>
                  <a:pt x="458567" y="2188052"/>
                </a:cubicBezTo>
                <a:cubicBezTo>
                  <a:pt x="433167" y="2039885"/>
                  <a:pt x="-28266" y="388885"/>
                  <a:pt x="1367" y="206852"/>
                </a:cubicBezTo>
                <a:cubicBezTo>
                  <a:pt x="31000" y="24819"/>
                  <a:pt x="568634" y="1121252"/>
                  <a:pt x="636367" y="1095852"/>
                </a:cubicBezTo>
                <a:cubicBezTo>
                  <a:pt x="704100" y="1070452"/>
                  <a:pt x="426817" y="240719"/>
                  <a:pt x="395067" y="7985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4213DC78-B443-1DEF-3F1D-DF7113FB6191}"/>
              </a:ext>
            </a:extLst>
          </p:cNvPr>
          <p:cNvSpPr/>
          <p:nvPr/>
        </p:nvSpPr>
        <p:spPr>
          <a:xfrm>
            <a:off x="5351270" y="7093968"/>
            <a:ext cx="2255102" cy="4904399"/>
          </a:xfrm>
          <a:custGeom>
            <a:avLst/>
            <a:gdLst>
              <a:gd name="connsiteX0" fmla="*/ 147830 w 2255102"/>
              <a:gd name="connsiteY0" fmla="*/ 5332 h 4904399"/>
              <a:gd name="connsiteX1" fmla="*/ 1214630 w 2255102"/>
              <a:gd name="connsiteY1" fmla="*/ 919732 h 4904399"/>
              <a:gd name="connsiteX2" fmla="*/ 1100330 w 2255102"/>
              <a:gd name="connsiteY2" fmla="*/ 576832 h 4904399"/>
              <a:gd name="connsiteX3" fmla="*/ 2014730 w 2255102"/>
              <a:gd name="connsiteY3" fmla="*/ 4094732 h 4904399"/>
              <a:gd name="connsiteX4" fmla="*/ 2243330 w 2255102"/>
              <a:gd name="connsiteY4" fmla="*/ 4894832 h 4904399"/>
              <a:gd name="connsiteX5" fmla="*/ 1748030 w 2255102"/>
              <a:gd name="connsiteY5" fmla="*/ 4539232 h 4904399"/>
              <a:gd name="connsiteX6" fmla="*/ 1240030 w 2255102"/>
              <a:gd name="connsiteY6" fmla="*/ 4590032 h 4904399"/>
              <a:gd name="connsiteX7" fmla="*/ 249430 w 2255102"/>
              <a:gd name="connsiteY7" fmla="*/ 1389632 h 4904399"/>
              <a:gd name="connsiteX8" fmla="*/ 554230 w 2255102"/>
              <a:gd name="connsiteY8" fmla="*/ 2380232 h 4904399"/>
              <a:gd name="connsiteX9" fmla="*/ 8130 w 2255102"/>
              <a:gd name="connsiteY9" fmla="*/ 780032 h 4904399"/>
              <a:gd name="connsiteX10" fmla="*/ 224030 w 2255102"/>
              <a:gd name="connsiteY10" fmla="*/ 1415032 h 4904399"/>
              <a:gd name="connsiteX11" fmla="*/ 147830 w 2255102"/>
              <a:gd name="connsiteY11" fmla="*/ 5332 h 490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5102" h="4904399">
                <a:moveTo>
                  <a:pt x="147830" y="5332"/>
                </a:moveTo>
                <a:cubicBezTo>
                  <a:pt x="312930" y="-77218"/>
                  <a:pt x="1055880" y="824482"/>
                  <a:pt x="1214630" y="919732"/>
                </a:cubicBezTo>
                <a:cubicBezTo>
                  <a:pt x="1373380" y="1014982"/>
                  <a:pt x="966980" y="47665"/>
                  <a:pt x="1100330" y="576832"/>
                </a:cubicBezTo>
                <a:cubicBezTo>
                  <a:pt x="1233680" y="1105999"/>
                  <a:pt x="1824230" y="3375065"/>
                  <a:pt x="2014730" y="4094732"/>
                </a:cubicBezTo>
                <a:cubicBezTo>
                  <a:pt x="2205230" y="4814399"/>
                  <a:pt x="2287780" y="4820749"/>
                  <a:pt x="2243330" y="4894832"/>
                </a:cubicBezTo>
                <a:cubicBezTo>
                  <a:pt x="2198880" y="4968915"/>
                  <a:pt x="1915247" y="4590032"/>
                  <a:pt x="1748030" y="4539232"/>
                </a:cubicBezTo>
                <a:cubicBezTo>
                  <a:pt x="1580813" y="4488432"/>
                  <a:pt x="1489797" y="5114965"/>
                  <a:pt x="1240030" y="4590032"/>
                </a:cubicBezTo>
                <a:cubicBezTo>
                  <a:pt x="990263" y="4065099"/>
                  <a:pt x="363730" y="1757932"/>
                  <a:pt x="249430" y="1389632"/>
                </a:cubicBezTo>
                <a:cubicBezTo>
                  <a:pt x="135130" y="1021332"/>
                  <a:pt x="594447" y="2481832"/>
                  <a:pt x="554230" y="2380232"/>
                </a:cubicBezTo>
                <a:cubicBezTo>
                  <a:pt x="514013" y="2278632"/>
                  <a:pt x="63163" y="940899"/>
                  <a:pt x="8130" y="780032"/>
                </a:cubicBezTo>
                <a:cubicBezTo>
                  <a:pt x="-46903" y="619165"/>
                  <a:pt x="194397" y="1542032"/>
                  <a:pt x="224030" y="1415032"/>
                </a:cubicBezTo>
                <a:cubicBezTo>
                  <a:pt x="253663" y="1288032"/>
                  <a:pt x="-17270" y="87882"/>
                  <a:pt x="147830" y="5332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D2E57B4D-005A-94E9-6318-B98C55538F7A}"/>
              </a:ext>
            </a:extLst>
          </p:cNvPr>
          <p:cNvSpPr/>
          <p:nvPr/>
        </p:nvSpPr>
        <p:spPr>
          <a:xfrm>
            <a:off x="3451166" y="8159693"/>
            <a:ext cx="2073407" cy="4225826"/>
          </a:xfrm>
          <a:custGeom>
            <a:avLst/>
            <a:gdLst>
              <a:gd name="connsiteX0" fmla="*/ 422334 w 2073407"/>
              <a:gd name="connsiteY0" fmla="*/ 158807 h 4225826"/>
              <a:gd name="connsiteX1" fmla="*/ 638234 w 2073407"/>
              <a:gd name="connsiteY1" fmla="*/ 489007 h 4225826"/>
              <a:gd name="connsiteX2" fmla="*/ 1743134 w 2073407"/>
              <a:gd name="connsiteY2" fmla="*/ 3460807 h 4225826"/>
              <a:gd name="connsiteX3" fmla="*/ 1616134 w 2073407"/>
              <a:gd name="connsiteY3" fmla="*/ 3117907 h 4225826"/>
              <a:gd name="connsiteX4" fmla="*/ 2073334 w 2073407"/>
              <a:gd name="connsiteY4" fmla="*/ 4222807 h 4225826"/>
              <a:gd name="connsiteX5" fmla="*/ 1578034 w 2073407"/>
              <a:gd name="connsiteY5" fmla="*/ 3460807 h 4225826"/>
              <a:gd name="connsiteX6" fmla="*/ 511234 w 2073407"/>
              <a:gd name="connsiteY6" fmla="*/ 3943407 h 4225826"/>
              <a:gd name="connsiteX7" fmla="*/ 295334 w 2073407"/>
              <a:gd name="connsiteY7" fmla="*/ 2597207 h 4225826"/>
              <a:gd name="connsiteX8" fmla="*/ 3234 w 2073407"/>
              <a:gd name="connsiteY8" fmla="*/ 273107 h 4225826"/>
              <a:gd name="connsiteX9" fmla="*/ 498534 w 2073407"/>
              <a:gd name="connsiteY9" fmla="*/ 2101907 h 4225826"/>
              <a:gd name="connsiteX10" fmla="*/ 422334 w 2073407"/>
              <a:gd name="connsiteY10" fmla="*/ 158807 h 422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407" h="4225826">
                <a:moveTo>
                  <a:pt x="422334" y="158807"/>
                </a:moveTo>
                <a:cubicBezTo>
                  <a:pt x="445617" y="-110010"/>
                  <a:pt x="418101" y="-61326"/>
                  <a:pt x="638234" y="489007"/>
                </a:cubicBezTo>
                <a:cubicBezTo>
                  <a:pt x="858367" y="1039340"/>
                  <a:pt x="1580151" y="3022657"/>
                  <a:pt x="1743134" y="3460807"/>
                </a:cubicBezTo>
                <a:cubicBezTo>
                  <a:pt x="1906117" y="3898957"/>
                  <a:pt x="1561101" y="2990907"/>
                  <a:pt x="1616134" y="3117907"/>
                </a:cubicBezTo>
                <a:cubicBezTo>
                  <a:pt x="1671167" y="3244907"/>
                  <a:pt x="2079684" y="4165657"/>
                  <a:pt x="2073334" y="4222807"/>
                </a:cubicBezTo>
                <a:cubicBezTo>
                  <a:pt x="2066984" y="4279957"/>
                  <a:pt x="1838384" y="3507374"/>
                  <a:pt x="1578034" y="3460807"/>
                </a:cubicBezTo>
                <a:cubicBezTo>
                  <a:pt x="1317684" y="3414240"/>
                  <a:pt x="725017" y="4087340"/>
                  <a:pt x="511234" y="3943407"/>
                </a:cubicBezTo>
                <a:cubicBezTo>
                  <a:pt x="297451" y="3799474"/>
                  <a:pt x="380001" y="3208924"/>
                  <a:pt x="295334" y="2597207"/>
                </a:cubicBezTo>
                <a:cubicBezTo>
                  <a:pt x="210667" y="1985490"/>
                  <a:pt x="-30633" y="355657"/>
                  <a:pt x="3234" y="273107"/>
                </a:cubicBezTo>
                <a:cubicBezTo>
                  <a:pt x="37101" y="190557"/>
                  <a:pt x="435034" y="2125190"/>
                  <a:pt x="498534" y="2101907"/>
                </a:cubicBezTo>
                <a:cubicBezTo>
                  <a:pt x="562034" y="2078624"/>
                  <a:pt x="399051" y="427624"/>
                  <a:pt x="422334" y="15880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3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</p:spPr>
      </p:pic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CA3C667F-FC96-0780-3B21-83DEAB903629}"/>
              </a:ext>
            </a:extLst>
          </p:cNvPr>
          <p:cNvGrpSpPr/>
          <p:nvPr/>
        </p:nvGrpSpPr>
        <p:grpSpPr>
          <a:xfrm>
            <a:off x="3451812" y="4161767"/>
            <a:ext cx="2266584" cy="2763101"/>
            <a:chOff x="3451812" y="4161767"/>
            <a:chExt cx="2266584" cy="2763101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87DFBA9-1CC5-19B4-0B9E-13DE06D4A887}"/>
                </a:ext>
              </a:extLst>
            </p:cNvPr>
            <p:cNvSpPr/>
            <p:nvPr/>
          </p:nvSpPr>
          <p:spPr>
            <a:xfrm>
              <a:off x="5070979" y="4911044"/>
              <a:ext cx="609176" cy="145266"/>
            </a:xfrm>
            <a:custGeom>
              <a:avLst/>
              <a:gdLst>
                <a:gd name="connsiteX0" fmla="*/ 2671 w 609176"/>
                <a:gd name="connsiteY0" fmla="*/ 108631 h 145266"/>
                <a:gd name="connsiteX1" fmla="*/ 332871 w 609176"/>
                <a:gd name="connsiteY1" fmla="*/ 13381 h 145266"/>
                <a:gd name="connsiteX2" fmla="*/ 263021 w 609176"/>
                <a:gd name="connsiteY2" fmla="*/ 45131 h 145266"/>
                <a:gd name="connsiteX3" fmla="*/ 370971 w 609176"/>
                <a:gd name="connsiteY3" fmla="*/ 38781 h 145266"/>
                <a:gd name="connsiteX4" fmla="*/ 513846 w 609176"/>
                <a:gd name="connsiteY4" fmla="*/ 143556 h 145266"/>
                <a:gd name="connsiteX5" fmla="*/ 472571 w 609176"/>
                <a:gd name="connsiteY5" fmla="*/ 105456 h 145266"/>
                <a:gd name="connsiteX6" fmla="*/ 494796 w 609176"/>
                <a:gd name="connsiteY6" fmla="*/ 127681 h 145266"/>
                <a:gd name="connsiteX7" fmla="*/ 551946 w 609176"/>
                <a:gd name="connsiteY7" fmla="*/ 102281 h 145266"/>
                <a:gd name="connsiteX8" fmla="*/ 609096 w 609176"/>
                <a:gd name="connsiteY8" fmla="*/ 19731 h 145266"/>
                <a:gd name="connsiteX9" fmla="*/ 539246 w 609176"/>
                <a:gd name="connsiteY9" fmla="*/ 95931 h 145266"/>
                <a:gd name="connsiteX10" fmla="*/ 472571 w 609176"/>
                <a:gd name="connsiteY10" fmla="*/ 64181 h 145266"/>
                <a:gd name="connsiteX11" fmla="*/ 402721 w 609176"/>
                <a:gd name="connsiteY11" fmla="*/ 681 h 145266"/>
                <a:gd name="connsiteX12" fmla="*/ 234446 w 609176"/>
                <a:gd name="connsiteY12" fmla="*/ 29256 h 145266"/>
                <a:gd name="connsiteX13" fmla="*/ 247146 w 609176"/>
                <a:gd name="connsiteY13" fmla="*/ 7031 h 145266"/>
                <a:gd name="connsiteX14" fmla="*/ 139196 w 609176"/>
                <a:gd name="connsiteY14" fmla="*/ 57831 h 145266"/>
                <a:gd name="connsiteX15" fmla="*/ 174121 w 609176"/>
                <a:gd name="connsiteY15" fmla="*/ 16556 h 145266"/>
                <a:gd name="connsiteX16" fmla="*/ 2671 w 609176"/>
                <a:gd name="connsiteY16" fmla="*/ 108631 h 1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9176" h="145266">
                  <a:moveTo>
                    <a:pt x="2671" y="108631"/>
                  </a:moveTo>
                  <a:cubicBezTo>
                    <a:pt x="29129" y="108102"/>
                    <a:pt x="289479" y="23964"/>
                    <a:pt x="332871" y="13381"/>
                  </a:cubicBezTo>
                  <a:cubicBezTo>
                    <a:pt x="376263" y="2798"/>
                    <a:pt x="256671" y="40898"/>
                    <a:pt x="263021" y="45131"/>
                  </a:cubicBezTo>
                  <a:cubicBezTo>
                    <a:pt x="269371" y="49364"/>
                    <a:pt x="329167" y="22377"/>
                    <a:pt x="370971" y="38781"/>
                  </a:cubicBezTo>
                  <a:cubicBezTo>
                    <a:pt x="412775" y="55185"/>
                    <a:pt x="496913" y="132444"/>
                    <a:pt x="513846" y="143556"/>
                  </a:cubicBezTo>
                  <a:cubicBezTo>
                    <a:pt x="530779" y="154668"/>
                    <a:pt x="475746" y="108102"/>
                    <a:pt x="472571" y="105456"/>
                  </a:cubicBezTo>
                  <a:cubicBezTo>
                    <a:pt x="469396" y="102810"/>
                    <a:pt x="481567" y="128210"/>
                    <a:pt x="494796" y="127681"/>
                  </a:cubicBezTo>
                  <a:cubicBezTo>
                    <a:pt x="508025" y="127152"/>
                    <a:pt x="532896" y="120273"/>
                    <a:pt x="551946" y="102281"/>
                  </a:cubicBezTo>
                  <a:cubicBezTo>
                    <a:pt x="570996" y="84289"/>
                    <a:pt x="611213" y="20789"/>
                    <a:pt x="609096" y="19731"/>
                  </a:cubicBezTo>
                  <a:cubicBezTo>
                    <a:pt x="606979" y="18673"/>
                    <a:pt x="562000" y="88523"/>
                    <a:pt x="539246" y="95931"/>
                  </a:cubicBezTo>
                  <a:cubicBezTo>
                    <a:pt x="516492" y="103339"/>
                    <a:pt x="495325" y="80056"/>
                    <a:pt x="472571" y="64181"/>
                  </a:cubicBezTo>
                  <a:cubicBezTo>
                    <a:pt x="449817" y="48306"/>
                    <a:pt x="442408" y="6502"/>
                    <a:pt x="402721" y="681"/>
                  </a:cubicBezTo>
                  <a:cubicBezTo>
                    <a:pt x="363034" y="-5140"/>
                    <a:pt x="260375" y="28198"/>
                    <a:pt x="234446" y="29256"/>
                  </a:cubicBezTo>
                  <a:cubicBezTo>
                    <a:pt x="208517" y="30314"/>
                    <a:pt x="263021" y="2269"/>
                    <a:pt x="247146" y="7031"/>
                  </a:cubicBezTo>
                  <a:cubicBezTo>
                    <a:pt x="231271" y="11793"/>
                    <a:pt x="151367" y="56244"/>
                    <a:pt x="139196" y="57831"/>
                  </a:cubicBezTo>
                  <a:cubicBezTo>
                    <a:pt x="127025" y="59418"/>
                    <a:pt x="193700" y="10206"/>
                    <a:pt x="174121" y="16556"/>
                  </a:cubicBezTo>
                  <a:cubicBezTo>
                    <a:pt x="154542" y="22906"/>
                    <a:pt x="-23787" y="109160"/>
                    <a:pt x="2671" y="108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72D6372D-BF73-0EEA-4820-B92B36CC37A4}"/>
                </a:ext>
              </a:extLst>
            </p:cNvPr>
            <p:cNvSpPr/>
            <p:nvPr/>
          </p:nvSpPr>
          <p:spPr>
            <a:xfrm>
              <a:off x="5141756" y="4762498"/>
              <a:ext cx="498321" cy="260449"/>
            </a:xfrm>
            <a:custGeom>
              <a:avLst/>
              <a:gdLst>
                <a:gd name="connsiteX0" fmla="*/ 420844 w 498321"/>
                <a:gd name="connsiteY0" fmla="*/ 260352 h 260449"/>
                <a:gd name="connsiteX1" fmla="*/ 484344 w 498321"/>
                <a:gd name="connsiteY1" fmla="*/ 161927 h 260449"/>
                <a:gd name="connsiteX2" fmla="*/ 497044 w 498321"/>
                <a:gd name="connsiteY2" fmla="*/ 98427 h 260449"/>
                <a:gd name="connsiteX3" fmla="*/ 490694 w 498321"/>
                <a:gd name="connsiteY3" fmla="*/ 158752 h 260449"/>
                <a:gd name="connsiteX4" fmla="*/ 433544 w 498321"/>
                <a:gd name="connsiteY4" fmla="*/ 171452 h 260449"/>
                <a:gd name="connsiteX5" fmla="*/ 465294 w 498321"/>
                <a:gd name="connsiteY5" fmla="*/ 76202 h 260449"/>
                <a:gd name="connsiteX6" fmla="*/ 417669 w 498321"/>
                <a:gd name="connsiteY6" fmla="*/ 155577 h 260449"/>
                <a:gd name="connsiteX7" fmla="*/ 414494 w 498321"/>
                <a:gd name="connsiteY7" fmla="*/ 76202 h 260449"/>
                <a:gd name="connsiteX8" fmla="*/ 382744 w 498321"/>
                <a:gd name="connsiteY8" fmla="*/ 158752 h 260449"/>
                <a:gd name="connsiteX9" fmla="*/ 350994 w 498321"/>
                <a:gd name="connsiteY9" fmla="*/ 34927 h 260449"/>
                <a:gd name="connsiteX10" fmla="*/ 347819 w 498321"/>
                <a:gd name="connsiteY10" fmla="*/ 155577 h 260449"/>
                <a:gd name="connsiteX11" fmla="*/ 303369 w 498321"/>
                <a:gd name="connsiteY11" fmla="*/ 107952 h 260449"/>
                <a:gd name="connsiteX12" fmla="*/ 306544 w 498321"/>
                <a:gd name="connsiteY12" fmla="*/ 2 h 260449"/>
                <a:gd name="connsiteX13" fmla="*/ 319244 w 498321"/>
                <a:gd name="connsiteY13" fmla="*/ 111127 h 260449"/>
                <a:gd name="connsiteX14" fmla="*/ 268444 w 498321"/>
                <a:gd name="connsiteY14" fmla="*/ 111127 h 260449"/>
                <a:gd name="connsiteX15" fmla="*/ 1744 w 498321"/>
                <a:gd name="connsiteY15" fmla="*/ 190502 h 260449"/>
                <a:gd name="connsiteX16" fmla="*/ 160494 w 498321"/>
                <a:gd name="connsiteY16" fmla="*/ 123827 h 260449"/>
                <a:gd name="connsiteX17" fmla="*/ 306544 w 498321"/>
                <a:gd name="connsiteY17" fmla="*/ 149227 h 260449"/>
                <a:gd name="connsiteX18" fmla="*/ 376394 w 498321"/>
                <a:gd name="connsiteY18" fmla="*/ 209552 h 260449"/>
                <a:gd name="connsiteX19" fmla="*/ 360519 w 498321"/>
                <a:gd name="connsiteY19" fmla="*/ 180977 h 260449"/>
                <a:gd name="connsiteX20" fmla="*/ 420844 w 498321"/>
                <a:gd name="connsiteY20" fmla="*/ 260352 h 26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8321" h="260449">
                  <a:moveTo>
                    <a:pt x="420844" y="260352"/>
                  </a:moveTo>
                  <a:cubicBezTo>
                    <a:pt x="441482" y="257177"/>
                    <a:pt x="471644" y="188914"/>
                    <a:pt x="484344" y="161927"/>
                  </a:cubicBezTo>
                  <a:cubicBezTo>
                    <a:pt x="497044" y="134940"/>
                    <a:pt x="495986" y="98956"/>
                    <a:pt x="497044" y="98427"/>
                  </a:cubicBezTo>
                  <a:cubicBezTo>
                    <a:pt x="498102" y="97898"/>
                    <a:pt x="501277" y="146581"/>
                    <a:pt x="490694" y="158752"/>
                  </a:cubicBezTo>
                  <a:cubicBezTo>
                    <a:pt x="480111" y="170923"/>
                    <a:pt x="437777" y="185210"/>
                    <a:pt x="433544" y="171452"/>
                  </a:cubicBezTo>
                  <a:cubicBezTo>
                    <a:pt x="429311" y="157694"/>
                    <a:pt x="467940" y="78848"/>
                    <a:pt x="465294" y="76202"/>
                  </a:cubicBezTo>
                  <a:cubicBezTo>
                    <a:pt x="462648" y="73556"/>
                    <a:pt x="426136" y="155577"/>
                    <a:pt x="417669" y="155577"/>
                  </a:cubicBezTo>
                  <a:cubicBezTo>
                    <a:pt x="409202" y="155577"/>
                    <a:pt x="420315" y="75673"/>
                    <a:pt x="414494" y="76202"/>
                  </a:cubicBezTo>
                  <a:cubicBezTo>
                    <a:pt x="408673" y="76731"/>
                    <a:pt x="393327" y="165631"/>
                    <a:pt x="382744" y="158752"/>
                  </a:cubicBezTo>
                  <a:cubicBezTo>
                    <a:pt x="372161" y="151873"/>
                    <a:pt x="356815" y="35456"/>
                    <a:pt x="350994" y="34927"/>
                  </a:cubicBezTo>
                  <a:cubicBezTo>
                    <a:pt x="345173" y="34398"/>
                    <a:pt x="355756" y="143406"/>
                    <a:pt x="347819" y="155577"/>
                  </a:cubicBezTo>
                  <a:cubicBezTo>
                    <a:pt x="339882" y="167748"/>
                    <a:pt x="310248" y="133881"/>
                    <a:pt x="303369" y="107952"/>
                  </a:cubicBezTo>
                  <a:cubicBezTo>
                    <a:pt x="296490" y="82023"/>
                    <a:pt x="303898" y="-527"/>
                    <a:pt x="306544" y="2"/>
                  </a:cubicBezTo>
                  <a:cubicBezTo>
                    <a:pt x="309190" y="531"/>
                    <a:pt x="325594" y="92606"/>
                    <a:pt x="319244" y="111127"/>
                  </a:cubicBezTo>
                  <a:cubicBezTo>
                    <a:pt x="312894" y="129648"/>
                    <a:pt x="321361" y="97898"/>
                    <a:pt x="268444" y="111127"/>
                  </a:cubicBezTo>
                  <a:cubicBezTo>
                    <a:pt x="215527" y="124356"/>
                    <a:pt x="19736" y="188385"/>
                    <a:pt x="1744" y="190502"/>
                  </a:cubicBezTo>
                  <a:cubicBezTo>
                    <a:pt x="-16248" y="192619"/>
                    <a:pt x="109694" y="130706"/>
                    <a:pt x="160494" y="123827"/>
                  </a:cubicBezTo>
                  <a:cubicBezTo>
                    <a:pt x="211294" y="116948"/>
                    <a:pt x="270561" y="134940"/>
                    <a:pt x="306544" y="149227"/>
                  </a:cubicBezTo>
                  <a:cubicBezTo>
                    <a:pt x="342527" y="163514"/>
                    <a:pt x="376394" y="209552"/>
                    <a:pt x="376394" y="209552"/>
                  </a:cubicBezTo>
                  <a:cubicBezTo>
                    <a:pt x="385390" y="214844"/>
                    <a:pt x="350465" y="174098"/>
                    <a:pt x="360519" y="180977"/>
                  </a:cubicBezTo>
                  <a:cubicBezTo>
                    <a:pt x="370573" y="187856"/>
                    <a:pt x="400206" y="263527"/>
                    <a:pt x="420844" y="260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7AD08180-0186-3684-D516-51482F7A1021}"/>
                </a:ext>
              </a:extLst>
            </p:cNvPr>
            <p:cNvSpPr/>
            <p:nvPr/>
          </p:nvSpPr>
          <p:spPr>
            <a:xfrm>
              <a:off x="5090040" y="4825832"/>
              <a:ext cx="539288" cy="134017"/>
            </a:xfrm>
            <a:custGeom>
              <a:avLst/>
              <a:gdLst>
                <a:gd name="connsiteX0" fmla="*/ 2660 w 539288"/>
                <a:gd name="connsiteY0" fmla="*/ 133518 h 134017"/>
                <a:gd name="connsiteX1" fmla="*/ 291585 w 539288"/>
                <a:gd name="connsiteY1" fmla="*/ 19218 h 134017"/>
                <a:gd name="connsiteX2" fmla="*/ 199510 w 539288"/>
                <a:gd name="connsiteY2" fmla="*/ 38268 h 134017"/>
                <a:gd name="connsiteX3" fmla="*/ 320160 w 539288"/>
                <a:gd name="connsiteY3" fmla="*/ 12868 h 134017"/>
                <a:gd name="connsiteX4" fmla="*/ 415410 w 539288"/>
                <a:gd name="connsiteY4" fmla="*/ 35093 h 134017"/>
                <a:gd name="connsiteX5" fmla="*/ 390010 w 539288"/>
                <a:gd name="connsiteY5" fmla="*/ 19218 h 134017"/>
                <a:gd name="connsiteX6" fmla="*/ 539235 w 539288"/>
                <a:gd name="connsiteY6" fmla="*/ 89068 h 134017"/>
                <a:gd name="connsiteX7" fmla="*/ 405885 w 539288"/>
                <a:gd name="connsiteY7" fmla="*/ 25568 h 134017"/>
                <a:gd name="connsiteX8" fmla="*/ 304285 w 539288"/>
                <a:gd name="connsiteY8" fmla="*/ 12868 h 134017"/>
                <a:gd name="connsiteX9" fmla="*/ 164585 w 539288"/>
                <a:gd name="connsiteY9" fmla="*/ 168 h 134017"/>
                <a:gd name="connsiteX10" fmla="*/ 212210 w 539288"/>
                <a:gd name="connsiteY10" fmla="*/ 22393 h 134017"/>
                <a:gd name="connsiteX11" fmla="*/ 158235 w 539288"/>
                <a:gd name="connsiteY11" fmla="*/ 57318 h 134017"/>
                <a:gd name="connsiteX12" fmla="*/ 91560 w 539288"/>
                <a:gd name="connsiteY12" fmla="*/ 50968 h 134017"/>
                <a:gd name="connsiteX13" fmla="*/ 145535 w 539288"/>
                <a:gd name="connsiteY13" fmla="*/ 60493 h 134017"/>
                <a:gd name="connsiteX14" fmla="*/ 2660 w 539288"/>
                <a:gd name="connsiteY14" fmla="*/ 133518 h 13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9288" h="134017">
                  <a:moveTo>
                    <a:pt x="2660" y="133518"/>
                  </a:moveTo>
                  <a:cubicBezTo>
                    <a:pt x="27002" y="126639"/>
                    <a:pt x="258777" y="35093"/>
                    <a:pt x="291585" y="19218"/>
                  </a:cubicBezTo>
                  <a:cubicBezTo>
                    <a:pt x="324393" y="3343"/>
                    <a:pt x="194748" y="39326"/>
                    <a:pt x="199510" y="38268"/>
                  </a:cubicBezTo>
                  <a:cubicBezTo>
                    <a:pt x="204272" y="37210"/>
                    <a:pt x="284177" y="13397"/>
                    <a:pt x="320160" y="12868"/>
                  </a:cubicBezTo>
                  <a:cubicBezTo>
                    <a:pt x="356143" y="12339"/>
                    <a:pt x="403768" y="34035"/>
                    <a:pt x="415410" y="35093"/>
                  </a:cubicBezTo>
                  <a:cubicBezTo>
                    <a:pt x="427052" y="36151"/>
                    <a:pt x="369373" y="10222"/>
                    <a:pt x="390010" y="19218"/>
                  </a:cubicBezTo>
                  <a:cubicBezTo>
                    <a:pt x="410648" y="28214"/>
                    <a:pt x="536589" y="88010"/>
                    <a:pt x="539235" y="89068"/>
                  </a:cubicBezTo>
                  <a:cubicBezTo>
                    <a:pt x="541881" y="90126"/>
                    <a:pt x="445043" y="38268"/>
                    <a:pt x="405885" y="25568"/>
                  </a:cubicBezTo>
                  <a:cubicBezTo>
                    <a:pt x="366727" y="12868"/>
                    <a:pt x="344502" y="17101"/>
                    <a:pt x="304285" y="12868"/>
                  </a:cubicBezTo>
                  <a:cubicBezTo>
                    <a:pt x="264068" y="8635"/>
                    <a:pt x="179931" y="-1420"/>
                    <a:pt x="164585" y="168"/>
                  </a:cubicBezTo>
                  <a:cubicBezTo>
                    <a:pt x="149239" y="1755"/>
                    <a:pt x="213268" y="12868"/>
                    <a:pt x="212210" y="22393"/>
                  </a:cubicBezTo>
                  <a:cubicBezTo>
                    <a:pt x="211152" y="31918"/>
                    <a:pt x="178343" y="52556"/>
                    <a:pt x="158235" y="57318"/>
                  </a:cubicBezTo>
                  <a:cubicBezTo>
                    <a:pt x="138127" y="62080"/>
                    <a:pt x="93677" y="50439"/>
                    <a:pt x="91560" y="50968"/>
                  </a:cubicBezTo>
                  <a:cubicBezTo>
                    <a:pt x="89443" y="51497"/>
                    <a:pt x="162468" y="46735"/>
                    <a:pt x="145535" y="60493"/>
                  </a:cubicBezTo>
                  <a:cubicBezTo>
                    <a:pt x="128602" y="74251"/>
                    <a:pt x="-21682" y="140397"/>
                    <a:pt x="2660" y="133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50FF170-B48A-CF78-45A2-0A89C0980096}"/>
                </a:ext>
              </a:extLst>
            </p:cNvPr>
            <p:cNvSpPr/>
            <p:nvPr/>
          </p:nvSpPr>
          <p:spPr>
            <a:xfrm>
              <a:off x="5055944" y="4977900"/>
              <a:ext cx="573920" cy="214008"/>
            </a:xfrm>
            <a:custGeom>
              <a:avLst/>
              <a:gdLst>
                <a:gd name="connsiteX0" fmla="*/ 455856 w 573920"/>
                <a:gd name="connsiteY0" fmla="*/ 500 h 214008"/>
                <a:gd name="connsiteX1" fmla="*/ 490781 w 573920"/>
                <a:gd name="connsiteY1" fmla="*/ 48125 h 214008"/>
                <a:gd name="connsiteX2" fmla="*/ 519356 w 573920"/>
                <a:gd name="connsiteY2" fmla="*/ 89400 h 214008"/>
                <a:gd name="connsiteX3" fmla="*/ 560631 w 573920"/>
                <a:gd name="connsiteY3" fmla="*/ 44950 h 214008"/>
                <a:gd name="connsiteX4" fmla="*/ 522531 w 573920"/>
                <a:gd name="connsiteY4" fmla="*/ 86225 h 214008"/>
                <a:gd name="connsiteX5" fmla="*/ 573331 w 573920"/>
                <a:gd name="connsiteY5" fmla="*/ 102100 h 214008"/>
                <a:gd name="connsiteX6" fmla="*/ 481256 w 573920"/>
                <a:gd name="connsiteY6" fmla="*/ 111625 h 214008"/>
                <a:gd name="connsiteX7" fmla="*/ 513006 w 573920"/>
                <a:gd name="connsiteY7" fmla="*/ 213225 h 214008"/>
                <a:gd name="connsiteX8" fmla="*/ 462206 w 573920"/>
                <a:gd name="connsiteY8" fmla="*/ 156075 h 214008"/>
                <a:gd name="connsiteX9" fmla="*/ 386006 w 573920"/>
                <a:gd name="connsiteY9" fmla="*/ 108450 h 214008"/>
                <a:gd name="connsiteX10" fmla="*/ 401881 w 573920"/>
                <a:gd name="connsiteY10" fmla="*/ 152900 h 214008"/>
                <a:gd name="connsiteX11" fmla="*/ 382831 w 573920"/>
                <a:gd name="connsiteY11" fmla="*/ 105275 h 214008"/>
                <a:gd name="connsiteX12" fmla="*/ 344731 w 573920"/>
                <a:gd name="connsiteY12" fmla="*/ 184650 h 214008"/>
                <a:gd name="connsiteX13" fmla="*/ 306631 w 573920"/>
                <a:gd name="connsiteY13" fmla="*/ 108450 h 214008"/>
                <a:gd name="connsiteX14" fmla="*/ 303456 w 573920"/>
                <a:gd name="connsiteY14" fmla="*/ 146550 h 214008"/>
                <a:gd name="connsiteX15" fmla="*/ 259006 w 573920"/>
                <a:gd name="connsiteY15" fmla="*/ 89400 h 214008"/>
                <a:gd name="connsiteX16" fmla="*/ 160581 w 573920"/>
                <a:gd name="connsiteY16" fmla="*/ 143375 h 214008"/>
                <a:gd name="connsiteX17" fmla="*/ 90731 w 573920"/>
                <a:gd name="connsiteY17" fmla="*/ 162425 h 214008"/>
                <a:gd name="connsiteX18" fmla="*/ 239956 w 573920"/>
                <a:gd name="connsiteY18" fmla="*/ 92575 h 214008"/>
                <a:gd name="connsiteX19" fmla="*/ 147881 w 573920"/>
                <a:gd name="connsiteY19" fmla="*/ 73525 h 214008"/>
                <a:gd name="connsiteX20" fmla="*/ 43106 w 573920"/>
                <a:gd name="connsiteY20" fmla="*/ 137025 h 214008"/>
                <a:gd name="connsiteX21" fmla="*/ 135181 w 573920"/>
                <a:gd name="connsiteY21" fmla="*/ 70350 h 214008"/>
                <a:gd name="connsiteX22" fmla="*/ 185981 w 573920"/>
                <a:gd name="connsiteY22" fmla="*/ 44950 h 214008"/>
                <a:gd name="connsiteX23" fmla="*/ 71681 w 573920"/>
                <a:gd name="connsiteY23" fmla="*/ 54475 h 214008"/>
                <a:gd name="connsiteX24" fmla="*/ 1831 w 573920"/>
                <a:gd name="connsiteY24" fmla="*/ 79875 h 214008"/>
                <a:gd name="connsiteX25" fmla="*/ 144706 w 573920"/>
                <a:gd name="connsiteY25" fmla="*/ 38600 h 214008"/>
                <a:gd name="connsiteX26" fmla="*/ 319331 w 573920"/>
                <a:gd name="connsiteY26" fmla="*/ 92575 h 214008"/>
                <a:gd name="connsiteX27" fmla="*/ 414581 w 573920"/>
                <a:gd name="connsiteY27" fmla="*/ 108450 h 214008"/>
                <a:gd name="connsiteX28" fmla="*/ 500306 w 573920"/>
                <a:gd name="connsiteY28" fmla="*/ 108450 h 214008"/>
                <a:gd name="connsiteX29" fmla="*/ 538406 w 573920"/>
                <a:gd name="connsiteY29" fmla="*/ 79875 h 214008"/>
                <a:gd name="connsiteX30" fmla="*/ 455856 w 573920"/>
                <a:gd name="connsiteY30" fmla="*/ 500 h 2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3920" h="214008">
                  <a:moveTo>
                    <a:pt x="455856" y="500"/>
                  </a:moveTo>
                  <a:cubicBezTo>
                    <a:pt x="447919" y="-4792"/>
                    <a:pt x="480198" y="33308"/>
                    <a:pt x="490781" y="48125"/>
                  </a:cubicBezTo>
                  <a:cubicBezTo>
                    <a:pt x="501364" y="62942"/>
                    <a:pt x="507714" y="89929"/>
                    <a:pt x="519356" y="89400"/>
                  </a:cubicBezTo>
                  <a:cubicBezTo>
                    <a:pt x="530998" y="88871"/>
                    <a:pt x="560102" y="45479"/>
                    <a:pt x="560631" y="44950"/>
                  </a:cubicBezTo>
                  <a:cubicBezTo>
                    <a:pt x="561160" y="44421"/>
                    <a:pt x="520414" y="76700"/>
                    <a:pt x="522531" y="86225"/>
                  </a:cubicBezTo>
                  <a:cubicBezTo>
                    <a:pt x="524648" y="95750"/>
                    <a:pt x="580210" y="97867"/>
                    <a:pt x="573331" y="102100"/>
                  </a:cubicBezTo>
                  <a:cubicBezTo>
                    <a:pt x="566452" y="106333"/>
                    <a:pt x="491310" y="93104"/>
                    <a:pt x="481256" y="111625"/>
                  </a:cubicBezTo>
                  <a:cubicBezTo>
                    <a:pt x="471202" y="130146"/>
                    <a:pt x="516181" y="205817"/>
                    <a:pt x="513006" y="213225"/>
                  </a:cubicBezTo>
                  <a:cubicBezTo>
                    <a:pt x="509831" y="220633"/>
                    <a:pt x="483373" y="173537"/>
                    <a:pt x="462206" y="156075"/>
                  </a:cubicBezTo>
                  <a:cubicBezTo>
                    <a:pt x="441039" y="138613"/>
                    <a:pt x="396060" y="108979"/>
                    <a:pt x="386006" y="108450"/>
                  </a:cubicBezTo>
                  <a:cubicBezTo>
                    <a:pt x="375952" y="107921"/>
                    <a:pt x="402410" y="153429"/>
                    <a:pt x="401881" y="152900"/>
                  </a:cubicBezTo>
                  <a:cubicBezTo>
                    <a:pt x="401352" y="152371"/>
                    <a:pt x="392356" y="99983"/>
                    <a:pt x="382831" y="105275"/>
                  </a:cubicBezTo>
                  <a:cubicBezTo>
                    <a:pt x="373306" y="110567"/>
                    <a:pt x="357431" y="184121"/>
                    <a:pt x="344731" y="184650"/>
                  </a:cubicBezTo>
                  <a:cubicBezTo>
                    <a:pt x="332031" y="185179"/>
                    <a:pt x="313510" y="114800"/>
                    <a:pt x="306631" y="108450"/>
                  </a:cubicBezTo>
                  <a:cubicBezTo>
                    <a:pt x="299752" y="102100"/>
                    <a:pt x="311394" y="149725"/>
                    <a:pt x="303456" y="146550"/>
                  </a:cubicBezTo>
                  <a:cubicBezTo>
                    <a:pt x="295518" y="143375"/>
                    <a:pt x="282818" y="89929"/>
                    <a:pt x="259006" y="89400"/>
                  </a:cubicBezTo>
                  <a:cubicBezTo>
                    <a:pt x="235194" y="88871"/>
                    <a:pt x="188627" y="131204"/>
                    <a:pt x="160581" y="143375"/>
                  </a:cubicBezTo>
                  <a:cubicBezTo>
                    <a:pt x="132535" y="155546"/>
                    <a:pt x="77502" y="170892"/>
                    <a:pt x="90731" y="162425"/>
                  </a:cubicBezTo>
                  <a:cubicBezTo>
                    <a:pt x="103960" y="153958"/>
                    <a:pt x="230431" y="107392"/>
                    <a:pt x="239956" y="92575"/>
                  </a:cubicBezTo>
                  <a:cubicBezTo>
                    <a:pt x="249481" y="77758"/>
                    <a:pt x="180689" y="66117"/>
                    <a:pt x="147881" y="73525"/>
                  </a:cubicBezTo>
                  <a:cubicBezTo>
                    <a:pt x="115073" y="80933"/>
                    <a:pt x="45223" y="137554"/>
                    <a:pt x="43106" y="137025"/>
                  </a:cubicBezTo>
                  <a:cubicBezTo>
                    <a:pt x="40989" y="136496"/>
                    <a:pt x="111369" y="85696"/>
                    <a:pt x="135181" y="70350"/>
                  </a:cubicBezTo>
                  <a:cubicBezTo>
                    <a:pt x="158993" y="55004"/>
                    <a:pt x="196564" y="47596"/>
                    <a:pt x="185981" y="44950"/>
                  </a:cubicBezTo>
                  <a:cubicBezTo>
                    <a:pt x="175398" y="42304"/>
                    <a:pt x="102373" y="48654"/>
                    <a:pt x="71681" y="54475"/>
                  </a:cubicBezTo>
                  <a:cubicBezTo>
                    <a:pt x="40989" y="60296"/>
                    <a:pt x="-10340" y="82521"/>
                    <a:pt x="1831" y="79875"/>
                  </a:cubicBezTo>
                  <a:cubicBezTo>
                    <a:pt x="14002" y="77229"/>
                    <a:pt x="91789" y="36483"/>
                    <a:pt x="144706" y="38600"/>
                  </a:cubicBezTo>
                  <a:cubicBezTo>
                    <a:pt x="197623" y="40717"/>
                    <a:pt x="274352" y="80933"/>
                    <a:pt x="319331" y="92575"/>
                  </a:cubicBezTo>
                  <a:cubicBezTo>
                    <a:pt x="364310" y="104217"/>
                    <a:pt x="384419" y="105804"/>
                    <a:pt x="414581" y="108450"/>
                  </a:cubicBezTo>
                  <a:cubicBezTo>
                    <a:pt x="444743" y="111096"/>
                    <a:pt x="479669" y="113212"/>
                    <a:pt x="500306" y="108450"/>
                  </a:cubicBezTo>
                  <a:cubicBezTo>
                    <a:pt x="520943" y="103688"/>
                    <a:pt x="541052" y="94162"/>
                    <a:pt x="538406" y="79875"/>
                  </a:cubicBezTo>
                  <a:cubicBezTo>
                    <a:pt x="535760" y="65588"/>
                    <a:pt x="463793" y="5792"/>
                    <a:pt x="455856" y="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06B77B4-5576-008A-20FB-F53E746DCF95}"/>
                </a:ext>
              </a:extLst>
            </p:cNvPr>
            <p:cNvSpPr/>
            <p:nvPr/>
          </p:nvSpPr>
          <p:spPr>
            <a:xfrm>
              <a:off x="5083175" y="4971835"/>
              <a:ext cx="466334" cy="98843"/>
            </a:xfrm>
            <a:custGeom>
              <a:avLst/>
              <a:gdLst>
                <a:gd name="connsiteX0" fmla="*/ 0 w 466334"/>
                <a:gd name="connsiteY0" fmla="*/ 35140 h 98843"/>
                <a:gd name="connsiteX1" fmla="*/ 168275 w 466334"/>
                <a:gd name="connsiteY1" fmla="*/ 38315 h 98843"/>
                <a:gd name="connsiteX2" fmla="*/ 269875 w 466334"/>
                <a:gd name="connsiteY2" fmla="*/ 79590 h 98843"/>
                <a:gd name="connsiteX3" fmla="*/ 396875 w 466334"/>
                <a:gd name="connsiteY3" fmla="*/ 82765 h 98843"/>
                <a:gd name="connsiteX4" fmla="*/ 415925 w 466334"/>
                <a:gd name="connsiteY4" fmla="*/ 79590 h 98843"/>
                <a:gd name="connsiteX5" fmla="*/ 419100 w 466334"/>
                <a:gd name="connsiteY5" fmla="*/ 215 h 98843"/>
                <a:gd name="connsiteX6" fmla="*/ 425450 w 466334"/>
                <a:gd name="connsiteY6" fmla="*/ 57365 h 98843"/>
                <a:gd name="connsiteX7" fmla="*/ 463550 w 466334"/>
                <a:gd name="connsiteY7" fmla="*/ 95465 h 98843"/>
                <a:gd name="connsiteX8" fmla="*/ 339725 w 466334"/>
                <a:gd name="connsiteY8" fmla="*/ 92290 h 98843"/>
                <a:gd name="connsiteX9" fmla="*/ 203200 w 466334"/>
                <a:gd name="connsiteY9" fmla="*/ 54190 h 98843"/>
                <a:gd name="connsiteX10" fmla="*/ 127000 w 466334"/>
                <a:gd name="connsiteY10" fmla="*/ 54190 h 98843"/>
                <a:gd name="connsiteX11" fmla="*/ 0 w 466334"/>
                <a:gd name="connsiteY11" fmla="*/ 35140 h 9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334" h="98843">
                  <a:moveTo>
                    <a:pt x="0" y="35140"/>
                  </a:moveTo>
                  <a:cubicBezTo>
                    <a:pt x="61648" y="33023"/>
                    <a:pt x="123296" y="30907"/>
                    <a:pt x="168275" y="38315"/>
                  </a:cubicBezTo>
                  <a:cubicBezTo>
                    <a:pt x="213254" y="45723"/>
                    <a:pt x="231775" y="72182"/>
                    <a:pt x="269875" y="79590"/>
                  </a:cubicBezTo>
                  <a:cubicBezTo>
                    <a:pt x="307975" y="86998"/>
                    <a:pt x="372533" y="82765"/>
                    <a:pt x="396875" y="82765"/>
                  </a:cubicBezTo>
                  <a:cubicBezTo>
                    <a:pt x="421217" y="82765"/>
                    <a:pt x="412221" y="93348"/>
                    <a:pt x="415925" y="79590"/>
                  </a:cubicBezTo>
                  <a:cubicBezTo>
                    <a:pt x="419629" y="65832"/>
                    <a:pt x="417513" y="3919"/>
                    <a:pt x="419100" y="215"/>
                  </a:cubicBezTo>
                  <a:cubicBezTo>
                    <a:pt x="420687" y="-3489"/>
                    <a:pt x="418042" y="41490"/>
                    <a:pt x="425450" y="57365"/>
                  </a:cubicBezTo>
                  <a:cubicBezTo>
                    <a:pt x="432858" y="73240"/>
                    <a:pt x="477837" y="89644"/>
                    <a:pt x="463550" y="95465"/>
                  </a:cubicBezTo>
                  <a:cubicBezTo>
                    <a:pt x="449263" y="101286"/>
                    <a:pt x="383117" y="99169"/>
                    <a:pt x="339725" y="92290"/>
                  </a:cubicBezTo>
                  <a:cubicBezTo>
                    <a:pt x="296333" y="85411"/>
                    <a:pt x="238654" y="60540"/>
                    <a:pt x="203200" y="54190"/>
                  </a:cubicBezTo>
                  <a:cubicBezTo>
                    <a:pt x="167746" y="47840"/>
                    <a:pt x="127000" y="54190"/>
                    <a:pt x="127000" y="54190"/>
                  </a:cubicBezTo>
                  <a:lnTo>
                    <a:pt x="0" y="351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F3740BD3-CE16-7E94-76C5-6B04F31265CF}"/>
                </a:ext>
              </a:extLst>
            </p:cNvPr>
            <p:cNvSpPr/>
            <p:nvPr/>
          </p:nvSpPr>
          <p:spPr>
            <a:xfrm>
              <a:off x="5170657" y="4870371"/>
              <a:ext cx="372524" cy="99527"/>
            </a:xfrm>
            <a:custGeom>
              <a:avLst/>
              <a:gdLst>
                <a:gd name="connsiteX0" fmla="*/ 4593 w 372524"/>
                <a:gd name="connsiteY0" fmla="*/ 98504 h 99527"/>
                <a:gd name="connsiteX1" fmla="*/ 214143 w 372524"/>
                <a:gd name="connsiteY1" fmla="*/ 44529 h 99527"/>
                <a:gd name="connsiteX2" fmla="*/ 369718 w 372524"/>
                <a:gd name="connsiteY2" fmla="*/ 44529 h 99527"/>
                <a:gd name="connsiteX3" fmla="*/ 299868 w 372524"/>
                <a:gd name="connsiteY3" fmla="*/ 28654 h 99527"/>
                <a:gd name="connsiteX4" fmla="*/ 122068 w 372524"/>
                <a:gd name="connsiteY4" fmla="*/ 79 h 99527"/>
                <a:gd name="connsiteX5" fmla="*/ 150643 w 372524"/>
                <a:gd name="connsiteY5" fmla="*/ 38179 h 99527"/>
                <a:gd name="connsiteX6" fmla="*/ 77618 w 372524"/>
                <a:gd name="connsiteY6" fmla="*/ 76279 h 99527"/>
                <a:gd name="connsiteX7" fmla="*/ 4593 w 372524"/>
                <a:gd name="connsiteY7" fmla="*/ 98504 h 9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524" h="99527">
                  <a:moveTo>
                    <a:pt x="4593" y="98504"/>
                  </a:moveTo>
                  <a:cubicBezTo>
                    <a:pt x="27347" y="93212"/>
                    <a:pt x="153289" y="53525"/>
                    <a:pt x="214143" y="44529"/>
                  </a:cubicBezTo>
                  <a:cubicBezTo>
                    <a:pt x="274997" y="35533"/>
                    <a:pt x="355431" y="47175"/>
                    <a:pt x="369718" y="44529"/>
                  </a:cubicBezTo>
                  <a:cubicBezTo>
                    <a:pt x="384005" y="41883"/>
                    <a:pt x="341143" y="36062"/>
                    <a:pt x="299868" y="28654"/>
                  </a:cubicBezTo>
                  <a:cubicBezTo>
                    <a:pt x="258593" y="21246"/>
                    <a:pt x="146939" y="-1509"/>
                    <a:pt x="122068" y="79"/>
                  </a:cubicBezTo>
                  <a:cubicBezTo>
                    <a:pt x="97197" y="1666"/>
                    <a:pt x="158051" y="25479"/>
                    <a:pt x="150643" y="38179"/>
                  </a:cubicBezTo>
                  <a:cubicBezTo>
                    <a:pt x="143235" y="50879"/>
                    <a:pt x="105664" y="65166"/>
                    <a:pt x="77618" y="76279"/>
                  </a:cubicBezTo>
                  <a:cubicBezTo>
                    <a:pt x="49572" y="87391"/>
                    <a:pt x="-18161" y="103796"/>
                    <a:pt x="4593" y="98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DF884F20-3DDB-D935-64C0-0EFE736C5209}"/>
                </a:ext>
              </a:extLst>
            </p:cNvPr>
            <p:cNvSpPr/>
            <p:nvPr/>
          </p:nvSpPr>
          <p:spPr>
            <a:xfrm>
              <a:off x="5230769" y="4899586"/>
              <a:ext cx="235390" cy="164606"/>
            </a:xfrm>
            <a:custGeom>
              <a:avLst/>
              <a:gdLst>
                <a:gd name="connsiteX0" fmla="*/ 192131 w 235390"/>
                <a:gd name="connsiteY0" fmla="*/ 12139 h 164606"/>
                <a:gd name="connsiteX1" fmla="*/ 230231 w 235390"/>
                <a:gd name="connsiteY1" fmla="*/ 88339 h 164606"/>
                <a:gd name="connsiteX2" fmla="*/ 227056 w 235390"/>
                <a:gd name="connsiteY2" fmla="*/ 135964 h 164606"/>
                <a:gd name="connsiteX3" fmla="*/ 157206 w 235390"/>
                <a:gd name="connsiteY3" fmla="*/ 164539 h 164606"/>
                <a:gd name="connsiteX4" fmla="*/ 46081 w 235390"/>
                <a:gd name="connsiteY4" fmla="*/ 142314 h 164606"/>
                <a:gd name="connsiteX5" fmla="*/ 1631 w 235390"/>
                <a:gd name="connsiteY5" fmla="*/ 94689 h 164606"/>
                <a:gd name="connsiteX6" fmla="*/ 14331 w 235390"/>
                <a:gd name="connsiteY6" fmla="*/ 56589 h 164606"/>
                <a:gd name="connsiteX7" fmla="*/ 58781 w 235390"/>
                <a:gd name="connsiteY7" fmla="*/ 28014 h 164606"/>
                <a:gd name="connsiteX8" fmla="*/ 119106 w 235390"/>
                <a:gd name="connsiteY8" fmla="*/ 2614 h 164606"/>
                <a:gd name="connsiteX9" fmla="*/ 192131 w 235390"/>
                <a:gd name="connsiteY9" fmla="*/ 12139 h 1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90" h="164606">
                  <a:moveTo>
                    <a:pt x="192131" y="12139"/>
                  </a:moveTo>
                  <a:cubicBezTo>
                    <a:pt x="210652" y="26426"/>
                    <a:pt x="224410" y="67702"/>
                    <a:pt x="230231" y="88339"/>
                  </a:cubicBezTo>
                  <a:cubicBezTo>
                    <a:pt x="236052" y="108976"/>
                    <a:pt x="239227" y="123264"/>
                    <a:pt x="227056" y="135964"/>
                  </a:cubicBezTo>
                  <a:cubicBezTo>
                    <a:pt x="214885" y="148664"/>
                    <a:pt x="187368" y="163481"/>
                    <a:pt x="157206" y="164539"/>
                  </a:cubicBezTo>
                  <a:cubicBezTo>
                    <a:pt x="127044" y="165597"/>
                    <a:pt x="72010" y="153956"/>
                    <a:pt x="46081" y="142314"/>
                  </a:cubicBezTo>
                  <a:cubicBezTo>
                    <a:pt x="20152" y="130672"/>
                    <a:pt x="6923" y="108976"/>
                    <a:pt x="1631" y="94689"/>
                  </a:cubicBezTo>
                  <a:cubicBezTo>
                    <a:pt x="-3661" y="80402"/>
                    <a:pt x="4806" y="67702"/>
                    <a:pt x="14331" y="56589"/>
                  </a:cubicBezTo>
                  <a:cubicBezTo>
                    <a:pt x="23856" y="45477"/>
                    <a:pt x="41318" y="37010"/>
                    <a:pt x="58781" y="28014"/>
                  </a:cubicBezTo>
                  <a:cubicBezTo>
                    <a:pt x="76243" y="19018"/>
                    <a:pt x="102173" y="6847"/>
                    <a:pt x="119106" y="2614"/>
                  </a:cubicBezTo>
                  <a:cubicBezTo>
                    <a:pt x="136039" y="-1619"/>
                    <a:pt x="173610" y="-2148"/>
                    <a:pt x="192131" y="12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7A5B5BDC-56AC-FEF1-D838-FC40FF8CF61D}"/>
                </a:ext>
              </a:extLst>
            </p:cNvPr>
            <p:cNvSpPr/>
            <p:nvPr/>
          </p:nvSpPr>
          <p:spPr>
            <a:xfrm>
              <a:off x="5292725" y="4956175"/>
              <a:ext cx="47625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3763204E-541B-B44D-BF50-F8EDB28B39E8}"/>
                </a:ext>
              </a:extLst>
            </p:cNvPr>
            <p:cNvSpPr/>
            <p:nvPr/>
          </p:nvSpPr>
          <p:spPr>
            <a:xfrm>
              <a:off x="5118011" y="4467212"/>
              <a:ext cx="374897" cy="266835"/>
            </a:xfrm>
            <a:custGeom>
              <a:avLst/>
              <a:gdLst>
                <a:gd name="connsiteX0" fmla="*/ 92164 w 374897"/>
                <a:gd name="connsiteY0" fmla="*/ 13 h 266835"/>
                <a:gd name="connsiteX1" fmla="*/ 95339 w 374897"/>
                <a:gd name="connsiteY1" fmla="*/ 88913 h 266835"/>
                <a:gd name="connsiteX2" fmla="*/ 3264 w 374897"/>
                <a:gd name="connsiteY2" fmla="*/ 177813 h 266835"/>
                <a:gd name="connsiteX3" fmla="*/ 79464 w 374897"/>
                <a:gd name="connsiteY3" fmla="*/ 142888 h 266835"/>
                <a:gd name="connsiteX4" fmla="*/ 89 w 374897"/>
                <a:gd name="connsiteY4" fmla="*/ 234963 h 266835"/>
                <a:gd name="connsiteX5" fmla="*/ 98514 w 374897"/>
                <a:gd name="connsiteY5" fmla="*/ 203213 h 266835"/>
                <a:gd name="connsiteX6" fmla="*/ 235039 w 374897"/>
                <a:gd name="connsiteY6" fmla="*/ 187338 h 266835"/>
                <a:gd name="connsiteX7" fmla="*/ 6439 w 374897"/>
                <a:gd name="connsiteY7" fmla="*/ 266713 h 266835"/>
                <a:gd name="connsiteX8" fmla="*/ 133439 w 374897"/>
                <a:gd name="connsiteY8" fmla="*/ 203213 h 266835"/>
                <a:gd name="connsiteX9" fmla="*/ 374739 w 374897"/>
                <a:gd name="connsiteY9" fmla="*/ 114313 h 266835"/>
                <a:gd name="connsiteX10" fmla="*/ 95339 w 374897"/>
                <a:gd name="connsiteY10" fmla="*/ 219088 h 266835"/>
                <a:gd name="connsiteX11" fmla="*/ 3264 w 374897"/>
                <a:gd name="connsiteY11" fmla="*/ 206388 h 266835"/>
                <a:gd name="connsiteX12" fmla="*/ 73114 w 374897"/>
                <a:gd name="connsiteY12" fmla="*/ 95263 h 266835"/>
                <a:gd name="connsiteX13" fmla="*/ 22314 w 374897"/>
                <a:gd name="connsiteY13" fmla="*/ 120663 h 266835"/>
                <a:gd name="connsiteX14" fmla="*/ 101689 w 374897"/>
                <a:gd name="connsiteY14" fmla="*/ 82563 h 266835"/>
                <a:gd name="connsiteX15" fmla="*/ 92164 w 374897"/>
                <a:gd name="connsiteY15" fmla="*/ 13 h 26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897" h="266835">
                  <a:moveTo>
                    <a:pt x="92164" y="13"/>
                  </a:moveTo>
                  <a:cubicBezTo>
                    <a:pt x="91106" y="1071"/>
                    <a:pt x="110156" y="59280"/>
                    <a:pt x="95339" y="88913"/>
                  </a:cubicBezTo>
                  <a:cubicBezTo>
                    <a:pt x="80522" y="118546"/>
                    <a:pt x="5910" y="168817"/>
                    <a:pt x="3264" y="177813"/>
                  </a:cubicBezTo>
                  <a:cubicBezTo>
                    <a:pt x="618" y="186809"/>
                    <a:pt x="79993" y="133363"/>
                    <a:pt x="79464" y="142888"/>
                  </a:cubicBezTo>
                  <a:cubicBezTo>
                    <a:pt x="78935" y="152413"/>
                    <a:pt x="-3086" y="224909"/>
                    <a:pt x="89" y="234963"/>
                  </a:cubicBezTo>
                  <a:cubicBezTo>
                    <a:pt x="3264" y="245017"/>
                    <a:pt x="59356" y="211150"/>
                    <a:pt x="98514" y="203213"/>
                  </a:cubicBezTo>
                  <a:cubicBezTo>
                    <a:pt x="137672" y="195276"/>
                    <a:pt x="250385" y="176755"/>
                    <a:pt x="235039" y="187338"/>
                  </a:cubicBezTo>
                  <a:cubicBezTo>
                    <a:pt x="219693" y="197921"/>
                    <a:pt x="23372" y="264067"/>
                    <a:pt x="6439" y="266713"/>
                  </a:cubicBezTo>
                  <a:cubicBezTo>
                    <a:pt x="-10494" y="269359"/>
                    <a:pt x="72056" y="228613"/>
                    <a:pt x="133439" y="203213"/>
                  </a:cubicBezTo>
                  <a:cubicBezTo>
                    <a:pt x="194822" y="177813"/>
                    <a:pt x="381089" y="111667"/>
                    <a:pt x="374739" y="114313"/>
                  </a:cubicBezTo>
                  <a:cubicBezTo>
                    <a:pt x="368389" y="116959"/>
                    <a:pt x="157251" y="203742"/>
                    <a:pt x="95339" y="219088"/>
                  </a:cubicBezTo>
                  <a:cubicBezTo>
                    <a:pt x="33427" y="234434"/>
                    <a:pt x="6968" y="227026"/>
                    <a:pt x="3264" y="206388"/>
                  </a:cubicBezTo>
                  <a:cubicBezTo>
                    <a:pt x="-440" y="185750"/>
                    <a:pt x="69939" y="109550"/>
                    <a:pt x="73114" y="95263"/>
                  </a:cubicBezTo>
                  <a:cubicBezTo>
                    <a:pt x="76289" y="80976"/>
                    <a:pt x="17552" y="122780"/>
                    <a:pt x="22314" y="120663"/>
                  </a:cubicBezTo>
                  <a:cubicBezTo>
                    <a:pt x="27076" y="118546"/>
                    <a:pt x="92693" y="103730"/>
                    <a:pt x="101689" y="82563"/>
                  </a:cubicBezTo>
                  <a:cubicBezTo>
                    <a:pt x="110685" y="61396"/>
                    <a:pt x="93222" y="-1045"/>
                    <a:pt x="9216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61E40B0-2CD8-7366-6A48-1B111895C56D}"/>
                </a:ext>
              </a:extLst>
            </p:cNvPr>
            <p:cNvSpPr/>
            <p:nvPr/>
          </p:nvSpPr>
          <p:spPr>
            <a:xfrm>
              <a:off x="5161734" y="4472060"/>
              <a:ext cx="556662" cy="141328"/>
            </a:xfrm>
            <a:custGeom>
              <a:avLst/>
              <a:gdLst>
                <a:gd name="connsiteX0" fmla="*/ 816 w 556662"/>
                <a:gd name="connsiteY0" fmla="*/ 141215 h 141328"/>
                <a:gd name="connsiteX1" fmla="*/ 178616 w 556662"/>
                <a:gd name="connsiteY1" fmla="*/ 45965 h 141328"/>
                <a:gd name="connsiteX2" fmla="*/ 277041 w 556662"/>
                <a:gd name="connsiteY2" fmla="*/ 20565 h 141328"/>
                <a:gd name="connsiteX3" fmla="*/ 143691 w 556662"/>
                <a:gd name="connsiteY3" fmla="*/ 90415 h 141328"/>
                <a:gd name="connsiteX4" fmla="*/ 318316 w 556662"/>
                <a:gd name="connsiteY4" fmla="*/ 33265 h 141328"/>
                <a:gd name="connsiteX5" fmla="*/ 480241 w 556662"/>
                <a:gd name="connsiteY5" fmla="*/ 49140 h 141328"/>
                <a:gd name="connsiteX6" fmla="*/ 356416 w 556662"/>
                <a:gd name="connsiteY6" fmla="*/ 1515 h 141328"/>
                <a:gd name="connsiteX7" fmla="*/ 556441 w 556662"/>
                <a:gd name="connsiteY7" fmla="*/ 115815 h 141328"/>
                <a:gd name="connsiteX8" fmla="*/ 391341 w 556662"/>
                <a:gd name="connsiteY8" fmla="*/ 45965 h 141328"/>
                <a:gd name="connsiteX9" fmla="*/ 191316 w 556662"/>
                <a:gd name="connsiteY9" fmla="*/ 42790 h 141328"/>
                <a:gd name="connsiteX10" fmla="*/ 115116 w 556662"/>
                <a:gd name="connsiteY10" fmla="*/ 65015 h 141328"/>
                <a:gd name="connsiteX11" fmla="*/ 816 w 556662"/>
                <a:gd name="connsiteY11" fmla="*/ 141215 h 14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662" h="141328">
                  <a:moveTo>
                    <a:pt x="816" y="141215"/>
                  </a:moveTo>
                  <a:cubicBezTo>
                    <a:pt x="11399" y="138040"/>
                    <a:pt x="132579" y="66073"/>
                    <a:pt x="178616" y="45965"/>
                  </a:cubicBezTo>
                  <a:cubicBezTo>
                    <a:pt x="224653" y="25857"/>
                    <a:pt x="282862" y="13157"/>
                    <a:pt x="277041" y="20565"/>
                  </a:cubicBezTo>
                  <a:cubicBezTo>
                    <a:pt x="271220" y="27973"/>
                    <a:pt x="136812" y="88298"/>
                    <a:pt x="143691" y="90415"/>
                  </a:cubicBezTo>
                  <a:cubicBezTo>
                    <a:pt x="150570" y="92532"/>
                    <a:pt x="262224" y="40144"/>
                    <a:pt x="318316" y="33265"/>
                  </a:cubicBezTo>
                  <a:cubicBezTo>
                    <a:pt x="374408" y="26386"/>
                    <a:pt x="473891" y="54432"/>
                    <a:pt x="480241" y="49140"/>
                  </a:cubicBezTo>
                  <a:cubicBezTo>
                    <a:pt x="486591" y="43848"/>
                    <a:pt x="343716" y="-9597"/>
                    <a:pt x="356416" y="1515"/>
                  </a:cubicBezTo>
                  <a:cubicBezTo>
                    <a:pt x="369116" y="12627"/>
                    <a:pt x="550620" y="108407"/>
                    <a:pt x="556441" y="115815"/>
                  </a:cubicBezTo>
                  <a:cubicBezTo>
                    <a:pt x="562262" y="123223"/>
                    <a:pt x="452195" y="58136"/>
                    <a:pt x="391341" y="45965"/>
                  </a:cubicBezTo>
                  <a:cubicBezTo>
                    <a:pt x="330487" y="33794"/>
                    <a:pt x="237353" y="39615"/>
                    <a:pt x="191316" y="42790"/>
                  </a:cubicBezTo>
                  <a:cubicBezTo>
                    <a:pt x="145279" y="45965"/>
                    <a:pt x="144749" y="50198"/>
                    <a:pt x="115116" y="65015"/>
                  </a:cubicBezTo>
                  <a:cubicBezTo>
                    <a:pt x="85483" y="79832"/>
                    <a:pt x="-9767" y="144390"/>
                    <a:pt x="816" y="14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E8FE7D4-6458-0A54-D065-38AC5A678862}"/>
                </a:ext>
              </a:extLst>
            </p:cNvPr>
            <p:cNvSpPr/>
            <p:nvPr/>
          </p:nvSpPr>
          <p:spPr>
            <a:xfrm>
              <a:off x="5118089" y="4552931"/>
              <a:ext cx="584957" cy="133369"/>
            </a:xfrm>
            <a:custGeom>
              <a:avLst/>
              <a:gdLst>
                <a:gd name="connsiteX0" fmla="*/ 11 w 584957"/>
                <a:gd name="connsiteY0" fmla="*/ 133369 h 133369"/>
                <a:gd name="connsiteX1" fmla="*/ 292111 w 584957"/>
                <a:gd name="connsiteY1" fmla="*/ 31769 h 133369"/>
                <a:gd name="connsiteX2" fmla="*/ 403236 w 584957"/>
                <a:gd name="connsiteY2" fmla="*/ 19 h 133369"/>
                <a:gd name="connsiteX3" fmla="*/ 479436 w 584957"/>
                <a:gd name="connsiteY3" fmla="*/ 34944 h 133369"/>
                <a:gd name="connsiteX4" fmla="*/ 431811 w 584957"/>
                <a:gd name="connsiteY4" fmla="*/ 22244 h 133369"/>
                <a:gd name="connsiteX5" fmla="*/ 584211 w 584957"/>
                <a:gd name="connsiteY5" fmla="*/ 104794 h 133369"/>
                <a:gd name="connsiteX6" fmla="*/ 485786 w 584957"/>
                <a:gd name="connsiteY6" fmla="*/ 47644 h 133369"/>
                <a:gd name="connsiteX7" fmla="*/ 387361 w 584957"/>
                <a:gd name="connsiteY7" fmla="*/ 22244 h 133369"/>
                <a:gd name="connsiteX8" fmla="*/ 180986 w 584957"/>
                <a:gd name="connsiteY8" fmla="*/ 85744 h 133369"/>
                <a:gd name="connsiteX9" fmla="*/ 282586 w 584957"/>
                <a:gd name="connsiteY9" fmla="*/ 6369 h 133369"/>
                <a:gd name="connsiteX10" fmla="*/ 47636 w 584957"/>
                <a:gd name="connsiteY10" fmla="*/ 79394 h 133369"/>
                <a:gd name="connsiteX11" fmla="*/ 279411 w 584957"/>
                <a:gd name="connsiteY11" fmla="*/ 31769 h 133369"/>
                <a:gd name="connsiteX12" fmla="*/ 11 w 584957"/>
                <a:gd name="connsiteY12" fmla="*/ 133369 h 13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957" h="133369">
                  <a:moveTo>
                    <a:pt x="11" y="133369"/>
                  </a:moveTo>
                  <a:cubicBezTo>
                    <a:pt x="2128" y="133369"/>
                    <a:pt x="224907" y="53994"/>
                    <a:pt x="292111" y="31769"/>
                  </a:cubicBezTo>
                  <a:cubicBezTo>
                    <a:pt x="359315" y="9544"/>
                    <a:pt x="372015" y="-510"/>
                    <a:pt x="403236" y="19"/>
                  </a:cubicBezTo>
                  <a:cubicBezTo>
                    <a:pt x="434457" y="548"/>
                    <a:pt x="474674" y="31240"/>
                    <a:pt x="479436" y="34944"/>
                  </a:cubicBezTo>
                  <a:cubicBezTo>
                    <a:pt x="484198" y="38648"/>
                    <a:pt x="414349" y="10602"/>
                    <a:pt x="431811" y="22244"/>
                  </a:cubicBezTo>
                  <a:cubicBezTo>
                    <a:pt x="449273" y="33886"/>
                    <a:pt x="575215" y="100561"/>
                    <a:pt x="584211" y="104794"/>
                  </a:cubicBezTo>
                  <a:cubicBezTo>
                    <a:pt x="593207" y="109027"/>
                    <a:pt x="518594" y="61402"/>
                    <a:pt x="485786" y="47644"/>
                  </a:cubicBezTo>
                  <a:cubicBezTo>
                    <a:pt x="452978" y="33886"/>
                    <a:pt x="438161" y="15894"/>
                    <a:pt x="387361" y="22244"/>
                  </a:cubicBezTo>
                  <a:cubicBezTo>
                    <a:pt x="336561" y="28594"/>
                    <a:pt x="198449" y="88390"/>
                    <a:pt x="180986" y="85744"/>
                  </a:cubicBezTo>
                  <a:cubicBezTo>
                    <a:pt x="163523" y="83098"/>
                    <a:pt x="304811" y="7427"/>
                    <a:pt x="282586" y="6369"/>
                  </a:cubicBezTo>
                  <a:cubicBezTo>
                    <a:pt x="260361" y="5311"/>
                    <a:pt x="48165" y="75161"/>
                    <a:pt x="47636" y="79394"/>
                  </a:cubicBezTo>
                  <a:cubicBezTo>
                    <a:pt x="47107" y="83627"/>
                    <a:pt x="279940" y="24890"/>
                    <a:pt x="279411" y="31769"/>
                  </a:cubicBezTo>
                  <a:cubicBezTo>
                    <a:pt x="278882" y="38648"/>
                    <a:pt x="-2106" y="133369"/>
                    <a:pt x="11" y="133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633E282A-7C40-7E84-3BAC-0D3891BE331A}"/>
                </a:ext>
              </a:extLst>
            </p:cNvPr>
            <p:cNvSpPr/>
            <p:nvPr/>
          </p:nvSpPr>
          <p:spPr>
            <a:xfrm>
              <a:off x="5175873" y="4441821"/>
              <a:ext cx="415335" cy="130261"/>
            </a:xfrm>
            <a:custGeom>
              <a:avLst/>
              <a:gdLst>
                <a:gd name="connsiteX0" fmla="*/ 110502 w 415335"/>
                <a:gd name="connsiteY0" fmla="*/ 4 h 130261"/>
                <a:gd name="connsiteX1" fmla="*/ 110502 w 415335"/>
                <a:gd name="connsiteY1" fmla="*/ 73029 h 130261"/>
                <a:gd name="connsiteX2" fmla="*/ 50177 w 415335"/>
                <a:gd name="connsiteY2" fmla="*/ 130179 h 130261"/>
                <a:gd name="connsiteX3" fmla="*/ 174002 w 415335"/>
                <a:gd name="connsiteY3" fmla="*/ 73029 h 130261"/>
                <a:gd name="connsiteX4" fmla="*/ 285127 w 415335"/>
                <a:gd name="connsiteY4" fmla="*/ 60329 h 130261"/>
                <a:gd name="connsiteX5" fmla="*/ 240677 w 415335"/>
                <a:gd name="connsiteY5" fmla="*/ 34929 h 130261"/>
                <a:gd name="connsiteX6" fmla="*/ 415302 w 415335"/>
                <a:gd name="connsiteY6" fmla="*/ 69854 h 130261"/>
                <a:gd name="connsiteX7" fmla="*/ 224802 w 415335"/>
                <a:gd name="connsiteY7" fmla="*/ 63504 h 130261"/>
                <a:gd name="connsiteX8" fmla="*/ 2552 w 415335"/>
                <a:gd name="connsiteY8" fmla="*/ 130179 h 130261"/>
                <a:gd name="connsiteX9" fmla="*/ 104152 w 415335"/>
                <a:gd name="connsiteY9" fmla="*/ 76204 h 130261"/>
                <a:gd name="connsiteX10" fmla="*/ 110502 w 415335"/>
                <a:gd name="connsiteY10" fmla="*/ 4 h 13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335" h="130261">
                  <a:moveTo>
                    <a:pt x="110502" y="4"/>
                  </a:moveTo>
                  <a:cubicBezTo>
                    <a:pt x="111560" y="-525"/>
                    <a:pt x="120556" y="51333"/>
                    <a:pt x="110502" y="73029"/>
                  </a:cubicBezTo>
                  <a:cubicBezTo>
                    <a:pt x="100448" y="94725"/>
                    <a:pt x="39594" y="130179"/>
                    <a:pt x="50177" y="130179"/>
                  </a:cubicBezTo>
                  <a:cubicBezTo>
                    <a:pt x="60760" y="130179"/>
                    <a:pt x="134844" y="84671"/>
                    <a:pt x="174002" y="73029"/>
                  </a:cubicBezTo>
                  <a:cubicBezTo>
                    <a:pt x="213160" y="61387"/>
                    <a:pt x="274015" y="66679"/>
                    <a:pt x="285127" y="60329"/>
                  </a:cubicBezTo>
                  <a:cubicBezTo>
                    <a:pt x="296239" y="53979"/>
                    <a:pt x="218981" y="33342"/>
                    <a:pt x="240677" y="34929"/>
                  </a:cubicBezTo>
                  <a:cubicBezTo>
                    <a:pt x="262373" y="36516"/>
                    <a:pt x="417948" y="65092"/>
                    <a:pt x="415302" y="69854"/>
                  </a:cubicBezTo>
                  <a:cubicBezTo>
                    <a:pt x="412656" y="74616"/>
                    <a:pt x="293594" y="53450"/>
                    <a:pt x="224802" y="63504"/>
                  </a:cubicBezTo>
                  <a:cubicBezTo>
                    <a:pt x="156010" y="73558"/>
                    <a:pt x="22660" y="128062"/>
                    <a:pt x="2552" y="130179"/>
                  </a:cubicBezTo>
                  <a:cubicBezTo>
                    <a:pt x="-17556" y="132296"/>
                    <a:pt x="87219" y="93137"/>
                    <a:pt x="104152" y="76204"/>
                  </a:cubicBezTo>
                  <a:cubicBezTo>
                    <a:pt x="121085" y="59271"/>
                    <a:pt x="109444" y="533"/>
                    <a:pt x="11050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09735315-F9D7-0318-0BFF-58BE3D167CE9}"/>
                </a:ext>
              </a:extLst>
            </p:cNvPr>
            <p:cNvSpPr/>
            <p:nvPr/>
          </p:nvSpPr>
          <p:spPr>
            <a:xfrm>
              <a:off x="3787373" y="4514384"/>
              <a:ext cx="412804" cy="165599"/>
            </a:xfrm>
            <a:custGeom>
              <a:avLst/>
              <a:gdLst>
                <a:gd name="connsiteX0" fmla="*/ 409977 w 412804"/>
                <a:gd name="connsiteY0" fmla="*/ 60791 h 165599"/>
                <a:gd name="connsiteX1" fmla="*/ 282977 w 412804"/>
                <a:gd name="connsiteY1" fmla="*/ 95716 h 165599"/>
                <a:gd name="connsiteX2" fmla="*/ 181377 w 412804"/>
                <a:gd name="connsiteY2" fmla="*/ 165566 h 165599"/>
                <a:gd name="connsiteX3" fmla="*/ 254402 w 412804"/>
                <a:gd name="connsiteY3" fmla="*/ 105241 h 165599"/>
                <a:gd name="connsiteX4" fmla="*/ 149627 w 412804"/>
                <a:gd name="connsiteY4" fmla="*/ 121116 h 165599"/>
                <a:gd name="connsiteX5" fmla="*/ 216302 w 412804"/>
                <a:gd name="connsiteY5" fmla="*/ 95716 h 165599"/>
                <a:gd name="connsiteX6" fmla="*/ 402 w 412804"/>
                <a:gd name="connsiteY6" fmla="*/ 105241 h 165599"/>
                <a:gd name="connsiteX7" fmla="*/ 162327 w 412804"/>
                <a:gd name="connsiteY7" fmla="*/ 98891 h 165599"/>
                <a:gd name="connsiteX8" fmla="*/ 159152 w 412804"/>
                <a:gd name="connsiteY8" fmla="*/ 60791 h 165599"/>
                <a:gd name="connsiteX9" fmla="*/ 238527 w 412804"/>
                <a:gd name="connsiteY9" fmla="*/ 89366 h 165599"/>
                <a:gd name="connsiteX10" fmla="*/ 213127 w 412804"/>
                <a:gd name="connsiteY10" fmla="*/ 41741 h 165599"/>
                <a:gd name="connsiteX11" fmla="*/ 273452 w 412804"/>
                <a:gd name="connsiteY11" fmla="*/ 63966 h 165599"/>
                <a:gd name="connsiteX12" fmla="*/ 289327 w 412804"/>
                <a:gd name="connsiteY12" fmla="*/ 6816 h 165599"/>
                <a:gd name="connsiteX13" fmla="*/ 321077 w 412804"/>
                <a:gd name="connsiteY13" fmla="*/ 63966 h 165599"/>
                <a:gd name="connsiteX14" fmla="*/ 368702 w 412804"/>
                <a:gd name="connsiteY14" fmla="*/ 466 h 165599"/>
                <a:gd name="connsiteX15" fmla="*/ 409977 w 412804"/>
                <a:gd name="connsiteY15" fmla="*/ 60791 h 16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804" h="165599">
                  <a:moveTo>
                    <a:pt x="409977" y="60791"/>
                  </a:moveTo>
                  <a:cubicBezTo>
                    <a:pt x="395689" y="76666"/>
                    <a:pt x="321077" y="78254"/>
                    <a:pt x="282977" y="95716"/>
                  </a:cubicBezTo>
                  <a:cubicBezTo>
                    <a:pt x="244877" y="113178"/>
                    <a:pt x="186139" y="163979"/>
                    <a:pt x="181377" y="165566"/>
                  </a:cubicBezTo>
                  <a:cubicBezTo>
                    <a:pt x="176615" y="167153"/>
                    <a:pt x="259694" y="112649"/>
                    <a:pt x="254402" y="105241"/>
                  </a:cubicBezTo>
                  <a:cubicBezTo>
                    <a:pt x="249110" y="97833"/>
                    <a:pt x="155977" y="122704"/>
                    <a:pt x="149627" y="121116"/>
                  </a:cubicBezTo>
                  <a:cubicBezTo>
                    <a:pt x="143277" y="119529"/>
                    <a:pt x="241173" y="98362"/>
                    <a:pt x="216302" y="95716"/>
                  </a:cubicBezTo>
                  <a:cubicBezTo>
                    <a:pt x="191431" y="93070"/>
                    <a:pt x="9398" y="104712"/>
                    <a:pt x="402" y="105241"/>
                  </a:cubicBezTo>
                  <a:cubicBezTo>
                    <a:pt x="-8594" y="105770"/>
                    <a:pt x="135869" y="106299"/>
                    <a:pt x="162327" y="98891"/>
                  </a:cubicBezTo>
                  <a:cubicBezTo>
                    <a:pt x="188785" y="91483"/>
                    <a:pt x="146452" y="62378"/>
                    <a:pt x="159152" y="60791"/>
                  </a:cubicBezTo>
                  <a:cubicBezTo>
                    <a:pt x="171852" y="59204"/>
                    <a:pt x="229531" y="92541"/>
                    <a:pt x="238527" y="89366"/>
                  </a:cubicBezTo>
                  <a:cubicBezTo>
                    <a:pt x="247523" y="86191"/>
                    <a:pt x="207306" y="45974"/>
                    <a:pt x="213127" y="41741"/>
                  </a:cubicBezTo>
                  <a:cubicBezTo>
                    <a:pt x="218948" y="37508"/>
                    <a:pt x="260752" y="69787"/>
                    <a:pt x="273452" y="63966"/>
                  </a:cubicBezTo>
                  <a:cubicBezTo>
                    <a:pt x="286152" y="58145"/>
                    <a:pt x="281390" y="6816"/>
                    <a:pt x="289327" y="6816"/>
                  </a:cubicBezTo>
                  <a:cubicBezTo>
                    <a:pt x="297264" y="6816"/>
                    <a:pt x="307848" y="65024"/>
                    <a:pt x="321077" y="63966"/>
                  </a:cubicBezTo>
                  <a:cubicBezTo>
                    <a:pt x="334306" y="62908"/>
                    <a:pt x="357060" y="6287"/>
                    <a:pt x="368702" y="466"/>
                  </a:cubicBezTo>
                  <a:cubicBezTo>
                    <a:pt x="380344" y="-5355"/>
                    <a:pt x="424265" y="44916"/>
                    <a:pt x="409977" y="60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8DBEE5D-C345-780E-6CC8-F25CFFA31D35}"/>
                </a:ext>
              </a:extLst>
            </p:cNvPr>
            <p:cNvSpPr/>
            <p:nvPr/>
          </p:nvSpPr>
          <p:spPr>
            <a:xfrm>
              <a:off x="4152488" y="4463195"/>
              <a:ext cx="378472" cy="372699"/>
            </a:xfrm>
            <a:custGeom>
              <a:avLst/>
              <a:gdLst>
                <a:gd name="connsiteX0" fmla="*/ 412 w 378472"/>
                <a:gd name="connsiteY0" fmla="*/ 115155 h 372699"/>
                <a:gd name="connsiteX1" fmla="*/ 124237 w 378472"/>
                <a:gd name="connsiteY1" fmla="*/ 121505 h 372699"/>
                <a:gd name="connsiteX2" fmla="*/ 152812 w 378472"/>
                <a:gd name="connsiteY2" fmla="*/ 855 h 372699"/>
                <a:gd name="connsiteX3" fmla="*/ 152812 w 378472"/>
                <a:gd name="connsiteY3" fmla="*/ 70705 h 372699"/>
                <a:gd name="connsiteX4" fmla="*/ 162337 w 378472"/>
                <a:gd name="connsiteY4" fmla="*/ 131030 h 372699"/>
                <a:gd name="connsiteX5" fmla="*/ 229012 w 378472"/>
                <a:gd name="connsiteY5" fmla="*/ 48480 h 372699"/>
                <a:gd name="connsiteX6" fmla="*/ 276637 w 378472"/>
                <a:gd name="connsiteY6" fmla="*/ 16730 h 372699"/>
                <a:gd name="connsiteX7" fmla="*/ 200437 w 378472"/>
                <a:gd name="connsiteY7" fmla="*/ 137380 h 372699"/>
                <a:gd name="connsiteX8" fmla="*/ 235362 w 378472"/>
                <a:gd name="connsiteY8" fmla="*/ 181830 h 372699"/>
                <a:gd name="connsiteX9" fmla="*/ 270287 w 378472"/>
                <a:gd name="connsiteY9" fmla="*/ 99280 h 372699"/>
                <a:gd name="connsiteX10" fmla="*/ 244887 w 378472"/>
                <a:gd name="connsiteY10" fmla="*/ 191355 h 372699"/>
                <a:gd name="connsiteX11" fmla="*/ 279812 w 378472"/>
                <a:gd name="connsiteY11" fmla="*/ 169130 h 372699"/>
                <a:gd name="connsiteX12" fmla="*/ 276637 w 378472"/>
                <a:gd name="connsiteY12" fmla="*/ 207230 h 372699"/>
                <a:gd name="connsiteX13" fmla="*/ 378237 w 378472"/>
                <a:gd name="connsiteY13" fmla="*/ 162780 h 372699"/>
                <a:gd name="connsiteX14" fmla="*/ 305212 w 378472"/>
                <a:gd name="connsiteY14" fmla="*/ 216755 h 372699"/>
                <a:gd name="connsiteX15" fmla="*/ 324262 w 378472"/>
                <a:gd name="connsiteY15" fmla="*/ 308830 h 372699"/>
                <a:gd name="connsiteX16" fmla="*/ 368712 w 378472"/>
                <a:gd name="connsiteY16" fmla="*/ 372330 h 372699"/>
                <a:gd name="connsiteX17" fmla="*/ 317912 w 378472"/>
                <a:gd name="connsiteY17" fmla="*/ 280255 h 372699"/>
                <a:gd name="connsiteX18" fmla="*/ 171862 w 378472"/>
                <a:gd name="connsiteY18" fmla="*/ 134205 h 372699"/>
                <a:gd name="connsiteX19" fmla="*/ 232187 w 378472"/>
                <a:gd name="connsiteY19" fmla="*/ 207230 h 372699"/>
                <a:gd name="connsiteX20" fmla="*/ 108362 w 378472"/>
                <a:gd name="connsiteY20" fmla="*/ 127855 h 372699"/>
                <a:gd name="connsiteX21" fmla="*/ 86137 w 378472"/>
                <a:gd name="connsiteY21" fmla="*/ 118330 h 372699"/>
                <a:gd name="connsiteX22" fmla="*/ 412 w 378472"/>
                <a:gd name="connsiteY22" fmla="*/ 115155 h 37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8472" h="372699">
                  <a:moveTo>
                    <a:pt x="412" y="115155"/>
                  </a:moveTo>
                  <a:cubicBezTo>
                    <a:pt x="6762" y="115684"/>
                    <a:pt x="98837" y="140555"/>
                    <a:pt x="124237" y="121505"/>
                  </a:cubicBezTo>
                  <a:cubicBezTo>
                    <a:pt x="149637" y="102455"/>
                    <a:pt x="148049" y="9322"/>
                    <a:pt x="152812" y="855"/>
                  </a:cubicBezTo>
                  <a:cubicBezTo>
                    <a:pt x="157575" y="-7612"/>
                    <a:pt x="151225" y="49009"/>
                    <a:pt x="152812" y="70705"/>
                  </a:cubicBezTo>
                  <a:cubicBezTo>
                    <a:pt x="154399" y="92401"/>
                    <a:pt x="149637" y="134734"/>
                    <a:pt x="162337" y="131030"/>
                  </a:cubicBezTo>
                  <a:cubicBezTo>
                    <a:pt x="175037" y="127326"/>
                    <a:pt x="209962" y="67530"/>
                    <a:pt x="229012" y="48480"/>
                  </a:cubicBezTo>
                  <a:cubicBezTo>
                    <a:pt x="248062" y="29430"/>
                    <a:pt x="281400" y="1913"/>
                    <a:pt x="276637" y="16730"/>
                  </a:cubicBezTo>
                  <a:cubicBezTo>
                    <a:pt x="271874" y="31547"/>
                    <a:pt x="207316" y="109863"/>
                    <a:pt x="200437" y="137380"/>
                  </a:cubicBezTo>
                  <a:cubicBezTo>
                    <a:pt x="193558" y="164897"/>
                    <a:pt x="223720" y="188180"/>
                    <a:pt x="235362" y="181830"/>
                  </a:cubicBezTo>
                  <a:cubicBezTo>
                    <a:pt x="247004" y="175480"/>
                    <a:pt x="268700" y="97693"/>
                    <a:pt x="270287" y="99280"/>
                  </a:cubicBezTo>
                  <a:cubicBezTo>
                    <a:pt x="271874" y="100867"/>
                    <a:pt x="243300" y="179713"/>
                    <a:pt x="244887" y="191355"/>
                  </a:cubicBezTo>
                  <a:cubicBezTo>
                    <a:pt x="246474" y="202997"/>
                    <a:pt x="274520" y="166484"/>
                    <a:pt x="279812" y="169130"/>
                  </a:cubicBezTo>
                  <a:cubicBezTo>
                    <a:pt x="285104" y="171776"/>
                    <a:pt x="260233" y="208288"/>
                    <a:pt x="276637" y="207230"/>
                  </a:cubicBezTo>
                  <a:cubicBezTo>
                    <a:pt x="293041" y="206172"/>
                    <a:pt x="373475" y="161193"/>
                    <a:pt x="378237" y="162780"/>
                  </a:cubicBezTo>
                  <a:cubicBezTo>
                    <a:pt x="382999" y="164367"/>
                    <a:pt x="314208" y="192413"/>
                    <a:pt x="305212" y="216755"/>
                  </a:cubicBezTo>
                  <a:cubicBezTo>
                    <a:pt x="296216" y="241097"/>
                    <a:pt x="313679" y="282901"/>
                    <a:pt x="324262" y="308830"/>
                  </a:cubicBezTo>
                  <a:cubicBezTo>
                    <a:pt x="334845" y="334759"/>
                    <a:pt x="369770" y="377092"/>
                    <a:pt x="368712" y="372330"/>
                  </a:cubicBezTo>
                  <a:cubicBezTo>
                    <a:pt x="367654" y="367568"/>
                    <a:pt x="350720" y="319943"/>
                    <a:pt x="317912" y="280255"/>
                  </a:cubicBezTo>
                  <a:cubicBezTo>
                    <a:pt x="285104" y="240567"/>
                    <a:pt x="186149" y="146376"/>
                    <a:pt x="171862" y="134205"/>
                  </a:cubicBezTo>
                  <a:cubicBezTo>
                    <a:pt x="157575" y="122034"/>
                    <a:pt x="242770" y="208288"/>
                    <a:pt x="232187" y="207230"/>
                  </a:cubicBezTo>
                  <a:cubicBezTo>
                    <a:pt x="221604" y="206172"/>
                    <a:pt x="132704" y="142672"/>
                    <a:pt x="108362" y="127855"/>
                  </a:cubicBezTo>
                  <a:cubicBezTo>
                    <a:pt x="84020" y="113038"/>
                    <a:pt x="109420" y="118859"/>
                    <a:pt x="86137" y="118330"/>
                  </a:cubicBezTo>
                  <a:cubicBezTo>
                    <a:pt x="62854" y="117801"/>
                    <a:pt x="-5938" y="114626"/>
                    <a:pt x="412" y="115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4AF53AD-9165-C563-4099-E02EB81B80F1}"/>
                </a:ext>
              </a:extLst>
            </p:cNvPr>
            <p:cNvSpPr/>
            <p:nvPr/>
          </p:nvSpPr>
          <p:spPr>
            <a:xfrm>
              <a:off x="3888181" y="4555882"/>
              <a:ext cx="330170" cy="149860"/>
            </a:xfrm>
            <a:custGeom>
              <a:avLst/>
              <a:gdLst>
                <a:gd name="connsiteX0" fmla="*/ 328219 w 330170"/>
                <a:gd name="connsiteY0" fmla="*/ 243 h 149860"/>
                <a:gd name="connsiteX1" fmla="*/ 223444 w 330170"/>
                <a:gd name="connsiteY1" fmla="*/ 41518 h 149860"/>
                <a:gd name="connsiteX2" fmla="*/ 150419 w 330170"/>
                <a:gd name="connsiteY2" fmla="*/ 130418 h 149860"/>
                <a:gd name="connsiteX3" fmla="*/ 185344 w 330170"/>
                <a:gd name="connsiteY3" fmla="*/ 85968 h 149860"/>
                <a:gd name="connsiteX4" fmla="*/ 191694 w 330170"/>
                <a:gd name="connsiteY4" fmla="*/ 38343 h 149860"/>
                <a:gd name="connsiteX5" fmla="*/ 125019 w 330170"/>
                <a:gd name="connsiteY5" fmla="*/ 111368 h 149860"/>
                <a:gd name="connsiteX6" fmla="*/ 96444 w 330170"/>
                <a:gd name="connsiteY6" fmla="*/ 149468 h 149860"/>
                <a:gd name="connsiteX7" fmla="*/ 109144 w 330170"/>
                <a:gd name="connsiteY7" fmla="*/ 89143 h 149860"/>
                <a:gd name="connsiteX8" fmla="*/ 36119 w 330170"/>
                <a:gd name="connsiteY8" fmla="*/ 136768 h 149860"/>
                <a:gd name="connsiteX9" fmla="*/ 86919 w 330170"/>
                <a:gd name="connsiteY9" fmla="*/ 73268 h 149860"/>
                <a:gd name="connsiteX10" fmla="*/ 1194 w 330170"/>
                <a:gd name="connsiteY10" fmla="*/ 89143 h 149860"/>
                <a:gd name="connsiteX11" fmla="*/ 163119 w 330170"/>
                <a:gd name="connsiteY11" fmla="*/ 47868 h 149860"/>
                <a:gd name="connsiteX12" fmla="*/ 125019 w 330170"/>
                <a:gd name="connsiteY12" fmla="*/ 25643 h 149860"/>
                <a:gd name="connsiteX13" fmla="*/ 328219 w 330170"/>
                <a:gd name="connsiteY13" fmla="*/ 243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170" h="149860">
                  <a:moveTo>
                    <a:pt x="328219" y="243"/>
                  </a:moveTo>
                  <a:cubicBezTo>
                    <a:pt x="344623" y="2889"/>
                    <a:pt x="253077" y="19822"/>
                    <a:pt x="223444" y="41518"/>
                  </a:cubicBezTo>
                  <a:cubicBezTo>
                    <a:pt x="193811" y="63214"/>
                    <a:pt x="156769" y="123010"/>
                    <a:pt x="150419" y="130418"/>
                  </a:cubicBezTo>
                  <a:cubicBezTo>
                    <a:pt x="144069" y="137826"/>
                    <a:pt x="178465" y="101314"/>
                    <a:pt x="185344" y="85968"/>
                  </a:cubicBezTo>
                  <a:cubicBezTo>
                    <a:pt x="192223" y="70622"/>
                    <a:pt x="201748" y="34110"/>
                    <a:pt x="191694" y="38343"/>
                  </a:cubicBezTo>
                  <a:cubicBezTo>
                    <a:pt x="181640" y="42576"/>
                    <a:pt x="140894" y="92847"/>
                    <a:pt x="125019" y="111368"/>
                  </a:cubicBezTo>
                  <a:cubicBezTo>
                    <a:pt x="109144" y="129889"/>
                    <a:pt x="99090" y="153172"/>
                    <a:pt x="96444" y="149468"/>
                  </a:cubicBezTo>
                  <a:cubicBezTo>
                    <a:pt x="93798" y="145764"/>
                    <a:pt x="119198" y="91260"/>
                    <a:pt x="109144" y="89143"/>
                  </a:cubicBezTo>
                  <a:cubicBezTo>
                    <a:pt x="99090" y="87026"/>
                    <a:pt x="39823" y="139414"/>
                    <a:pt x="36119" y="136768"/>
                  </a:cubicBezTo>
                  <a:cubicBezTo>
                    <a:pt x="32415" y="134122"/>
                    <a:pt x="92740" y="81205"/>
                    <a:pt x="86919" y="73268"/>
                  </a:cubicBezTo>
                  <a:cubicBezTo>
                    <a:pt x="81098" y="65331"/>
                    <a:pt x="-11506" y="93376"/>
                    <a:pt x="1194" y="89143"/>
                  </a:cubicBezTo>
                  <a:cubicBezTo>
                    <a:pt x="13894" y="84910"/>
                    <a:pt x="142481" y="58451"/>
                    <a:pt x="163119" y="47868"/>
                  </a:cubicBezTo>
                  <a:cubicBezTo>
                    <a:pt x="183756" y="37285"/>
                    <a:pt x="104911" y="34110"/>
                    <a:pt x="125019" y="25643"/>
                  </a:cubicBezTo>
                  <a:cubicBezTo>
                    <a:pt x="145127" y="17176"/>
                    <a:pt x="311815" y="-2403"/>
                    <a:pt x="328219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11209E0E-4128-A173-E0C7-CE650B2E7777}"/>
                </a:ext>
              </a:extLst>
            </p:cNvPr>
            <p:cNvSpPr/>
            <p:nvPr/>
          </p:nvSpPr>
          <p:spPr>
            <a:xfrm>
              <a:off x="4145636" y="4567305"/>
              <a:ext cx="407547" cy="348038"/>
            </a:xfrm>
            <a:custGeom>
              <a:avLst/>
              <a:gdLst>
                <a:gd name="connsiteX0" fmla="*/ 914 w 407547"/>
                <a:gd name="connsiteY0" fmla="*/ 1520 h 348038"/>
                <a:gd name="connsiteX1" fmla="*/ 207289 w 407547"/>
                <a:gd name="connsiteY1" fmla="*/ 93595 h 348038"/>
                <a:gd name="connsiteX2" fmla="*/ 245389 w 407547"/>
                <a:gd name="connsiteY2" fmla="*/ 128520 h 348038"/>
                <a:gd name="connsiteX3" fmla="*/ 239039 w 407547"/>
                <a:gd name="connsiteY3" fmla="*/ 93595 h 348038"/>
                <a:gd name="connsiteX4" fmla="*/ 267614 w 407547"/>
                <a:gd name="connsiteY4" fmla="*/ 185670 h 348038"/>
                <a:gd name="connsiteX5" fmla="*/ 321589 w 407547"/>
                <a:gd name="connsiteY5" fmla="*/ 274570 h 348038"/>
                <a:gd name="connsiteX6" fmla="*/ 293014 w 407547"/>
                <a:gd name="connsiteY6" fmla="*/ 236470 h 348038"/>
                <a:gd name="connsiteX7" fmla="*/ 407314 w 407547"/>
                <a:gd name="connsiteY7" fmla="*/ 347595 h 348038"/>
                <a:gd name="connsiteX8" fmla="*/ 321589 w 407547"/>
                <a:gd name="connsiteY8" fmla="*/ 271395 h 348038"/>
                <a:gd name="connsiteX9" fmla="*/ 280314 w 407547"/>
                <a:gd name="connsiteY9" fmla="*/ 172970 h 348038"/>
                <a:gd name="connsiteX10" fmla="*/ 289839 w 407547"/>
                <a:gd name="connsiteY10" fmla="*/ 138045 h 348038"/>
                <a:gd name="connsiteX11" fmla="*/ 219989 w 407547"/>
                <a:gd name="connsiteY11" fmla="*/ 65020 h 348038"/>
                <a:gd name="connsiteX12" fmla="*/ 134264 w 407547"/>
                <a:gd name="connsiteY12" fmla="*/ 36445 h 348038"/>
                <a:gd name="connsiteX13" fmla="*/ 914 w 407547"/>
                <a:gd name="connsiteY13" fmla="*/ 1520 h 34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547" h="348038">
                  <a:moveTo>
                    <a:pt x="914" y="1520"/>
                  </a:moveTo>
                  <a:cubicBezTo>
                    <a:pt x="13085" y="11045"/>
                    <a:pt x="166543" y="72428"/>
                    <a:pt x="207289" y="93595"/>
                  </a:cubicBezTo>
                  <a:cubicBezTo>
                    <a:pt x="248035" y="114762"/>
                    <a:pt x="240097" y="128520"/>
                    <a:pt x="245389" y="128520"/>
                  </a:cubicBezTo>
                  <a:cubicBezTo>
                    <a:pt x="250681" y="128520"/>
                    <a:pt x="235335" y="84070"/>
                    <a:pt x="239039" y="93595"/>
                  </a:cubicBezTo>
                  <a:cubicBezTo>
                    <a:pt x="242743" y="103120"/>
                    <a:pt x="253856" y="155508"/>
                    <a:pt x="267614" y="185670"/>
                  </a:cubicBezTo>
                  <a:cubicBezTo>
                    <a:pt x="281372" y="215832"/>
                    <a:pt x="317356" y="266103"/>
                    <a:pt x="321589" y="274570"/>
                  </a:cubicBezTo>
                  <a:cubicBezTo>
                    <a:pt x="325822" y="283037"/>
                    <a:pt x="278727" y="224299"/>
                    <a:pt x="293014" y="236470"/>
                  </a:cubicBezTo>
                  <a:cubicBezTo>
                    <a:pt x="307301" y="248641"/>
                    <a:pt x="402552" y="341774"/>
                    <a:pt x="407314" y="347595"/>
                  </a:cubicBezTo>
                  <a:cubicBezTo>
                    <a:pt x="412076" y="353416"/>
                    <a:pt x="342756" y="300499"/>
                    <a:pt x="321589" y="271395"/>
                  </a:cubicBezTo>
                  <a:cubicBezTo>
                    <a:pt x="300422" y="242291"/>
                    <a:pt x="285606" y="195195"/>
                    <a:pt x="280314" y="172970"/>
                  </a:cubicBezTo>
                  <a:cubicBezTo>
                    <a:pt x="275022" y="150745"/>
                    <a:pt x="299893" y="156037"/>
                    <a:pt x="289839" y="138045"/>
                  </a:cubicBezTo>
                  <a:cubicBezTo>
                    <a:pt x="279785" y="120053"/>
                    <a:pt x="245918" y="81953"/>
                    <a:pt x="219989" y="65020"/>
                  </a:cubicBezTo>
                  <a:cubicBezTo>
                    <a:pt x="194060" y="48087"/>
                    <a:pt x="167072" y="42795"/>
                    <a:pt x="134264" y="36445"/>
                  </a:cubicBezTo>
                  <a:cubicBezTo>
                    <a:pt x="101456" y="30095"/>
                    <a:pt x="-11257" y="-8005"/>
                    <a:pt x="914" y="1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5D718D6-0264-4655-9D9B-9A6F00982710}"/>
                </a:ext>
              </a:extLst>
            </p:cNvPr>
            <p:cNvSpPr/>
            <p:nvPr/>
          </p:nvSpPr>
          <p:spPr>
            <a:xfrm>
              <a:off x="4412434" y="4663676"/>
              <a:ext cx="127161" cy="269097"/>
            </a:xfrm>
            <a:custGeom>
              <a:avLst/>
              <a:gdLst>
                <a:gd name="connsiteX0" fmla="*/ 816 w 127161"/>
                <a:gd name="connsiteY0" fmla="*/ 399 h 269097"/>
                <a:gd name="connsiteX1" fmla="*/ 29391 w 127161"/>
                <a:gd name="connsiteY1" fmla="*/ 79774 h 269097"/>
                <a:gd name="connsiteX2" fmla="*/ 73841 w 127161"/>
                <a:gd name="connsiteY2" fmla="*/ 155974 h 269097"/>
                <a:gd name="connsiteX3" fmla="*/ 70666 w 127161"/>
                <a:gd name="connsiteY3" fmla="*/ 108349 h 269097"/>
                <a:gd name="connsiteX4" fmla="*/ 99241 w 127161"/>
                <a:gd name="connsiteY4" fmla="*/ 162324 h 269097"/>
                <a:gd name="connsiteX5" fmla="*/ 121466 w 127161"/>
                <a:gd name="connsiteY5" fmla="*/ 235349 h 269097"/>
                <a:gd name="connsiteX6" fmla="*/ 124641 w 127161"/>
                <a:gd name="connsiteY6" fmla="*/ 267099 h 269097"/>
                <a:gd name="connsiteX7" fmla="*/ 121466 w 127161"/>
                <a:gd name="connsiteY7" fmla="*/ 181374 h 269097"/>
                <a:gd name="connsiteX8" fmla="*/ 61141 w 127161"/>
                <a:gd name="connsiteY8" fmla="*/ 79774 h 269097"/>
                <a:gd name="connsiteX9" fmla="*/ 61141 w 127161"/>
                <a:gd name="connsiteY9" fmla="*/ 114699 h 269097"/>
                <a:gd name="connsiteX10" fmla="*/ 816 w 127161"/>
                <a:gd name="connsiteY10" fmla="*/ 399 h 2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161" h="269097">
                  <a:moveTo>
                    <a:pt x="816" y="399"/>
                  </a:moveTo>
                  <a:cubicBezTo>
                    <a:pt x="-4476" y="-5422"/>
                    <a:pt x="17220" y="53845"/>
                    <a:pt x="29391" y="79774"/>
                  </a:cubicBezTo>
                  <a:cubicBezTo>
                    <a:pt x="41562" y="105703"/>
                    <a:pt x="66962" y="151212"/>
                    <a:pt x="73841" y="155974"/>
                  </a:cubicBezTo>
                  <a:cubicBezTo>
                    <a:pt x="80720" y="160736"/>
                    <a:pt x="66433" y="107291"/>
                    <a:pt x="70666" y="108349"/>
                  </a:cubicBezTo>
                  <a:cubicBezTo>
                    <a:pt x="74899" y="109407"/>
                    <a:pt x="90774" y="141157"/>
                    <a:pt x="99241" y="162324"/>
                  </a:cubicBezTo>
                  <a:cubicBezTo>
                    <a:pt x="107708" y="183491"/>
                    <a:pt x="117233" y="217887"/>
                    <a:pt x="121466" y="235349"/>
                  </a:cubicBezTo>
                  <a:cubicBezTo>
                    <a:pt x="125699" y="252811"/>
                    <a:pt x="124641" y="276095"/>
                    <a:pt x="124641" y="267099"/>
                  </a:cubicBezTo>
                  <a:cubicBezTo>
                    <a:pt x="124641" y="258103"/>
                    <a:pt x="132049" y="212595"/>
                    <a:pt x="121466" y="181374"/>
                  </a:cubicBezTo>
                  <a:cubicBezTo>
                    <a:pt x="110883" y="150153"/>
                    <a:pt x="71195" y="90886"/>
                    <a:pt x="61141" y="79774"/>
                  </a:cubicBezTo>
                  <a:cubicBezTo>
                    <a:pt x="51087" y="68662"/>
                    <a:pt x="70137" y="122107"/>
                    <a:pt x="61141" y="114699"/>
                  </a:cubicBezTo>
                  <a:cubicBezTo>
                    <a:pt x="52145" y="107291"/>
                    <a:pt x="6108" y="6220"/>
                    <a:pt x="816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716B861-F58B-687A-D5C3-F2228EEE125C}"/>
                </a:ext>
              </a:extLst>
            </p:cNvPr>
            <p:cNvSpPr/>
            <p:nvPr/>
          </p:nvSpPr>
          <p:spPr>
            <a:xfrm>
              <a:off x="4049310" y="4670425"/>
              <a:ext cx="441396" cy="168368"/>
            </a:xfrm>
            <a:custGeom>
              <a:avLst/>
              <a:gdLst>
                <a:gd name="connsiteX0" fmla="*/ 1990 w 441396"/>
                <a:gd name="connsiteY0" fmla="*/ 0 h 168368"/>
                <a:gd name="connsiteX1" fmla="*/ 100415 w 441396"/>
                <a:gd name="connsiteY1" fmla="*/ 47625 h 168368"/>
                <a:gd name="connsiteX2" fmla="*/ 205190 w 441396"/>
                <a:gd name="connsiteY2" fmla="*/ 88900 h 168368"/>
                <a:gd name="connsiteX3" fmla="*/ 319490 w 441396"/>
                <a:gd name="connsiteY3" fmla="*/ 107950 h 168368"/>
                <a:gd name="connsiteX4" fmla="*/ 367115 w 441396"/>
                <a:gd name="connsiteY4" fmla="*/ 142875 h 168368"/>
                <a:gd name="connsiteX5" fmla="*/ 357590 w 441396"/>
                <a:gd name="connsiteY5" fmla="*/ 114300 h 168368"/>
                <a:gd name="connsiteX6" fmla="*/ 440140 w 441396"/>
                <a:gd name="connsiteY6" fmla="*/ 168275 h 168368"/>
                <a:gd name="connsiteX7" fmla="*/ 402040 w 441396"/>
                <a:gd name="connsiteY7" fmla="*/ 127000 h 168368"/>
                <a:gd name="connsiteX8" fmla="*/ 329015 w 441396"/>
                <a:gd name="connsiteY8" fmla="*/ 114300 h 168368"/>
                <a:gd name="connsiteX9" fmla="*/ 157565 w 441396"/>
                <a:gd name="connsiteY9" fmla="*/ 79375 h 168368"/>
                <a:gd name="connsiteX10" fmla="*/ 43265 w 441396"/>
                <a:gd name="connsiteY10" fmla="*/ 47625 h 168368"/>
                <a:gd name="connsiteX11" fmla="*/ 1990 w 441396"/>
                <a:gd name="connsiteY11" fmla="*/ 0 h 16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396" h="168368">
                  <a:moveTo>
                    <a:pt x="1990" y="0"/>
                  </a:moveTo>
                  <a:cubicBezTo>
                    <a:pt x="11515" y="0"/>
                    <a:pt x="66548" y="32808"/>
                    <a:pt x="100415" y="47625"/>
                  </a:cubicBezTo>
                  <a:cubicBezTo>
                    <a:pt x="134282" y="62442"/>
                    <a:pt x="168678" y="78846"/>
                    <a:pt x="205190" y="88900"/>
                  </a:cubicBezTo>
                  <a:cubicBezTo>
                    <a:pt x="241702" y="98954"/>
                    <a:pt x="292503" y="98954"/>
                    <a:pt x="319490" y="107950"/>
                  </a:cubicBezTo>
                  <a:cubicBezTo>
                    <a:pt x="346477" y="116946"/>
                    <a:pt x="360765" y="141817"/>
                    <a:pt x="367115" y="142875"/>
                  </a:cubicBezTo>
                  <a:cubicBezTo>
                    <a:pt x="373465" y="143933"/>
                    <a:pt x="345419" y="110067"/>
                    <a:pt x="357590" y="114300"/>
                  </a:cubicBezTo>
                  <a:cubicBezTo>
                    <a:pt x="369761" y="118533"/>
                    <a:pt x="432732" y="166158"/>
                    <a:pt x="440140" y="168275"/>
                  </a:cubicBezTo>
                  <a:cubicBezTo>
                    <a:pt x="447548" y="170392"/>
                    <a:pt x="420561" y="135996"/>
                    <a:pt x="402040" y="127000"/>
                  </a:cubicBezTo>
                  <a:cubicBezTo>
                    <a:pt x="383519" y="118004"/>
                    <a:pt x="329015" y="114300"/>
                    <a:pt x="329015" y="114300"/>
                  </a:cubicBezTo>
                  <a:cubicBezTo>
                    <a:pt x="288269" y="106363"/>
                    <a:pt x="205190" y="90487"/>
                    <a:pt x="157565" y="79375"/>
                  </a:cubicBezTo>
                  <a:cubicBezTo>
                    <a:pt x="109940" y="68263"/>
                    <a:pt x="67607" y="57679"/>
                    <a:pt x="43265" y="47625"/>
                  </a:cubicBezTo>
                  <a:cubicBezTo>
                    <a:pt x="18923" y="37571"/>
                    <a:pt x="-7535" y="0"/>
                    <a:pt x="19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7D26C1E3-3CBF-392B-BE6A-F08666E39271}"/>
                </a:ext>
              </a:extLst>
            </p:cNvPr>
            <p:cNvSpPr/>
            <p:nvPr/>
          </p:nvSpPr>
          <p:spPr>
            <a:xfrm>
              <a:off x="3990178" y="4701776"/>
              <a:ext cx="134476" cy="57608"/>
            </a:xfrm>
            <a:custGeom>
              <a:avLst/>
              <a:gdLst>
                <a:gd name="connsiteX0" fmla="*/ 115097 w 134476"/>
                <a:gd name="connsiteY0" fmla="*/ 399 h 57608"/>
                <a:gd name="connsiteX1" fmla="*/ 797 w 134476"/>
                <a:gd name="connsiteY1" fmla="*/ 32149 h 57608"/>
                <a:gd name="connsiteX2" fmla="*/ 67472 w 134476"/>
                <a:gd name="connsiteY2" fmla="*/ 32149 h 57608"/>
                <a:gd name="connsiteX3" fmla="*/ 127797 w 134476"/>
                <a:gd name="connsiteY3" fmla="*/ 57549 h 57608"/>
                <a:gd name="connsiteX4" fmla="*/ 115097 w 134476"/>
                <a:gd name="connsiteY4" fmla="*/ 399 h 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76" h="57608">
                  <a:moveTo>
                    <a:pt x="115097" y="399"/>
                  </a:moveTo>
                  <a:cubicBezTo>
                    <a:pt x="93930" y="-3834"/>
                    <a:pt x="8734" y="26857"/>
                    <a:pt x="797" y="32149"/>
                  </a:cubicBezTo>
                  <a:cubicBezTo>
                    <a:pt x="-7140" y="37441"/>
                    <a:pt x="46305" y="27916"/>
                    <a:pt x="67472" y="32149"/>
                  </a:cubicBezTo>
                  <a:cubicBezTo>
                    <a:pt x="88639" y="36382"/>
                    <a:pt x="127797" y="57549"/>
                    <a:pt x="127797" y="57549"/>
                  </a:cubicBezTo>
                  <a:cubicBezTo>
                    <a:pt x="139439" y="59666"/>
                    <a:pt x="136264" y="4632"/>
                    <a:pt x="115097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328C92DC-00BB-6D2B-6CB1-B926DC993B82}"/>
                </a:ext>
              </a:extLst>
            </p:cNvPr>
            <p:cNvSpPr/>
            <p:nvPr/>
          </p:nvSpPr>
          <p:spPr>
            <a:xfrm>
              <a:off x="4098482" y="4714845"/>
              <a:ext cx="358313" cy="136713"/>
            </a:xfrm>
            <a:custGeom>
              <a:avLst/>
              <a:gdLst>
                <a:gd name="connsiteX0" fmla="*/ 356043 w 358313"/>
                <a:gd name="connsiteY0" fmla="*/ 82580 h 136713"/>
                <a:gd name="connsiteX1" fmla="*/ 111568 w 358313"/>
                <a:gd name="connsiteY1" fmla="*/ 44480 h 136713"/>
                <a:gd name="connsiteX2" fmla="*/ 13143 w 358313"/>
                <a:gd name="connsiteY2" fmla="*/ 30 h 136713"/>
                <a:gd name="connsiteX3" fmla="*/ 82993 w 358313"/>
                <a:gd name="connsiteY3" fmla="*/ 38130 h 136713"/>
                <a:gd name="connsiteX4" fmla="*/ 443 w 358313"/>
                <a:gd name="connsiteY4" fmla="*/ 76230 h 136713"/>
                <a:gd name="connsiteX5" fmla="*/ 127443 w 358313"/>
                <a:gd name="connsiteY5" fmla="*/ 57180 h 136713"/>
                <a:gd name="connsiteX6" fmla="*/ 127443 w 358313"/>
                <a:gd name="connsiteY6" fmla="*/ 111155 h 136713"/>
                <a:gd name="connsiteX7" fmla="*/ 162368 w 358313"/>
                <a:gd name="connsiteY7" fmla="*/ 69880 h 136713"/>
                <a:gd name="connsiteX8" fmla="*/ 213168 w 358313"/>
                <a:gd name="connsiteY8" fmla="*/ 117505 h 136713"/>
                <a:gd name="connsiteX9" fmla="*/ 254443 w 358313"/>
                <a:gd name="connsiteY9" fmla="*/ 104805 h 136713"/>
                <a:gd name="connsiteX10" fmla="*/ 305243 w 358313"/>
                <a:gd name="connsiteY10" fmla="*/ 136555 h 136713"/>
                <a:gd name="connsiteX11" fmla="*/ 273493 w 358313"/>
                <a:gd name="connsiteY11" fmla="*/ 88930 h 136713"/>
                <a:gd name="connsiteX12" fmla="*/ 235393 w 358313"/>
                <a:gd name="connsiteY12" fmla="*/ 69880 h 136713"/>
                <a:gd name="connsiteX13" fmla="*/ 356043 w 358313"/>
                <a:gd name="connsiteY13" fmla="*/ 82580 h 1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313" h="136713">
                  <a:moveTo>
                    <a:pt x="356043" y="82580"/>
                  </a:moveTo>
                  <a:cubicBezTo>
                    <a:pt x="335406" y="78347"/>
                    <a:pt x="168718" y="58238"/>
                    <a:pt x="111568" y="44480"/>
                  </a:cubicBezTo>
                  <a:cubicBezTo>
                    <a:pt x="54418" y="30722"/>
                    <a:pt x="17905" y="1088"/>
                    <a:pt x="13143" y="30"/>
                  </a:cubicBezTo>
                  <a:cubicBezTo>
                    <a:pt x="8381" y="-1028"/>
                    <a:pt x="85110" y="25430"/>
                    <a:pt x="82993" y="38130"/>
                  </a:cubicBezTo>
                  <a:cubicBezTo>
                    <a:pt x="80876" y="50830"/>
                    <a:pt x="-6965" y="73055"/>
                    <a:pt x="443" y="76230"/>
                  </a:cubicBezTo>
                  <a:cubicBezTo>
                    <a:pt x="7851" y="79405"/>
                    <a:pt x="106276" y="51359"/>
                    <a:pt x="127443" y="57180"/>
                  </a:cubicBezTo>
                  <a:cubicBezTo>
                    <a:pt x="148610" y="63001"/>
                    <a:pt x="121622" y="109038"/>
                    <a:pt x="127443" y="111155"/>
                  </a:cubicBezTo>
                  <a:cubicBezTo>
                    <a:pt x="133264" y="113272"/>
                    <a:pt x="148081" y="68822"/>
                    <a:pt x="162368" y="69880"/>
                  </a:cubicBezTo>
                  <a:cubicBezTo>
                    <a:pt x="176655" y="70938"/>
                    <a:pt x="197822" y="111684"/>
                    <a:pt x="213168" y="117505"/>
                  </a:cubicBezTo>
                  <a:cubicBezTo>
                    <a:pt x="228514" y="123326"/>
                    <a:pt x="239097" y="101630"/>
                    <a:pt x="254443" y="104805"/>
                  </a:cubicBezTo>
                  <a:cubicBezTo>
                    <a:pt x="269789" y="107980"/>
                    <a:pt x="302068" y="139201"/>
                    <a:pt x="305243" y="136555"/>
                  </a:cubicBezTo>
                  <a:cubicBezTo>
                    <a:pt x="308418" y="133909"/>
                    <a:pt x="285135" y="100043"/>
                    <a:pt x="273493" y="88930"/>
                  </a:cubicBezTo>
                  <a:cubicBezTo>
                    <a:pt x="261851" y="77817"/>
                    <a:pt x="220576" y="68293"/>
                    <a:pt x="235393" y="69880"/>
                  </a:cubicBezTo>
                  <a:cubicBezTo>
                    <a:pt x="250210" y="71467"/>
                    <a:pt x="376680" y="86813"/>
                    <a:pt x="356043" y="82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2C01066-FA04-BD18-1693-114E0D686A19}"/>
                </a:ext>
              </a:extLst>
            </p:cNvPr>
            <p:cNvSpPr/>
            <p:nvPr/>
          </p:nvSpPr>
          <p:spPr>
            <a:xfrm>
              <a:off x="3875126" y="4557713"/>
              <a:ext cx="309536" cy="81311"/>
            </a:xfrm>
            <a:custGeom>
              <a:avLst/>
              <a:gdLst>
                <a:gd name="connsiteX0" fmla="*/ 1549 w 309536"/>
                <a:gd name="connsiteY0" fmla="*/ 80962 h 81311"/>
                <a:gd name="connsiteX1" fmla="*/ 192049 w 309536"/>
                <a:gd name="connsiteY1" fmla="*/ 14287 h 81311"/>
                <a:gd name="connsiteX2" fmla="*/ 309524 w 309536"/>
                <a:gd name="connsiteY2" fmla="*/ 1587 h 81311"/>
                <a:gd name="connsiteX3" fmla="*/ 185699 w 309536"/>
                <a:gd name="connsiteY3" fmla="*/ 1587 h 81311"/>
                <a:gd name="connsiteX4" fmla="*/ 119024 w 309536"/>
                <a:gd name="connsiteY4" fmla="*/ 14287 h 81311"/>
                <a:gd name="connsiteX5" fmla="*/ 103149 w 309536"/>
                <a:gd name="connsiteY5" fmla="*/ 39687 h 81311"/>
                <a:gd name="connsiteX6" fmla="*/ 1549 w 309536"/>
                <a:gd name="connsiteY6" fmla="*/ 80962 h 8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36" h="81311">
                  <a:moveTo>
                    <a:pt x="1549" y="80962"/>
                  </a:moveTo>
                  <a:cubicBezTo>
                    <a:pt x="16366" y="76729"/>
                    <a:pt x="140720" y="27516"/>
                    <a:pt x="192049" y="14287"/>
                  </a:cubicBezTo>
                  <a:cubicBezTo>
                    <a:pt x="243378" y="1058"/>
                    <a:pt x="310582" y="3704"/>
                    <a:pt x="309524" y="1587"/>
                  </a:cubicBezTo>
                  <a:cubicBezTo>
                    <a:pt x="308466" y="-530"/>
                    <a:pt x="217449" y="-530"/>
                    <a:pt x="185699" y="1587"/>
                  </a:cubicBezTo>
                  <a:cubicBezTo>
                    <a:pt x="153949" y="3704"/>
                    <a:pt x="132782" y="7937"/>
                    <a:pt x="119024" y="14287"/>
                  </a:cubicBezTo>
                  <a:cubicBezTo>
                    <a:pt x="105266" y="20637"/>
                    <a:pt x="123787" y="29633"/>
                    <a:pt x="103149" y="39687"/>
                  </a:cubicBezTo>
                  <a:cubicBezTo>
                    <a:pt x="82511" y="49741"/>
                    <a:pt x="-13268" y="85195"/>
                    <a:pt x="1549" y="80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EB423E0-4C43-A003-EFB7-65BB83CDCC40}"/>
                </a:ext>
              </a:extLst>
            </p:cNvPr>
            <p:cNvSpPr/>
            <p:nvPr/>
          </p:nvSpPr>
          <p:spPr>
            <a:xfrm>
              <a:off x="4100610" y="4565050"/>
              <a:ext cx="345516" cy="207726"/>
            </a:xfrm>
            <a:custGeom>
              <a:avLst/>
              <a:gdLst>
                <a:gd name="connsiteX0" fmla="*/ 52290 w 345516"/>
                <a:gd name="connsiteY0" fmla="*/ 600 h 207726"/>
                <a:gd name="connsiteX1" fmla="*/ 4665 w 345516"/>
                <a:gd name="connsiteY1" fmla="*/ 57750 h 207726"/>
                <a:gd name="connsiteX2" fmla="*/ 4665 w 345516"/>
                <a:gd name="connsiteY2" fmla="*/ 108550 h 207726"/>
                <a:gd name="connsiteX3" fmla="*/ 30065 w 345516"/>
                <a:gd name="connsiteY3" fmla="*/ 143475 h 207726"/>
                <a:gd name="connsiteX4" fmla="*/ 109440 w 345516"/>
                <a:gd name="connsiteY4" fmla="*/ 187925 h 207726"/>
                <a:gd name="connsiteX5" fmla="*/ 191990 w 345516"/>
                <a:gd name="connsiteY5" fmla="*/ 206975 h 207726"/>
                <a:gd name="connsiteX6" fmla="*/ 211040 w 345516"/>
                <a:gd name="connsiteY6" fmla="*/ 197450 h 207726"/>
                <a:gd name="connsiteX7" fmla="*/ 255490 w 345516"/>
                <a:gd name="connsiteY7" fmla="*/ 140300 h 207726"/>
                <a:gd name="connsiteX8" fmla="*/ 341215 w 345516"/>
                <a:gd name="connsiteY8" fmla="*/ 162525 h 207726"/>
                <a:gd name="connsiteX9" fmla="*/ 318990 w 345516"/>
                <a:gd name="connsiteY9" fmla="*/ 73625 h 207726"/>
                <a:gd name="connsiteX10" fmla="*/ 201515 w 345516"/>
                <a:gd name="connsiteY10" fmla="*/ 29175 h 207726"/>
                <a:gd name="connsiteX11" fmla="*/ 52290 w 345516"/>
                <a:gd name="connsiteY11" fmla="*/ 600 h 20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516" h="207726">
                  <a:moveTo>
                    <a:pt x="52290" y="600"/>
                  </a:moveTo>
                  <a:cubicBezTo>
                    <a:pt x="19482" y="5363"/>
                    <a:pt x="12602" y="39758"/>
                    <a:pt x="4665" y="57750"/>
                  </a:cubicBezTo>
                  <a:cubicBezTo>
                    <a:pt x="-3273" y="75742"/>
                    <a:pt x="432" y="94263"/>
                    <a:pt x="4665" y="108550"/>
                  </a:cubicBezTo>
                  <a:cubicBezTo>
                    <a:pt x="8898" y="122837"/>
                    <a:pt x="12602" y="130246"/>
                    <a:pt x="30065" y="143475"/>
                  </a:cubicBezTo>
                  <a:cubicBezTo>
                    <a:pt x="47527" y="156704"/>
                    <a:pt x="82453" y="177342"/>
                    <a:pt x="109440" y="187925"/>
                  </a:cubicBezTo>
                  <a:cubicBezTo>
                    <a:pt x="136427" y="198508"/>
                    <a:pt x="191990" y="206975"/>
                    <a:pt x="191990" y="206975"/>
                  </a:cubicBezTo>
                  <a:cubicBezTo>
                    <a:pt x="208923" y="208563"/>
                    <a:pt x="200457" y="208562"/>
                    <a:pt x="211040" y="197450"/>
                  </a:cubicBezTo>
                  <a:cubicBezTo>
                    <a:pt x="221623" y="186338"/>
                    <a:pt x="233794" y="146121"/>
                    <a:pt x="255490" y="140300"/>
                  </a:cubicBezTo>
                  <a:cubicBezTo>
                    <a:pt x="277186" y="134479"/>
                    <a:pt x="330632" y="173637"/>
                    <a:pt x="341215" y="162525"/>
                  </a:cubicBezTo>
                  <a:cubicBezTo>
                    <a:pt x="351798" y="151413"/>
                    <a:pt x="342273" y="95850"/>
                    <a:pt x="318990" y="73625"/>
                  </a:cubicBezTo>
                  <a:cubicBezTo>
                    <a:pt x="295707" y="51400"/>
                    <a:pt x="246494" y="37642"/>
                    <a:pt x="201515" y="29175"/>
                  </a:cubicBezTo>
                  <a:cubicBezTo>
                    <a:pt x="156536" y="20708"/>
                    <a:pt x="85098" y="-4163"/>
                    <a:pt x="52290" y="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2BB9F56F-5553-774F-B89D-26846FF0A5AF}"/>
                </a:ext>
              </a:extLst>
            </p:cNvPr>
            <p:cNvSpPr/>
            <p:nvPr/>
          </p:nvSpPr>
          <p:spPr>
            <a:xfrm>
              <a:off x="4194689" y="465239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418B8655-3812-45CF-8858-51117D9EB64C}"/>
                </a:ext>
              </a:extLst>
            </p:cNvPr>
            <p:cNvSpPr/>
            <p:nvPr/>
          </p:nvSpPr>
          <p:spPr>
            <a:xfrm>
              <a:off x="3901606" y="4505221"/>
              <a:ext cx="622867" cy="264594"/>
            </a:xfrm>
            <a:custGeom>
              <a:avLst/>
              <a:gdLst>
                <a:gd name="connsiteX0" fmla="*/ 3644 w 622867"/>
                <a:gd name="connsiteY0" fmla="*/ 50904 h 264594"/>
                <a:gd name="connsiteX1" fmla="*/ 251294 w 622867"/>
                <a:gd name="connsiteY1" fmla="*/ 9629 h 264594"/>
                <a:gd name="connsiteX2" fmla="*/ 378294 w 622867"/>
                <a:gd name="connsiteY2" fmla="*/ 38204 h 264594"/>
                <a:gd name="connsiteX3" fmla="*/ 378294 w 622867"/>
                <a:gd name="connsiteY3" fmla="*/ 19154 h 264594"/>
                <a:gd name="connsiteX4" fmla="*/ 498944 w 622867"/>
                <a:gd name="connsiteY4" fmla="*/ 92179 h 264594"/>
                <a:gd name="connsiteX5" fmla="*/ 498944 w 622867"/>
                <a:gd name="connsiteY5" fmla="*/ 79479 h 264594"/>
                <a:gd name="connsiteX6" fmla="*/ 578319 w 622867"/>
                <a:gd name="connsiteY6" fmla="*/ 162029 h 264594"/>
                <a:gd name="connsiteX7" fmla="*/ 581494 w 622867"/>
                <a:gd name="connsiteY7" fmla="*/ 142979 h 264594"/>
                <a:gd name="connsiteX8" fmla="*/ 622769 w 622867"/>
                <a:gd name="connsiteY8" fmla="*/ 263629 h 264594"/>
                <a:gd name="connsiteX9" fmla="*/ 591019 w 622867"/>
                <a:gd name="connsiteY9" fmla="*/ 193779 h 264594"/>
                <a:gd name="connsiteX10" fmla="*/ 530694 w 622867"/>
                <a:gd name="connsiteY10" fmla="*/ 89004 h 264594"/>
                <a:gd name="connsiteX11" fmla="*/ 359244 w 622867"/>
                <a:gd name="connsiteY11" fmla="*/ 12804 h 264594"/>
                <a:gd name="connsiteX12" fmla="*/ 270344 w 622867"/>
                <a:gd name="connsiteY12" fmla="*/ 104 h 264594"/>
                <a:gd name="connsiteX13" fmla="*/ 295744 w 622867"/>
                <a:gd name="connsiteY13" fmla="*/ 12804 h 264594"/>
                <a:gd name="connsiteX14" fmla="*/ 130644 w 622867"/>
                <a:gd name="connsiteY14" fmla="*/ 3279 h 264594"/>
                <a:gd name="connsiteX15" fmla="*/ 114769 w 622867"/>
                <a:gd name="connsiteY15" fmla="*/ 3279 h 264594"/>
                <a:gd name="connsiteX16" fmla="*/ 105244 w 622867"/>
                <a:gd name="connsiteY16" fmla="*/ 22329 h 264594"/>
                <a:gd name="connsiteX17" fmla="*/ 3644 w 622867"/>
                <a:gd name="connsiteY17" fmla="*/ 50904 h 26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2867" h="264594">
                  <a:moveTo>
                    <a:pt x="3644" y="50904"/>
                  </a:moveTo>
                  <a:cubicBezTo>
                    <a:pt x="27986" y="48787"/>
                    <a:pt x="188852" y="11746"/>
                    <a:pt x="251294" y="9629"/>
                  </a:cubicBezTo>
                  <a:cubicBezTo>
                    <a:pt x="313736" y="7512"/>
                    <a:pt x="357127" y="36617"/>
                    <a:pt x="378294" y="38204"/>
                  </a:cubicBezTo>
                  <a:cubicBezTo>
                    <a:pt x="399461" y="39791"/>
                    <a:pt x="358186" y="10158"/>
                    <a:pt x="378294" y="19154"/>
                  </a:cubicBezTo>
                  <a:cubicBezTo>
                    <a:pt x="398402" y="28150"/>
                    <a:pt x="498944" y="92179"/>
                    <a:pt x="498944" y="92179"/>
                  </a:cubicBezTo>
                  <a:cubicBezTo>
                    <a:pt x="519052" y="102233"/>
                    <a:pt x="485715" y="67837"/>
                    <a:pt x="498944" y="79479"/>
                  </a:cubicBezTo>
                  <a:cubicBezTo>
                    <a:pt x="512173" y="91121"/>
                    <a:pt x="564561" y="151446"/>
                    <a:pt x="578319" y="162029"/>
                  </a:cubicBezTo>
                  <a:cubicBezTo>
                    <a:pt x="592077" y="172612"/>
                    <a:pt x="574086" y="126046"/>
                    <a:pt x="581494" y="142979"/>
                  </a:cubicBezTo>
                  <a:cubicBezTo>
                    <a:pt x="588902" y="159912"/>
                    <a:pt x="621182" y="255162"/>
                    <a:pt x="622769" y="263629"/>
                  </a:cubicBezTo>
                  <a:cubicBezTo>
                    <a:pt x="624356" y="272096"/>
                    <a:pt x="606365" y="222883"/>
                    <a:pt x="591019" y="193779"/>
                  </a:cubicBezTo>
                  <a:cubicBezTo>
                    <a:pt x="575673" y="164675"/>
                    <a:pt x="569323" y="119167"/>
                    <a:pt x="530694" y="89004"/>
                  </a:cubicBezTo>
                  <a:cubicBezTo>
                    <a:pt x="492065" y="58842"/>
                    <a:pt x="402636" y="27621"/>
                    <a:pt x="359244" y="12804"/>
                  </a:cubicBezTo>
                  <a:cubicBezTo>
                    <a:pt x="315852" y="-2013"/>
                    <a:pt x="280927" y="104"/>
                    <a:pt x="270344" y="104"/>
                  </a:cubicBezTo>
                  <a:cubicBezTo>
                    <a:pt x="259761" y="104"/>
                    <a:pt x="319027" y="12275"/>
                    <a:pt x="295744" y="12804"/>
                  </a:cubicBezTo>
                  <a:cubicBezTo>
                    <a:pt x="272461" y="13333"/>
                    <a:pt x="160806" y="4866"/>
                    <a:pt x="130644" y="3279"/>
                  </a:cubicBezTo>
                  <a:cubicBezTo>
                    <a:pt x="100482" y="1692"/>
                    <a:pt x="119002" y="104"/>
                    <a:pt x="114769" y="3279"/>
                  </a:cubicBezTo>
                  <a:cubicBezTo>
                    <a:pt x="110536" y="6454"/>
                    <a:pt x="126411" y="15979"/>
                    <a:pt x="105244" y="22329"/>
                  </a:cubicBezTo>
                  <a:cubicBezTo>
                    <a:pt x="84077" y="28679"/>
                    <a:pt x="-20698" y="53021"/>
                    <a:pt x="3644" y="50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FF39A3B-5AC3-A51C-4E99-517F65A67D6C}"/>
                </a:ext>
              </a:extLst>
            </p:cNvPr>
            <p:cNvSpPr/>
            <p:nvPr/>
          </p:nvSpPr>
          <p:spPr>
            <a:xfrm>
              <a:off x="4673597" y="4429108"/>
              <a:ext cx="241041" cy="177833"/>
            </a:xfrm>
            <a:custGeom>
              <a:avLst/>
              <a:gdLst>
                <a:gd name="connsiteX0" fmla="*/ 3 w 241041"/>
                <a:gd name="connsiteY0" fmla="*/ 174642 h 177833"/>
                <a:gd name="connsiteX1" fmla="*/ 98428 w 241041"/>
                <a:gd name="connsiteY1" fmla="*/ 155592 h 177833"/>
                <a:gd name="connsiteX2" fmla="*/ 238128 w 241041"/>
                <a:gd name="connsiteY2" fmla="*/ 31767 h 177833"/>
                <a:gd name="connsiteX3" fmla="*/ 187328 w 241041"/>
                <a:gd name="connsiteY3" fmla="*/ 76217 h 177833"/>
                <a:gd name="connsiteX4" fmla="*/ 117478 w 241041"/>
                <a:gd name="connsiteY4" fmla="*/ 120667 h 177833"/>
                <a:gd name="connsiteX5" fmla="*/ 136528 w 241041"/>
                <a:gd name="connsiteY5" fmla="*/ 66692 h 177833"/>
                <a:gd name="connsiteX6" fmla="*/ 142878 w 241041"/>
                <a:gd name="connsiteY6" fmla="*/ 17 h 177833"/>
                <a:gd name="connsiteX7" fmla="*/ 117478 w 241041"/>
                <a:gd name="connsiteY7" fmla="*/ 73042 h 177833"/>
                <a:gd name="connsiteX8" fmla="*/ 101603 w 241041"/>
                <a:gd name="connsiteY8" fmla="*/ 117492 h 177833"/>
                <a:gd name="connsiteX9" fmla="*/ 3 w 241041"/>
                <a:gd name="connsiteY9" fmla="*/ 174642 h 17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041" h="177833">
                  <a:moveTo>
                    <a:pt x="3" y="174642"/>
                  </a:moveTo>
                  <a:cubicBezTo>
                    <a:pt x="-526" y="180992"/>
                    <a:pt x="58741" y="179405"/>
                    <a:pt x="98428" y="155592"/>
                  </a:cubicBezTo>
                  <a:cubicBezTo>
                    <a:pt x="138116" y="131779"/>
                    <a:pt x="223311" y="44996"/>
                    <a:pt x="238128" y="31767"/>
                  </a:cubicBezTo>
                  <a:cubicBezTo>
                    <a:pt x="252945" y="18538"/>
                    <a:pt x="207436" y="61400"/>
                    <a:pt x="187328" y="76217"/>
                  </a:cubicBezTo>
                  <a:cubicBezTo>
                    <a:pt x="167220" y="91034"/>
                    <a:pt x="125945" y="122254"/>
                    <a:pt x="117478" y="120667"/>
                  </a:cubicBezTo>
                  <a:cubicBezTo>
                    <a:pt x="109011" y="119080"/>
                    <a:pt x="132295" y="86800"/>
                    <a:pt x="136528" y="66692"/>
                  </a:cubicBezTo>
                  <a:cubicBezTo>
                    <a:pt x="140761" y="46584"/>
                    <a:pt x="146053" y="-1041"/>
                    <a:pt x="142878" y="17"/>
                  </a:cubicBezTo>
                  <a:cubicBezTo>
                    <a:pt x="139703" y="1075"/>
                    <a:pt x="124357" y="53463"/>
                    <a:pt x="117478" y="73042"/>
                  </a:cubicBezTo>
                  <a:cubicBezTo>
                    <a:pt x="110599" y="92621"/>
                    <a:pt x="114303" y="102146"/>
                    <a:pt x="101603" y="117492"/>
                  </a:cubicBezTo>
                  <a:cubicBezTo>
                    <a:pt x="88903" y="132838"/>
                    <a:pt x="532" y="168292"/>
                    <a:pt x="3" y="174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F28D735-ED0F-582A-8CC2-55E38CF4288A}"/>
                </a:ext>
              </a:extLst>
            </p:cNvPr>
            <p:cNvSpPr/>
            <p:nvPr/>
          </p:nvSpPr>
          <p:spPr>
            <a:xfrm>
              <a:off x="3831077" y="4246220"/>
              <a:ext cx="719202" cy="180295"/>
            </a:xfrm>
            <a:custGeom>
              <a:avLst/>
              <a:gdLst>
                <a:gd name="connsiteX0" fmla="*/ 1148 w 719202"/>
                <a:gd name="connsiteY0" fmla="*/ 68605 h 180295"/>
                <a:gd name="connsiteX1" fmla="*/ 188473 w 719202"/>
                <a:gd name="connsiteY1" fmla="*/ 5105 h 180295"/>
                <a:gd name="connsiteX2" fmla="*/ 477398 w 719202"/>
                <a:gd name="connsiteY2" fmla="*/ 46380 h 180295"/>
                <a:gd name="connsiteX3" fmla="*/ 372623 w 719202"/>
                <a:gd name="connsiteY3" fmla="*/ 49555 h 180295"/>
                <a:gd name="connsiteX4" fmla="*/ 712348 w 719202"/>
                <a:gd name="connsiteY4" fmla="*/ 55905 h 180295"/>
                <a:gd name="connsiteX5" fmla="*/ 607573 w 719202"/>
                <a:gd name="connsiteY5" fmla="*/ 71780 h 180295"/>
                <a:gd name="connsiteX6" fmla="*/ 696473 w 719202"/>
                <a:gd name="connsiteY6" fmla="*/ 179730 h 180295"/>
                <a:gd name="connsiteX7" fmla="*/ 588523 w 719202"/>
                <a:gd name="connsiteY7" fmla="*/ 109880 h 180295"/>
                <a:gd name="connsiteX8" fmla="*/ 331348 w 719202"/>
                <a:gd name="connsiteY8" fmla="*/ 14630 h 180295"/>
                <a:gd name="connsiteX9" fmla="*/ 274198 w 719202"/>
                <a:gd name="connsiteY9" fmla="*/ 5105 h 180295"/>
                <a:gd name="connsiteX10" fmla="*/ 1148 w 719202"/>
                <a:gd name="connsiteY10" fmla="*/ 68605 h 18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202" h="180295">
                  <a:moveTo>
                    <a:pt x="1148" y="68605"/>
                  </a:moveTo>
                  <a:cubicBezTo>
                    <a:pt x="-13139" y="68605"/>
                    <a:pt x="109098" y="8809"/>
                    <a:pt x="188473" y="5105"/>
                  </a:cubicBezTo>
                  <a:cubicBezTo>
                    <a:pt x="267848" y="1401"/>
                    <a:pt x="446706" y="38972"/>
                    <a:pt x="477398" y="46380"/>
                  </a:cubicBezTo>
                  <a:cubicBezTo>
                    <a:pt x="508090" y="53788"/>
                    <a:pt x="333465" y="47968"/>
                    <a:pt x="372623" y="49555"/>
                  </a:cubicBezTo>
                  <a:cubicBezTo>
                    <a:pt x="411781" y="51142"/>
                    <a:pt x="673190" y="52201"/>
                    <a:pt x="712348" y="55905"/>
                  </a:cubicBezTo>
                  <a:cubicBezTo>
                    <a:pt x="751506" y="59609"/>
                    <a:pt x="610219" y="51143"/>
                    <a:pt x="607573" y="71780"/>
                  </a:cubicBezTo>
                  <a:cubicBezTo>
                    <a:pt x="604927" y="92417"/>
                    <a:pt x="699648" y="173380"/>
                    <a:pt x="696473" y="179730"/>
                  </a:cubicBezTo>
                  <a:cubicBezTo>
                    <a:pt x="693298" y="186080"/>
                    <a:pt x="649377" y="137397"/>
                    <a:pt x="588523" y="109880"/>
                  </a:cubicBezTo>
                  <a:cubicBezTo>
                    <a:pt x="527669" y="82363"/>
                    <a:pt x="383735" y="32092"/>
                    <a:pt x="331348" y="14630"/>
                  </a:cubicBezTo>
                  <a:cubicBezTo>
                    <a:pt x="278961" y="-2832"/>
                    <a:pt x="327644" y="-2833"/>
                    <a:pt x="274198" y="5105"/>
                  </a:cubicBezTo>
                  <a:cubicBezTo>
                    <a:pt x="220752" y="13042"/>
                    <a:pt x="15435" y="68605"/>
                    <a:pt x="1148" y="68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0CF347DD-EA3D-4E30-38B2-5E7E10585690}"/>
                </a:ext>
              </a:extLst>
            </p:cNvPr>
            <p:cNvSpPr/>
            <p:nvPr/>
          </p:nvSpPr>
          <p:spPr>
            <a:xfrm>
              <a:off x="4463022" y="4287870"/>
              <a:ext cx="347269" cy="296834"/>
            </a:xfrm>
            <a:custGeom>
              <a:avLst/>
              <a:gdLst>
                <a:gd name="connsiteX0" fmla="*/ 1028 w 347269"/>
                <a:gd name="connsiteY0" fmla="*/ 1555 h 296834"/>
                <a:gd name="connsiteX1" fmla="*/ 105803 w 347269"/>
                <a:gd name="connsiteY1" fmla="*/ 90455 h 296834"/>
                <a:gd name="connsiteX2" fmla="*/ 156603 w 347269"/>
                <a:gd name="connsiteY2" fmla="*/ 201580 h 296834"/>
                <a:gd name="connsiteX3" fmla="*/ 166128 w 347269"/>
                <a:gd name="connsiteY3" fmla="*/ 147605 h 296834"/>
                <a:gd name="connsiteX4" fmla="*/ 242328 w 347269"/>
                <a:gd name="connsiteY4" fmla="*/ 255555 h 296834"/>
                <a:gd name="connsiteX5" fmla="*/ 242328 w 347269"/>
                <a:gd name="connsiteY5" fmla="*/ 211105 h 296834"/>
                <a:gd name="connsiteX6" fmla="*/ 255028 w 347269"/>
                <a:gd name="connsiteY6" fmla="*/ 296830 h 296834"/>
                <a:gd name="connsiteX7" fmla="*/ 258203 w 347269"/>
                <a:gd name="connsiteY7" fmla="*/ 214280 h 296834"/>
                <a:gd name="connsiteX8" fmla="*/ 347103 w 347269"/>
                <a:gd name="connsiteY8" fmla="*/ 84105 h 296834"/>
                <a:gd name="connsiteX9" fmla="*/ 232803 w 347269"/>
                <a:gd name="connsiteY9" fmla="*/ 217455 h 296834"/>
                <a:gd name="connsiteX10" fmla="*/ 175653 w 347269"/>
                <a:gd name="connsiteY10" fmla="*/ 166655 h 296834"/>
                <a:gd name="connsiteX11" fmla="*/ 1028 w 347269"/>
                <a:gd name="connsiteY11" fmla="*/ 1555 h 2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269" h="296834">
                  <a:moveTo>
                    <a:pt x="1028" y="1555"/>
                  </a:moveTo>
                  <a:cubicBezTo>
                    <a:pt x="-10614" y="-11145"/>
                    <a:pt x="79874" y="57118"/>
                    <a:pt x="105803" y="90455"/>
                  </a:cubicBezTo>
                  <a:cubicBezTo>
                    <a:pt x="131732" y="123792"/>
                    <a:pt x="146549" y="192055"/>
                    <a:pt x="156603" y="201580"/>
                  </a:cubicBezTo>
                  <a:cubicBezTo>
                    <a:pt x="166657" y="211105"/>
                    <a:pt x="151841" y="138609"/>
                    <a:pt x="166128" y="147605"/>
                  </a:cubicBezTo>
                  <a:cubicBezTo>
                    <a:pt x="180415" y="156601"/>
                    <a:pt x="229628" y="244972"/>
                    <a:pt x="242328" y="255555"/>
                  </a:cubicBezTo>
                  <a:cubicBezTo>
                    <a:pt x="255028" y="266138"/>
                    <a:pt x="240211" y="204226"/>
                    <a:pt x="242328" y="211105"/>
                  </a:cubicBezTo>
                  <a:cubicBezTo>
                    <a:pt x="244445" y="217984"/>
                    <a:pt x="252382" y="296301"/>
                    <a:pt x="255028" y="296830"/>
                  </a:cubicBezTo>
                  <a:cubicBezTo>
                    <a:pt x="257674" y="297359"/>
                    <a:pt x="242857" y="249734"/>
                    <a:pt x="258203" y="214280"/>
                  </a:cubicBezTo>
                  <a:cubicBezTo>
                    <a:pt x="273549" y="178826"/>
                    <a:pt x="351336" y="83576"/>
                    <a:pt x="347103" y="84105"/>
                  </a:cubicBezTo>
                  <a:cubicBezTo>
                    <a:pt x="342870" y="84634"/>
                    <a:pt x="261378" y="203697"/>
                    <a:pt x="232803" y="217455"/>
                  </a:cubicBezTo>
                  <a:cubicBezTo>
                    <a:pt x="204228" y="231213"/>
                    <a:pt x="210049" y="200522"/>
                    <a:pt x="175653" y="166655"/>
                  </a:cubicBezTo>
                  <a:cubicBezTo>
                    <a:pt x="141257" y="132788"/>
                    <a:pt x="12670" y="14255"/>
                    <a:pt x="1028" y="1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BD39CD4-8D41-82B9-37C9-6DE6454D5AC7}"/>
                </a:ext>
              </a:extLst>
            </p:cNvPr>
            <p:cNvSpPr/>
            <p:nvPr/>
          </p:nvSpPr>
          <p:spPr>
            <a:xfrm>
              <a:off x="3812282" y="4161767"/>
              <a:ext cx="596064" cy="73703"/>
            </a:xfrm>
            <a:custGeom>
              <a:avLst/>
              <a:gdLst>
                <a:gd name="connsiteX0" fmla="*/ 893 w 596064"/>
                <a:gd name="connsiteY0" fmla="*/ 73683 h 73703"/>
                <a:gd name="connsiteX1" fmla="*/ 397768 w 596064"/>
                <a:gd name="connsiteY1" fmla="*/ 16533 h 73703"/>
                <a:gd name="connsiteX2" fmla="*/ 308868 w 596064"/>
                <a:gd name="connsiteY2" fmla="*/ 41933 h 73703"/>
                <a:gd name="connsiteX3" fmla="*/ 594618 w 596064"/>
                <a:gd name="connsiteY3" fmla="*/ 658 h 73703"/>
                <a:gd name="connsiteX4" fmla="*/ 410468 w 596064"/>
                <a:gd name="connsiteY4" fmla="*/ 16533 h 73703"/>
                <a:gd name="connsiteX5" fmla="*/ 204093 w 596064"/>
                <a:gd name="connsiteY5" fmla="*/ 16533 h 73703"/>
                <a:gd name="connsiteX6" fmla="*/ 286643 w 596064"/>
                <a:gd name="connsiteY6" fmla="*/ 22883 h 73703"/>
                <a:gd name="connsiteX7" fmla="*/ 893 w 596064"/>
                <a:gd name="connsiteY7" fmla="*/ 73683 h 7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064" h="73703">
                  <a:moveTo>
                    <a:pt x="893" y="73683"/>
                  </a:moveTo>
                  <a:cubicBezTo>
                    <a:pt x="19414" y="72625"/>
                    <a:pt x="346439" y="21825"/>
                    <a:pt x="397768" y="16533"/>
                  </a:cubicBezTo>
                  <a:cubicBezTo>
                    <a:pt x="449097" y="11241"/>
                    <a:pt x="276060" y="44579"/>
                    <a:pt x="308868" y="41933"/>
                  </a:cubicBezTo>
                  <a:cubicBezTo>
                    <a:pt x="341676" y="39287"/>
                    <a:pt x="577685" y="4891"/>
                    <a:pt x="594618" y="658"/>
                  </a:cubicBezTo>
                  <a:cubicBezTo>
                    <a:pt x="611551" y="-3575"/>
                    <a:pt x="475555" y="13887"/>
                    <a:pt x="410468" y="16533"/>
                  </a:cubicBezTo>
                  <a:cubicBezTo>
                    <a:pt x="345381" y="19179"/>
                    <a:pt x="224730" y="15475"/>
                    <a:pt x="204093" y="16533"/>
                  </a:cubicBezTo>
                  <a:cubicBezTo>
                    <a:pt x="183456" y="17591"/>
                    <a:pt x="315747" y="10712"/>
                    <a:pt x="286643" y="22883"/>
                  </a:cubicBezTo>
                  <a:cubicBezTo>
                    <a:pt x="257539" y="35054"/>
                    <a:pt x="-17628" y="74741"/>
                    <a:pt x="893" y="73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4DF4E1CD-3609-F0BB-EF98-0FB8701FA3B6}"/>
                </a:ext>
              </a:extLst>
            </p:cNvPr>
            <p:cNvSpPr/>
            <p:nvPr/>
          </p:nvSpPr>
          <p:spPr>
            <a:xfrm>
              <a:off x="4108308" y="4186480"/>
              <a:ext cx="625636" cy="264921"/>
            </a:xfrm>
            <a:custGeom>
              <a:avLst/>
              <a:gdLst>
                <a:gd name="connsiteX0" fmla="*/ 457342 w 625636"/>
                <a:gd name="connsiteY0" fmla="*/ 71195 h 264921"/>
                <a:gd name="connsiteX1" fmla="*/ 212867 w 625636"/>
                <a:gd name="connsiteY1" fmla="*/ 48970 h 264921"/>
                <a:gd name="connsiteX2" fmla="*/ 142 w 625636"/>
                <a:gd name="connsiteY2" fmla="*/ 33095 h 264921"/>
                <a:gd name="connsiteX3" fmla="*/ 184292 w 625636"/>
                <a:gd name="connsiteY3" fmla="*/ 39445 h 264921"/>
                <a:gd name="connsiteX4" fmla="*/ 441467 w 625636"/>
                <a:gd name="connsiteY4" fmla="*/ 144220 h 264921"/>
                <a:gd name="connsiteX5" fmla="*/ 409717 w 625636"/>
                <a:gd name="connsiteY5" fmla="*/ 102945 h 264921"/>
                <a:gd name="connsiteX6" fmla="*/ 549417 w 625636"/>
                <a:gd name="connsiteY6" fmla="*/ 175970 h 264921"/>
                <a:gd name="connsiteX7" fmla="*/ 625617 w 625636"/>
                <a:gd name="connsiteY7" fmla="*/ 264870 h 264921"/>
                <a:gd name="connsiteX8" fmla="*/ 543067 w 625636"/>
                <a:gd name="connsiteY8" fmla="*/ 163270 h 264921"/>
                <a:gd name="connsiteX9" fmla="*/ 368442 w 625636"/>
                <a:gd name="connsiteY9" fmla="*/ 96595 h 264921"/>
                <a:gd name="connsiteX10" fmla="*/ 114442 w 625636"/>
                <a:gd name="connsiteY10" fmla="*/ 1345 h 264921"/>
                <a:gd name="connsiteX11" fmla="*/ 250967 w 625636"/>
                <a:gd name="connsiteY11" fmla="*/ 42620 h 264921"/>
                <a:gd name="connsiteX12" fmla="*/ 457342 w 625636"/>
                <a:gd name="connsiteY12" fmla="*/ 71195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5636" h="264921">
                  <a:moveTo>
                    <a:pt x="457342" y="71195"/>
                  </a:moveTo>
                  <a:lnTo>
                    <a:pt x="212867" y="48970"/>
                  </a:lnTo>
                  <a:lnTo>
                    <a:pt x="142" y="33095"/>
                  </a:lnTo>
                  <a:cubicBezTo>
                    <a:pt x="-4620" y="31508"/>
                    <a:pt x="110738" y="20924"/>
                    <a:pt x="184292" y="39445"/>
                  </a:cubicBezTo>
                  <a:cubicBezTo>
                    <a:pt x="257846" y="57966"/>
                    <a:pt x="403896" y="133637"/>
                    <a:pt x="441467" y="144220"/>
                  </a:cubicBezTo>
                  <a:cubicBezTo>
                    <a:pt x="479038" y="154803"/>
                    <a:pt x="391725" y="97653"/>
                    <a:pt x="409717" y="102945"/>
                  </a:cubicBezTo>
                  <a:cubicBezTo>
                    <a:pt x="427709" y="108237"/>
                    <a:pt x="513434" y="148983"/>
                    <a:pt x="549417" y="175970"/>
                  </a:cubicBezTo>
                  <a:cubicBezTo>
                    <a:pt x="585400" y="202957"/>
                    <a:pt x="626675" y="266987"/>
                    <a:pt x="625617" y="264870"/>
                  </a:cubicBezTo>
                  <a:cubicBezTo>
                    <a:pt x="624559" y="262753"/>
                    <a:pt x="585930" y="191316"/>
                    <a:pt x="543067" y="163270"/>
                  </a:cubicBezTo>
                  <a:cubicBezTo>
                    <a:pt x="500205" y="135224"/>
                    <a:pt x="368442" y="96595"/>
                    <a:pt x="368442" y="96595"/>
                  </a:cubicBezTo>
                  <a:lnTo>
                    <a:pt x="114442" y="1345"/>
                  </a:lnTo>
                  <a:cubicBezTo>
                    <a:pt x="94863" y="-7651"/>
                    <a:pt x="196992" y="30978"/>
                    <a:pt x="250967" y="42620"/>
                  </a:cubicBezTo>
                  <a:cubicBezTo>
                    <a:pt x="304942" y="54262"/>
                    <a:pt x="371617" y="62728"/>
                    <a:pt x="457342" y="7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E90FBF2-CAA8-C4A1-AFC4-8E47BDFD3A87}"/>
                </a:ext>
              </a:extLst>
            </p:cNvPr>
            <p:cNvSpPr/>
            <p:nvPr/>
          </p:nvSpPr>
          <p:spPr>
            <a:xfrm>
              <a:off x="4910187" y="4565221"/>
              <a:ext cx="170950" cy="416513"/>
            </a:xfrm>
            <a:custGeom>
              <a:avLst/>
              <a:gdLst>
                <a:gd name="connsiteX0" fmla="*/ 115838 w 170950"/>
                <a:gd name="connsiteY0" fmla="*/ 429 h 416513"/>
                <a:gd name="connsiteX1" fmla="*/ 128538 w 170950"/>
                <a:gd name="connsiteY1" fmla="*/ 92504 h 416513"/>
                <a:gd name="connsiteX2" fmla="*/ 103138 w 170950"/>
                <a:gd name="connsiteY2" fmla="*/ 152829 h 416513"/>
                <a:gd name="connsiteX3" fmla="*/ 131713 w 170950"/>
                <a:gd name="connsiteY3" fmla="*/ 130604 h 416513"/>
                <a:gd name="connsiteX4" fmla="*/ 49163 w 170950"/>
                <a:gd name="connsiteY4" fmla="*/ 222679 h 416513"/>
                <a:gd name="connsiteX5" fmla="*/ 36463 w 170950"/>
                <a:gd name="connsiteY5" fmla="*/ 336979 h 416513"/>
                <a:gd name="connsiteX6" fmla="*/ 49163 w 170950"/>
                <a:gd name="connsiteY6" fmla="*/ 279829 h 416513"/>
                <a:gd name="connsiteX7" fmla="*/ 1538 w 170950"/>
                <a:gd name="connsiteY7" fmla="*/ 416354 h 416513"/>
                <a:gd name="connsiteX8" fmla="*/ 26938 w 170950"/>
                <a:gd name="connsiteY8" fmla="*/ 302054 h 416513"/>
                <a:gd name="connsiteX9" fmla="*/ 169813 w 170950"/>
                <a:gd name="connsiteY9" fmla="*/ 76629 h 416513"/>
                <a:gd name="connsiteX10" fmla="*/ 96788 w 170950"/>
                <a:gd name="connsiteY10" fmla="*/ 146479 h 416513"/>
                <a:gd name="connsiteX11" fmla="*/ 150763 w 170950"/>
                <a:gd name="connsiteY11" fmla="*/ 60754 h 416513"/>
                <a:gd name="connsiteX12" fmla="*/ 115838 w 170950"/>
                <a:gd name="connsiteY12" fmla="*/ 429 h 41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950" h="416513">
                  <a:moveTo>
                    <a:pt x="115838" y="429"/>
                  </a:moveTo>
                  <a:cubicBezTo>
                    <a:pt x="112134" y="5721"/>
                    <a:pt x="130655" y="67104"/>
                    <a:pt x="128538" y="92504"/>
                  </a:cubicBezTo>
                  <a:cubicBezTo>
                    <a:pt x="126421" y="117904"/>
                    <a:pt x="102609" y="146479"/>
                    <a:pt x="103138" y="152829"/>
                  </a:cubicBezTo>
                  <a:cubicBezTo>
                    <a:pt x="103667" y="159179"/>
                    <a:pt x="140709" y="118962"/>
                    <a:pt x="131713" y="130604"/>
                  </a:cubicBezTo>
                  <a:cubicBezTo>
                    <a:pt x="122717" y="142246"/>
                    <a:pt x="65038" y="188283"/>
                    <a:pt x="49163" y="222679"/>
                  </a:cubicBezTo>
                  <a:cubicBezTo>
                    <a:pt x="33288" y="257075"/>
                    <a:pt x="36463" y="327454"/>
                    <a:pt x="36463" y="336979"/>
                  </a:cubicBezTo>
                  <a:cubicBezTo>
                    <a:pt x="36463" y="346504"/>
                    <a:pt x="54984" y="266600"/>
                    <a:pt x="49163" y="279829"/>
                  </a:cubicBezTo>
                  <a:cubicBezTo>
                    <a:pt x="43342" y="293058"/>
                    <a:pt x="5242" y="412650"/>
                    <a:pt x="1538" y="416354"/>
                  </a:cubicBezTo>
                  <a:cubicBezTo>
                    <a:pt x="-2166" y="420058"/>
                    <a:pt x="-1108" y="358675"/>
                    <a:pt x="26938" y="302054"/>
                  </a:cubicBezTo>
                  <a:cubicBezTo>
                    <a:pt x="54984" y="245433"/>
                    <a:pt x="158171" y="102558"/>
                    <a:pt x="169813" y="76629"/>
                  </a:cubicBezTo>
                  <a:cubicBezTo>
                    <a:pt x="181455" y="50700"/>
                    <a:pt x="99963" y="149125"/>
                    <a:pt x="96788" y="146479"/>
                  </a:cubicBezTo>
                  <a:cubicBezTo>
                    <a:pt x="93613" y="143833"/>
                    <a:pt x="147588" y="81392"/>
                    <a:pt x="150763" y="60754"/>
                  </a:cubicBezTo>
                  <a:cubicBezTo>
                    <a:pt x="153938" y="40117"/>
                    <a:pt x="119542" y="-4863"/>
                    <a:pt x="115838" y="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2BD1C5F-55F9-82ED-BA78-92FE50202DDE}"/>
                </a:ext>
              </a:extLst>
            </p:cNvPr>
            <p:cNvSpPr/>
            <p:nvPr/>
          </p:nvSpPr>
          <p:spPr>
            <a:xfrm>
              <a:off x="4866731" y="4524362"/>
              <a:ext cx="149891" cy="489371"/>
            </a:xfrm>
            <a:custGeom>
              <a:avLst/>
              <a:gdLst>
                <a:gd name="connsiteX0" fmla="*/ 149769 w 149891"/>
                <a:gd name="connsiteY0" fmla="*/ 13 h 489371"/>
                <a:gd name="connsiteX1" fmla="*/ 54519 w 149891"/>
                <a:gd name="connsiteY1" fmla="*/ 158763 h 489371"/>
                <a:gd name="connsiteX2" fmla="*/ 44994 w 149891"/>
                <a:gd name="connsiteY2" fmla="*/ 263538 h 489371"/>
                <a:gd name="connsiteX3" fmla="*/ 10069 w 149891"/>
                <a:gd name="connsiteY3" fmla="*/ 228613 h 489371"/>
                <a:gd name="connsiteX4" fmla="*/ 544 w 149891"/>
                <a:gd name="connsiteY4" fmla="*/ 412763 h 489371"/>
                <a:gd name="connsiteX5" fmla="*/ 22769 w 149891"/>
                <a:gd name="connsiteY5" fmla="*/ 488963 h 489371"/>
                <a:gd name="connsiteX6" fmla="*/ 544 w 149891"/>
                <a:gd name="connsiteY6" fmla="*/ 384188 h 489371"/>
                <a:gd name="connsiteX7" fmla="*/ 19594 w 149891"/>
                <a:gd name="connsiteY7" fmla="*/ 158763 h 489371"/>
                <a:gd name="connsiteX8" fmla="*/ 19594 w 149891"/>
                <a:gd name="connsiteY8" fmla="*/ 273063 h 489371"/>
                <a:gd name="connsiteX9" fmla="*/ 83094 w 149891"/>
                <a:gd name="connsiteY9" fmla="*/ 114313 h 489371"/>
                <a:gd name="connsiteX10" fmla="*/ 32294 w 149891"/>
                <a:gd name="connsiteY10" fmla="*/ 149238 h 489371"/>
                <a:gd name="connsiteX11" fmla="*/ 149769 w 149891"/>
                <a:gd name="connsiteY11" fmla="*/ 13 h 4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891" h="489371">
                  <a:moveTo>
                    <a:pt x="149769" y="13"/>
                  </a:moveTo>
                  <a:cubicBezTo>
                    <a:pt x="153473" y="1600"/>
                    <a:pt x="71981" y="114842"/>
                    <a:pt x="54519" y="158763"/>
                  </a:cubicBezTo>
                  <a:cubicBezTo>
                    <a:pt x="37057" y="202684"/>
                    <a:pt x="52402" y="251896"/>
                    <a:pt x="44994" y="263538"/>
                  </a:cubicBezTo>
                  <a:cubicBezTo>
                    <a:pt x="37586" y="275180"/>
                    <a:pt x="17477" y="203742"/>
                    <a:pt x="10069" y="228613"/>
                  </a:cubicBezTo>
                  <a:cubicBezTo>
                    <a:pt x="2661" y="253484"/>
                    <a:pt x="-1573" y="369371"/>
                    <a:pt x="544" y="412763"/>
                  </a:cubicBezTo>
                  <a:cubicBezTo>
                    <a:pt x="2661" y="456155"/>
                    <a:pt x="22769" y="493725"/>
                    <a:pt x="22769" y="488963"/>
                  </a:cubicBezTo>
                  <a:cubicBezTo>
                    <a:pt x="22769" y="484201"/>
                    <a:pt x="1073" y="439221"/>
                    <a:pt x="544" y="384188"/>
                  </a:cubicBezTo>
                  <a:cubicBezTo>
                    <a:pt x="15" y="329155"/>
                    <a:pt x="16419" y="177284"/>
                    <a:pt x="19594" y="158763"/>
                  </a:cubicBezTo>
                  <a:cubicBezTo>
                    <a:pt x="22769" y="140242"/>
                    <a:pt x="9011" y="280471"/>
                    <a:pt x="19594" y="273063"/>
                  </a:cubicBezTo>
                  <a:cubicBezTo>
                    <a:pt x="30177" y="265655"/>
                    <a:pt x="80977" y="134950"/>
                    <a:pt x="83094" y="114313"/>
                  </a:cubicBezTo>
                  <a:cubicBezTo>
                    <a:pt x="85211" y="93676"/>
                    <a:pt x="23298" y="166171"/>
                    <a:pt x="32294" y="149238"/>
                  </a:cubicBezTo>
                  <a:cubicBezTo>
                    <a:pt x="41290" y="132305"/>
                    <a:pt x="146065" y="-1574"/>
                    <a:pt x="14976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614067D-29D5-7FD7-D8E0-71B47EF16C9C}"/>
                </a:ext>
              </a:extLst>
            </p:cNvPr>
            <p:cNvSpPr/>
            <p:nvPr/>
          </p:nvSpPr>
          <p:spPr>
            <a:xfrm>
              <a:off x="4873423" y="4951565"/>
              <a:ext cx="114663" cy="598946"/>
            </a:xfrm>
            <a:custGeom>
              <a:avLst/>
              <a:gdLst>
                <a:gd name="connsiteX0" fmla="*/ 44652 w 114663"/>
                <a:gd name="connsiteY0" fmla="*/ 1435 h 598946"/>
                <a:gd name="connsiteX1" fmla="*/ 92277 w 114663"/>
                <a:gd name="connsiteY1" fmla="*/ 328460 h 598946"/>
                <a:gd name="connsiteX2" fmla="*/ 70052 w 114663"/>
                <a:gd name="connsiteY2" fmla="*/ 274485 h 598946"/>
                <a:gd name="connsiteX3" fmla="*/ 114502 w 114663"/>
                <a:gd name="connsiteY3" fmla="*/ 464985 h 598946"/>
                <a:gd name="connsiteX4" fmla="*/ 85927 w 114663"/>
                <a:gd name="connsiteY4" fmla="*/ 550710 h 598946"/>
                <a:gd name="connsiteX5" fmla="*/ 111327 w 114663"/>
                <a:gd name="connsiteY5" fmla="*/ 506260 h 598946"/>
                <a:gd name="connsiteX6" fmla="*/ 92277 w 114663"/>
                <a:gd name="connsiteY6" fmla="*/ 598335 h 598946"/>
                <a:gd name="connsiteX7" fmla="*/ 95452 w 114663"/>
                <a:gd name="connsiteY7" fmla="*/ 452285 h 598946"/>
                <a:gd name="connsiteX8" fmla="*/ 92277 w 114663"/>
                <a:gd name="connsiteY8" fmla="*/ 296710 h 598946"/>
                <a:gd name="connsiteX9" fmla="*/ 202 w 114663"/>
                <a:gd name="connsiteY9" fmla="*/ 122085 h 598946"/>
                <a:gd name="connsiteX10" fmla="*/ 66877 w 114663"/>
                <a:gd name="connsiteY10" fmla="*/ 204635 h 598946"/>
                <a:gd name="connsiteX11" fmla="*/ 44652 w 114663"/>
                <a:gd name="connsiteY11" fmla="*/ 1435 h 59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663" h="598946">
                  <a:moveTo>
                    <a:pt x="44652" y="1435"/>
                  </a:moveTo>
                  <a:cubicBezTo>
                    <a:pt x="48885" y="22072"/>
                    <a:pt x="88044" y="282952"/>
                    <a:pt x="92277" y="328460"/>
                  </a:cubicBezTo>
                  <a:cubicBezTo>
                    <a:pt x="96510" y="373968"/>
                    <a:pt x="66348" y="251731"/>
                    <a:pt x="70052" y="274485"/>
                  </a:cubicBezTo>
                  <a:cubicBezTo>
                    <a:pt x="73756" y="297239"/>
                    <a:pt x="111856" y="418948"/>
                    <a:pt x="114502" y="464985"/>
                  </a:cubicBezTo>
                  <a:cubicBezTo>
                    <a:pt x="117148" y="511022"/>
                    <a:pt x="86456" y="543831"/>
                    <a:pt x="85927" y="550710"/>
                  </a:cubicBezTo>
                  <a:cubicBezTo>
                    <a:pt x="85398" y="557589"/>
                    <a:pt x="110269" y="498323"/>
                    <a:pt x="111327" y="506260"/>
                  </a:cubicBezTo>
                  <a:cubicBezTo>
                    <a:pt x="112385" y="514197"/>
                    <a:pt x="94923" y="607331"/>
                    <a:pt x="92277" y="598335"/>
                  </a:cubicBezTo>
                  <a:cubicBezTo>
                    <a:pt x="89631" y="589339"/>
                    <a:pt x="95452" y="502556"/>
                    <a:pt x="95452" y="452285"/>
                  </a:cubicBezTo>
                  <a:cubicBezTo>
                    <a:pt x="95452" y="402014"/>
                    <a:pt x="108152" y="351743"/>
                    <a:pt x="92277" y="296710"/>
                  </a:cubicBezTo>
                  <a:cubicBezTo>
                    <a:pt x="76402" y="241677"/>
                    <a:pt x="4435" y="137431"/>
                    <a:pt x="202" y="122085"/>
                  </a:cubicBezTo>
                  <a:cubicBezTo>
                    <a:pt x="-4031" y="106739"/>
                    <a:pt x="59469" y="219981"/>
                    <a:pt x="66877" y="204635"/>
                  </a:cubicBezTo>
                  <a:cubicBezTo>
                    <a:pt x="74285" y="189289"/>
                    <a:pt x="40419" y="-19202"/>
                    <a:pt x="44652" y="1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E5AA9F2-69C8-6961-6E73-2D43742731B4}"/>
                </a:ext>
              </a:extLst>
            </p:cNvPr>
            <p:cNvSpPr/>
            <p:nvPr/>
          </p:nvSpPr>
          <p:spPr>
            <a:xfrm>
              <a:off x="4771080" y="4618320"/>
              <a:ext cx="148062" cy="676377"/>
            </a:xfrm>
            <a:custGeom>
              <a:avLst/>
              <a:gdLst>
                <a:gd name="connsiteX0" fmla="*/ 105720 w 148062"/>
                <a:gd name="connsiteY0" fmla="*/ 1305 h 676377"/>
                <a:gd name="connsiteX1" fmla="*/ 42220 w 148062"/>
                <a:gd name="connsiteY1" fmla="*/ 191805 h 676377"/>
                <a:gd name="connsiteX2" fmla="*/ 61270 w 148062"/>
                <a:gd name="connsiteY2" fmla="*/ 388655 h 676377"/>
                <a:gd name="connsiteX3" fmla="*/ 58095 w 148062"/>
                <a:gd name="connsiteY3" fmla="*/ 360080 h 676377"/>
                <a:gd name="connsiteX4" fmla="*/ 945 w 148062"/>
                <a:gd name="connsiteY4" fmla="*/ 483905 h 676377"/>
                <a:gd name="connsiteX5" fmla="*/ 23170 w 148062"/>
                <a:gd name="connsiteY5" fmla="*/ 522005 h 676377"/>
                <a:gd name="connsiteX6" fmla="*/ 32695 w 148062"/>
                <a:gd name="connsiteY6" fmla="*/ 464855 h 676377"/>
                <a:gd name="connsiteX7" fmla="*/ 146995 w 148062"/>
                <a:gd name="connsiteY7" fmla="*/ 674405 h 676377"/>
                <a:gd name="connsiteX8" fmla="*/ 86670 w 148062"/>
                <a:gd name="connsiteY8" fmla="*/ 553755 h 676377"/>
                <a:gd name="connsiteX9" fmla="*/ 32695 w 148062"/>
                <a:gd name="connsiteY9" fmla="*/ 290230 h 676377"/>
                <a:gd name="connsiteX10" fmla="*/ 105720 w 148062"/>
                <a:gd name="connsiteY10" fmla="*/ 1305 h 6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062" h="676377">
                  <a:moveTo>
                    <a:pt x="105720" y="1305"/>
                  </a:moveTo>
                  <a:cubicBezTo>
                    <a:pt x="107307" y="-15099"/>
                    <a:pt x="49628" y="127247"/>
                    <a:pt x="42220" y="191805"/>
                  </a:cubicBezTo>
                  <a:cubicBezTo>
                    <a:pt x="34812" y="256363"/>
                    <a:pt x="58624" y="360609"/>
                    <a:pt x="61270" y="388655"/>
                  </a:cubicBezTo>
                  <a:cubicBezTo>
                    <a:pt x="63916" y="416701"/>
                    <a:pt x="68149" y="344205"/>
                    <a:pt x="58095" y="360080"/>
                  </a:cubicBezTo>
                  <a:cubicBezTo>
                    <a:pt x="48041" y="375955"/>
                    <a:pt x="6766" y="456917"/>
                    <a:pt x="945" y="483905"/>
                  </a:cubicBezTo>
                  <a:cubicBezTo>
                    <a:pt x="-4876" y="510893"/>
                    <a:pt x="17878" y="525180"/>
                    <a:pt x="23170" y="522005"/>
                  </a:cubicBezTo>
                  <a:cubicBezTo>
                    <a:pt x="28462" y="518830"/>
                    <a:pt x="12057" y="439455"/>
                    <a:pt x="32695" y="464855"/>
                  </a:cubicBezTo>
                  <a:cubicBezTo>
                    <a:pt x="53333" y="490255"/>
                    <a:pt x="137999" y="659588"/>
                    <a:pt x="146995" y="674405"/>
                  </a:cubicBezTo>
                  <a:cubicBezTo>
                    <a:pt x="155991" y="689222"/>
                    <a:pt x="105720" y="617784"/>
                    <a:pt x="86670" y="553755"/>
                  </a:cubicBezTo>
                  <a:cubicBezTo>
                    <a:pt x="67620" y="489726"/>
                    <a:pt x="30578" y="374367"/>
                    <a:pt x="32695" y="290230"/>
                  </a:cubicBezTo>
                  <a:cubicBezTo>
                    <a:pt x="34812" y="206093"/>
                    <a:pt x="104133" y="17709"/>
                    <a:pt x="105720" y="1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5405D0DA-ADCD-48C5-A82E-19017B476684}"/>
                </a:ext>
              </a:extLst>
            </p:cNvPr>
            <p:cNvSpPr/>
            <p:nvPr/>
          </p:nvSpPr>
          <p:spPr>
            <a:xfrm>
              <a:off x="4780881" y="5121274"/>
              <a:ext cx="115129" cy="505895"/>
            </a:xfrm>
            <a:custGeom>
              <a:avLst/>
              <a:gdLst>
                <a:gd name="connsiteX0" fmla="*/ 114969 w 115129"/>
                <a:gd name="connsiteY0" fmla="*/ 1 h 505895"/>
                <a:gd name="connsiteX1" fmla="*/ 70519 w 115129"/>
                <a:gd name="connsiteY1" fmla="*/ 168276 h 505895"/>
                <a:gd name="connsiteX2" fmla="*/ 99094 w 115129"/>
                <a:gd name="connsiteY2" fmla="*/ 225426 h 505895"/>
                <a:gd name="connsiteX3" fmla="*/ 41944 w 115129"/>
                <a:gd name="connsiteY3" fmla="*/ 307976 h 505895"/>
                <a:gd name="connsiteX4" fmla="*/ 41944 w 115129"/>
                <a:gd name="connsiteY4" fmla="*/ 431801 h 505895"/>
                <a:gd name="connsiteX5" fmla="*/ 669 w 115129"/>
                <a:gd name="connsiteY5" fmla="*/ 396876 h 505895"/>
                <a:gd name="connsiteX6" fmla="*/ 80044 w 115129"/>
                <a:gd name="connsiteY6" fmla="*/ 504826 h 505895"/>
                <a:gd name="connsiteX7" fmla="*/ 45119 w 115129"/>
                <a:gd name="connsiteY7" fmla="*/ 447676 h 505895"/>
                <a:gd name="connsiteX8" fmla="*/ 35594 w 115129"/>
                <a:gd name="connsiteY8" fmla="*/ 374651 h 505895"/>
                <a:gd name="connsiteX9" fmla="*/ 89569 w 115129"/>
                <a:gd name="connsiteY9" fmla="*/ 269876 h 505895"/>
                <a:gd name="connsiteX10" fmla="*/ 70519 w 115129"/>
                <a:gd name="connsiteY10" fmla="*/ 203201 h 505895"/>
                <a:gd name="connsiteX11" fmla="*/ 51469 w 115129"/>
                <a:gd name="connsiteY11" fmla="*/ 171451 h 505895"/>
                <a:gd name="connsiteX12" fmla="*/ 114969 w 115129"/>
                <a:gd name="connsiteY12" fmla="*/ 1 h 50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9" h="505895">
                  <a:moveTo>
                    <a:pt x="114969" y="1"/>
                  </a:moveTo>
                  <a:cubicBezTo>
                    <a:pt x="118144" y="-528"/>
                    <a:pt x="73165" y="130705"/>
                    <a:pt x="70519" y="168276"/>
                  </a:cubicBezTo>
                  <a:cubicBezTo>
                    <a:pt x="67873" y="205847"/>
                    <a:pt x="103856" y="202143"/>
                    <a:pt x="99094" y="225426"/>
                  </a:cubicBezTo>
                  <a:cubicBezTo>
                    <a:pt x="94331" y="248709"/>
                    <a:pt x="51469" y="273580"/>
                    <a:pt x="41944" y="307976"/>
                  </a:cubicBezTo>
                  <a:cubicBezTo>
                    <a:pt x="32419" y="342372"/>
                    <a:pt x="48823" y="416984"/>
                    <a:pt x="41944" y="431801"/>
                  </a:cubicBezTo>
                  <a:cubicBezTo>
                    <a:pt x="35065" y="446618"/>
                    <a:pt x="-5681" y="384705"/>
                    <a:pt x="669" y="396876"/>
                  </a:cubicBezTo>
                  <a:cubicBezTo>
                    <a:pt x="7019" y="409047"/>
                    <a:pt x="72636" y="496359"/>
                    <a:pt x="80044" y="504826"/>
                  </a:cubicBezTo>
                  <a:cubicBezTo>
                    <a:pt x="87452" y="513293"/>
                    <a:pt x="52527" y="469372"/>
                    <a:pt x="45119" y="447676"/>
                  </a:cubicBezTo>
                  <a:cubicBezTo>
                    <a:pt x="37711" y="425980"/>
                    <a:pt x="28186" y="404284"/>
                    <a:pt x="35594" y="374651"/>
                  </a:cubicBezTo>
                  <a:cubicBezTo>
                    <a:pt x="43002" y="345018"/>
                    <a:pt x="83748" y="298451"/>
                    <a:pt x="89569" y="269876"/>
                  </a:cubicBezTo>
                  <a:cubicBezTo>
                    <a:pt x="95390" y="241301"/>
                    <a:pt x="76869" y="219605"/>
                    <a:pt x="70519" y="203201"/>
                  </a:cubicBezTo>
                  <a:cubicBezTo>
                    <a:pt x="64169" y="186797"/>
                    <a:pt x="41944" y="199497"/>
                    <a:pt x="51469" y="171451"/>
                  </a:cubicBezTo>
                  <a:cubicBezTo>
                    <a:pt x="60994" y="143405"/>
                    <a:pt x="111794" y="530"/>
                    <a:pt x="11496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119935A7-2ED9-7F8B-4745-6D31DA3FB42C}"/>
                </a:ext>
              </a:extLst>
            </p:cNvPr>
            <p:cNvSpPr/>
            <p:nvPr/>
          </p:nvSpPr>
          <p:spPr>
            <a:xfrm>
              <a:off x="4354529" y="5457576"/>
              <a:ext cx="409713" cy="191224"/>
            </a:xfrm>
            <a:custGeom>
              <a:avLst/>
              <a:gdLst>
                <a:gd name="connsiteX0" fmla="*/ 138096 w 409713"/>
                <a:gd name="connsiteY0" fmla="*/ 249 h 191224"/>
                <a:gd name="connsiteX1" fmla="*/ 61896 w 409713"/>
                <a:gd name="connsiteY1" fmla="*/ 47874 h 191224"/>
                <a:gd name="connsiteX2" fmla="*/ 141271 w 409713"/>
                <a:gd name="connsiteY2" fmla="*/ 76449 h 191224"/>
                <a:gd name="connsiteX3" fmla="*/ 33321 w 409713"/>
                <a:gd name="connsiteY3" fmla="*/ 117724 h 191224"/>
                <a:gd name="connsiteX4" fmla="*/ 233346 w 409713"/>
                <a:gd name="connsiteY4" fmla="*/ 60574 h 191224"/>
                <a:gd name="connsiteX5" fmla="*/ 322246 w 409713"/>
                <a:gd name="connsiteY5" fmla="*/ 111374 h 191224"/>
                <a:gd name="connsiteX6" fmla="*/ 268271 w 409713"/>
                <a:gd name="connsiteY6" fmla="*/ 76449 h 191224"/>
                <a:gd name="connsiteX7" fmla="*/ 407971 w 409713"/>
                <a:gd name="connsiteY7" fmla="*/ 190749 h 191224"/>
                <a:gd name="connsiteX8" fmla="*/ 331771 w 409713"/>
                <a:gd name="connsiteY8" fmla="*/ 117724 h 191224"/>
                <a:gd name="connsiteX9" fmla="*/ 122221 w 409713"/>
                <a:gd name="connsiteY9" fmla="*/ 130424 h 191224"/>
                <a:gd name="connsiteX10" fmla="*/ 312721 w 409713"/>
                <a:gd name="connsiteY10" fmla="*/ 108199 h 191224"/>
                <a:gd name="connsiteX11" fmla="*/ 230171 w 409713"/>
                <a:gd name="connsiteY11" fmla="*/ 89149 h 191224"/>
                <a:gd name="connsiteX12" fmla="*/ 99996 w 409713"/>
                <a:gd name="connsiteY12" fmla="*/ 66924 h 191224"/>
                <a:gd name="connsiteX13" fmla="*/ 1571 w 409713"/>
                <a:gd name="connsiteY13" fmla="*/ 70099 h 191224"/>
                <a:gd name="connsiteX14" fmla="*/ 138096 w 409713"/>
                <a:gd name="connsiteY14" fmla="*/ 249 h 19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713" h="191224">
                  <a:moveTo>
                    <a:pt x="138096" y="249"/>
                  </a:moveTo>
                  <a:cubicBezTo>
                    <a:pt x="148150" y="-3455"/>
                    <a:pt x="61367" y="35174"/>
                    <a:pt x="61896" y="47874"/>
                  </a:cubicBezTo>
                  <a:cubicBezTo>
                    <a:pt x="62425" y="60574"/>
                    <a:pt x="146033" y="64807"/>
                    <a:pt x="141271" y="76449"/>
                  </a:cubicBezTo>
                  <a:cubicBezTo>
                    <a:pt x="136509" y="88091"/>
                    <a:pt x="17975" y="120370"/>
                    <a:pt x="33321" y="117724"/>
                  </a:cubicBezTo>
                  <a:cubicBezTo>
                    <a:pt x="48667" y="115078"/>
                    <a:pt x="185192" y="61632"/>
                    <a:pt x="233346" y="60574"/>
                  </a:cubicBezTo>
                  <a:cubicBezTo>
                    <a:pt x="281500" y="59516"/>
                    <a:pt x="316425" y="108728"/>
                    <a:pt x="322246" y="111374"/>
                  </a:cubicBezTo>
                  <a:cubicBezTo>
                    <a:pt x="328067" y="114020"/>
                    <a:pt x="253984" y="63220"/>
                    <a:pt x="268271" y="76449"/>
                  </a:cubicBezTo>
                  <a:cubicBezTo>
                    <a:pt x="282559" y="89678"/>
                    <a:pt x="397388" y="183870"/>
                    <a:pt x="407971" y="190749"/>
                  </a:cubicBezTo>
                  <a:cubicBezTo>
                    <a:pt x="418554" y="197628"/>
                    <a:pt x="379396" y="127778"/>
                    <a:pt x="331771" y="117724"/>
                  </a:cubicBezTo>
                  <a:cubicBezTo>
                    <a:pt x="284146" y="107670"/>
                    <a:pt x="125396" y="132011"/>
                    <a:pt x="122221" y="130424"/>
                  </a:cubicBezTo>
                  <a:cubicBezTo>
                    <a:pt x="119046" y="128837"/>
                    <a:pt x="294729" y="115078"/>
                    <a:pt x="312721" y="108199"/>
                  </a:cubicBezTo>
                  <a:cubicBezTo>
                    <a:pt x="330713" y="101320"/>
                    <a:pt x="265625" y="96028"/>
                    <a:pt x="230171" y="89149"/>
                  </a:cubicBezTo>
                  <a:cubicBezTo>
                    <a:pt x="194717" y="82270"/>
                    <a:pt x="138096" y="70099"/>
                    <a:pt x="99996" y="66924"/>
                  </a:cubicBezTo>
                  <a:cubicBezTo>
                    <a:pt x="61896" y="63749"/>
                    <a:pt x="-11658" y="80682"/>
                    <a:pt x="1571" y="70099"/>
                  </a:cubicBezTo>
                  <a:cubicBezTo>
                    <a:pt x="14800" y="59516"/>
                    <a:pt x="128042" y="3953"/>
                    <a:pt x="138096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68A2E6EF-6CEC-8A77-64FB-40ECA430A973}"/>
                </a:ext>
              </a:extLst>
            </p:cNvPr>
            <p:cNvSpPr/>
            <p:nvPr/>
          </p:nvSpPr>
          <p:spPr>
            <a:xfrm>
              <a:off x="4721106" y="5421231"/>
              <a:ext cx="260921" cy="341419"/>
            </a:xfrm>
            <a:custGeom>
              <a:avLst/>
              <a:gdLst>
                <a:gd name="connsiteX0" fmla="*/ 260469 w 260921"/>
                <a:gd name="connsiteY0" fmla="*/ 1669 h 341419"/>
                <a:gd name="connsiteX1" fmla="*/ 181094 w 260921"/>
                <a:gd name="connsiteY1" fmla="*/ 23894 h 341419"/>
                <a:gd name="connsiteX2" fmla="*/ 184269 w 260921"/>
                <a:gd name="connsiteY2" fmla="*/ 96919 h 341419"/>
                <a:gd name="connsiteX3" fmla="*/ 155694 w 260921"/>
                <a:gd name="connsiteY3" fmla="*/ 131844 h 341419"/>
                <a:gd name="connsiteX4" fmla="*/ 174744 w 260921"/>
                <a:gd name="connsiteY4" fmla="*/ 173119 h 341419"/>
                <a:gd name="connsiteX5" fmla="*/ 123944 w 260921"/>
                <a:gd name="connsiteY5" fmla="*/ 239794 h 341419"/>
                <a:gd name="connsiteX6" fmla="*/ 119 w 260921"/>
                <a:gd name="connsiteY6" fmla="*/ 341394 h 341419"/>
                <a:gd name="connsiteX7" fmla="*/ 101719 w 260921"/>
                <a:gd name="connsiteY7" fmla="*/ 249319 h 341419"/>
                <a:gd name="connsiteX8" fmla="*/ 130294 w 260921"/>
                <a:gd name="connsiteY8" fmla="*/ 217569 h 341419"/>
                <a:gd name="connsiteX9" fmla="*/ 136644 w 260921"/>
                <a:gd name="connsiteY9" fmla="*/ 106444 h 341419"/>
                <a:gd name="connsiteX10" fmla="*/ 193794 w 260921"/>
                <a:gd name="connsiteY10" fmla="*/ 115969 h 341419"/>
                <a:gd name="connsiteX11" fmla="*/ 139819 w 260921"/>
                <a:gd name="connsiteY11" fmla="*/ 61994 h 341419"/>
                <a:gd name="connsiteX12" fmla="*/ 260469 w 260921"/>
                <a:gd name="connsiteY12" fmla="*/ 1669 h 3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921" h="341419">
                  <a:moveTo>
                    <a:pt x="260469" y="1669"/>
                  </a:moveTo>
                  <a:cubicBezTo>
                    <a:pt x="267348" y="-4681"/>
                    <a:pt x="193794" y="8019"/>
                    <a:pt x="181094" y="23894"/>
                  </a:cubicBezTo>
                  <a:cubicBezTo>
                    <a:pt x="168394" y="39769"/>
                    <a:pt x="188502" y="78927"/>
                    <a:pt x="184269" y="96919"/>
                  </a:cubicBezTo>
                  <a:cubicBezTo>
                    <a:pt x="180036" y="114911"/>
                    <a:pt x="157281" y="119144"/>
                    <a:pt x="155694" y="131844"/>
                  </a:cubicBezTo>
                  <a:cubicBezTo>
                    <a:pt x="154107" y="144544"/>
                    <a:pt x="180036" y="155127"/>
                    <a:pt x="174744" y="173119"/>
                  </a:cubicBezTo>
                  <a:cubicBezTo>
                    <a:pt x="169452" y="191111"/>
                    <a:pt x="153048" y="211748"/>
                    <a:pt x="123944" y="239794"/>
                  </a:cubicBezTo>
                  <a:cubicBezTo>
                    <a:pt x="94840" y="267840"/>
                    <a:pt x="3823" y="339807"/>
                    <a:pt x="119" y="341394"/>
                  </a:cubicBezTo>
                  <a:cubicBezTo>
                    <a:pt x="-3585" y="342981"/>
                    <a:pt x="80023" y="269957"/>
                    <a:pt x="101719" y="249319"/>
                  </a:cubicBezTo>
                  <a:cubicBezTo>
                    <a:pt x="123415" y="228682"/>
                    <a:pt x="124473" y="241382"/>
                    <a:pt x="130294" y="217569"/>
                  </a:cubicBezTo>
                  <a:cubicBezTo>
                    <a:pt x="136115" y="193756"/>
                    <a:pt x="126061" y="123377"/>
                    <a:pt x="136644" y="106444"/>
                  </a:cubicBezTo>
                  <a:cubicBezTo>
                    <a:pt x="147227" y="89511"/>
                    <a:pt x="193265" y="123377"/>
                    <a:pt x="193794" y="115969"/>
                  </a:cubicBezTo>
                  <a:cubicBezTo>
                    <a:pt x="194323" y="108561"/>
                    <a:pt x="132940" y="79986"/>
                    <a:pt x="139819" y="61994"/>
                  </a:cubicBezTo>
                  <a:cubicBezTo>
                    <a:pt x="146698" y="44002"/>
                    <a:pt x="253590" y="8019"/>
                    <a:pt x="260469" y="1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B22D2115-2BC8-C78C-D2F0-BC4158030ADA}"/>
                </a:ext>
              </a:extLst>
            </p:cNvPr>
            <p:cNvSpPr/>
            <p:nvPr/>
          </p:nvSpPr>
          <p:spPr>
            <a:xfrm>
              <a:off x="4786828" y="5294910"/>
              <a:ext cx="193056" cy="489014"/>
            </a:xfrm>
            <a:custGeom>
              <a:avLst/>
              <a:gdLst>
                <a:gd name="connsiteX0" fmla="*/ 178872 w 193056"/>
                <a:gd name="connsiteY0" fmla="*/ 990 h 489014"/>
                <a:gd name="connsiteX1" fmla="*/ 191572 w 193056"/>
                <a:gd name="connsiteY1" fmla="*/ 251815 h 489014"/>
                <a:gd name="connsiteX2" fmla="*/ 140772 w 193056"/>
                <a:gd name="connsiteY2" fmla="*/ 337540 h 489014"/>
                <a:gd name="connsiteX3" fmla="*/ 169347 w 193056"/>
                <a:gd name="connsiteY3" fmla="*/ 308965 h 489014"/>
                <a:gd name="connsiteX4" fmla="*/ 45522 w 193056"/>
                <a:gd name="connsiteY4" fmla="*/ 439140 h 489014"/>
                <a:gd name="connsiteX5" fmla="*/ 1072 w 193056"/>
                <a:gd name="connsiteY5" fmla="*/ 486765 h 489014"/>
                <a:gd name="connsiteX6" fmla="*/ 83622 w 193056"/>
                <a:gd name="connsiteY6" fmla="*/ 375640 h 489014"/>
                <a:gd name="connsiteX7" fmla="*/ 169347 w 193056"/>
                <a:gd name="connsiteY7" fmla="*/ 312140 h 489014"/>
                <a:gd name="connsiteX8" fmla="*/ 172522 w 193056"/>
                <a:gd name="connsiteY8" fmla="*/ 169265 h 489014"/>
                <a:gd name="connsiteX9" fmla="*/ 178872 w 193056"/>
                <a:gd name="connsiteY9" fmla="*/ 990 h 48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56" h="489014">
                  <a:moveTo>
                    <a:pt x="178872" y="990"/>
                  </a:moveTo>
                  <a:cubicBezTo>
                    <a:pt x="182047" y="14748"/>
                    <a:pt x="197922" y="195723"/>
                    <a:pt x="191572" y="251815"/>
                  </a:cubicBezTo>
                  <a:cubicBezTo>
                    <a:pt x="185222" y="307907"/>
                    <a:pt x="144476" y="328015"/>
                    <a:pt x="140772" y="337540"/>
                  </a:cubicBezTo>
                  <a:cubicBezTo>
                    <a:pt x="137068" y="347065"/>
                    <a:pt x="185222" y="292032"/>
                    <a:pt x="169347" y="308965"/>
                  </a:cubicBezTo>
                  <a:cubicBezTo>
                    <a:pt x="153472" y="325898"/>
                    <a:pt x="73568" y="409507"/>
                    <a:pt x="45522" y="439140"/>
                  </a:cubicBezTo>
                  <a:cubicBezTo>
                    <a:pt x="17476" y="468773"/>
                    <a:pt x="-5278" y="497348"/>
                    <a:pt x="1072" y="486765"/>
                  </a:cubicBezTo>
                  <a:cubicBezTo>
                    <a:pt x="7422" y="476182"/>
                    <a:pt x="55576" y="404744"/>
                    <a:pt x="83622" y="375640"/>
                  </a:cubicBezTo>
                  <a:cubicBezTo>
                    <a:pt x="111668" y="346536"/>
                    <a:pt x="154530" y="346536"/>
                    <a:pt x="169347" y="312140"/>
                  </a:cubicBezTo>
                  <a:cubicBezTo>
                    <a:pt x="184164" y="277744"/>
                    <a:pt x="172522" y="217948"/>
                    <a:pt x="172522" y="169265"/>
                  </a:cubicBezTo>
                  <a:cubicBezTo>
                    <a:pt x="172522" y="120582"/>
                    <a:pt x="175697" y="-12768"/>
                    <a:pt x="178872" y="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795FD360-E986-713F-3460-05D22023B5BE}"/>
                </a:ext>
              </a:extLst>
            </p:cNvPr>
            <p:cNvSpPr/>
            <p:nvPr/>
          </p:nvSpPr>
          <p:spPr>
            <a:xfrm>
              <a:off x="4295364" y="5366857"/>
              <a:ext cx="274072" cy="251646"/>
            </a:xfrm>
            <a:custGeom>
              <a:avLst/>
              <a:gdLst>
                <a:gd name="connsiteX0" fmla="*/ 260761 w 274072"/>
                <a:gd name="connsiteY0" fmla="*/ 2068 h 251646"/>
                <a:gd name="connsiteX1" fmla="*/ 76611 w 274072"/>
                <a:gd name="connsiteY1" fmla="*/ 113193 h 251646"/>
                <a:gd name="connsiteX2" fmla="*/ 63911 w 274072"/>
                <a:gd name="connsiteY2" fmla="*/ 90968 h 251646"/>
                <a:gd name="connsiteX3" fmla="*/ 411 w 274072"/>
                <a:gd name="connsiteY3" fmla="*/ 75093 h 251646"/>
                <a:gd name="connsiteX4" fmla="*/ 35336 w 274072"/>
                <a:gd name="connsiteY4" fmla="*/ 132243 h 251646"/>
                <a:gd name="connsiteX5" fmla="*/ 9936 w 274072"/>
                <a:gd name="connsiteY5" fmla="*/ 113193 h 251646"/>
                <a:gd name="connsiteX6" fmla="*/ 127411 w 274072"/>
                <a:gd name="connsiteY6" fmla="*/ 249718 h 251646"/>
                <a:gd name="connsiteX7" fmla="*/ 51211 w 274072"/>
                <a:gd name="connsiteY7" fmla="*/ 189393 h 251646"/>
                <a:gd name="connsiteX8" fmla="*/ 38511 w 274072"/>
                <a:gd name="connsiteY8" fmla="*/ 132243 h 251646"/>
                <a:gd name="connsiteX9" fmla="*/ 143286 w 274072"/>
                <a:gd name="connsiteY9" fmla="*/ 36993 h 251646"/>
                <a:gd name="connsiteX10" fmla="*/ 13111 w 274072"/>
                <a:gd name="connsiteY10" fmla="*/ 94143 h 251646"/>
                <a:gd name="connsiteX11" fmla="*/ 232186 w 274072"/>
                <a:gd name="connsiteY11" fmla="*/ 43343 h 251646"/>
                <a:gd name="connsiteX12" fmla="*/ 260761 w 274072"/>
                <a:gd name="connsiteY12" fmla="*/ 2068 h 25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072" h="251646">
                  <a:moveTo>
                    <a:pt x="260761" y="2068"/>
                  </a:moveTo>
                  <a:cubicBezTo>
                    <a:pt x="234832" y="13710"/>
                    <a:pt x="109419" y="98376"/>
                    <a:pt x="76611" y="113193"/>
                  </a:cubicBezTo>
                  <a:cubicBezTo>
                    <a:pt x="43803" y="128010"/>
                    <a:pt x="76611" y="97318"/>
                    <a:pt x="63911" y="90968"/>
                  </a:cubicBezTo>
                  <a:cubicBezTo>
                    <a:pt x="51211" y="84618"/>
                    <a:pt x="5173" y="68214"/>
                    <a:pt x="411" y="75093"/>
                  </a:cubicBezTo>
                  <a:cubicBezTo>
                    <a:pt x="-4351" y="81972"/>
                    <a:pt x="33748" y="125893"/>
                    <a:pt x="35336" y="132243"/>
                  </a:cubicBezTo>
                  <a:cubicBezTo>
                    <a:pt x="36923" y="138593"/>
                    <a:pt x="-5410" y="93614"/>
                    <a:pt x="9936" y="113193"/>
                  </a:cubicBezTo>
                  <a:cubicBezTo>
                    <a:pt x="25282" y="132772"/>
                    <a:pt x="120532" y="237018"/>
                    <a:pt x="127411" y="249718"/>
                  </a:cubicBezTo>
                  <a:cubicBezTo>
                    <a:pt x="134290" y="262418"/>
                    <a:pt x="66028" y="208972"/>
                    <a:pt x="51211" y="189393"/>
                  </a:cubicBezTo>
                  <a:cubicBezTo>
                    <a:pt x="36394" y="169814"/>
                    <a:pt x="23165" y="157643"/>
                    <a:pt x="38511" y="132243"/>
                  </a:cubicBezTo>
                  <a:cubicBezTo>
                    <a:pt x="53857" y="106843"/>
                    <a:pt x="147519" y="43343"/>
                    <a:pt x="143286" y="36993"/>
                  </a:cubicBezTo>
                  <a:cubicBezTo>
                    <a:pt x="139053" y="30643"/>
                    <a:pt x="-1706" y="93085"/>
                    <a:pt x="13111" y="94143"/>
                  </a:cubicBezTo>
                  <a:cubicBezTo>
                    <a:pt x="27928" y="95201"/>
                    <a:pt x="190911" y="55514"/>
                    <a:pt x="232186" y="43343"/>
                  </a:cubicBezTo>
                  <a:cubicBezTo>
                    <a:pt x="273461" y="31172"/>
                    <a:pt x="286690" y="-9574"/>
                    <a:pt x="260761" y="2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AC274422-1A90-2384-4465-F80BAA727E16}"/>
                </a:ext>
              </a:extLst>
            </p:cNvPr>
            <p:cNvSpPr/>
            <p:nvPr/>
          </p:nvSpPr>
          <p:spPr>
            <a:xfrm>
              <a:off x="4689228" y="5356225"/>
              <a:ext cx="171933" cy="374907"/>
            </a:xfrm>
            <a:custGeom>
              <a:avLst/>
              <a:gdLst>
                <a:gd name="connsiteX0" fmla="*/ 171697 w 171933"/>
                <a:gd name="connsiteY0" fmla="*/ 0 h 374907"/>
                <a:gd name="connsiteX1" fmla="*/ 79622 w 171933"/>
                <a:gd name="connsiteY1" fmla="*/ 120650 h 374907"/>
                <a:gd name="connsiteX2" fmla="*/ 247 w 171933"/>
                <a:gd name="connsiteY2" fmla="*/ 161925 h 374907"/>
                <a:gd name="connsiteX3" fmla="*/ 54222 w 171933"/>
                <a:gd name="connsiteY3" fmla="*/ 149225 h 374907"/>
                <a:gd name="connsiteX4" fmla="*/ 41522 w 171933"/>
                <a:gd name="connsiteY4" fmla="*/ 168275 h 374907"/>
                <a:gd name="connsiteX5" fmla="*/ 89147 w 171933"/>
                <a:gd name="connsiteY5" fmla="*/ 231775 h 374907"/>
                <a:gd name="connsiteX6" fmla="*/ 57397 w 171933"/>
                <a:gd name="connsiteY6" fmla="*/ 187325 h 374907"/>
                <a:gd name="connsiteX7" fmla="*/ 105022 w 171933"/>
                <a:gd name="connsiteY7" fmla="*/ 285750 h 374907"/>
                <a:gd name="connsiteX8" fmla="*/ 63747 w 171933"/>
                <a:gd name="connsiteY8" fmla="*/ 374650 h 374907"/>
                <a:gd name="connsiteX9" fmla="*/ 79622 w 171933"/>
                <a:gd name="connsiteY9" fmla="*/ 257175 h 374907"/>
                <a:gd name="connsiteX10" fmla="*/ 44697 w 171933"/>
                <a:gd name="connsiteY10" fmla="*/ 161925 h 374907"/>
                <a:gd name="connsiteX11" fmla="*/ 70097 w 171933"/>
                <a:gd name="connsiteY11" fmla="*/ 34925 h 374907"/>
                <a:gd name="connsiteX12" fmla="*/ 12947 w 171933"/>
                <a:gd name="connsiteY12" fmla="*/ 136525 h 374907"/>
                <a:gd name="connsiteX13" fmla="*/ 51047 w 171933"/>
                <a:gd name="connsiteY13" fmla="*/ 120650 h 374907"/>
                <a:gd name="connsiteX14" fmla="*/ 171697 w 171933"/>
                <a:gd name="connsiteY14" fmla="*/ 0 h 37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933" h="374907">
                  <a:moveTo>
                    <a:pt x="171697" y="0"/>
                  </a:moveTo>
                  <a:cubicBezTo>
                    <a:pt x="176459" y="0"/>
                    <a:pt x="108197" y="93663"/>
                    <a:pt x="79622" y="120650"/>
                  </a:cubicBezTo>
                  <a:cubicBezTo>
                    <a:pt x="51047" y="147638"/>
                    <a:pt x="4480" y="157163"/>
                    <a:pt x="247" y="161925"/>
                  </a:cubicBezTo>
                  <a:cubicBezTo>
                    <a:pt x="-3986" y="166687"/>
                    <a:pt x="47343" y="148167"/>
                    <a:pt x="54222" y="149225"/>
                  </a:cubicBezTo>
                  <a:cubicBezTo>
                    <a:pt x="61101" y="150283"/>
                    <a:pt x="35701" y="154517"/>
                    <a:pt x="41522" y="168275"/>
                  </a:cubicBezTo>
                  <a:cubicBezTo>
                    <a:pt x="47343" y="182033"/>
                    <a:pt x="86501" y="228600"/>
                    <a:pt x="89147" y="231775"/>
                  </a:cubicBezTo>
                  <a:cubicBezTo>
                    <a:pt x="91793" y="234950"/>
                    <a:pt x="54751" y="178329"/>
                    <a:pt x="57397" y="187325"/>
                  </a:cubicBezTo>
                  <a:cubicBezTo>
                    <a:pt x="60043" y="196321"/>
                    <a:pt x="103964" y="254529"/>
                    <a:pt x="105022" y="285750"/>
                  </a:cubicBezTo>
                  <a:cubicBezTo>
                    <a:pt x="106080" y="316971"/>
                    <a:pt x="67980" y="379412"/>
                    <a:pt x="63747" y="374650"/>
                  </a:cubicBezTo>
                  <a:cubicBezTo>
                    <a:pt x="59514" y="369888"/>
                    <a:pt x="82797" y="292629"/>
                    <a:pt x="79622" y="257175"/>
                  </a:cubicBezTo>
                  <a:cubicBezTo>
                    <a:pt x="76447" y="221721"/>
                    <a:pt x="46284" y="198967"/>
                    <a:pt x="44697" y="161925"/>
                  </a:cubicBezTo>
                  <a:cubicBezTo>
                    <a:pt x="43109" y="124883"/>
                    <a:pt x="75389" y="39158"/>
                    <a:pt x="70097" y="34925"/>
                  </a:cubicBezTo>
                  <a:cubicBezTo>
                    <a:pt x="64805" y="30692"/>
                    <a:pt x="16122" y="122238"/>
                    <a:pt x="12947" y="136525"/>
                  </a:cubicBezTo>
                  <a:cubicBezTo>
                    <a:pt x="9772" y="150812"/>
                    <a:pt x="27764" y="139171"/>
                    <a:pt x="51047" y="120650"/>
                  </a:cubicBezTo>
                  <a:cubicBezTo>
                    <a:pt x="74330" y="102129"/>
                    <a:pt x="166935" y="0"/>
                    <a:pt x="1716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0FE5618E-CD90-18B4-3207-17AC9B7850FF}"/>
                </a:ext>
              </a:extLst>
            </p:cNvPr>
            <p:cNvSpPr/>
            <p:nvPr/>
          </p:nvSpPr>
          <p:spPr>
            <a:xfrm>
              <a:off x="4406032" y="5580708"/>
              <a:ext cx="306597" cy="36018"/>
            </a:xfrm>
            <a:custGeom>
              <a:avLst/>
              <a:gdLst>
                <a:gd name="connsiteX0" fmla="*/ 868 w 306597"/>
                <a:gd name="connsiteY0" fmla="*/ 35867 h 36018"/>
                <a:gd name="connsiteX1" fmla="*/ 191368 w 306597"/>
                <a:gd name="connsiteY1" fmla="*/ 13642 h 36018"/>
                <a:gd name="connsiteX2" fmla="*/ 305668 w 306597"/>
                <a:gd name="connsiteY2" fmla="*/ 13642 h 36018"/>
                <a:gd name="connsiteX3" fmla="*/ 235818 w 306597"/>
                <a:gd name="connsiteY3" fmla="*/ 4117 h 36018"/>
                <a:gd name="connsiteX4" fmla="*/ 70718 w 306597"/>
                <a:gd name="connsiteY4" fmla="*/ 4117 h 36018"/>
                <a:gd name="connsiteX5" fmla="*/ 273918 w 306597"/>
                <a:gd name="connsiteY5" fmla="*/ 942 h 36018"/>
                <a:gd name="connsiteX6" fmla="*/ 868 w 306597"/>
                <a:gd name="connsiteY6" fmla="*/ 35867 h 3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597" h="36018">
                  <a:moveTo>
                    <a:pt x="868" y="35867"/>
                  </a:moveTo>
                  <a:cubicBezTo>
                    <a:pt x="-12890" y="37984"/>
                    <a:pt x="140568" y="17346"/>
                    <a:pt x="191368" y="13642"/>
                  </a:cubicBezTo>
                  <a:cubicBezTo>
                    <a:pt x="242168" y="9938"/>
                    <a:pt x="298260" y="15229"/>
                    <a:pt x="305668" y="13642"/>
                  </a:cubicBezTo>
                  <a:cubicBezTo>
                    <a:pt x="313076" y="12055"/>
                    <a:pt x="274976" y="5704"/>
                    <a:pt x="235818" y="4117"/>
                  </a:cubicBezTo>
                  <a:cubicBezTo>
                    <a:pt x="196660" y="2530"/>
                    <a:pt x="64368" y="4646"/>
                    <a:pt x="70718" y="4117"/>
                  </a:cubicBezTo>
                  <a:cubicBezTo>
                    <a:pt x="77068" y="3588"/>
                    <a:pt x="285031" y="-2233"/>
                    <a:pt x="273918" y="942"/>
                  </a:cubicBezTo>
                  <a:cubicBezTo>
                    <a:pt x="262805" y="4117"/>
                    <a:pt x="14626" y="33750"/>
                    <a:pt x="868" y="35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E46E45F-0172-5B9D-ABCC-B4AB6F65F4BB}"/>
                </a:ext>
              </a:extLst>
            </p:cNvPr>
            <p:cNvSpPr/>
            <p:nvPr/>
          </p:nvSpPr>
          <p:spPr>
            <a:xfrm>
              <a:off x="4976842" y="5540276"/>
              <a:ext cx="128560" cy="235778"/>
            </a:xfrm>
            <a:custGeom>
              <a:avLst/>
              <a:gdLst>
                <a:gd name="connsiteX0" fmla="*/ 49183 w 128560"/>
                <a:gd name="connsiteY0" fmla="*/ 99 h 235778"/>
                <a:gd name="connsiteX1" fmla="*/ 96808 w 128560"/>
                <a:gd name="connsiteY1" fmla="*/ 76299 h 235778"/>
                <a:gd name="connsiteX2" fmla="*/ 46008 w 128560"/>
                <a:gd name="connsiteY2" fmla="*/ 168374 h 235778"/>
                <a:gd name="connsiteX3" fmla="*/ 68233 w 128560"/>
                <a:gd name="connsiteY3" fmla="*/ 142974 h 235778"/>
                <a:gd name="connsiteX4" fmla="*/ 1558 w 128560"/>
                <a:gd name="connsiteY4" fmla="*/ 235049 h 235778"/>
                <a:gd name="connsiteX5" fmla="*/ 30133 w 128560"/>
                <a:gd name="connsiteY5" fmla="*/ 181074 h 235778"/>
                <a:gd name="connsiteX6" fmla="*/ 128558 w 128560"/>
                <a:gd name="connsiteY6" fmla="*/ 92174 h 235778"/>
                <a:gd name="connsiteX7" fmla="*/ 49183 w 128560"/>
                <a:gd name="connsiteY7" fmla="*/ 99 h 2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60" h="235778">
                  <a:moveTo>
                    <a:pt x="49183" y="99"/>
                  </a:moveTo>
                  <a:cubicBezTo>
                    <a:pt x="43891" y="-2547"/>
                    <a:pt x="97337" y="48253"/>
                    <a:pt x="96808" y="76299"/>
                  </a:cubicBezTo>
                  <a:cubicBezTo>
                    <a:pt x="96279" y="104345"/>
                    <a:pt x="50770" y="157262"/>
                    <a:pt x="46008" y="168374"/>
                  </a:cubicBezTo>
                  <a:cubicBezTo>
                    <a:pt x="41246" y="179486"/>
                    <a:pt x="75641" y="131862"/>
                    <a:pt x="68233" y="142974"/>
                  </a:cubicBezTo>
                  <a:cubicBezTo>
                    <a:pt x="60825" y="154087"/>
                    <a:pt x="7908" y="228699"/>
                    <a:pt x="1558" y="235049"/>
                  </a:cubicBezTo>
                  <a:cubicBezTo>
                    <a:pt x="-4792" y="241399"/>
                    <a:pt x="8966" y="204887"/>
                    <a:pt x="30133" y="181074"/>
                  </a:cubicBezTo>
                  <a:cubicBezTo>
                    <a:pt x="51300" y="157262"/>
                    <a:pt x="128029" y="120220"/>
                    <a:pt x="128558" y="92174"/>
                  </a:cubicBezTo>
                  <a:cubicBezTo>
                    <a:pt x="129087" y="64128"/>
                    <a:pt x="54475" y="2745"/>
                    <a:pt x="49183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F8FFD1C1-5BCD-5FE9-043C-B45D58FB0969}"/>
                </a:ext>
              </a:extLst>
            </p:cNvPr>
            <p:cNvSpPr/>
            <p:nvPr/>
          </p:nvSpPr>
          <p:spPr>
            <a:xfrm>
              <a:off x="4609341" y="5075916"/>
              <a:ext cx="213942" cy="437266"/>
            </a:xfrm>
            <a:custGeom>
              <a:avLst/>
              <a:gdLst>
                <a:gd name="connsiteX0" fmla="*/ 213484 w 213942"/>
                <a:gd name="connsiteY0" fmla="*/ 909 h 437266"/>
                <a:gd name="connsiteX1" fmla="*/ 130934 w 213942"/>
                <a:gd name="connsiteY1" fmla="*/ 150134 h 437266"/>
                <a:gd name="connsiteX2" fmla="*/ 111884 w 213942"/>
                <a:gd name="connsiteY2" fmla="*/ 229509 h 437266"/>
                <a:gd name="connsiteX3" fmla="*/ 32509 w 213942"/>
                <a:gd name="connsiteY3" fmla="*/ 210459 h 437266"/>
                <a:gd name="connsiteX4" fmla="*/ 92834 w 213942"/>
                <a:gd name="connsiteY4" fmla="*/ 286659 h 437266"/>
                <a:gd name="connsiteX5" fmla="*/ 86484 w 213942"/>
                <a:gd name="connsiteY5" fmla="*/ 385084 h 437266"/>
                <a:gd name="connsiteX6" fmla="*/ 13459 w 213942"/>
                <a:gd name="connsiteY6" fmla="*/ 337459 h 437266"/>
                <a:gd name="connsiteX7" fmla="*/ 67434 w 213942"/>
                <a:gd name="connsiteY7" fmla="*/ 175534 h 437266"/>
                <a:gd name="connsiteX8" fmla="*/ 19809 w 213942"/>
                <a:gd name="connsiteY8" fmla="*/ 299359 h 437266"/>
                <a:gd name="connsiteX9" fmla="*/ 7109 w 213942"/>
                <a:gd name="connsiteY9" fmla="*/ 359684 h 437266"/>
                <a:gd name="connsiteX10" fmla="*/ 127759 w 213942"/>
                <a:gd name="connsiteY10" fmla="*/ 435884 h 437266"/>
                <a:gd name="connsiteX11" fmla="*/ 80134 w 213942"/>
                <a:gd name="connsiteY11" fmla="*/ 289834 h 437266"/>
                <a:gd name="connsiteX12" fmla="*/ 108709 w 213942"/>
                <a:gd name="connsiteY12" fmla="*/ 197759 h 437266"/>
                <a:gd name="connsiteX13" fmla="*/ 118234 w 213942"/>
                <a:gd name="connsiteY13" fmla="*/ 112034 h 437266"/>
                <a:gd name="connsiteX14" fmla="*/ 89659 w 213942"/>
                <a:gd name="connsiteY14" fmla="*/ 226334 h 437266"/>
                <a:gd name="connsiteX15" fmla="*/ 213484 w 213942"/>
                <a:gd name="connsiteY15" fmla="*/ 909 h 43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3942" h="437266">
                  <a:moveTo>
                    <a:pt x="213484" y="909"/>
                  </a:moveTo>
                  <a:cubicBezTo>
                    <a:pt x="220363" y="-11791"/>
                    <a:pt x="147867" y="112034"/>
                    <a:pt x="130934" y="150134"/>
                  </a:cubicBezTo>
                  <a:cubicBezTo>
                    <a:pt x="114001" y="188234"/>
                    <a:pt x="128288" y="219455"/>
                    <a:pt x="111884" y="229509"/>
                  </a:cubicBezTo>
                  <a:cubicBezTo>
                    <a:pt x="95480" y="239563"/>
                    <a:pt x="35684" y="200934"/>
                    <a:pt x="32509" y="210459"/>
                  </a:cubicBezTo>
                  <a:cubicBezTo>
                    <a:pt x="29334" y="219984"/>
                    <a:pt x="83838" y="257555"/>
                    <a:pt x="92834" y="286659"/>
                  </a:cubicBezTo>
                  <a:cubicBezTo>
                    <a:pt x="101830" y="315763"/>
                    <a:pt x="99713" y="376617"/>
                    <a:pt x="86484" y="385084"/>
                  </a:cubicBezTo>
                  <a:cubicBezTo>
                    <a:pt x="73255" y="393551"/>
                    <a:pt x="16634" y="372384"/>
                    <a:pt x="13459" y="337459"/>
                  </a:cubicBezTo>
                  <a:cubicBezTo>
                    <a:pt x="10284" y="302534"/>
                    <a:pt x="66376" y="181884"/>
                    <a:pt x="67434" y="175534"/>
                  </a:cubicBezTo>
                  <a:cubicBezTo>
                    <a:pt x="68492" y="169184"/>
                    <a:pt x="29863" y="268667"/>
                    <a:pt x="19809" y="299359"/>
                  </a:cubicBezTo>
                  <a:cubicBezTo>
                    <a:pt x="9755" y="330051"/>
                    <a:pt x="-10883" y="336930"/>
                    <a:pt x="7109" y="359684"/>
                  </a:cubicBezTo>
                  <a:cubicBezTo>
                    <a:pt x="25101" y="382438"/>
                    <a:pt x="115588" y="447526"/>
                    <a:pt x="127759" y="435884"/>
                  </a:cubicBezTo>
                  <a:cubicBezTo>
                    <a:pt x="139930" y="424242"/>
                    <a:pt x="83309" y="329521"/>
                    <a:pt x="80134" y="289834"/>
                  </a:cubicBezTo>
                  <a:cubicBezTo>
                    <a:pt x="76959" y="250147"/>
                    <a:pt x="102359" y="227392"/>
                    <a:pt x="108709" y="197759"/>
                  </a:cubicBezTo>
                  <a:cubicBezTo>
                    <a:pt x="115059" y="168126"/>
                    <a:pt x="121409" y="107272"/>
                    <a:pt x="118234" y="112034"/>
                  </a:cubicBezTo>
                  <a:cubicBezTo>
                    <a:pt x="115059" y="116796"/>
                    <a:pt x="77488" y="239563"/>
                    <a:pt x="89659" y="226334"/>
                  </a:cubicBezTo>
                  <a:cubicBezTo>
                    <a:pt x="101830" y="213105"/>
                    <a:pt x="206605" y="13609"/>
                    <a:pt x="213484" y="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6EACEE98-3A6B-538E-FBE6-B9A372F38FD0}"/>
                </a:ext>
              </a:extLst>
            </p:cNvPr>
            <p:cNvSpPr/>
            <p:nvPr/>
          </p:nvSpPr>
          <p:spPr>
            <a:xfrm>
              <a:off x="3954862" y="5868935"/>
              <a:ext cx="744291" cy="160431"/>
            </a:xfrm>
            <a:custGeom>
              <a:avLst/>
              <a:gdLst>
                <a:gd name="connsiteX0" fmla="*/ 661588 w 744291"/>
                <a:gd name="connsiteY0" fmla="*/ 96890 h 160431"/>
                <a:gd name="connsiteX1" fmla="*/ 531413 w 744291"/>
                <a:gd name="connsiteY1" fmla="*/ 61965 h 160431"/>
                <a:gd name="connsiteX2" fmla="*/ 309163 w 744291"/>
                <a:gd name="connsiteY2" fmla="*/ 49265 h 160431"/>
                <a:gd name="connsiteX3" fmla="*/ 439338 w 744291"/>
                <a:gd name="connsiteY3" fmla="*/ 39740 h 160431"/>
                <a:gd name="connsiteX4" fmla="*/ 261538 w 744291"/>
                <a:gd name="connsiteY4" fmla="*/ 36565 h 160431"/>
                <a:gd name="connsiteX5" fmla="*/ 125013 w 744291"/>
                <a:gd name="connsiteY5" fmla="*/ 1640 h 160431"/>
                <a:gd name="connsiteX6" fmla="*/ 39288 w 744291"/>
                <a:gd name="connsiteY6" fmla="*/ 11165 h 160431"/>
                <a:gd name="connsiteX7" fmla="*/ 1188 w 744291"/>
                <a:gd name="connsiteY7" fmla="*/ 58790 h 160431"/>
                <a:gd name="connsiteX8" fmla="*/ 80563 w 744291"/>
                <a:gd name="connsiteY8" fmla="*/ 14340 h 160431"/>
                <a:gd name="connsiteX9" fmla="*/ 413938 w 744291"/>
                <a:gd name="connsiteY9" fmla="*/ 58790 h 160431"/>
                <a:gd name="connsiteX10" fmla="*/ 744138 w 744291"/>
                <a:gd name="connsiteY10" fmla="*/ 160390 h 160431"/>
                <a:gd name="connsiteX11" fmla="*/ 372663 w 744291"/>
                <a:gd name="connsiteY11" fmla="*/ 71490 h 160431"/>
                <a:gd name="connsiteX12" fmla="*/ 661588 w 744291"/>
                <a:gd name="connsiteY12" fmla="*/ 96890 h 16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4291" h="160431">
                  <a:moveTo>
                    <a:pt x="661588" y="96890"/>
                  </a:moveTo>
                  <a:cubicBezTo>
                    <a:pt x="688046" y="95302"/>
                    <a:pt x="590150" y="69902"/>
                    <a:pt x="531413" y="61965"/>
                  </a:cubicBezTo>
                  <a:cubicBezTo>
                    <a:pt x="472675" y="54027"/>
                    <a:pt x="324509" y="52969"/>
                    <a:pt x="309163" y="49265"/>
                  </a:cubicBezTo>
                  <a:cubicBezTo>
                    <a:pt x="293817" y="45561"/>
                    <a:pt x="447275" y="41857"/>
                    <a:pt x="439338" y="39740"/>
                  </a:cubicBezTo>
                  <a:cubicBezTo>
                    <a:pt x="431401" y="37623"/>
                    <a:pt x="313925" y="42915"/>
                    <a:pt x="261538" y="36565"/>
                  </a:cubicBezTo>
                  <a:cubicBezTo>
                    <a:pt x="209151" y="30215"/>
                    <a:pt x="162055" y="5873"/>
                    <a:pt x="125013" y="1640"/>
                  </a:cubicBezTo>
                  <a:cubicBezTo>
                    <a:pt x="87971" y="-2593"/>
                    <a:pt x="59925" y="1640"/>
                    <a:pt x="39288" y="11165"/>
                  </a:cubicBezTo>
                  <a:cubicBezTo>
                    <a:pt x="18651" y="20690"/>
                    <a:pt x="-5691" y="58261"/>
                    <a:pt x="1188" y="58790"/>
                  </a:cubicBezTo>
                  <a:cubicBezTo>
                    <a:pt x="8067" y="59319"/>
                    <a:pt x="11771" y="14340"/>
                    <a:pt x="80563" y="14340"/>
                  </a:cubicBezTo>
                  <a:cubicBezTo>
                    <a:pt x="149355" y="14340"/>
                    <a:pt x="303342" y="34448"/>
                    <a:pt x="413938" y="58790"/>
                  </a:cubicBezTo>
                  <a:cubicBezTo>
                    <a:pt x="524534" y="83132"/>
                    <a:pt x="751017" y="158273"/>
                    <a:pt x="744138" y="160390"/>
                  </a:cubicBezTo>
                  <a:cubicBezTo>
                    <a:pt x="737259" y="162507"/>
                    <a:pt x="392771" y="83661"/>
                    <a:pt x="372663" y="71490"/>
                  </a:cubicBezTo>
                  <a:cubicBezTo>
                    <a:pt x="352555" y="59319"/>
                    <a:pt x="635130" y="98478"/>
                    <a:pt x="661588" y="96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133A734-AB70-A549-6673-1D2B94D124CB}"/>
                </a:ext>
              </a:extLst>
            </p:cNvPr>
            <p:cNvSpPr/>
            <p:nvPr/>
          </p:nvSpPr>
          <p:spPr>
            <a:xfrm>
              <a:off x="4543421" y="5994289"/>
              <a:ext cx="480393" cy="76758"/>
            </a:xfrm>
            <a:custGeom>
              <a:avLst/>
              <a:gdLst>
                <a:gd name="connsiteX0" fmla="*/ 4 w 480393"/>
                <a:gd name="connsiteY0" fmla="*/ 111 h 76758"/>
                <a:gd name="connsiteX1" fmla="*/ 266704 w 480393"/>
                <a:gd name="connsiteY1" fmla="*/ 9636 h 76758"/>
                <a:gd name="connsiteX2" fmla="*/ 393704 w 480393"/>
                <a:gd name="connsiteY2" fmla="*/ 54086 h 76758"/>
                <a:gd name="connsiteX3" fmla="*/ 307979 w 480393"/>
                <a:gd name="connsiteY3" fmla="*/ 60436 h 76758"/>
                <a:gd name="connsiteX4" fmla="*/ 476254 w 480393"/>
                <a:gd name="connsiteY4" fmla="*/ 76311 h 76758"/>
                <a:gd name="connsiteX5" fmla="*/ 415929 w 480393"/>
                <a:gd name="connsiteY5" fmla="*/ 66786 h 76758"/>
                <a:gd name="connsiteX6" fmla="*/ 273054 w 480393"/>
                <a:gd name="connsiteY6" fmla="*/ 12811 h 76758"/>
                <a:gd name="connsiteX7" fmla="*/ 4 w 480393"/>
                <a:gd name="connsiteY7" fmla="*/ 111 h 7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3" h="76758">
                  <a:moveTo>
                    <a:pt x="4" y="111"/>
                  </a:moveTo>
                  <a:cubicBezTo>
                    <a:pt x="-1054" y="-418"/>
                    <a:pt x="201087" y="640"/>
                    <a:pt x="266704" y="9636"/>
                  </a:cubicBezTo>
                  <a:cubicBezTo>
                    <a:pt x="332321" y="18632"/>
                    <a:pt x="386825" y="45619"/>
                    <a:pt x="393704" y="54086"/>
                  </a:cubicBezTo>
                  <a:cubicBezTo>
                    <a:pt x="400583" y="62553"/>
                    <a:pt x="294221" y="56732"/>
                    <a:pt x="307979" y="60436"/>
                  </a:cubicBezTo>
                  <a:cubicBezTo>
                    <a:pt x="321737" y="64140"/>
                    <a:pt x="458263" y="75253"/>
                    <a:pt x="476254" y="76311"/>
                  </a:cubicBezTo>
                  <a:cubicBezTo>
                    <a:pt x="494245" y="77369"/>
                    <a:pt x="449796" y="77369"/>
                    <a:pt x="415929" y="66786"/>
                  </a:cubicBezTo>
                  <a:cubicBezTo>
                    <a:pt x="382062" y="56203"/>
                    <a:pt x="339200" y="22336"/>
                    <a:pt x="273054" y="12811"/>
                  </a:cubicBezTo>
                  <a:cubicBezTo>
                    <a:pt x="206908" y="3286"/>
                    <a:pt x="1062" y="640"/>
                    <a:pt x="4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3F9F466-6961-C724-F770-9586ABF96CBC}"/>
                </a:ext>
              </a:extLst>
            </p:cNvPr>
            <p:cNvSpPr/>
            <p:nvPr/>
          </p:nvSpPr>
          <p:spPr>
            <a:xfrm>
              <a:off x="4545947" y="5981211"/>
              <a:ext cx="496229" cy="143448"/>
            </a:xfrm>
            <a:custGeom>
              <a:avLst/>
              <a:gdLst>
                <a:gd name="connsiteX0" fmla="*/ 653 w 496229"/>
                <a:gd name="connsiteY0" fmla="*/ 489 h 143448"/>
                <a:gd name="connsiteX1" fmla="*/ 216553 w 496229"/>
                <a:gd name="connsiteY1" fmla="*/ 114789 h 143448"/>
                <a:gd name="connsiteX2" fmla="*/ 184803 w 496229"/>
                <a:gd name="connsiteY2" fmla="*/ 111614 h 143448"/>
                <a:gd name="connsiteX3" fmla="*/ 295928 w 496229"/>
                <a:gd name="connsiteY3" fmla="*/ 124314 h 143448"/>
                <a:gd name="connsiteX4" fmla="*/ 245128 w 496229"/>
                <a:gd name="connsiteY4" fmla="*/ 63989 h 143448"/>
                <a:gd name="connsiteX5" fmla="*/ 330853 w 496229"/>
                <a:gd name="connsiteY5" fmla="*/ 127489 h 143448"/>
                <a:gd name="connsiteX6" fmla="*/ 448328 w 496229"/>
                <a:gd name="connsiteY6" fmla="*/ 121139 h 143448"/>
                <a:gd name="connsiteX7" fmla="*/ 292753 w 496229"/>
                <a:gd name="connsiteY7" fmla="*/ 143364 h 143448"/>
                <a:gd name="connsiteX8" fmla="*/ 495953 w 496229"/>
                <a:gd name="connsiteY8" fmla="*/ 111614 h 143448"/>
                <a:gd name="connsiteX9" fmla="*/ 334028 w 496229"/>
                <a:gd name="connsiteY9" fmla="*/ 117964 h 143448"/>
                <a:gd name="connsiteX10" fmla="*/ 222903 w 496229"/>
                <a:gd name="connsiteY10" fmla="*/ 117964 h 143448"/>
                <a:gd name="connsiteX11" fmla="*/ 181628 w 496229"/>
                <a:gd name="connsiteY11" fmla="*/ 111614 h 143448"/>
                <a:gd name="connsiteX12" fmla="*/ 149878 w 496229"/>
                <a:gd name="connsiteY12" fmla="*/ 73514 h 143448"/>
                <a:gd name="connsiteX13" fmla="*/ 653 w 496229"/>
                <a:gd name="connsiteY13" fmla="*/ 489 h 14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229" h="143448">
                  <a:moveTo>
                    <a:pt x="653" y="489"/>
                  </a:moveTo>
                  <a:cubicBezTo>
                    <a:pt x="11765" y="7368"/>
                    <a:pt x="185862" y="96268"/>
                    <a:pt x="216553" y="114789"/>
                  </a:cubicBezTo>
                  <a:cubicBezTo>
                    <a:pt x="247244" y="133310"/>
                    <a:pt x="184803" y="111614"/>
                    <a:pt x="184803" y="111614"/>
                  </a:cubicBezTo>
                  <a:cubicBezTo>
                    <a:pt x="198032" y="113201"/>
                    <a:pt x="285874" y="132251"/>
                    <a:pt x="295928" y="124314"/>
                  </a:cubicBezTo>
                  <a:cubicBezTo>
                    <a:pt x="305982" y="116377"/>
                    <a:pt x="239307" y="63460"/>
                    <a:pt x="245128" y="63989"/>
                  </a:cubicBezTo>
                  <a:cubicBezTo>
                    <a:pt x="250949" y="64518"/>
                    <a:pt x="296986" y="117964"/>
                    <a:pt x="330853" y="127489"/>
                  </a:cubicBezTo>
                  <a:cubicBezTo>
                    <a:pt x="364720" y="137014"/>
                    <a:pt x="454678" y="118493"/>
                    <a:pt x="448328" y="121139"/>
                  </a:cubicBezTo>
                  <a:cubicBezTo>
                    <a:pt x="441978" y="123785"/>
                    <a:pt x="284815" y="144952"/>
                    <a:pt x="292753" y="143364"/>
                  </a:cubicBezTo>
                  <a:cubicBezTo>
                    <a:pt x="300691" y="141776"/>
                    <a:pt x="489074" y="115847"/>
                    <a:pt x="495953" y="111614"/>
                  </a:cubicBezTo>
                  <a:cubicBezTo>
                    <a:pt x="502832" y="107381"/>
                    <a:pt x="379536" y="116906"/>
                    <a:pt x="334028" y="117964"/>
                  </a:cubicBezTo>
                  <a:cubicBezTo>
                    <a:pt x="288520" y="119022"/>
                    <a:pt x="248303" y="119022"/>
                    <a:pt x="222903" y="117964"/>
                  </a:cubicBezTo>
                  <a:cubicBezTo>
                    <a:pt x="197503" y="116906"/>
                    <a:pt x="193799" y="119022"/>
                    <a:pt x="181628" y="111614"/>
                  </a:cubicBezTo>
                  <a:cubicBezTo>
                    <a:pt x="169457" y="104206"/>
                    <a:pt x="176336" y="85685"/>
                    <a:pt x="149878" y="73514"/>
                  </a:cubicBezTo>
                  <a:cubicBezTo>
                    <a:pt x="123420" y="61343"/>
                    <a:pt x="-10459" y="-6390"/>
                    <a:pt x="653" y="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973A4C85-114D-5E4B-D675-C553F2BFBC10}"/>
                </a:ext>
              </a:extLst>
            </p:cNvPr>
            <p:cNvSpPr/>
            <p:nvPr/>
          </p:nvSpPr>
          <p:spPr>
            <a:xfrm>
              <a:off x="4064097" y="5885163"/>
              <a:ext cx="604078" cy="184809"/>
            </a:xfrm>
            <a:custGeom>
              <a:avLst/>
              <a:gdLst>
                <a:gd name="connsiteX0" fmla="*/ 3078 w 604078"/>
                <a:gd name="connsiteY0" fmla="*/ 1287 h 184809"/>
                <a:gd name="connsiteX1" fmla="*/ 460278 w 604078"/>
                <a:gd name="connsiteY1" fmla="*/ 128287 h 184809"/>
                <a:gd name="connsiteX2" fmla="*/ 352328 w 604078"/>
                <a:gd name="connsiteY2" fmla="*/ 112412 h 184809"/>
                <a:gd name="connsiteX3" fmla="*/ 504728 w 604078"/>
                <a:gd name="connsiteY3" fmla="*/ 179087 h 184809"/>
                <a:gd name="connsiteX4" fmla="*/ 603153 w 604078"/>
                <a:gd name="connsiteY4" fmla="*/ 179087 h 184809"/>
                <a:gd name="connsiteX5" fmla="*/ 447578 w 604078"/>
                <a:gd name="connsiteY5" fmla="*/ 160037 h 184809"/>
                <a:gd name="connsiteX6" fmla="*/ 295178 w 604078"/>
                <a:gd name="connsiteY6" fmla="*/ 106062 h 184809"/>
                <a:gd name="connsiteX7" fmla="*/ 393603 w 604078"/>
                <a:gd name="connsiteY7" fmla="*/ 112412 h 184809"/>
                <a:gd name="connsiteX8" fmla="*/ 266603 w 604078"/>
                <a:gd name="connsiteY8" fmla="*/ 64787 h 184809"/>
                <a:gd name="connsiteX9" fmla="*/ 3078 w 604078"/>
                <a:gd name="connsiteY9" fmla="*/ 1287 h 1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078" h="184809">
                  <a:moveTo>
                    <a:pt x="3078" y="1287"/>
                  </a:moveTo>
                  <a:cubicBezTo>
                    <a:pt x="35357" y="11870"/>
                    <a:pt x="402070" y="109766"/>
                    <a:pt x="460278" y="128287"/>
                  </a:cubicBezTo>
                  <a:cubicBezTo>
                    <a:pt x="518486" y="146808"/>
                    <a:pt x="344920" y="103945"/>
                    <a:pt x="352328" y="112412"/>
                  </a:cubicBezTo>
                  <a:cubicBezTo>
                    <a:pt x="359736" y="120879"/>
                    <a:pt x="462924" y="167975"/>
                    <a:pt x="504728" y="179087"/>
                  </a:cubicBezTo>
                  <a:cubicBezTo>
                    <a:pt x="546532" y="190199"/>
                    <a:pt x="612678" y="182262"/>
                    <a:pt x="603153" y="179087"/>
                  </a:cubicBezTo>
                  <a:cubicBezTo>
                    <a:pt x="593628" y="175912"/>
                    <a:pt x="498907" y="172208"/>
                    <a:pt x="447578" y="160037"/>
                  </a:cubicBezTo>
                  <a:cubicBezTo>
                    <a:pt x="396249" y="147866"/>
                    <a:pt x="304174" y="114000"/>
                    <a:pt x="295178" y="106062"/>
                  </a:cubicBezTo>
                  <a:cubicBezTo>
                    <a:pt x="286182" y="98125"/>
                    <a:pt x="398365" y="119291"/>
                    <a:pt x="393603" y="112412"/>
                  </a:cubicBezTo>
                  <a:cubicBezTo>
                    <a:pt x="388841" y="105533"/>
                    <a:pt x="331690" y="81191"/>
                    <a:pt x="266603" y="64787"/>
                  </a:cubicBezTo>
                  <a:cubicBezTo>
                    <a:pt x="201516" y="48383"/>
                    <a:pt x="-29201" y="-9296"/>
                    <a:pt x="3078" y="12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754F55A-2399-791D-4242-69808B72557B}"/>
                </a:ext>
              </a:extLst>
            </p:cNvPr>
            <p:cNvSpPr/>
            <p:nvPr/>
          </p:nvSpPr>
          <p:spPr>
            <a:xfrm>
              <a:off x="3983545" y="5920979"/>
              <a:ext cx="641728" cy="317896"/>
            </a:xfrm>
            <a:custGeom>
              <a:avLst/>
              <a:gdLst>
                <a:gd name="connsiteX0" fmla="*/ 13780 w 641728"/>
                <a:gd name="connsiteY0" fmla="*/ 6746 h 317896"/>
                <a:gd name="connsiteX1" fmla="*/ 455105 w 641728"/>
                <a:gd name="connsiteY1" fmla="*/ 276621 h 317896"/>
                <a:gd name="connsiteX2" fmla="*/ 423355 w 641728"/>
                <a:gd name="connsiteY2" fmla="*/ 273446 h 317896"/>
                <a:gd name="connsiteX3" fmla="*/ 639255 w 641728"/>
                <a:gd name="connsiteY3" fmla="*/ 317896 h 317896"/>
                <a:gd name="connsiteX4" fmla="*/ 531305 w 641728"/>
                <a:gd name="connsiteY4" fmla="*/ 273446 h 317896"/>
                <a:gd name="connsiteX5" fmla="*/ 391605 w 641728"/>
                <a:gd name="connsiteY5" fmla="*/ 209946 h 317896"/>
                <a:gd name="connsiteX6" fmla="*/ 229680 w 641728"/>
                <a:gd name="connsiteY6" fmla="*/ 133746 h 317896"/>
                <a:gd name="connsiteX7" fmla="*/ 121730 w 641728"/>
                <a:gd name="connsiteY7" fmla="*/ 86121 h 317896"/>
                <a:gd name="connsiteX8" fmla="*/ 13780 w 641728"/>
                <a:gd name="connsiteY8" fmla="*/ 6746 h 31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728" h="317896">
                  <a:moveTo>
                    <a:pt x="13780" y="6746"/>
                  </a:moveTo>
                  <a:cubicBezTo>
                    <a:pt x="69342" y="38496"/>
                    <a:pt x="386842" y="232171"/>
                    <a:pt x="455105" y="276621"/>
                  </a:cubicBezTo>
                  <a:cubicBezTo>
                    <a:pt x="523368" y="321071"/>
                    <a:pt x="392663" y="266567"/>
                    <a:pt x="423355" y="273446"/>
                  </a:cubicBezTo>
                  <a:cubicBezTo>
                    <a:pt x="454047" y="280325"/>
                    <a:pt x="621263" y="317896"/>
                    <a:pt x="639255" y="317896"/>
                  </a:cubicBezTo>
                  <a:cubicBezTo>
                    <a:pt x="657247" y="317896"/>
                    <a:pt x="572580" y="291438"/>
                    <a:pt x="531305" y="273446"/>
                  </a:cubicBezTo>
                  <a:cubicBezTo>
                    <a:pt x="490030" y="255454"/>
                    <a:pt x="391605" y="209946"/>
                    <a:pt x="391605" y="209946"/>
                  </a:cubicBezTo>
                  <a:lnTo>
                    <a:pt x="229680" y="133746"/>
                  </a:lnTo>
                  <a:cubicBezTo>
                    <a:pt x="184701" y="113109"/>
                    <a:pt x="157184" y="107817"/>
                    <a:pt x="121730" y="86121"/>
                  </a:cubicBezTo>
                  <a:cubicBezTo>
                    <a:pt x="86276" y="64425"/>
                    <a:pt x="-41782" y="-25004"/>
                    <a:pt x="13780" y="6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E54F539-C695-9FBE-4DF8-D0CF151705D8}"/>
                </a:ext>
              </a:extLst>
            </p:cNvPr>
            <p:cNvSpPr/>
            <p:nvPr/>
          </p:nvSpPr>
          <p:spPr>
            <a:xfrm>
              <a:off x="4612850" y="6137041"/>
              <a:ext cx="375080" cy="136763"/>
            </a:xfrm>
            <a:custGeom>
              <a:avLst/>
              <a:gdLst>
                <a:gd name="connsiteX0" fmla="*/ 425 w 375080"/>
                <a:gd name="connsiteY0" fmla="*/ 136759 h 136763"/>
                <a:gd name="connsiteX1" fmla="*/ 260775 w 375080"/>
                <a:gd name="connsiteY1" fmla="*/ 79609 h 136763"/>
                <a:gd name="connsiteX2" fmla="*/ 194100 w 375080"/>
                <a:gd name="connsiteY2" fmla="*/ 105009 h 136763"/>
                <a:gd name="connsiteX3" fmla="*/ 321100 w 375080"/>
                <a:gd name="connsiteY3" fmla="*/ 70084 h 136763"/>
                <a:gd name="connsiteX4" fmla="*/ 292525 w 375080"/>
                <a:gd name="connsiteY4" fmla="*/ 73259 h 136763"/>
                <a:gd name="connsiteX5" fmla="*/ 375075 w 375080"/>
                <a:gd name="connsiteY5" fmla="*/ 234 h 136763"/>
                <a:gd name="connsiteX6" fmla="*/ 295700 w 375080"/>
                <a:gd name="connsiteY6" fmla="*/ 51034 h 136763"/>
                <a:gd name="connsiteX7" fmla="*/ 111550 w 375080"/>
                <a:gd name="connsiteY7" fmla="*/ 79609 h 136763"/>
                <a:gd name="connsiteX8" fmla="*/ 197275 w 375080"/>
                <a:gd name="connsiteY8" fmla="*/ 82784 h 136763"/>
                <a:gd name="connsiteX9" fmla="*/ 425 w 375080"/>
                <a:gd name="connsiteY9" fmla="*/ 136759 h 1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080" h="136763">
                  <a:moveTo>
                    <a:pt x="425" y="136759"/>
                  </a:moveTo>
                  <a:cubicBezTo>
                    <a:pt x="11008" y="136230"/>
                    <a:pt x="228496" y="84901"/>
                    <a:pt x="260775" y="79609"/>
                  </a:cubicBezTo>
                  <a:cubicBezTo>
                    <a:pt x="293054" y="74317"/>
                    <a:pt x="184046" y="106596"/>
                    <a:pt x="194100" y="105009"/>
                  </a:cubicBezTo>
                  <a:cubicBezTo>
                    <a:pt x="204154" y="103422"/>
                    <a:pt x="304696" y="75376"/>
                    <a:pt x="321100" y="70084"/>
                  </a:cubicBezTo>
                  <a:cubicBezTo>
                    <a:pt x="337504" y="64792"/>
                    <a:pt x="283529" y="84901"/>
                    <a:pt x="292525" y="73259"/>
                  </a:cubicBezTo>
                  <a:cubicBezTo>
                    <a:pt x="301521" y="61617"/>
                    <a:pt x="374546" y="3938"/>
                    <a:pt x="375075" y="234"/>
                  </a:cubicBezTo>
                  <a:cubicBezTo>
                    <a:pt x="375604" y="-3470"/>
                    <a:pt x="339621" y="37805"/>
                    <a:pt x="295700" y="51034"/>
                  </a:cubicBezTo>
                  <a:cubicBezTo>
                    <a:pt x="251779" y="64263"/>
                    <a:pt x="127954" y="74317"/>
                    <a:pt x="111550" y="79609"/>
                  </a:cubicBezTo>
                  <a:cubicBezTo>
                    <a:pt x="95146" y="84901"/>
                    <a:pt x="214738" y="73788"/>
                    <a:pt x="197275" y="82784"/>
                  </a:cubicBezTo>
                  <a:cubicBezTo>
                    <a:pt x="179813" y="91780"/>
                    <a:pt x="-10158" y="137288"/>
                    <a:pt x="425" y="136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21580FF-B6F0-79C5-F188-6F9EB3A92370}"/>
                </a:ext>
              </a:extLst>
            </p:cNvPr>
            <p:cNvSpPr/>
            <p:nvPr/>
          </p:nvSpPr>
          <p:spPr>
            <a:xfrm>
              <a:off x="4002317" y="5945365"/>
              <a:ext cx="603006" cy="376064"/>
            </a:xfrm>
            <a:custGeom>
              <a:avLst/>
              <a:gdLst>
                <a:gd name="connsiteX0" fmla="*/ 1358 w 603006"/>
                <a:gd name="connsiteY0" fmla="*/ 1410 h 376064"/>
                <a:gd name="connsiteX1" fmla="*/ 315683 w 603006"/>
                <a:gd name="connsiteY1" fmla="*/ 274460 h 376064"/>
                <a:gd name="connsiteX2" fmla="*/ 280758 w 603006"/>
                <a:gd name="connsiteY2" fmla="*/ 255410 h 376064"/>
                <a:gd name="connsiteX3" fmla="*/ 461733 w 603006"/>
                <a:gd name="connsiteY3" fmla="*/ 337960 h 376064"/>
                <a:gd name="connsiteX4" fmla="*/ 414108 w 603006"/>
                <a:gd name="connsiteY4" fmla="*/ 328435 h 376064"/>
                <a:gd name="connsiteX5" fmla="*/ 601433 w 603006"/>
                <a:gd name="connsiteY5" fmla="*/ 376060 h 376064"/>
                <a:gd name="connsiteX6" fmla="*/ 496658 w 603006"/>
                <a:gd name="connsiteY6" fmla="*/ 325260 h 376064"/>
                <a:gd name="connsiteX7" fmla="*/ 369658 w 603006"/>
                <a:gd name="connsiteY7" fmla="*/ 277635 h 376064"/>
                <a:gd name="connsiteX8" fmla="*/ 287108 w 603006"/>
                <a:gd name="connsiteY8" fmla="*/ 245885 h 376064"/>
                <a:gd name="connsiteX9" fmla="*/ 204558 w 603006"/>
                <a:gd name="connsiteY9" fmla="*/ 169685 h 376064"/>
                <a:gd name="connsiteX10" fmla="*/ 1358 w 603006"/>
                <a:gd name="connsiteY10" fmla="*/ 1410 h 3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006" h="376064">
                  <a:moveTo>
                    <a:pt x="1358" y="1410"/>
                  </a:moveTo>
                  <a:cubicBezTo>
                    <a:pt x="19879" y="18873"/>
                    <a:pt x="269116" y="232127"/>
                    <a:pt x="315683" y="274460"/>
                  </a:cubicBezTo>
                  <a:cubicBezTo>
                    <a:pt x="362250" y="316793"/>
                    <a:pt x="256416" y="244827"/>
                    <a:pt x="280758" y="255410"/>
                  </a:cubicBezTo>
                  <a:cubicBezTo>
                    <a:pt x="305100" y="265993"/>
                    <a:pt x="439508" y="325789"/>
                    <a:pt x="461733" y="337960"/>
                  </a:cubicBezTo>
                  <a:cubicBezTo>
                    <a:pt x="483958" y="350131"/>
                    <a:pt x="390825" y="322085"/>
                    <a:pt x="414108" y="328435"/>
                  </a:cubicBezTo>
                  <a:cubicBezTo>
                    <a:pt x="437391" y="334785"/>
                    <a:pt x="587675" y="376589"/>
                    <a:pt x="601433" y="376060"/>
                  </a:cubicBezTo>
                  <a:cubicBezTo>
                    <a:pt x="615191" y="375531"/>
                    <a:pt x="535287" y="341664"/>
                    <a:pt x="496658" y="325260"/>
                  </a:cubicBezTo>
                  <a:cubicBezTo>
                    <a:pt x="458029" y="308856"/>
                    <a:pt x="369658" y="277635"/>
                    <a:pt x="369658" y="277635"/>
                  </a:cubicBezTo>
                  <a:cubicBezTo>
                    <a:pt x="334733" y="264406"/>
                    <a:pt x="314625" y="263877"/>
                    <a:pt x="287108" y="245885"/>
                  </a:cubicBezTo>
                  <a:cubicBezTo>
                    <a:pt x="259591" y="227893"/>
                    <a:pt x="250066" y="205668"/>
                    <a:pt x="204558" y="169685"/>
                  </a:cubicBezTo>
                  <a:cubicBezTo>
                    <a:pt x="159050" y="133702"/>
                    <a:pt x="-17163" y="-16053"/>
                    <a:pt x="1358" y="1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4BAD2A3-2F1B-590E-F833-5C2309581D04}"/>
                </a:ext>
              </a:extLst>
            </p:cNvPr>
            <p:cNvSpPr/>
            <p:nvPr/>
          </p:nvSpPr>
          <p:spPr>
            <a:xfrm>
              <a:off x="4552953" y="6193268"/>
              <a:ext cx="419036" cy="141034"/>
            </a:xfrm>
            <a:custGeom>
              <a:avLst/>
              <a:gdLst>
                <a:gd name="connsiteX0" fmla="*/ 415922 w 419036"/>
                <a:gd name="connsiteY0" fmla="*/ 1157 h 141034"/>
                <a:gd name="connsiteX1" fmla="*/ 276222 w 419036"/>
                <a:gd name="connsiteY1" fmla="*/ 67832 h 141034"/>
                <a:gd name="connsiteX2" fmla="*/ 215897 w 419036"/>
                <a:gd name="connsiteY2" fmla="*/ 112282 h 141034"/>
                <a:gd name="connsiteX3" fmla="*/ 266697 w 419036"/>
                <a:gd name="connsiteY3" fmla="*/ 109107 h 141034"/>
                <a:gd name="connsiteX4" fmla="*/ 219072 w 419036"/>
                <a:gd name="connsiteY4" fmla="*/ 140857 h 141034"/>
                <a:gd name="connsiteX5" fmla="*/ 196847 w 419036"/>
                <a:gd name="connsiteY5" fmla="*/ 121807 h 141034"/>
                <a:gd name="connsiteX6" fmla="*/ 104772 w 419036"/>
                <a:gd name="connsiteY6" fmla="*/ 118632 h 141034"/>
                <a:gd name="connsiteX7" fmla="*/ 3172 w 419036"/>
                <a:gd name="connsiteY7" fmla="*/ 134507 h 141034"/>
                <a:gd name="connsiteX8" fmla="*/ 231772 w 419036"/>
                <a:gd name="connsiteY8" fmla="*/ 86882 h 141034"/>
                <a:gd name="connsiteX9" fmla="*/ 126997 w 419036"/>
                <a:gd name="connsiteY9" fmla="*/ 128157 h 141034"/>
                <a:gd name="connsiteX10" fmla="*/ 415922 w 419036"/>
                <a:gd name="connsiteY10" fmla="*/ 1157 h 1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036" h="141034">
                  <a:moveTo>
                    <a:pt x="415922" y="1157"/>
                  </a:moveTo>
                  <a:cubicBezTo>
                    <a:pt x="440793" y="-8897"/>
                    <a:pt x="309559" y="49311"/>
                    <a:pt x="276222" y="67832"/>
                  </a:cubicBezTo>
                  <a:cubicBezTo>
                    <a:pt x="242884" y="86353"/>
                    <a:pt x="217484" y="105403"/>
                    <a:pt x="215897" y="112282"/>
                  </a:cubicBezTo>
                  <a:cubicBezTo>
                    <a:pt x="214310" y="119161"/>
                    <a:pt x="266168" y="104345"/>
                    <a:pt x="266697" y="109107"/>
                  </a:cubicBezTo>
                  <a:cubicBezTo>
                    <a:pt x="267226" y="113870"/>
                    <a:pt x="230714" y="138740"/>
                    <a:pt x="219072" y="140857"/>
                  </a:cubicBezTo>
                  <a:cubicBezTo>
                    <a:pt x="207430" y="142974"/>
                    <a:pt x="215897" y="125511"/>
                    <a:pt x="196847" y="121807"/>
                  </a:cubicBezTo>
                  <a:cubicBezTo>
                    <a:pt x="177797" y="118103"/>
                    <a:pt x="137051" y="116515"/>
                    <a:pt x="104772" y="118632"/>
                  </a:cubicBezTo>
                  <a:cubicBezTo>
                    <a:pt x="72493" y="120749"/>
                    <a:pt x="-17994" y="139799"/>
                    <a:pt x="3172" y="134507"/>
                  </a:cubicBezTo>
                  <a:cubicBezTo>
                    <a:pt x="24338" y="129215"/>
                    <a:pt x="211135" y="87940"/>
                    <a:pt x="231772" y="86882"/>
                  </a:cubicBezTo>
                  <a:cubicBezTo>
                    <a:pt x="252409" y="85824"/>
                    <a:pt x="101597" y="140328"/>
                    <a:pt x="126997" y="128157"/>
                  </a:cubicBezTo>
                  <a:cubicBezTo>
                    <a:pt x="152397" y="115986"/>
                    <a:pt x="391051" y="11211"/>
                    <a:pt x="415922" y="1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3F9BCB2-1A94-FC29-2187-115861AAD044}"/>
                </a:ext>
              </a:extLst>
            </p:cNvPr>
            <p:cNvSpPr/>
            <p:nvPr/>
          </p:nvSpPr>
          <p:spPr>
            <a:xfrm>
              <a:off x="4190772" y="5949244"/>
              <a:ext cx="25642" cy="113442"/>
            </a:xfrm>
            <a:custGeom>
              <a:avLst/>
              <a:gdLst>
                <a:gd name="connsiteX0" fmla="*/ 228 w 25642"/>
                <a:gd name="connsiteY0" fmla="*/ 706 h 113442"/>
                <a:gd name="connsiteX1" fmla="*/ 12928 w 25642"/>
                <a:gd name="connsiteY1" fmla="*/ 86431 h 113442"/>
                <a:gd name="connsiteX2" fmla="*/ 9753 w 25642"/>
                <a:gd name="connsiteY2" fmla="*/ 111831 h 113442"/>
                <a:gd name="connsiteX3" fmla="*/ 25628 w 25642"/>
                <a:gd name="connsiteY3" fmla="*/ 48331 h 113442"/>
                <a:gd name="connsiteX4" fmla="*/ 228 w 25642"/>
                <a:gd name="connsiteY4" fmla="*/ 706 h 11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2" h="113442">
                  <a:moveTo>
                    <a:pt x="228" y="706"/>
                  </a:moveTo>
                  <a:cubicBezTo>
                    <a:pt x="-1889" y="7056"/>
                    <a:pt x="11341" y="67910"/>
                    <a:pt x="12928" y="86431"/>
                  </a:cubicBezTo>
                  <a:cubicBezTo>
                    <a:pt x="14515" y="104952"/>
                    <a:pt x="7636" y="118181"/>
                    <a:pt x="9753" y="111831"/>
                  </a:cubicBezTo>
                  <a:cubicBezTo>
                    <a:pt x="11870" y="105481"/>
                    <a:pt x="26157" y="64206"/>
                    <a:pt x="25628" y="48331"/>
                  </a:cubicBezTo>
                  <a:cubicBezTo>
                    <a:pt x="25099" y="32456"/>
                    <a:pt x="2345" y="-5644"/>
                    <a:pt x="228" y="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C9781E48-D37D-C707-27CE-B7EAF2DCFD2C}"/>
                </a:ext>
              </a:extLst>
            </p:cNvPr>
            <p:cNvSpPr/>
            <p:nvPr/>
          </p:nvSpPr>
          <p:spPr>
            <a:xfrm>
              <a:off x="4057622" y="5892754"/>
              <a:ext cx="63709" cy="98695"/>
            </a:xfrm>
            <a:custGeom>
              <a:avLst/>
              <a:gdLst>
                <a:gd name="connsiteX0" fmla="*/ 28 w 63709"/>
                <a:gd name="connsiteY0" fmla="*/ 46 h 98695"/>
                <a:gd name="connsiteX1" fmla="*/ 31778 w 63709"/>
                <a:gd name="connsiteY1" fmla="*/ 54021 h 98695"/>
                <a:gd name="connsiteX2" fmla="*/ 25428 w 63709"/>
                <a:gd name="connsiteY2" fmla="*/ 98471 h 98695"/>
                <a:gd name="connsiteX3" fmla="*/ 63528 w 63709"/>
                <a:gd name="connsiteY3" fmla="*/ 34971 h 98695"/>
                <a:gd name="connsiteX4" fmla="*/ 38128 w 63709"/>
                <a:gd name="connsiteY4" fmla="*/ 63546 h 98695"/>
                <a:gd name="connsiteX5" fmla="*/ 28 w 63709"/>
                <a:gd name="connsiteY5" fmla="*/ 46 h 9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09" h="98695">
                  <a:moveTo>
                    <a:pt x="28" y="46"/>
                  </a:moveTo>
                  <a:cubicBezTo>
                    <a:pt x="-1030" y="-1542"/>
                    <a:pt x="27545" y="37617"/>
                    <a:pt x="31778" y="54021"/>
                  </a:cubicBezTo>
                  <a:cubicBezTo>
                    <a:pt x="36011" y="70425"/>
                    <a:pt x="20136" y="101646"/>
                    <a:pt x="25428" y="98471"/>
                  </a:cubicBezTo>
                  <a:cubicBezTo>
                    <a:pt x="30720" y="95296"/>
                    <a:pt x="61411" y="40792"/>
                    <a:pt x="63528" y="34971"/>
                  </a:cubicBezTo>
                  <a:cubicBezTo>
                    <a:pt x="65645" y="29150"/>
                    <a:pt x="48711" y="65663"/>
                    <a:pt x="38128" y="63546"/>
                  </a:cubicBezTo>
                  <a:cubicBezTo>
                    <a:pt x="27545" y="61429"/>
                    <a:pt x="1086" y="1634"/>
                    <a:pt x="28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9EDB1D53-08F8-E7E7-9B07-BBBDF4F4A716}"/>
                </a:ext>
              </a:extLst>
            </p:cNvPr>
            <p:cNvSpPr/>
            <p:nvPr/>
          </p:nvSpPr>
          <p:spPr>
            <a:xfrm>
              <a:off x="4318519" y="6010247"/>
              <a:ext cx="37660" cy="109330"/>
            </a:xfrm>
            <a:custGeom>
              <a:avLst/>
              <a:gdLst>
                <a:gd name="connsiteX0" fmla="*/ 37581 w 37660"/>
                <a:gd name="connsiteY0" fmla="*/ 28 h 109330"/>
                <a:gd name="connsiteX1" fmla="*/ 12181 w 37660"/>
                <a:gd name="connsiteY1" fmla="*/ 47653 h 109330"/>
                <a:gd name="connsiteX2" fmla="*/ 12181 w 37660"/>
                <a:gd name="connsiteY2" fmla="*/ 107978 h 109330"/>
                <a:gd name="connsiteX3" fmla="*/ 5831 w 37660"/>
                <a:gd name="connsiteY3" fmla="*/ 85753 h 109330"/>
                <a:gd name="connsiteX4" fmla="*/ 2656 w 37660"/>
                <a:gd name="connsiteY4" fmla="*/ 41303 h 109330"/>
                <a:gd name="connsiteX5" fmla="*/ 37581 w 37660"/>
                <a:gd name="connsiteY5" fmla="*/ 28 h 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60" h="109330">
                  <a:moveTo>
                    <a:pt x="37581" y="28"/>
                  </a:moveTo>
                  <a:cubicBezTo>
                    <a:pt x="39169" y="1086"/>
                    <a:pt x="16414" y="29661"/>
                    <a:pt x="12181" y="47653"/>
                  </a:cubicBezTo>
                  <a:cubicBezTo>
                    <a:pt x="7948" y="65645"/>
                    <a:pt x="13239" y="101628"/>
                    <a:pt x="12181" y="107978"/>
                  </a:cubicBezTo>
                  <a:cubicBezTo>
                    <a:pt x="11123" y="114328"/>
                    <a:pt x="7418" y="96865"/>
                    <a:pt x="5831" y="85753"/>
                  </a:cubicBezTo>
                  <a:cubicBezTo>
                    <a:pt x="4244" y="74641"/>
                    <a:pt x="-4223" y="55061"/>
                    <a:pt x="2656" y="41303"/>
                  </a:cubicBezTo>
                  <a:cubicBezTo>
                    <a:pt x="9535" y="27545"/>
                    <a:pt x="35993" y="-1030"/>
                    <a:pt x="3758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353C103-1347-41C7-2971-0F7F2EED90A9}"/>
                </a:ext>
              </a:extLst>
            </p:cNvPr>
            <p:cNvSpPr/>
            <p:nvPr/>
          </p:nvSpPr>
          <p:spPr>
            <a:xfrm>
              <a:off x="4438498" y="6029321"/>
              <a:ext cx="31987" cy="140103"/>
            </a:xfrm>
            <a:custGeom>
              <a:avLst/>
              <a:gdLst>
                <a:gd name="connsiteX0" fmla="*/ 152 w 31987"/>
                <a:gd name="connsiteY0" fmla="*/ 4 h 140103"/>
                <a:gd name="connsiteX1" fmla="*/ 19202 w 31987"/>
                <a:gd name="connsiteY1" fmla="*/ 63504 h 140103"/>
                <a:gd name="connsiteX2" fmla="*/ 3327 w 31987"/>
                <a:gd name="connsiteY2" fmla="*/ 139704 h 140103"/>
                <a:gd name="connsiteX3" fmla="*/ 19202 w 31987"/>
                <a:gd name="connsiteY3" fmla="*/ 92079 h 140103"/>
                <a:gd name="connsiteX4" fmla="*/ 31902 w 31987"/>
                <a:gd name="connsiteY4" fmla="*/ 60329 h 140103"/>
                <a:gd name="connsiteX5" fmla="*/ 152 w 31987"/>
                <a:gd name="connsiteY5" fmla="*/ 4 h 1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87" h="140103">
                  <a:moveTo>
                    <a:pt x="152" y="4"/>
                  </a:moveTo>
                  <a:cubicBezTo>
                    <a:pt x="-1965" y="533"/>
                    <a:pt x="18673" y="40221"/>
                    <a:pt x="19202" y="63504"/>
                  </a:cubicBezTo>
                  <a:cubicBezTo>
                    <a:pt x="19731" y="86787"/>
                    <a:pt x="3327" y="134942"/>
                    <a:pt x="3327" y="139704"/>
                  </a:cubicBezTo>
                  <a:cubicBezTo>
                    <a:pt x="3327" y="144466"/>
                    <a:pt x="14440" y="105308"/>
                    <a:pt x="19202" y="92079"/>
                  </a:cubicBezTo>
                  <a:cubicBezTo>
                    <a:pt x="23964" y="78850"/>
                    <a:pt x="32960" y="72500"/>
                    <a:pt x="31902" y="60329"/>
                  </a:cubicBezTo>
                  <a:cubicBezTo>
                    <a:pt x="30844" y="48158"/>
                    <a:pt x="2269" y="-525"/>
                    <a:pt x="15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F94F6A1-3289-61BB-9510-A8076F26080B}"/>
                </a:ext>
              </a:extLst>
            </p:cNvPr>
            <p:cNvSpPr/>
            <p:nvPr/>
          </p:nvSpPr>
          <p:spPr>
            <a:xfrm>
              <a:off x="4543422" y="6083246"/>
              <a:ext cx="92600" cy="130661"/>
            </a:xfrm>
            <a:custGeom>
              <a:avLst/>
              <a:gdLst>
                <a:gd name="connsiteX0" fmla="*/ 92078 w 92600"/>
                <a:gd name="connsiteY0" fmla="*/ 54 h 130661"/>
                <a:gd name="connsiteX1" fmla="*/ 85728 w 92600"/>
                <a:gd name="connsiteY1" fmla="*/ 85779 h 130661"/>
                <a:gd name="connsiteX2" fmla="*/ 69853 w 92600"/>
                <a:gd name="connsiteY2" fmla="*/ 130229 h 130661"/>
                <a:gd name="connsiteX3" fmla="*/ 76203 w 92600"/>
                <a:gd name="connsiteY3" fmla="*/ 108004 h 130661"/>
                <a:gd name="connsiteX4" fmla="*/ 3 w 92600"/>
                <a:gd name="connsiteY4" fmla="*/ 101654 h 130661"/>
                <a:gd name="connsiteX5" fmla="*/ 73028 w 92600"/>
                <a:gd name="connsiteY5" fmla="*/ 108004 h 130661"/>
                <a:gd name="connsiteX6" fmla="*/ 73028 w 92600"/>
                <a:gd name="connsiteY6" fmla="*/ 73079 h 130661"/>
                <a:gd name="connsiteX7" fmla="*/ 92078 w 92600"/>
                <a:gd name="connsiteY7" fmla="*/ 54 h 13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00" h="130661">
                  <a:moveTo>
                    <a:pt x="92078" y="54"/>
                  </a:moveTo>
                  <a:cubicBezTo>
                    <a:pt x="94195" y="2171"/>
                    <a:pt x="89432" y="64083"/>
                    <a:pt x="85728" y="85779"/>
                  </a:cubicBezTo>
                  <a:cubicBezTo>
                    <a:pt x="82024" y="107475"/>
                    <a:pt x="71440" y="126525"/>
                    <a:pt x="69853" y="130229"/>
                  </a:cubicBezTo>
                  <a:cubicBezTo>
                    <a:pt x="68266" y="133933"/>
                    <a:pt x="87845" y="112766"/>
                    <a:pt x="76203" y="108004"/>
                  </a:cubicBezTo>
                  <a:cubicBezTo>
                    <a:pt x="64561" y="103242"/>
                    <a:pt x="532" y="101654"/>
                    <a:pt x="3" y="101654"/>
                  </a:cubicBezTo>
                  <a:cubicBezTo>
                    <a:pt x="-526" y="101654"/>
                    <a:pt x="60857" y="112766"/>
                    <a:pt x="73028" y="108004"/>
                  </a:cubicBezTo>
                  <a:cubicBezTo>
                    <a:pt x="85199" y="103242"/>
                    <a:pt x="70911" y="87896"/>
                    <a:pt x="73028" y="73079"/>
                  </a:cubicBezTo>
                  <a:cubicBezTo>
                    <a:pt x="75145" y="58262"/>
                    <a:pt x="89961" y="-2063"/>
                    <a:pt x="92078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654FEC9-8DC8-44AB-1630-FC11BE388F2B}"/>
                </a:ext>
              </a:extLst>
            </p:cNvPr>
            <p:cNvSpPr/>
            <p:nvPr/>
          </p:nvSpPr>
          <p:spPr>
            <a:xfrm>
              <a:off x="4624697" y="6083031"/>
              <a:ext cx="122804" cy="130653"/>
            </a:xfrm>
            <a:custGeom>
              <a:avLst/>
              <a:gdLst>
                <a:gd name="connsiteX0" fmla="*/ 13978 w 122804"/>
                <a:gd name="connsiteY0" fmla="*/ 269 h 130653"/>
                <a:gd name="connsiteX1" fmla="*/ 1278 w 122804"/>
                <a:gd name="connsiteY1" fmla="*/ 117744 h 130653"/>
                <a:gd name="connsiteX2" fmla="*/ 48903 w 122804"/>
                <a:gd name="connsiteY2" fmla="*/ 127269 h 130653"/>
                <a:gd name="connsiteX3" fmla="*/ 121928 w 122804"/>
                <a:gd name="connsiteY3" fmla="*/ 114569 h 130653"/>
                <a:gd name="connsiteX4" fmla="*/ 83828 w 122804"/>
                <a:gd name="connsiteY4" fmla="*/ 117744 h 130653"/>
                <a:gd name="connsiteX5" fmla="*/ 4453 w 122804"/>
                <a:gd name="connsiteY5" fmla="*/ 114569 h 130653"/>
                <a:gd name="connsiteX6" fmla="*/ 10803 w 122804"/>
                <a:gd name="connsiteY6" fmla="*/ 85994 h 130653"/>
                <a:gd name="connsiteX7" fmla="*/ 13978 w 122804"/>
                <a:gd name="connsiteY7" fmla="*/ 269 h 13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804" h="130653">
                  <a:moveTo>
                    <a:pt x="13978" y="269"/>
                  </a:moveTo>
                  <a:cubicBezTo>
                    <a:pt x="12391" y="5561"/>
                    <a:pt x="-4543" y="96577"/>
                    <a:pt x="1278" y="117744"/>
                  </a:cubicBezTo>
                  <a:cubicBezTo>
                    <a:pt x="7099" y="138911"/>
                    <a:pt x="28795" y="127798"/>
                    <a:pt x="48903" y="127269"/>
                  </a:cubicBezTo>
                  <a:cubicBezTo>
                    <a:pt x="69011" y="126740"/>
                    <a:pt x="116107" y="116157"/>
                    <a:pt x="121928" y="114569"/>
                  </a:cubicBezTo>
                  <a:cubicBezTo>
                    <a:pt x="127749" y="112982"/>
                    <a:pt x="103407" y="117744"/>
                    <a:pt x="83828" y="117744"/>
                  </a:cubicBezTo>
                  <a:cubicBezTo>
                    <a:pt x="64249" y="117744"/>
                    <a:pt x="16624" y="119861"/>
                    <a:pt x="4453" y="114569"/>
                  </a:cubicBezTo>
                  <a:cubicBezTo>
                    <a:pt x="-7718" y="109277"/>
                    <a:pt x="8686" y="102927"/>
                    <a:pt x="10803" y="85994"/>
                  </a:cubicBezTo>
                  <a:cubicBezTo>
                    <a:pt x="12920" y="69061"/>
                    <a:pt x="15565" y="-5023"/>
                    <a:pt x="13978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F5D1DC84-2C9F-1F87-E330-B6B046907CFF}"/>
                </a:ext>
              </a:extLst>
            </p:cNvPr>
            <p:cNvSpPr/>
            <p:nvPr/>
          </p:nvSpPr>
          <p:spPr>
            <a:xfrm>
              <a:off x="4746247" y="6121357"/>
              <a:ext cx="7198" cy="87831"/>
            </a:xfrm>
            <a:custGeom>
              <a:avLst/>
              <a:gdLst>
                <a:gd name="connsiteX0" fmla="*/ 6728 w 7198"/>
                <a:gd name="connsiteY0" fmla="*/ 43 h 87831"/>
                <a:gd name="connsiteX1" fmla="*/ 6728 w 7198"/>
                <a:gd name="connsiteY1" fmla="*/ 73068 h 87831"/>
                <a:gd name="connsiteX2" fmla="*/ 378 w 7198"/>
                <a:gd name="connsiteY2" fmla="*/ 85768 h 87831"/>
                <a:gd name="connsiteX3" fmla="*/ 6728 w 7198"/>
                <a:gd name="connsiteY3" fmla="*/ 43 h 8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8" h="87831">
                  <a:moveTo>
                    <a:pt x="6728" y="43"/>
                  </a:moveTo>
                  <a:cubicBezTo>
                    <a:pt x="7786" y="-2074"/>
                    <a:pt x="6728" y="73068"/>
                    <a:pt x="6728" y="73068"/>
                  </a:cubicBezTo>
                  <a:cubicBezTo>
                    <a:pt x="5670" y="87355"/>
                    <a:pt x="-1739" y="90530"/>
                    <a:pt x="378" y="85768"/>
                  </a:cubicBezTo>
                  <a:cubicBezTo>
                    <a:pt x="2495" y="81006"/>
                    <a:pt x="5670" y="2160"/>
                    <a:pt x="672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F564FA2-334A-B0C6-E5C5-2AC9EE9D9E4F}"/>
                </a:ext>
              </a:extLst>
            </p:cNvPr>
            <p:cNvSpPr/>
            <p:nvPr/>
          </p:nvSpPr>
          <p:spPr>
            <a:xfrm>
              <a:off x="4478287" y="6092792"/>
              <a:ext cx="84832" cy="92193"/>
            </a:xfrm>
            <a:custGeom>
              <a:avLst/>
              <a:gdLst>
                <a:gd name="connsiteX0" fmla="*/ 14338 w 84832"/>
                <a:gd name="connsiteY0" fmla="*/ 33 h 92193"/>
                <a:gd name="connsiteX1" fmla="*/ 1638 w 84832"/>
                <a:gd name="connsiteY1" fmla="*/ 73058 h 92193"/>
                <a:gd name="connsiteX2" fmla="*/ 23863 w 84832"/>
                <a:gd name="connsiteY2" fmla="*/ 73058 h 92193"/>
                <a:gd name="connsiteX3" fmla="*/ 84188 w 84832"/>
                <a:gd name="connsiteY3" fmla="*/ 92108 h 92193"/>
                <a:gd name="connsiteX4" fmla="*/ 52438 w 84832"/>
                <a:gd name="connsiteY4" fmla="*/ 79408 h 92193"/>
                <a:gd name="connsiteX5" fmla="*/ 1638 w 84832"/>
                <a:gd name="connsiteY5" fmla="*/ 63533 h 92193"/>
                <a:gd name="connsiteX6" fmla="*/ 14338 w 84832"/>
                <a:gd name="connsiteY6" fmla="*/ 33 h 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32" h="92193">
                  <a:moveTo>
                    <a:pt x="14338" y="33"/>
                  </a:moveTo>
                  <a:cubicBezTo>
                    <a:pt x="14338" y="1620"/>
                    <a:pt x="1638" y="73058"/>
                    <a:pt x="1638" y="73058"/>
                  </a:cubicBezTo>
                  <a:cubicBezTo>
                    <a:pt x="3225" y="85229"/>
                    <a:pt x="10105" y="69883"/>
                    <a:pt x="23863" y="73058"/>
                  </a:cubicBezTo>
                  <a:cubicBezTo>
                    <a:pt x="37621" y="76233"/>
                    <a:pt x="79426" y="91050"/>
                    <a:pt x="84188" y="92108"/>
                  </a:cubicBezTo>
                  <a:cubicBezTo>
                    <a:pt x="88950" y="93166"/>
                    <a:pt x="66196" y="84170"/>
                    <a:pt x="52438" y="79408"/>
                  </a:cubicBezTo>
                  <a:cubicBezTo>
                    <a:pt x="38680" y="74646"/>
                    <a:pt x="9046" y="72529"/>
                    <a:pt x="1638" y="63533"/>
                  </a:cubicBezTo>
                  <a:cubicBezTo>
                    <a:pt x="-5770" y="54537"/>
                    <a:pt x="14338" y="-1554"/>
                    <a:pt x="14338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68744E4F-479F-AF49-0940-7FEBB2C38A17}"/>
                </a:ext>
              </a:extLst>
            </p:cNvPr>
            <p:cNvSpPr/>
            <p:nvPr/>
          </p:nvSpPr>
          <p:spPr>
            <a:xfrm>
              <a:off x="4705049" y="6130909"/>
              <a:ext cx="184504" cy="70181"/>
            </a:xfrm>
            <a:custGeom>
              <a:avLst/>
              <a:gdLst>
                <a:gd name="connsiteX0" fmla="*/ 165401 w 184504"/>
                <a:gd name="connsiteY0" fmla="*/ 16 h 70181"/>
                <a:gd name="connsiteX1" fmla="*/ 184451 w 184504"/>
                <a:gd name="connsiteY1" fmla="*/ 60341 h 70181"/>
                <a:gd name="connsiteX2" fmla="*/ 159051 w 184504"/>
                <a:gd name="connsiteY2" fmla="*/ 50816 h 70181"/>
                <a:gd name="connsiteX3" fmla="*/ 38401 w 184504"/>
                <a:gd name="connsiteY3" fmla="*/ 63516 h 70181"/>
                <a:gd name="connsiteX4" fmla="*/ 6651 w 184504"/>
                <a:gd name="connsiteY4" fmla="*/ 69866 h 70181"/>
                <a:gd name="connsiteX5" fmla="*/ 152701 w 184504"/>
                <a:gd name="connsiteY5" fmla="*/ 53991 h 70181"/>
                <a:gd name="connsiteX6" fmla="*/ 165401 w 184504"/>
                <a:gd name="connsiteY6" fmla="*/ 16 h 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04" h="70181">
                  <a:moveTo>
                    <a:pt x="165401" y="16"/>
                  </a:moveTo>
                  <a:cubicBezTo>
                    <a:pt x="170692" y="1074"/>
                    <a:pt x="185509" y="51874"/>
                    <a:pt x="184451" y="60341"/>
                  </a:cubicBezTo>
                  <a:cubicBezTo>
                    <a:pt x="183393" y="68808"/>
                    <a:pt x="183393" y="50287"/>
                    <a:pt x="159051" y="50816"/>
                  </a:cubicBezTo>
                  <a:cubicBezTo>
                    <a:pt x="134709" y="51345"/>
                    <a:pt x="63801" y="60341"/>
                    <a:pt x="38401" y="63516"/>
                  </a:cubicBezTo>
                  <a:cubicBezTo>
                    <a:pt x="13001" y="66691"/>
                    <a:pt x="-12399" y="71453"/>
                    <a:pt x="6651" y="69866"/>
                  </a:cubicBezTo>
                  <a:cubicBezTo>
                    <a:pt x="25701" y="68279"/>
                    <a:pt x="124655" y="59812"/>
                    <a:pt x="152701" y="53991"/>
                  </a:cubicBezTo>
                  <a:cubicBezTo>
                    <a:pt x="180747" y="48170"/>
                    <a:pt x="160110" y="-1042"/>
                    <a:pt x="165401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51369B25-E766-EF34-3FE5-BDD6F4ECA7ED}"/>
                </a:ext>
              </a:extLst>
            </p:cNvPr>
            <p:cNvSpPr/>
            <p:nvPr/>
          </p:nvSpPr>
          <p:spPr>
            <a:xfrm>
              <a:off x="4729521" y="6153150"/>
              <a:ext cx="264754" cy="235444"/>
            </a:xfrm>
            <a:custGeom>
              <a:avLst/>
              <a:gdLst>
                <a:gd name="connsiteX0" fmla="*/ 264754 w 264754"/>
                <a:gd name="connsiteY0" fmla="*/ 0 h 235444"/>
                <a:gd name="connsiteX1" fmla="*/ 179029 w 264754"/>
                <a:gd name="connsiteY1" fmla="*/ 92075 h 235444"/>
                <a:gd name="connsiteX2" fmla="*/ 166329 w 264754"/>
                <a:gd name="connsiteY2" fmla="*/ 130175 h 235444"/>
                <a:gd name="connsiteX3" fmla="*/ 182204 w 264754"/>
                <a:gd name="connsiteY3" fmla="*/ 101600 h 235444"/>
                <a:gd name="connsiteX4" fmla="*/ 64729 w 264754"/>
                <a:gd name="connsiteY4" fmla="*/ 171450 h 235444"/>
                <a:gd name="connsiteX5" fmla="*/ 1229 w 264754"/>
                <a:gd name="connsiteY5" fmla="*/ 234950 h 235444"/>
                <a:gd name="connsiteX6" fmla="*/ 118704 w 264754"/>
                <a:gd name="connsiteY6" fmla="*/ 136525 h 235444"/>
                <a:gd name="connsiteX7" fmla="*/ 191729 w 264754"/>
                <a:gd name="connsiteY7" fmla="*/ 63500 h 235444"/>
                <a:gd name="connsiteX8" fmla="*/ 112354 w 264754"/>
                <a:gd name="connsiteY8" fmla="*/ 114300 h 235444"/>
                <a:gd name="connsiteX9" fmla="*/ 264754 w 264754"/>
                <a:gd name="connsiteY9" fmla="*/ 0 h 23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754" h="235444">
                  <a:moveTo>
                    <a:pt x="264754" y="0"/>
                  </a:moveTo>
                  <a:cubicBezTo>
                    <a:pt x="230093" y="35189"/>
                    <a:pt x="195433" y="70379"/>
                    <a:pt x="179029" y="92075"/>
                  </a:cubicBezTo>
                  <a:cubicBezTo>
                    <a:pt x="162625" y="113771"/>
                    <a:pt x="165800" y="128588"/>
                    <a:pt x="166329" y="130175"/>
                  </a:cubicBezTo>
                  <a:cubicBezTo>
                    <a:pt x="166858" y="131762"/>
                    <a:pt x="199137" y="94721"/>
                    <a:pt x="182204" y="101600"/>
                  </a:cubicBezTo>
                  <a:cubicBezTo>
                    <a:pt x="165271" y="108479"/>
                    <a:pt x="94891" y="149225"/>
                    <a:pt x="64729" y="171450"/>
                  </a:cubicBezTo>
                  <a:cubicBezTo>
                    <a:pt x="34567" y="193675"/>
                    <a:pt x="-7767" y="240771"/>
                    <a:pt x="1229" y="234950"/>
                  </a:cubicBezTo>
                  <a:cubicBezTo>
                    <a:pt x="10225" y="229129"/>
                    <a:pt x="86954" y="165100"/>
                    <a:pt x="118704" y="136525"/>
                  </a:cubicBezTo>
                  <a:cubicBezTo>
                    <a:pt x="150454" y="107950"/>
                    <a:pt x="192787" y="67204"/>
                    <a:pt x="191729" y="63500"/>
                  </a:cubicBezTo>
                  <a:cubicBezTo>
                    <a:pt x="190671" y="59796"/>
                    <a:pt x="112354" y="114300"/>
                    <a:pt x="112354" y="114300"/>
                  </a:cubicBezTo>
                  <a:lnTo>
                    <a:pt x="26475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C296C9F8-2135-A2BA-BDB0-D15528ED925D}"/>
                </a:ext>
              </a:extLst>
            </p:cNvPr>
            <p:cNvSpPr/>
            <p:nvPr/>
          </p:nvSpPr>
          <p:spPr>
            <a:xfrm>
              <a:off x="4132262" y="6110888"/>
              <a:ext cx="595441" cy="262186"/>
            </a:xfrm>
            <a:custGeom>
              <a:avLst/>
              <a:gdLst>
                <a:gd name="connsiteX0" fmla="*/ 1588 w 595441"/>
                <a:gd name="connsiteY0" fmla="*/ 987 h 262186"/>
                <a:gd name="connsiteX1" fmla="*/ 347663 w 595441"/>
                <a:gd name="connsiteY1" fmla="*/ 201012 h 262186"/>
                <a:gd name="connsiteX2" fmla="*/ 287338 w 595441"/>
                <a:gd name="connsiteY2" fmla="*/ 204187 h 262186"/>
                <a:gd name="connsiteX3" fmla="*/ 484188 w 595441"/>
                <a:gd name="connsiteY3" fmla="*/ 261337 h 262186"/>
                <a:gd name="connsiteX4" fmla="*/ 411163 w 595441"/>
                <a:gd name="connsiteY4" fmla="*/ 239112 h 262186"/>
                <a:gd name="connsiteX5" fmla="*/ 595313 w 595441"/>
                <a:gd name="connsiteY5" fmla="*/ 248637 h 262186"/>
                <a:gd name="connsiteX6" fmla="*/ 436563 w 595441"/>
                <a:gd name="connsiteY6" fmla="*/ 232762 h 262186"/>
                <a:gd name="connsiteX7" fmla="*/ 227013 w 595441"/>
                <a:gd name="connsiteY7" fmla="*/ 127987 h 262186"/>
                <a:gd name="connsiteX8" fmla="*/ 1588 w 595441"/>
                <a:gd name="connsiteY8" fmla="*/ 987 h 26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441" h="262186">
                  <a:moveTo>
                    <a:pt x="1588" y="987"/>
                  </a:moveTo>
                  <a:cubicBezTo>
                    <a:pt x="21696" y="13158"/>
                    <a:pt x="300038" y="167145"/>
                    <a:pt x="347663" y="201012"/>
                  </a:cubicBezTo>
                  <a:cubicBezTo>
                    <a:pt x="395288" y="234879"/>
                    <a:pt x="264584" y="194133"/>
                    <a:pt x="287338" y="204187"/>
                  </a:cubicBezTo>
                  <a:cubicBezTo>
                    <a:pt x="310092" y="214241"/>
                    <a:pt x="463551" y="255516"/>
                    <a:pt x="484188" y="261337"/>
                  </a:cubicBezTo>
                  <a:cubicBezTo>
                    <a:pt x="504825" y="267158"/>
                    <a:pt x="392642" y="241229"/>
                    <a:pt x="411163" y="239112"/>
                  </a:cubicBezTo>
                  <a:cubicBezTo>
                    <a:pt x="429684" y="236995"/>
                    <a:pt x="591080" y="249695"/>
                    <a:pt x="595313" y="248637"/>
                  </a:cubicBezTo>
                  <a:cubicBezTo>
                    <a:pt x="599546" y="247579"/>
                    <a:pt x="497946" y="252870"/>
                    <a:pt x="436563" y="232762"/>
                  </a:cubicBezTo>
                  <a:cubicBezTo>
                    <a:pt x="375180" y="212654"/>
                    <a:pt x="296334" y="163441"/>
                    <a:pt x="227013" y="127987"/>
                  </a:cubicBezTo>
                  <a:cubicBezTo>
                    <a:pt x="157692" y="92533"/>
                    <a:pt x="-18520" y="-11184"/>
                    <a:pt x="1588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C61D6C25-6F76-D1A2-F0F6-7BC4B4F3A7A5}"/>
                </a:ext>
              </a:extLst>
            </p:cNvPr>
            <p:cNvSpPr/>
            <p:nvPr/>
          </p:nvSpPr>
          <p:spPr>
            <a:xfrm>
              <a:off x="4576498" y="5768830"/>
              <a:ext cx="118096" cy="143039"/>
            </a:xfrm>
            <a:custGeom>
              <a:avLst/>
              <a:gdLst>
                <a:gd name="connsiteX0" fmla="*/ 74877 w 118096"/>
                <a:gd name="connsiteY0" fmla="*/ 145 h 143039"/>
                <a:gd name="connsiteX1" fmla="*/ 59002 w 118096"/>
                <a:gd name="connsiteY1" fmla="*/ 66820 h 143039"/>
                <a:gd name="connsiteX2" fmla="*/ 103452 w 118096"/>
                <a:gd name="connsiteY2" fmla="*/ 120795 h 143039"/>
                <a:gd name="connsiteX3" fmla="*/ 49477 w 118096"/>
                <a:gd name="connsiteY3" fmla="*/ 79520 h 143039"/>
                <a:gd name="connsiteX4" fmla="*/ 1852 w 118096"/>
                <a:gd name="connsiteY4" fmla="*/ 85870 h 143039"/>
                <a:gd name="connsiteX5" fmla="*/ 116152 w 118096"/>
                <a:gd name="connsiteY5" fmla="*/ 143020 h 143039"/>
                <a:gd name="connsiteX6" fmla="*/ 71702 w 118096"/>
                <a:gd name="connsiteY6" fmla="*/ 92220 h 143039"/>
                <a:gd name="connsiteX7" fmla="*/ 43127 w 118096"/>
                <a:gd name="connsiteY7" fmla="*/ 85870 h 143039"/>
                <a:gd name="connsiteX8" fmla="*/ 74877 w 118096"/>
                <a:gd name="connsiteY8" fmla="*/ 145 h 1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96" h="143039">
                  <a:moveTo>
                    <a:pt x="74877" y="145"/>
                  </a:moveTo>
                  <a:cubicBezTo>
                    <a:pt x="77523" y="-3030"/>
                    <a:pt x="54240" y="46712"/>
                    <a:pt x="59002" y="66820"/>
                  </a:cubicBezTo>
                  <a:cubicBezTo>
                    <a:pt x="63764" y="86928"/>
                    <a:pt x="105040" y="118678"/>
                    <a:pt x="103452" y="120795"/>
                  </a:cubicBezTo>
                  <a:cubicBezTo>
                    <a:pt x="101864" y="122912"/>
                    <a:pt x="66410" y="85341"/>
                    <a:pt x="49477" y="79520"/>
                  </a:cubicBezTo>
                  <a:cubicBezTo>
                    <a:pt x="32544" y="73699"/>
                    <a:pt x="-9260" y="75287"/>
                    <a:pt x="1852" y="85870"/>
                  </a:cubicBezTo>
                  <a:cubicBezTo>
                    <a:pt x="12964" y="96453"/>
                    <a:pt x="104510" y="141962"/>
                    <a:pt x="116152" y="143020"/>
                  </a:cubicBezTo>
                  <a:cubicBezTo>
                    <a:pt x="127794" y="144078"/>
                    <a:pt x="83873" y="101745"/>
                    <a:pt x="71702" y="92220"/>
                  </a:cubicBezTo>
                  <a:cubicBezTo>
                    <a:pt x="59531" y="82695"/>
                    <a:pt x="42598" y="96982"/>
                    <a:pt x="43127" y="85870"/>
                  </a:cubicBezTo>
                  <a:cubicBezTo>
                    <a:pt x="43656" y="74758"/>
                    <a:pt x="72231" y="3320"/>
                    <a:pt x="74877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D240749A-5C58-0DCF-8E91-1953CB1BD496}"/>
                </a:ext>
              </a:extLst>
            </p:cNvPr>
            <p:cNvSpPr/>
            <p:nvPr/>
          </p:nvSpPr>
          <p:spPr>
            <a:xfrm>
              <a:off x="4715462" y="5772042"/>
              <a:ext cx="139417" cy="210135"/>
            </a:xfrm>
            <a:custGeom>
              <a:avLst/>
              <a:gdLst>
                <a:gd name="connsiteX0" fmla="*/ 8938 w 139417"/>
                <a:gd name="connsiteY0" fmla="*/ 108 h 210135"/>
                <a:gd name="connsiteX1" fmla="*/ 12113 w 139417"/>
                <a:gd name="connsiteY1" fmla="*/ 85833 h 210135"/>
                <a:gd name="connsiteX2" fmla="*/ 66088 w 139417"/>
                <a:gd name="connsiteY2" fmla="*/ 130283 h 210135"/>
                <a:gd name="connsiteX3" fmla="*/ 24813 w 139417"/>
                <a:gd name="connsiteY3" fmla="*/ 101708 h 210135"/>
                <a:gd name="connsiteX4" fmla="*/ 139113 w 139417"/>
                <a:gd name="connsiteY4" fmla="*/ 209658 h 210135"/>
                <a:gd name="connsiteX5" fmla="*/ 56563 w 139417"/>
                <a:gd name="connsiteY5" fmla="*/ 139808 h 210135"/>
                <a:gd name="connsiteX6" fmla="*/ 2588 w 139417"/>
                <a:gd name="connsiteY6" fmla="*/ 104883 h 210135"/>
                <a:gd name="connsiteX7" fmla="*/ 8938 w 139417"/>
                <a:gd name="connsiteY7" fmla="*/ 108 h 2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17" h="210135">
                  <a:moveTo>
                    <a:pt x="8938" y="108"/>
                  </a:moveTo>
                  <a:cubicBezTo>
                    <a:pt x="10525" y="-3067"/>
                    <a:pt x="2588" y="64137"/>
                    <a:pt x="12113" y="85833"/>
                  </a:cubicBezTo>
                  <a:cubicBezTo>
                    <a:pt x="21638" y="107529"/>
                    <a:pt x="63971" y="127637"/>
                    <a:pt x="66088" y="130283"/>
                  </a:cubicBezTo>
                  <a:cubicBezTo>
                    <a:pt x="68205" y="132929"/>
                    <a:pt x="12642" y="88479"/>
                    <a:pt x="24813" y="101708"/>
                  </a:cubicBezTo>
                  <a:cubicBezTo>
                    <a:pt x="36984" y="114937"/>
                    <a:pt x="133821" y="203308"/>
                    <a:pt x="139113" y="209658"/>
                  </a:cubicBezTo>
                  <a:cubicBezTo>
                    <a:pt x="144405" y="216008"/>
                    <a:pt x="79317" y="157271"/>
                    <a:pt x="56563" y="139808"/>
                  </a:cubicBezTo>
                  <a:cubicBezTo>
                    <a:pt x="33809" y="122346"/>
                    <a:pt x="10525" y="124991"/>
                    <a:pt x="2588" y="104883"/>
                  </a:cubicBezTo>
                  <a:cubicBezTo>
                    <a:pt x="-5349" y="84775"/>
                    <a:pt x="7351" y="3283"/>
                    <a:pt x="8938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4E0442D4-F44F-35E2-F869-3BFD9AF36FCF}"/>
                </a:ext>
              </a:extLst>
            </p:cNvPr>
            <p:cNvSpPr/>
            <p:nvPr/>
          </p:nvSpPr>
          <p:spPr>
            <a:xfrm>
              <a:off x="4048409" y="5841959"/>
              <a:ext cx="679183" cy="130219"/>
            </a:xfrm>
            <a:custGeom>
              <a:avLst/>
              <a:gdLst>
                <a:gd name="connsiteX0" fmla="*/ 6066 w 679183"/>
                <a:gd name="connsiteY0" fmla="*/ 41 h 130219"/>
                <a:gd name="connsiteX1" fmla="*/ 279116 w 679183"/>
                <a:gd name="connsiteY1" fmla="*/ 31791 h 130219"/>
                <a:gd name="connsiteX2" fmla="*/ 234666 w 679183"/>
                <a:gd name="connsiteY2" fmla="*/ 34966 h 130219"/>
                <a:gd name="connsiteX3" fmla="*/ 450566 w 679183"/>
                <a:gd name="connsiteY3" fmla="*/ 41316 h 130219"/>
                <a:gd name="connsiteX4" fmla="*/ 577566 w 679183"/>
                <a:gd name="connsiteY4" fmla="*/ 79416 h 130219"/>
                <a:gd name="connsiteX5" fmla="*/ 514066 w 679183"/>
                <a:gd name="connsiteY5" fmla="*/ 63541 h 130219"/>
                <a:gd name="connsiteX6" fmla="*/ 679166 w 679183"/>
                <a:gd name="connsiteY6" fmla="*/ 130216 h 130219"/>
                <a:gd name="connsiteX7" fmla="*/ 523591 w 679183"/>
                <a:gd name="connsiteY7" fmla="*/ 60366 h 130219"/>
                <a:gd name="connsiteX8" fmla="*/ 390241 w 679183"/>
                <a:gd name="connsiteY8" fmla="*/ 54016 h 130219"/>
                <a:gd name="connsiteX9" fmla="*/ 415641 w 679183"/>
                <a:gd name="connsiteY9" fmla="*/ 28616 h 130219"/>
                <a:gd name="connsiteX10" fmla="*/ 221966 w 679183"/>
                <a:gd name="connsiteY10" fmla="*/ 9566 h 130219"/>
                <a:gd name="connsiteX11" fmla="*/ 304516 w 679183"/>
                <a:gd name="connsiteY11" fmla="*/ 41316 h 130219"/>
                <a:gd name="connsiteX12" fmla="*/ 107666 w 679183"/>
                <a:gd name="connsiteY12" fmla="*/ 25441 h 130219"/>
                <a:gd name="connsiteX13" fmla="*/ 6066 w 679183"/>
                <a:gd name="connsiteY13" fmla="*/ 41 h 13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9183" h="130219">
                  <a:moveTo>
                    <a:pt x="6066" y="41"/>
                  </a:moveTo>
                  <a:cubicBezTo>
                    <a:pt x="34641" y="1099"/>
                    <a:pt x="241016" y="25970"/>
                    <a:pt x="279116" y="31791"/>
                  </a:cubicBezTo>
                  <a:cubicBezTo>
                    <a:pt x="317216" y="37612"/>
                    <a:pt x="206091" y="33379"/>
                    <a:pt x="234666" y="34966"/>
                  </a:cubicBezTo>
                  <a:cubicBezTo>
                    <a:pt x="263241" y="36554"/>
                    <a:pt x="393416" y="33908"/>
                    <a:pt x="450566" y="41316"/>
                  </a:cubicBezTo>
                  <a:cubicBezTo>
                    <a:pt x="507716" y="48724"/>
                    <a:pt x="566983" y="75712"/>
                    <a:pt x="577566" y="79416"/>
                  </a:cubicBezTo>
                  <a:cubicBezTo>
                    <a:pt x="588149" y="83120"/>
                    <a:pt x="497133" y="55074"/>
                    <a:pt x="514066" y="63541"/>
                  </a:cubicBezTo>
                  <a:cubicBezTo>
                    <a:pt x="530999" y="72008"/>
                    <a:pt x="677579" y="130745"/>
                    <a:pt x="679166" y="130216"/>
                  </a:cubicBezTo>
                  <a:cubicBezTo>
                    <a:pt x="680753" y="129687"/>
                    <a:pt x="571745" y="73066"/>
                    <a:pt x="523591" y="60366"/>
                  </a:cubicBezTo>
                  <a:cubicBezTo>
                    <a:pt x="475437" y="47666"/>
                    <a:pt x="408233" y="59308"/>
                    <a:pt x="390241" y="54016"/>
                  </a:cubicBezTo>
                  <a:cubicBezTo>
                    <a:pt x="372249" y="48724"/>
                    <a:pt x="443687" y="36024"/>
                    <a:pt x="415641" y="28616"/>
                  </a:cubicBezTo>
                  <a:cubicBezTo>
                    <a:pt x="387595" y="21208"/>
                    <a:pt x="240487" y="7449"/>
                    <a:pt x="221966" y="9566"/>
                  </a:cubicBezTo>
                  <a:cubicBezTo>
                    <a:pt x="203445" y="11683"/>
                    <a:pt x="323566" y="38670"/>
                    <a:pt x="304516" y="41316"/>
                  </a:cubicBezTo>
                  <a:cubicBezTo>
                    <a:pt x="285466" y="43962"/>
                    <a:pt x="158995" y="32320"/>
                    <a:pt x="107666" y="25441"/>
                  </a:cubicBezTo>
                  <a:cubicBezTo>
                    <a:pt x="56337" y="18562"/>
                    <a:pt x="-22509" y="-1017"/>
                    <a:pt x="6066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E7621F2B-1E66-E693-2F85-457187BCAECB}"/>
                </a:ext>
              </a:extLst>
            </p:cNvPr>
            <p:cNvSpPr/>
            <p:nvPr/>
          </p:nvSpPr>
          <p:spPr>
            <a:xfrm>
              <a:off x="4625975" y="5960762"/>
              <a:ext cx="431970" cy="113302"/>
            </a:xfrm>
            <a:custGeom>
              <a:avLst/>
              <a:gdLst>
                <a:gd name="connsiteX0" fmla="*/ 0 w 431970"/>
                <a:gd name="connsiteY0" fmla="*/ 14588 h 113302"/>
                <a:gd name="connsiteX1" fmla="*/ 184150 w 431970"/>
                <a:gd name="connsiteY1" fmla="*/ 1888 h 113302"/>
                <a:gd name="connsiteX2" fmla="*/ 327025 w 431970"/>
                <a:gd name="connsiteY2" fmla="*/ 62213 h 113302"/>
                <a:gd name="connsiteX3" fmla="*/ 311150 w 431970"/>
                <a:gd name="connsiteY3" fmla="*/ 33638 h 113302"/>
                <a:gd name="connsiteX4" fmla="*/ 431800 w 431970"/>
                <a:gd name="connsiteY4" fmla="*/ 113013 h 113302"/>
                <a:gd name="connsiteX5" fmla="*/ 339725 w 431970"/>
                <a:gd name="connsiteY5" fmla="*/ 62213 h 113302"/>
                <a:gd name="connsiteX6" fmla="*/ 250825 w 431970"/>
                <a:gd name="connsiteY6" fmla="*/ 14588 h 113302"/>
                <a:gd name="connsiteX7" fmla="*/ 168275 w 431970"/>
                <a:gd name="connsiteY7" fmla="*/ 8238 h 113302"/>
                <a:gd name="connsiteX8" fmla="*/ 0 w 431970"/>
                <a:gd name="connsiteY8" fmla="*/ 14588 h 11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970" h="113302">
                  <a:moveTo>
                    <a:pt x="0" y="14588"/>
                  </a:moveTo>
                  <a:cubicBezTo>
                    <a:pt x="2646" y="13530"/>
                    <a:pt x="129646" y="-6049"/>
                    <a:pt x="184150" y="1888"/>
                  </a:cubicBezTo>
                  <a:cubicBezTo>
                    <a:pt x="238654" y="9825"/>
                    <a:pt x="305859" y="56921"/>
                    <a:pt x="327025" y="62213"/>
                  </a:cubicBezTo>
                  <a:cubicBezTo>
                    <a:pt x="348191" y="67505"/>
                    <a:pt x="293688" y="25171"/>
                    <a:pt x="311150" y="33638"/>
                  </a:cubicBezTo>
                  <a:cubicBezTo>
                    <a:pt x="328612" y="42105"/>
                    <a:pt x="427038" y="108251"/>
                    <a:pt x="431800" y="113013"/>
                  </a:cubicBezTo>
                  <a:cubicBezTo>
                    <a:pt x="436562" y="117775"/>
                    <a:pt x="339725" y="62213"/>
                    <a:pt x="339725" y="62213"/>
                  </a:cubicBezTo>
                  <a:cubicBezTo>
                    <a:pt x="309563" y="45809"/>
                    <a:pt x="279400" y="23584"/>
                    <a:pt x="250825" y="14588"/>
                  </a:cubicBezTo>
                  <a:cubicBezTo>
                    <a:pt x="222250" y="5592"/>
                    <a:pt x="211667" y="9825"/>
                    <a:pt x="168275" y="8238"/>
                  </a:cubicBezTo>
                  <a:lnTo>
                    <a:pt x="0" y="145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0FE8AD31-9CA8-1C8E-CE40-A41A68009A4C}"/>
                </a:ext>
              </a:extLst>
            </p:cNvPr>
            <p:cNvSpPr/>
            <p:nvPr/>
          </p:nvSpPr>
          <p:spPr>
            <a:xfrm>
              <a:off x="4003567" y="5219687"/>
              <a:ext cx="130299" cy="162078"/>
            </a:xfrm>
            <a:custGeom>
              <a:avLst/>
              <a:gdLst>
                <a:gd name="connsiteX0" fmla="*/ 108 w 130299"/>
                <a:gd name="connsiteY0" fmla="*/ 13 h 162078"/>
                <a:gd name="connsiteX1" fmla="*/ 76308 w 130299"/>
                <a:gd name="connsiteY1" fmla="*/ 85738 h 162078"/>
                <a:gd name="connsiteX2" fmla="*/ 69958 w 130299"/>
                <a:gd name="connsiteY2" fmla="*/ 149238 h 162078"/>
                <a:gd name="connsiteX3" fmla="*/ 130283 w 130299"/>
                <a:gd name="connsiteY3" fmla="*/ 111138 h 162078"/>
                <a:gd name="connsiteX4" fmla="*/ 76308 w 130299"/>
                <a:gd name="connsiteY4" fmla="*/ 161938 h 162078"/>
                <a:gd name="connsiteX5" fmla="*/ 95358 w 130299"/>
                <a:gd name="connsiteY5" fmla="*/ 92088 h 162078"/>
                <a:gd name="connsiteX6" fmla="*/ 108 w 130299"/>
                <a:gd name="connsiteY6" fmla="*/ 13 h 1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99" h="162078">
                  <a:moveTo>
                    <a:pt x="108" y="13"/>
                  </a:moveTo>
                  <a:cubicBezTo>
                    <a:pt x="-3067" y="-1045"/>
                    <a:pt x="64666" y="60867"/>
                    <a:pt x="76308" y="85738"/>
                  </a:cubicBezTo>
                  <a:cubicBezTo>
                    <a:pt x="87950" y="110609"/>
                    <a:pt x="60962" y="145005"/>
                    <a:pt x="69958" y="149238"/>
                  </a:cubicBezTo>
                  <a:cubicBezTo>
                    <a:pt x="78954" y="153471"/>
                    <a:pt x="129225" y="109021"/>
                    <a:pt x="130283" y="111138"/>
                  </a:cubicBezTo>
                  <a:cubicBezTo>
                    <a:pt x="131341" y="113255"/>
                    <a:pt x="82129" y="165113"/>
                    <a:pt x="76308" y="161938"/>
                  </a:cubicBezTo>
                  <a:cubicBezTo>
                    <a:pt x="70487" y="158763"/>
                    <a:pt x="106471" y="118546"/>
                    <a:pt x="95358" y="92088"/>
                  </a:cubicBezTo>
                  <a:cubicBezTo>
                    <a:pt x="84246" y="65630"/>
                    <a:pt x="3283" y="1071"/>
                    <a:pt x="10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12D0FB2D-BBF3-FC5F-81E5-D0CF07F32051}"/>
                </a:ext>
              </a:extLst>
            </p:cNvPr>
            <p:cNvSpPr/>
            <p:nvPr/>
          </p:nvSpPr>
          <p:spPr>
            <a:xfrm>
              <a:off x="5562402" y="5302970"/>
              <a:ext cx="108439" cy="240689"/>
            </a:xfrm>
            <a:custGeom>
              <a:avLst/>
              <a:gdLst>
                <a:gd name="connsiteX0" fmla="*/ 108148 w 108439"/>
                <a:gd name="connsiteY0" fmla="*/ 2455 h 240689"/>
                <a:gd name="connsiteX1" fmla="*/ 16073 w 108439"/>
                <a:gd name="connsiteY1" fmla="*/ 126280 h 240689"/>
                <a:gd name="connsiteX2" fmla="*/ 198 w 108439"/>
                <a:gd name="connsiteY2" fmla="*/ 240580 h 240689"/>
                <a:gd name="connsiteX3" fmla="*/ 9723 w 108439"/>
                <a:gd name="connsiteY3" fmla="*/ 145330 h 240689"/>
                <a:gd name="connsiteX4" fmla="*/ 44648 w 108439"/>
                <a:gd name="connsiteY4" fmla="*/ 50080 h 240689"/>
                <a:gd name="connsiteX5" fmla="*/ 108148 w 108439"/>
                <a:gd name="connsiteY5" fmla="*/ 2455 h 24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9" h="240689">
                  <a:moveTo>
                    <a:pt x="108148" y="2455"/>
                  </a:moveTo>
                  <a:cubicBezTo>
                    <a:pt x="103385" y="15155"/>
                    <a:pt x="34065" y="86592"/>
                    <a:pt x="16073" y="126280"/>
                  </a:cubicBezTo>
                  <a:cubicBezTo>
                    <a:pt x="-1919" y="165968"/>
                    <a:pt x="1256" y="237405"/>
                    <a:pt x="198" y="240580"/>
                  </a:cubicBezTo>
                  <a:cubicBezTo>
                    <a:pt x="-860" y="243755"/>
                    <a:pt x="2315" y="177080"/>
                    <a:pt x="9723" y="145330"/>
                  </a:cubicBezTo>
                  <a:cubicBezTo>
                    <a:pt x="17131" y="113580"/>
                    <a:pt x="31419" y="70718"/>
                    <a:pt x="44648" y="50080"/>
                  </a:cubicBezTo>
                  <a:cubicBezTo>
                    <a:pt x="57877" y="29442"/>
                    <a:pt x="112911" y="-10245"/>
                    <a:pt x="108148" y="2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645415F7-6D49-1FF1-A9F8-12141E8ABF0B}"/>
                </a:ext>
              </a:extLst>
            </p:cNvPr>
            <p:cNvSpPr/>
            <p:nvPr/>
          </p:nvSpPr>
          <p:spPr>
            <a:xfrm>
              <a:off x="5251433" y="5702215"/>
              <a:ext cx="282897" cy="485861"/>
            </a:xfrm>
            <a:custGeom>
              <a:avLst/>
              <a:gdLst>
                <a:gd name="connsiteX0" fmla="*/ 263542 w 282897"/>
                <a:gd name="connsiteY0" fmla="*/ 85 h 485861"/>
                <a:gd name="connsiteX1" fmla="*/ 279417 w 282897"/>
                <a:gd name="connsiteY1" fmla="*/ 117560 h 485861"/>
                <a:gd name="connsiteX2" fmla="*/ 190517 w 282897"/>
                <a:gd name="connsiteY2" fmla="*/ 206460 h 485861"/>
                <a:gd name="connsiteX3" fmla="*/ 158767 w 282897"/>
                <a:gd name="connsiteY3" fmla="*/ 301710 h 485861"/>
                <a:gd name="connsiteX4" fmla="*/ 158767 w 282897"/>
                <a:gd name="connsiteY4" fmla="*/ 241385 h 485861"/>
                <a:gd name="connsiteX5" fmla="*/ 76217 w 282897"/>
                <a:gd name="connsiteY5" fmla="*/ 311235 h 485861"/>
                <a:gd name="connsiteX6" fmla="*/ 17 w 282897"/>
                <a:gd name="connsiteY6" fmla="*/ 485860 h 485861"/>
                <a:gd name="connsiteX7" fmla="*/ 69867 w 282897"/>
                <a:gd name="connsiteY7" fmla="*/ 308060 h 485861"/>
                <a:gd name="connsiteX8" fmla="*/ 136542 w 282897"/>
                <a:gd name="connsiteY8" fmla="*/ 231860 h 485861"/>
                <a:gd name="connsiteX9" fmla="*/ 196867 w 282897"/>
                <a:gd name="connsiteY9" fmla="*/ 54060 h 485861"/>
                <a:gd name="connsiteX10" fmla="*/ 158767 w 282897"/>
                <a:gd name="connsiteY10" fmla="*/ 209635 h 485861"/>
                <a:gd name="connsiteX11" fmla="*/ 250842 w 282897"/>
                <a:gd name="connsiteY11" fmla="*/ 136610 h 485861"/>
                <a:gd name="connsiteX12" fmla="*/ 263542 w 282897"/>
                <a:gd name="connsiteY12" fmla="*/ 85 h 4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897" h="485861">
                  <a:moveTo>
                    <a:pt x="263542" y="85"/>
                  </a:moveTo>
                  <a:cubicBezTo>
                    <a:pt x="268304" y="-3090"/>
                    <a:pt x="291588" y="83164"/>
                    <a:pt x="279417" y="117560"/>
                  </a:cubicBezTo>
                  <a:cubicBezTo>
                    <a:pt x="267246" y="151956"/>
                    <a:pt x="210625" y="175768"/>
                    <a:pt x="190517" y="206460"/>
                  </a:cubicBezTo>
                  <a:cubicBezTo>
                    <a:pt x="170409" y="237152"/>
                    <a:pt x="164059" y="295889"/>
                    <a:pt x="158767" y="301710"/>
                  </a:cubicBezTo>
                  <a:cubicBezTo>
                    <a:pt x="153475" y="307531"/>
                    <a:pt x="172525" y="239798"/>
                    <a:pt x="158767" y="241385"/>
                  </a:cubicBezTo>
                  <a:cubicBezTo>
                    <a:pt x="145009" y="242972"/>
                    <a:pt x="102675" y="270489"/>
                    <a:pt x="76217" y="311235"/>
                  </a:cubicBezTo>
                  <a:cubicBezTo>
                    <a:pt x="49759" y="351981"/>
                    <a:pt x="1075" y="486389"/>
                    <a:pt x="17" y="485860"/>
                  </a:cubicBezTo>
                  <a:cubicBezTo>
                    <a:pt x="-1041" y="485331"/>
                    <a:pt x="47113" y="350393"/>
                    <a:pt x="69867" y="308060"/>
                  </a:cubicBezTo>
                  <a:cubicBezTo>
                    <a:pt x="92621" y="265727"/>
                    <a:pt x="115375" y="274193"/>
                    <a:pt x="136542" y="231860"/>
                  </a:cubicBezTo>
                  <a:cubicBezTo>
                    <a:pt x="157709" y="189527"/>
                    <a:pt x="193163" y="57764"/>
                    <a:pt x="196867" y="54060"/>
                  </a:cubicBezTo>
                  <a:cubicBezTo>
                    <a:pt x="200571" y="50356"/>
                    <a:pt x="149771" y="195877"/>
                    <a:pt x="158767" y="209635"/>
                  </a:cubicBezTo>
                  <a:cubicBezTo>
                    <a:pt x="167763" y="223393"/>
                    <a:pt x="234967" y="173652"/>
                    <a:pt x="250842" y="136610"/>
                  </a:cubicBezTo>
                  <a:cubicBezTo>
                    <a:pt x="266717" y="99568"/>
                    <a:pt x="258780" y="3260"/>
                    <a:pt x="263542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49FF8FE4-F22F-09DA-860A-ACC55B34EB19}"/>
                </a:ext>
              </a:extLst>
            </p:cNvPr>
            <p:cNvSpPr/>
            <p:nvPr/>
          </p:nvSpPr>
          <p:spPr>
            <a:xfrm>
              <a:off x="4968380" y="6154559"/>
              <a:ext cx="265209" cy="411939"/>
            </a:xfrm>
            <a:custGeom>
              <a:avLst/>
              <a:gdLst>
                <a:gd name="connsiteX0" fmla="*/ 264020 w 265209"/>
                <a:gd name="connsiteY0" fmla="*/ 4941 h 411939"/>
                <a:gd name="connsiteX1" fmla="*/ 171945 w 265209"/>
                <a:gd name="connsiteY1" fmla="*/ 163691 h 411939"/>
                <a:gd name="connsiteX2" fmla="*/ 133845 w 265209"/>
                <a:gd name="connsiteY2" fmla="*/ 281166 h 411939"/>
                <a:gd name="connsiteX3" fmla="*/ 124320 w 265209"/>
                <a:gd name="connsiteY3" fmla="*/ 182741 h 411939"/>
                <a:gd name="connsiteX4" fmla="*/ 495 w 265209"/>
                <a:gd name="connsiteY4" fmla="*/ 411341 h 411939"/>
                <a:gd name="connsiteX5" fmla="*/ 86220 w 265209"/>
                <a:gd name="connsiteY5" fmla="*/ 243066 h 411939"/>
                <a:gd name="connsiteX6" fmla="*/ 216395 w 265209"/>
                <a:gd name="connsiteY6" fmla="*/ 55741 h 411939"/>
                <a:gd name="connsiteX7" fmla="*/ 264020 w 265209"/>
                <a:gd name="connsiteY7" fmla="*/ 4941 h 4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209" h="411939">
                  <a:moveTo>
                    <a:pt x="264020" y="4941"/>
                  </a:moveTo>
                  <a:cubicBezTo>
                    <a:pt x="256612" y="22933"/>
                    <a:pt x="193641" y="117654"/>
                    <a:pt x="171945" y="163691"/>
                  </a:cubicBezTo>
                  <a:cubicBezTo>
                    <a:pt x="150249" y="209729"/>
                    <a:pt x="141783" y="277991"/>
                    <a:pt x="133845" y="281166"/>
                  </a:cubicBezTo>
                  <a:cubicBezTo>
                    <a:pt x="125907" y="284341"/>
                    <a:pt x="146545" y="161045"/>
                    <a:pt x="124320" y="182741"/>
                  </a:cubicBezTo>
                  <a:cubicBezTo>
                    <a:pt x="102095" y="204437"/>
                    <a:pt x="6845" y="401287"/>
                    <a:pt x="495" y="411341"/>
                  </a:cubicBezTo>
                  <a:cubicBezTo>
                    <a:pt x="-5855" y="421395"/>
                    <a:pt x="50237" y="302333"/>
                    <a:pt x="86220" y="243066"/>
                  </a:cubicBezTo>
                  <a:cubicBezTo>
                    <a:pt x="122203" y="183799"/>
                    <a:pt x="189937" y="90137"/>
                    <a:pt x="216395" y="55741"/>
                  </a:cubicBezTo>
                  <a:cubicBezTo>
                    <a:pt x="242853" y="21345"/>
                    <a:pt x="271428" y="-13051"/>
                    <a:pt x="264020" y="4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09DB8E00-A19A-B50A-1DA6-313690C19AFA}"/>
                </a:ext>
              </a:extLst>
            </p:cNvPr>
            <p:cNvSpPr/>
            <p:nvPr/>
          </p:nvSpPr>
          <p:spPr>
            <a:xfrm>
              <a:off x="4598798" y="6537324"/>
              <a:ext cx="203330" cy="356999"/>
            </a:xfrm>
            <a:custGeom>
              <a:avLst/>
              <a:gdLst>
                <a:gd name="connsiteX0" fmla="*/ 144652 w 203330"/>
                <a:gd name="connsiteY0" fmla="*/ 1 h 356999"/>
                <a:gd name="connsiteX1" fmla="*/ 147827 w 203330"/>
                <a:gd name="connsiteY1" fmla="*/ 171451 h 356999"/>
                <a:gd name="connsiteX2" fmla="*/ 100202 w 203330"/>
                <a:gd name="connsiteY2" fmla="*/ 263526 h 356999"/>
                <a:gd name="connsiteX3" fmla="*/ 1777 w 203330"/>
                <a:gd name="connsiteY3" fmla="*/ 355601 h 356999"/>
                <a:gd name="connsiteX4" fmla="*/ 49402 w 203330"/>
                <a:gd name="connsiteY4" fmla="*/ 301626 h 356999"/>
                <a:gd name="connsiteX5" fmla="*/ 201802 w 203330"/>
                <a:gd name="connsiteY5" fmla="*/ 82551 h 356999"/>
                <a:gd name="connsiteX6" fmla="*/ 128777 w 203330"/>
                <a:gd name="connsiteY6" fmla="*/ 168276 h 356999"/>
                <a:gd name="connsiteX7" fmla="*/ 144652 w 203330"/>
                <a:gd name="connsiteY7" fmla="*/ 1 h 35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330" h="356999">
                  <a:moveTo>
                    <a:pt x="144652" y="1"/>
                  </a:moveTo>
                  <a:cubicBezTo>
                    <a:pt x="147827" y="530"/>
                    <a:pt x="155235" y="127530"/>
                    <a:pt x="147827" y="171451"/>
                  </a:cubicBezTo>
                  <a:cubicBezTo>
                    <a:pt x="140419" y="215372"/>
                    <a:pt x="124544" y="232834"/>
                    <a:pt x="100202" y="263526"/>
                  </a:cubicBezTo>
                  <a:cubicBezTo>
                    <a:pt x="75860" y="294218"/>
                    <a:pt x="10244" y="349251"/>
                    <a:pt x="1777" y="355601"/>
                  </a:cubicBezTo>
                  <a:cubicBezTo>
                    <a:pt x="-6690" y="361951"/>
                    <a:pt x="16065" y="347134"/>
                    <a:pt x="49402" y="301626"/>
                  </a:cubicBezTo>
                  <a:cubicBezTo>
                    <a:pt x="82739" y="256118"/>
                    <a:pt x="188573" y="104776"/>
                    <a:pt x="201802" y="82551"/>
                  </a:cubicBezTo>
                  <a:cubicBezTo>
                    <a:pt x="215031" y="60326"/>
                    <a:pt x="138302" y="178330"/>
                    <a:pt x="128777" y="168276"/>
                  </a:cubicBezTo>
                  <a:cubicBezTo>
                    <a:pt x="119252" y="158222"/>
                    <a:pt x="141477" y="-528"/>
                    <a:pt x="14465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E4AAC86A-E8E7-9B96-F505-06CFC6BAD517}"/>
                </a:ext>
              </a:extLst>
            </p:cNvPr>
            <p:cNvSpPr/>
            <p:nvPr/>
          </p:nvSpPr>
          <p:spPr>
            <a:xfrm>
              <a:off x="3904246" y="6380934"/>
              <a:ext cx="689963" cy="543934"/>
            </a:xfrm>
            <a:custGeom>
              <a:avLst/>
              <a:gdLst>
                <a:gd name="connsiteX0" fmla="*/ 1004 w 689963"/>
                <a:gd name="connsiteY0" fmla="*/ 816 h 543934"/>
                <a:gd name="connsiteX1" fmla="*/ 362954 w 689963"/>
                <a:gd name="connsiteY1" fmla="*/ 397691 h 543934"/>
                <a:gd name="connsiteX2" fmla="*/ 324854 w 689963"/>
                <a:gd name="connsiteY2" fmla="*/ 404041 h 543934"/>
                <a:gd name="connsiteX3" fmla="*/ 455029 w 689963"/>
                <a:gd name="connsiteY3" fmla="*/ 467541 h 543934"/>
                <a:gd name="connsiteX4" fmla="*/ 401054 w 689963"/>
                <a:gd name="connsiteY4" fmla="*/ 467541 h 543934"/>
                <a:gd name="connsiteX5" fmla="*/ 686804 w 689963"/>
                <a:gd name="connsiteY5" fmla="*/ 543741 h 543934"/>
                <a:gd name="connsiteX6" fmla="*/ 540754 w 689963"/>
                <a:gd name="connsiteY6" fmla="*/ 486591 h 543934"/>
                <a:gd name="connsiteX7" fmla="*/ 337554 w 689963"/>
                <a:gd name="connsiteY7" fmla="*/ 400866 h 543934"/>
                <a:gd name="connsiteX8" fmla="*/ 93079 w 689963"/>
                <a:gd name="connsiteY8" fmla="*/ 315141 h 543934"/>
                <a:gd name="connsiteX9" fmla="*/ 283579 w 689963"/>
                <a:gd name="connsiteY9" fmla="*/ 375466 h 543934"/>
                <a:gd name="connsiteX10" fmla="*/ 255004 w 689963"/>
                <a:gd name="connsiteY10" fmla="*/ 296091 h 543934"/>
                <a:gd name="connsiteX11" fmla="*/ 1004 w 689963"/>
                <a:gd name="connsiteY11" fmla="*/ 816 h 5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963" h="543934">
                  <a:moveTo>
                    <a:pt x="1004" y="816"/>
                  </a:moveTo>
                  <a:cubicBezTo>
                    <a:pt x="18996" y="17749"/>
                    <a:pt x="308979" y="330487"/>
                    <a:pt x="362954" y="397691"/>
                  </a:cubicBezTo>
                  <a:cubicBezTo>
                    <a:pt x="416929" y="464895"/>
                    <a:pt x="309508" y="392399"/>
                    <a:pt x="324854" y="404041"/>
                  </a:cubicBezTo>
                  <a:cubicBezTo>
                    <a:pt x="340200" y="415683"/>
                    <a:pt x="442329" y="456958"/>
                    <a:pt x="455029" y="467541"/>
                  </a:cubicBezTo>
                  <a:cubicBezTo>
                    <a:pt x="467729" y="478124"/>
                    <a:pt x="362425" y="454841"/>
                    <a:pt x="401054" y="467541"/>
                  </a:cubicBezTo>
                  <a:cubicBezTo>
                    <a:pt x="439683" y="480241"/>
                    <a:pt x="663521" y="540566"/>
                    <a:pt x="686804" y="543741"/>
                  </a:cubicBezTo>
                  <a:cubicBezTo>
                    <a:pt x="710087" y="546916"/>
                    <a:pt x="598962" y="510404"/>
                    <a:pt x="540754" y="486591"/>
                  </a:cubicBezTo>
                  <a:cubicBezTo>
                    <a:pt x="482546" y="462778"/>
                    <a:pt x="412166" y="429441"/>
                    <a:pt x="337554" y="400866"/>
                  </a:cubicBezTo>
                  <a:cubicBezTo>
                    <a:pt x="262942" y="372291"/>
                    <a:pt x="102075" y="319374"/>
                    <a:pt x="93079" y="315141"/>
                  </a:cubicBezTo>
                  <a:cubicBezTo>
                    <a:pt x="84083" y="310908"/>
                    <a:pt x="256591" y="378641"/>
                    <a:pt x="283579" y="375466"/>
                  </a:cubicBezTo>
                  <a:cubicBezTo>
                    <a:pt x="310567" y="372291"/>
                    <a:pt x="297866" y="356945"/>
                    <a:pt x="255004" y="296091"/>
                  </a:cubicBezTo>
                  <a:cubicBezTo>
                    <a:pt x="212142" y="235237"/>
                    <a:pt x="-16988" y="-16117"/>
                    <a:pt x="1004" y="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46D660A7-2704-AA75-BE2A-B3B78BF615DC}"/>
                </a:ext>
              </a:extLst>
            </p:cNvPr>
            <p:cNvSpPr/>
            <p:nvPr/>
          </p:nvSpPr>
          <p:spPr>
            <a:xfrm>
              <a:off x="3656916" y="6130899"/>
              <a:ext cx="476936" cy="717634"/>
            </a:xfrm>
            <a:custGeom>
              <a:avLst/>
              <a:gdLst>
                <a:gd name="connsiteX0" fmla="*/ 118159 w 476936"/>
                <a:gd name="connsiteY0" fmla="*/ 26 h 717634"/>
                <a:gd name="connsiteX1" fmla="*/ 137209 w 476936"/>
                <a:gd name="connsiteY1" fmla="*/ 222276 h 717634"/>
                <a:gd name="connsiteX2" fmla="*/ 315009 w 476936"/>
                <a:gd name="connsiteY2" fmla="*/ 422301 h 717634"/>
                <a:gd name="connsiteX3" fmla="*/ 245159 w 476936"/>
                <a:gd name="connsiteY3" fmla="*/ 406426 h 717634"/>
                <a:gd name="connsiteX4" fmla="*/ 334059 w 476936"/>
                <a:gd name="connsiteY4" fmla="*/ 581051 h 717634"/>
                <a:gd name="connsiteX5" fmla="*/ 476934 w 476936"/>
                <a:gd name="connsiteY5" fmla="*/ 717576 h 717634"/>
                <a:gd name="connsiteX6" fmla="*/ 337234 w 476936"/>
                <a:gd name="connsiteY6" fmla="*/ 593751 h 717634"/>
                <a:gd name="connsiteX7" fmla="*/ 127684 w 476936"/>
                <a:gd name="connsiteY7" fmla="*/ 298476 h 717634"/>
                <a:gd name="connsiteX8" fmla="*/ 238809 w 476936"/>
                <a:gd name="connsiteY8" fmla="*/ 428651 h 717634"/>
                <a:gd name="connsiteX9" fmla="*/ 184834 w 476936"/>
                <a:gd name="connsiteY9" fmla="*/ 320701 h 717634"/>
                <a:gd name="connsiteX10" fmla="*/ 64184 w 476936"/>
                <a:gd name="connsiteY10" fmla="*/ 155601 h 717634"/>
                <a:gd name="connsiteX11" fmla="*/ 684 w 476936"/>
                <a:gd name="connsiteY11" fmla="*/ 98451 h 717634"/>
                <a:gd name="connsiteX12" fmla="*/ 102284 w 476936"/>
                <a:gd name="connsiteY12" fmla="*/ 206401 h 717634"/>
                <a:gd name="connsiteX13" fmla="*/ 118159 w 476936"/>
                <a:gd name="connsiteY13" fmla="*/ 26 h 71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936" h="717634">
                  <a:moveTo>
                    <a:pt x="118159" y="26"/>
                  </a:moveTo>
                  <a:cubicBezTo>
                    <a:pt x="123980" y="2672"/>
                    <a:pt x="104401" y="151897"/>
                    <a:pt x="137209" y="222276"/>
                  </a:cubicBezTo>
                  <a:cubicBezTo>
                    <a:pt x="170017" y="292655"/>
                    <a:pt x="297017" y="391609"/>
                    <a:pt x="315009" y="422301"/>
                  </a:cubicBezTo>
                  <a:cubicBezTo>
                    <a:pt x="333001" y="452993"/>
                    <a:pt x="241984" y="379968"/>
                    <a:pt x="245159" y="406426"/>
                  </a:cubicBezTo>
                  <a:cubicBezTo>
                    <a:pt x="248334" y="432884"/>
                    <a:pt x="295430" y="529193"/>
                    <a:pt x="334059" y="581051"/>
                  </a:cubicBezTo>
                  <a:cubicBezTo>
                    <a:pt x="372688" y="632909"/>
                    <a:pt x="476405" y="715459"/>
                    <a:pt x="476934" y="717576"/>
                  </a:cubicBezTo>
                  <a:cubicBezTo>
                    <a:pt x="477463" y="719693"/>
                    <a:pt x="395442" y="663601"/>
                    <a:pt x="337234" y="593751"/>
                  </a:cubicBezTo>
                  <a:cubicBezTo>
                    <a:pt x="279026" y="523901"/>
                    <a:pt x="144088" y="325993"/>
                    <a:pt x="127684" y="298476"/>
                  </a:cubicBezTo>
                  <a:cubicBezTo>
                    <a:pt x="111280" y="270959"/>
                    <a:pt x="229284" y="424947"/>
                    <a:pt x="238809" y="428651"/>
                  </a:cubicBezTo>
                  <a:cubicBezTo>
                    <a:pt x="248334" y="432355"/>
                    <a:pt x="213938" y="366209"/>
                    <a:pt x="184834" y="320701"/>
                  </a:cubicBezTo>
                  <a:cubicBezTo>
                    <a:pt x="155730" y="275193"/>
                    <a:pt x="94876" y="192643"/>
                    <a:pt x="64184" y="155601"/>
                  </a:cubicBezTo>
                  <a:cubicBezTo>
                    <a:pt x="33492" y="118559"/>
                    <a:pt x="-5666" y="89984"/>
                    <a:pt x="684" y="98451"/>
                  </a:cubicBezTo>
                  <a:cubicBezTo>
                    <a:pt x="7034" y="106918"/>
                    <a:pt x="81117" y="216455"/>
                    <a:pt x="102284" y="206401"/>
                  </a:cubicBezTo>
                  <a:cubicBezTo>
                    <a:pt x="123451" y="196347"/>
                    <a:pt x="112338" y="-2620"/>
                    <a:pt x="118159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C3047C48-28DB-08E2-6922-AD2F1D213F81}"/>
                </a:ext>
              </a:extLst>
            </p:cNvPr>
            <p:cNvSpPr/>
            <p:nvPr/>
          </p:nvSpPr>
          <p:spPr>
            <a:xfrm>
              <a:off x="3739138" y="5222747"/>
              <a:ext cx="58824" cy="152655"/>
            </a:xfrm>
            <a:custGeom>
              <a:avLst/>
              <a:gdLst>
                <a:gd name="connsiteX0" fmla="*/ 58162 w 58824"/>
                <a:gd name="connsiteY0" fmla="*/ 128 h 152655"/>
                <a:gd name="connsiteX1" fmla="*/ 32762 w 58824"/>
                <a:gd name="connsiteY1" fmla="*/ 85853 h 152655"/>
                <a:gd name="connsiteX2" fmla="*/ 42287 w 58824"/>
                <a:gd name="connsiteY2" fmla="*/ 152528 h 152655"/>
                <a:gd name="connsiteX3" fmla="*/ 35937 w 58824"/>
                <a:gd name="connsiteY3" fmla="*/ 101728 h 152655"/>
                <a:gd name="connsiteX4" fmla="*/ 1012 w 58824"/>
                <a:gd name="connsiteY4" fmla="*/ 66803 h 152655"/>
                <a:gd name="connsiteX5" fmla="*/ 58162 w 58824"/>
                <a:gd name="connsiteY5" fmla="*/ 128 h 15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24" h="152655">
                  <a:moveTo>
                    <a:pt x="58162" y="128"/>
                  </a:moveTo>
                  <a:cubicBezTo>
                    <a:pt x="63454" y="3303"/>
                    <a:pt x="35408" y="60453"/>
                    <a:pt x="32762" y="85853"/>
                  </a:cubicBezTo>
                  <a:cubicBezTo>
                    <a:pt x="30116" y="111253"/>
                    <a:pt x="41758" y="149882"/>
                    <a:pt x="42287" y="152528"/>
                  </a:cubicBezTo>
                  <a:cubicBezTo>
                    <a:pt x="42816" y="155174"/>
                    <a:pt x="42816" y="116016"/>
                    <a:pt x="35937" y="101728"/>
                  </a:cubicBezTo>
                  <a:cubicBezTo>
                    <a:pt x="29058" y="87441"/>
                    <a:pt x="-6396" y="80032"/>
                    <a:pt x="1012" y="66803"/>
                  </a:cubicBezTo>
                  <a:cubicBezTo>
                    <a:pt x="8420" y="53574"/>
                    <a:pt x="52870" y="-3047"/>
                    <a:pt x="58162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B812AD0D-6433-B82E-74B7-C9AE41BE10ED}"/>
                </a:ext>
              </a:extLst>
            </p:cNvPr>
            <p:cNvSpPr/>
            <p:nvPr/>
          </p:nvSpPr>
          <p:spPr>
            <a:xfrm>
              <a:off x="3733014" y="5015848"/>
              <a:ext cx="201606" cy="57892"/>
            </a:xfrm>
            <a:custGeom>
              <a:avLst/>
              <a:gdLst>
                <a:gd name="connsiteX0" fmla="*/ 786 w 201606"/>
                <a:gd name="connsiteY0" fmla="*/ 26052 h 57892"/>
                <a:gd name="connsiteX1" fmla="*/ 80161 w 201606"/>
                <a:gd name="connsiteY1" fmla="*/ 652 h 57892"/>
                <a:gd name="connsiteX2" fmla="*/ 200811 w 201606"/>
                <a:gd name="connsiteY2" fmla="*/ 57802 h 57892"/>
                <a:gd name="connsiteX3" fmla="*/ 127786 w 201606"/>
                <a:gd name="connsiteY3" fmla="*/ 13352 h 57892"/>
                <a:gd name="connsiteX4" fmla="*/ 786 w 201606"/>
                <a:gd name="connsiteY4" fmla="*/ 26052 h 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6" h="57892">
                  <a:moveTo>
                    <a:pt x="786" y="26052"/>
                  </a:moveTo>
                  <a:cubicBezTo>
                    <a:pt x="-7151" y="23935"/>
                    <a:pt x="46824" y="-4640"/>
                    <a:pt x="80161" y="652"/>
                  </a:cubicBezTo>
                  <a:cubicBezTo>
                    <a:pt x="113498" y="5944"/>
                    <a:pt x="192874" y="55685"/>
                    <a:pt x="200811" y="57802"/>
                  </a:cubicBezTo>
                  <a:cubicBezTo>
                    <a:pt x="208748" y="59919"/>
                    <a:pt x="155303" y="24464"/>
                    <a:pt x="127786" y="13352"/>
                  </a:cubicBezTo>
                  <a:cubicBezTo>
                    <a:pt x="100269" y="2240"/>
                    <a:pt x="8723" y="28169"/>
                    <a:pt x="786" y="26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3D204A51-3665-CF03-5BBA-0B6638010294}"/>
                </a:ext>
              </a:extLst>
            </p:cNvPr>
            <p:cNvSpPr/>
            <p:nvPr/>
          </p:nvSpPr>
          <p:spPr>
            <a:xfrm>
              <a:off x="3603532" y="4784695"/>
              <a:ext cx="42232" cy="130265"/>
            </a:xfrm>
            <a:custGeom>
              <a:avLst/>
              <a:gdLst>
                <a:gd name="connsiteX0" fmla="*/ 41368 w 42232"/>
                <a:gd name="connsiteY0" fmla="*/ 30 h 130265"/>
                <a:gd name="connsiteX1" fmla="*/ 28668 w 42232"/>
                <a:gd name="connsiteY1" fmla="*/ 82580 h 130265"/>
                <a:gd name="connsiteX2" fmla="*/ 35018 w 42232"/>
                <a:gd name="connsiteY2" fmla="*/ 130205 h 130265"/>
                <a:gd name="connsiteX3" fmla="*/ 38193 w 42232"/>
                <a:gd name="connsiteY3" fmla="*/ 92105 h 130265"/>
                <a:gd name="connsiteX4" fmla="*/ 93 w 42232"/>
                <a:gd name="connsiteY4" fmla="*/ 73055 h 130265"/>
                <a:gd name="connsiteX5" fmla="*/ 41368 w 42232"/>
                <a:gd name="connsiteY5" fmla="*/ 30 h 13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32" h="130265">
                  <a:moveTo>
                    <a:pt x="41368" y="30"/>
                  </a:moveTo>
                  <a:cubicBezTo>
                    <a:pt x="46130" y="1617"/>
                    <a:pt x="29726" y="60884"/>
                    <a:pt x="28668" y="82580"/>
                  </a:cubicBezTo>
                  <a:cubicBezTo>
                    <a:pt x="27610" y="104276"/>
                    <a:pt x="33431" y="128618"/>
                    <a:pt x="35018" y="130205"/>
                  </a:cubicBezTo>
                  <a:cubicBezTo>
                    <a:pt x="36605" y="131792"/>
                    <a:pt x="44014" y="101630"/>
                    <a:pt x="38193" y="92105"/>
                  </a:cubicBezTo>
                  <a:cubicBezTo>
                    <a:pt x="32372" y="82580"/>
                    <a:pt x="-2024" y="86813"/>
                    <a:pt x="93" y="73055"/>
                  </a:cubicBezTo>
                  <a:cubicBezTo>
                    <a:pt x="2210" y="59297"/>
                    <a:pt x="36606" y="-1557"/>
                    <a:pt x="41368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AC109964-4B13-AA61-F0C7-E9BE1F7DCE3F}"/>
                </a:ext>
              </a:extLst>
            </p:cNvPr>
            <p:cNvSpPr/>
            <p:nvPr/>
          </p:nvSpPr>
          <p:spPr>
            <a:xfrm>
              <a:off x="3552804" y="4441725"/>
              <a:ext cx="146248" cy="285957"/>
            </a:xfrm>
            <a:custGeom>
              <a:avLst/>
              <a:gdLst>
                <a:gd name="connsiteX0" fmla="*/ 146071 w 146248"/>
                <a:gd name="connsiteY0" fmla="*/ 100 h 285957"/>
                <a:gd name="connsiteX1" fmla="*/ 41296 w 146248"/>
                <a:gd name="connsiteY1" fmla="*/ 104875 h 285957"/>
                <a:gd name="connsiteX2" fmla="*/ 44471 w 146248"/>
                <a:gd name="connsiteY2" fmla="*/ 209650 h 285957"/>
                <a:gd name="connsiteX3" fmla="*/ 21 w 146248"/>
                <a:gd name="connsiteY3" fmla="*/ 174725 h 285957"/>
                <a:gd name="connsiteX4" fmla="*/ 50821 w 146248"/>
                <a:gd name="connsiteY4" fmla="*/ 285850 h 285957"/>
                <a:gd name="connsiteX5" fmla="*/ 22246 w 146248"/>
                <a:gd name="connsiteY5" fmla="*/ 193775 h 285957"/>
                <a:gd name="connsiteX6" fmla="*/ 12721 w 146248"/>
                <a:gd name="connsiteY6" fmla="*/ 123925 h 285957"/>
                <a:gd name="connsiteX7" fmla="*/ 146071 w 146248"/>
                <a:gd name="connsiteY7" fmla="*/ 100 h 2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8" h="285957">
                  <a:moveTo>
                    <a:pt x="146071" y="100"/>
                  </a:moveTo>
                  <a:cubicBezTo>
                    <a:pt x="150833" y="-3075"/>
                    <a:pt x="58229" y="69950"/>
                    <a:pt x="41296" y="104875"/>
                  </a:cubicBezTo>
                  <a:cubicBezTo>
                    <a:pt x="24363" y="139800"/>
                    <a:pt x="51350" y="198008"/>
                    <a:pt x="44471" y="209650"/>
                  </a:cubicBezTo>
                  <a:cubicBezTo>
                    <a:pt x="37592" y="221292"/>
                    <a:pt x="-1037" y="162025"/>
                    <a:pt x="21" y="174725"/>
                  </a:cubicBezTo>
                  <a:cubicBezTo>
                    <a:pt x="1079" y="187425"/>
                    <a:pt x="47117" y="282675"/>
                    <a:pt x="50821" y="285850"/>
                  </a:cubicBezTo>
                  <a:cubicBezTo>
                    <a:pt x="54525" y="289025"/>
                    <a:pt x="28596" y="220762"/>
                    <a:pt x="22246" y="193775"/>
                  </a:cubicBezTo>
                  <a:cubicBezTo>
                    <a:pt x="15896" y="166788"/>
                    <a:pt x="-5271" y="149325"/>
                    <a:pt x="12721" y="123925"/>
                  </a:cubicBezTo>
                  <a:cubicBezTo>
                    <a:pt x="30713" y="98525"/>
                    <a:pt x="141309" y="3275"/>
                    <a:pt x="146071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5D67DFC5-9C8D-C1C2-E26B-4938617B7470}"/>
                </a:ext>
              </a:extLst>
            </p:cNvPr>
            <p:cNvSpPr/>
            <p:nvPr/>
          </p:nvSpPr>
          <p:spPr>
            <a:xfrm>
              <a:off x="4219560" y="5175123"/>
              <a:ext cx="63521" cy="143103"/>
            </a:xfrm>
            <a:custGeom>
              <a:avLst/>
              <a:gdLst>
                <a:gd name="connsiteX0" fmla="*/ 15 w 63521"/>
                <a:gd name="connsiteY0" fmla="*/ 127 h 143103"/>
                <a:gd name="connsiteX1" fmla="*/ 57165 w 63521"/>
                <a:gd name="connsiteY1" fmla="*/ 60452 h 143103"/>
                <a:gd name="connsiteX2" fmla="*/ 31765 w 63521"/>
                <a:gd name="connsiteY2" fmla="*/ 143002 h 143103"/>
                <a:gd name="connsiteX3" fmla="*/ 63515 w 63521"/>
                <a:gd name="connsiteY3" fmla="*/ 76327 h 143103"/>
                <a:gd name="connsiteX4" fmla="*/ 15 w 63521"/>
                <a:gd name="connsiteY4" fmla="*/ 127 h 14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21" h="143103">
                  <a:moveTo>
                    <a:pt x="15" y="127"/>
                  </a:moveTo>
                  <a:cubicBezTo>
                    <a:pt x="-1043" y="-2519"/>
                    <a:pt x="51873" y="36639"/>
                    <a:pt x="57165" y="60452"/>
                  </a:cubicBezTo>
                  <a:cubicBezTo>
                    <a:pt x="62457" y="84265"/>
                    <a:pt x="30707" y="140356"/>
                    <a:pt x="31765" y="143002"/>
                  </a:cubicBezTo>
                  <a:cubicBezTo>
                    <a:pt x="32823" y="145648"/>
                    <a:pt x="64044" y="95906"/>
                    <a:pt x="63515" y="76327"/>
                  </a:cubicBezTo>
                  <a:cubicBezTo>
                    <a:pt x="62986" y="56748"/>
                    <a:pt x="1073" y="2773"/>
                    <a:pt x="15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B264D9C4-06CF-DE5F-5EB1-47AD762CAAA8}"/>
                </a:ext>
              </a:extLst>
            </p:cNvPr>
            <p:cNvSpPr/>
            <p:nvPr/>
          </p:nvSpPr>
          <p:spPr>
            <a:xfrm>
              <a:off x="5345764" y="5556220"/>
              <a:ext cx="51829" cy="108014"/>
            </a:xfrm>
            <a:custGeom>
              <a:avLst/>
              <a:gdLst>
                <a:gd name="connsiteX0" fmla="*/ 51736 w 51829"/>
                <a:gd name="connsiteY0" fmla="*/ 30 h 108014"/>
                <a:gd name="connsiteX1" fmla="*/ 13636 w 51829"/>
                <a:gd name="connsiteY1" fmla="*/ 79405 h 108014"/>
                <a:gd name="connsiteX2" fmla="*/ 16811 w 51829"/>
                <a:gd name="connsiteY2" fmla="*/ 107980 h 108014"/>
                <a:gd name="connsiteX3" fmla="*/ 13636 w 51829"/>
                <a:gd name="connsiteY3" fmla="*/ 85755 h 108014"/>
                <a:gd name="connsiteX4" fmla="*/ 936 w 51829"/>
                <a:gd name="connsiteY4" fmla="*/ 69880 h 108014"/>
                <a:gd name="connsiteX5" fmla="*/ 51736 w 51829"/>
                <a:gd name="connsiteY5" fmla="*/ 30 h 10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29" h="108014">
                  <a:moveTo>
                    <a:pt x="51736" y="30"/>
                  </a:moveTo>
                  <a:cubicBezTo>
                    <a:pt x="53853" y="1618"/>
                    <a:pt x="19457" y="61413"/>
                    <a:pt x="13636" y="79405"/>
                  </a:cubicBezTo>
                  <a:cubicBezTo>
                    <a:pt x="7815" y="97397"/>
                    <a:pt x="16811" y="106922"/>
                    <a:pt x="16811" y="107980"/>
                  </a:cubicBezTo>
                  <a:cubicBezTo>
                    <a:pt x="16811" y="109038"/>
                    <a:pt x="13636" y="85755"/>
                    <a:pt x="13636" y="85755"/>
                  </a:cubicBezTo>
                  <a:cubicBezTo>
                    <a:pt x="10990" y="79405"/>
                    <a:pt x="-3827" y="80463"/>
                    <a:pt x="936" y="69880"/>
                  </a:cubicBezTo>
                  <a:cubicBezTo>
                    <a:pt x="5698" y="59297"/>
                    <a:pt x="49619" y="-1558"/>
                    <a:pt x="51736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DA30F7E1-4CAB-E9C6-FA27-860500F288E2}"/>
                </a:ext>
              </a:extLst>
            </p:cNvPr>
            <p:cNvSpPr/>
            <p:nvPr/>
          </p:nvSpPr>
          <p:spPr>
            <a:xfrm>
              <a:off x="5292718" y="5756272"/>
              <a:ext cx="51041" cy="124680"/>
            </a:xfrm>
            <a:custGeom>
              <a:avLst/>
              <a:gdLst>
                <a:gd name="connsiteX0" fmla="*/ 28582 w 51041"/>
                <a:gd name="connsiteY0" fmla="*/ 3 h 124680"/>
                <a:gd name="connsiteX1" fmla="*/ 19057 w 51041"/>
                <a:gd name="connsiteY1" fmla="*/ 76203 h 124680"/>
                <a:gd name="connsiteX2" fmla="*/ 50807 w 51041"/>
                <a:gd name="connsiteY2" fmla="*/ 123828 h 124680"/>
                <a:gd name="connsiteX3" fmla="*/ 31757 w 51041"/>
                <a:gd name="connsiteY3" fmla="*/ 104778 h 124680"/>
                <a:gd name="connsiteX4" fmla="*/ 7 w 51041"/>
                <a:gd name="connsiteY4" fmla="*/ 79378 h 124680"/>
                <a:gd name="connsiteX5" fmla="*/ 28582 w 51041"/>
                <a:gd name="connsiteY5" fmla="*/ 3 h 12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41" h="124680">
                  <a:moveTo>
                    <a:pt x="28582" y="3"/>
                  </a:moveTo>
                  <a:cubicBezTo>
                    <a:pt x="31757" y="-526"/>
                    <a:pt x="15353" y="55565"/>
                    <a:pt x="19057" y="76203"/>
                  </a:cubicBezTo>
                  <a:cubicBezTo>
                    <a:pt x="22761" y="96841"/>
                    <a:pt x="50807" y="123828"/>
                    <a:pt x="50807" y="123828"/>
                  </a:cubicBezTo>
                  <a:cubicBezTo>
                    <a:pt x="52924" y="128590"/>
                    <a:pt x="40224" y="112186"/>
                    <a:pt x="31757" y="104778"/>
                  </a:cubicBezTo>
                  <a:cubicBezTo>
                    <a:pt x="23290" y="97370"/>
                    <a:pt x="536" y="95782"/>
                    <a:pt x="7" y="79378"/>
                  </a:cubicBezTo>
                  <a:cubicBezTo>
                    <a:pt x="-522" y="62974"/>
                    <a:pt x="25407" y="532"/>
                    <a:pt x="2858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576C7FCF-A3D9-5BA1-A95F-48AE4745F965}"/>
                </a:ext>
              </a:extLst>
            </p:cNvPr>
            <p:cNvSpPr/>
            <p:nvPr/>
          </p:nvSpPr>
          <p:spPr>
            <a:xfrm>
              <a:off x="3873102" y="5449853"/>
              <a:ext cx="133777" cy="163574"/>
            </a:xfrm>
            <a:custGeom>
              <a:avLst/>
              <a:gdLst>
                <a:gd name="connsiteX0" fmla="*/ 133748 w 133777"/>
                <a:gd name="connsiteY0" fmla="*/ 1622 h 163574"/>
                <a:gd name="connsiteX1" fmla="*/ 57548 w 133777"/>
                <a:gd name="connsiteY1" fmla="*/ 14322 h 163574"/>
                <a:gd name="connsiteX2" fmla="*/ 44848 w 133777"/>
                <a:gd name="connsiteY2" fmla="*/ 68297 h 163574"/>
                <a:gd name="connsiteX3" fmla="*/ 16273 w 133777"/>
                <a:gd name="connsiteY3" fmla="*/ 80997 h 163574"/>
                <a:gd name="connsiteX4" fmla="*/ 398 w 133777"/>
                <a:gd name="connsiteY4" fmla="*/ 163547 h 163574"/>
                <a:gd name="connsiteX5" fmla="*/ 32148 w 133777"/>
                <a:gd name="connsiteY5" fmla="*/ 71472 h 163574"/>
                <a:gd name="connsiteX6" fmla="*/ 48023 w 133777"/>
                <a:gd name="connsiteY6" fmla="*/ 7972 h 163574"/>
                <a:gd name="connsiteX7" fmla="*/ 133748 w 133777"/>
                <a:gd name="connsiteY7" fmla="*/ 1622 h 16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77" h="163574">
                  <a:moveTo>
                    <a:pt x="133748" y="1622"/>
                  </a:moveTo>
                  <a:cubicBezTo>
                    <a:pt x="135336" y="2680"/>
                    <a:pt x="72364" y="3210"/>
                    <a:pt x="57548" y="14322"/>
                  </a:cubicBezTo>
                  <a:cubicBezTo>
                    <a:pt x="42732" y="25434"/>
                    <a:pt x="51727" y="57185"/>
                    <a:pt x="44848" y="68297"/>
                  </a:cubicBezTo>
                  <a:cubicBezTo>
                    <a:pt x="37969" y="79409"/>
                    <a:pt x="23681" y="65122"/>
                    <a:pt x="16273" y="80997"/>
                  </a:cubicBezTo>
                  <a:cubicBezTo>
                    <a:pt x="8865" y="96872"/>
                    <a:pt x="-2248" y="165135"/>
                    <a:pt x="398" y="163547"/>
                  </a:cubicBezTo>
                  <a:cubicBezTo>
                    <a:pt x="3044" y="161960"/>
                    <a:pt x="24211" y="97401"/>
                    <a:pt x="32148" y="71472"/>
                  </a:cubicBezTo>
                  <a:cubicBezTo>
                    <a:pt x="40085" y="45543"/>
                    <a:pt x="34794" y="19614"/>
                    <a:pt x="48023" y="7972"/>
                  </a:cubicBezTo>
                  <a:cubicBezTo>
                    <a:pt x="61252" y="-3670"/>
                    <a:pt x="132160" y="564"/>
                    <a:pt x="133748" y="1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F173195F-F564-4A0E-62DF-77E89648A48B}"/>
                </a:ext>
              </a:extLst>
            </p:cNvPr>
            <p:cNvSpPr/>
            <p:nvPr/>
          </p:nvSpPr>
          <p:spPr>
            <a:xfrm>
              <a:off x="3654766" y="5657821"/>
              <a:ext cx="69783" cy="305273"/>
            </a:xfrm>
            <a:custGeom>
              <a:avLst/>
              <a:gdLst>
                <a:gd name="connsiteX0" fmla="*/ 69509 w 69783"/>
                <a:gd name="connsiteY0" fmla="*/ 29 h 305273"/>
                <a:gd name="connsiteX1" fmla="*/ 31409 w 69783"/>
                <a:gd name="connsiteY1" fmla="*/ 88929 h 305273"/>
                <a:gd name="connsiteX2" fmla="*/ 28234 w 69783"/>
                <a:gd name="connsiteY2" fmla="*/ 165129 h 305273"/>
                <a:gd name="connsiteX3" fmla="*/ 2834 w 69783"/>
                <a:gd name="connsiteY3" fmla="*/ 130204 h 305273"/>
                <a:gd name="connsiteX4" fmla="*/ 40934 w 69783"/>
                <a:gd name="connsiteY4" fmla="*/ 304829 h 305273"/>
                <a:gd name="connsiteX5" fmla="*/ 2834 w 69783"/>
                <a:gd name="connsiteY5" fmla="*/ 177829 h 305273"/>
                <a:gd name="connsiteX6" fmla="*/ 9184 w 69783"/>
                <a:gd name="connsiteY6" fmla="*/ 98454 h 305273"/>
                <a:gd name="connsiteX7" fmla="*/ 69509 w 69783"/>
                <a:gd name="connsiteY7" fmla="*/ 29 h 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83" h="305273">
                  <a:moveTo>
                    <a:pt x="69509" y="29"/>
                  </a:moveTo>
                  <a:cubicBezTo>
                    <a:pt x="73213" y="-1558"/>
                    <a:pt x="38288" y="61412"/>
                    <a:pt x="31409" y="88929"/>
                  </a:cubicBezTo>
                  <a:cubicBezTo>
                    <a:pt x="24530" y="116446"/>
                    <a:pt x="32996" y="158250"/>
                    <a:pt x="28234" y="165129"/>
                  </a:cubicBezTo>
                  <a:cubicBezTo>
                    <a:pt x="23472" y="172008"/>
                    <a:pt x="717" y="106921"/>
                    <a:pt x="2834" y="130204"/>
                  </a:cubicBezTo>
                  <a:cubicBezTo>
                    <a:pt x="4951" y="153487"/>
                    <a:pt x="40934" y="296892"/>
                    <a:pt x="40934" y="304829"/>
                  </a:cubicBezTo>
                  <a:cubicBezTo>
                    <a:pt x="40934" y="312766"/>
                    <a:pt x="8126" y="212225"/>
                    <a:pt x="2834" y="177829"/>
                  </a:cubicBezTo>
                  <a:cubicBezTo>
                    <a:pt x="-2458" y="143433"/>
                    <a:pt x="-341" y="124383"/>
                    <a:pt x="9184" y="98454"/>
                  </a:cubicBezTo>
                  <a:cubicBezTo>
                    <a:pt x="18709" y="72525"/>
                    <a:pt x="65805" y="1616"/>
                    <a:pt x="69509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C2EDF288-3876-A12E-D51D-0C5AF4F172B5}"/>
                </a:ext>
              </a:extLst>
            </p:cNvPr>
            <p:cNvSpPr/>
            <p:nvPr/>
          </p:nvSpPr>
          <p:spPr>
            <a:xfrm>
              <a:off x="3975100" y="4457281"/>
              <a:ext cx="677722" cy="220915"/>
            </a:xfrm>
            <a:custGeom>
              <a:avLst/>
              <a:gdLst>
                <a:gd name="connsiteX0" fmla="*/ 0 w 677722"/>
                <a:gd name="connsiteY0" fmla="*/ 32169 h 220915"/>
                <a:gd name="connsiteX1" fmla="*/ 66675 w 677722"/>
                <a:gd name="connsiteY1" fmla="*/ 35344 h 220915"/>
                <a:gd name="connsiteX2" fmla="*/ 288925 w 677722"/>
                <a:gd name="connsiteY2" fmla="*/ 6769 h 220915"/>
                <a:gd name="connsiteX3" fmla="*/ 479425 w 677722"/>
                <a:gd name="connsiteY3" fmla="*/ 57569 h 220915"/>
                <a:gd name="connsiteX4" fmla="*/ 476250 w 677722"/>
                <a:gd name="connsiteY4" fmla="*/ 19469 h 220915"/>
                <a:gd name="connsiteX5" fmla="*/ 676275 w 677722"/>
                <a:gd name="connsiteY5" fmla="*/ 219494 h 220915"/>
                <a:gd name="connsiteX6" fmla="*/ 555625 w 677722"/>
                <a:gd name="connsiteY6" fmla="*/ 105194 h 220915"/>
                <a:gd name="connsiteX7" fmla="*/ 355600 w 677722"/>
                <a:gd name="connsiteY7" fmla="*/ 32169 h 220915"/>
                <a:gd name="connsiteX8" fmla="*/ 317500 w 677722"/>
                <a:gd name="connsiteY8" fmla="*/ 419 h 220915"/>
                <a:gd name="connsiteX9" fmla="*/ 146050 w 677722"/>
                <a:gd name="connsiteY9" fmla="*/ 13119 h 220915"/>
                <a:gd name="connsiteX10" fmla="*/ 0 w 677722"/>
                <a:gd name="connsiteY10" fmla="*/ 32169 h 2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7722" h="220915">
                  <a:moveTo>
                    <a:pt x="0" y="32169"/>
                  </a:moveTo>
                  <a:cubicBezTo>
                    <a:pt x="9260" y="35873"/>
                    <a:pt x="18521" y="39577"/>
                    <a:pt x="66675" y="35344"/>
                  </a:cubicBezTo>
                  <a:cubicBezTo>
                    <a:pt x="114829" y="31111"/>
                    <a:pt x="220133" y="3065"/>
                    <a:pt x="288925" y="6769"/>
                  </a:cubicBezTo>
                  <a:cubicBezTo>
                    <a:pt x="357717" y="10473"/>
                    <a:pt x="448204" y="55452"/>
                    <a:pt x="479425" y="57569"/>
                  </a:cubicBezTo>
                  <a:cubicBezTo>
                    <a:pt x="510646" y="59686"/>
                    <a:pt x="443442" y="-7519"/>
                    <a:pt x="476250" y="19469"/>
                  </a:cubicBezTo>
                  <a:cubicBezTo>
                    <a:pt x="509058" y="46457"/>
                    <a:pt x="663046" y="205207"/>
                    <a:pt x="676275" y="219494"/>
                  </a:cubicBezTo>
                  <a:cubicBezTo>
                    <a:pt x="689504" y="233782"/>
                    <a:pt x="609071" y="136415"/>
                    <a:pt x="555625" y="105194"/>
                  </a:cubicBezTo>
                  <a:cubicBezTo>
                    <a:pt x="502179" y="73973"/>
                    <a:pt x="395288" y="49632"/>
                    <a:pt x="355600" y="32169"/>
                  </a:cubicBezTo>
                  <a:cubicBezTo>
                    <a:pt x="315913" y="14706"/>
                    <a:pt x="352425" y="3594"/>
                    <a:pt x="317500" y="419"/>
                  </a:cubicBezTo>
                  <a:cubicBezTo>
                    <a:pt x="282575" y="-2756"/>
                    <a:pt x="146050" y="13119"/>
                    <a:pt x="146050" y="13119"/>
                  </a:cubicBezTo>
                  <a:lnTo>
                    <a:pt x="0" y="3216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F205248E-11DB-8A56-9BBF-BB491830C607}"/>
                </a:ext>
              </a:extLst>
            </p:cNvPr>
            <p:cNvSpPr/>
            <p:nvPr/>
          </p:nvSpPr>
          <p:spPr>
            <a:xfrm>
              <a:off x="4555684" y="4695731"/>
              <a:ext cx="105260" cy="181634"/>
            </a:xfrm>
            <a:custGeom>
              <a:avLst/>
              <a:gdLst>
                <a:gd name="connsiteX0" fmla="*/ 35366 w 105260"/>
                <a:gd name="connsiteY0" fmla="*/ 94 h 181634"/>
                <a:gd name="connsiteX1" fmla="*/ 70291 w 105260"/>
                <a:gd name="connsiteY1" fmla="*/ 60419 h 181634"/>
                <a:gd name="connsiteX2" fmla="*/ 44891 w 105260"/>
                <a:gd name="connsiteY2" fmla="*/ 104869 h 181634"/>
                <a:gd name="connsiteX3" fmla="*/ 76641 w 105260"/>
                <a:gd name="connsiteY3" fmla="*/ 66769 h 181634"/>
                <a:gd name="connsiteX4" fmla="*/ 441 w 105260"/>
                <a:gd name="connsiteY4" fmla="*/ 181069 h 181634"/>
                <a:gd name="connsiteX5" fmla="*/ 48066 w 105260"/>
                <a:gd name="connsiteY5" fmla="*/ 108044 h 181634"/>
                <a:gd name="connsiteX6" fmla="*/ 105216 w 105260"/>
                <a:gd name="connsiteY6" fmla="*/ 47719 h 181634"/>
                <a:gd name="connsiteX7" fmla="*/ 35366 w 105260"/>
                <a:gd name="connsiteY7" fmla="*/ 94 h 18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60" h="181634">
                  <a:moveTo>
                    <a:pt x="35366" y="94"/>
                  </a:moveTo>
                  <a:cubicBezTo>
                    <a:pt x="29545" y="2211"/>
                    <a:pt x="68704" y="42957"/>
                    <a:pt x="70291" y="60419"/>
                  </a:cubicBezTo>
                  <a:cubicBezTo>
                    <a:pt x="71878" y="77881"/>
                    <a:pt x="43833" y="103811"/>
                    <a:pt x="44891" y="104869"/>
                  </a:cubicBezTo>
                  <a:cubicBezTo>
                    <a:pt x="45949" y="105927"/>
                    <a:pt x="84049" y="54069"/>
                    <a:pt x="76641" y="66769"/>
                  </a:cubicBezTo>
                  <a:cubicBezTo>
                    <a:pt x="69233" y="79469"/>
                    <a:pt x="5203" y="174190"/>
                    <a:pt x="441" y="181069"/>
                  </a:cubicBezTo>
                  <a:cubicBezTo>
                    <a:pt x="-4321" y="187948"/>
                    <a:pt x="30604" y="130269"/>
                    <a:pt x="48066" y="108044"/>
                  </a:cubicBezTo>
                  <a:cubicBezTo>
                    <a:pt x="65528" y="85819"/>
                    <a:pt x="106804" y="63594"/>
                    <a:pt x="105216" y="47719"/>
                  </a:cubicBezTo>
                  <a:cubicBezTo>
                    <a:pt x="103629" y="31844"/>
                    <a:pt x="41187" y="-2023"/>
                    <a:pt x="35366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FA2EDBE0-EC69-6717-3042-549BCDBF7C40}"/>
                </a:ext>
              </a:extLst>
            </p:cNvPr>
            <p:cNvSpPr/>
            <p:nvPr/>
          </p:nvSpPr>
          <p:spPr>
            <a:xfrm>
              <a:off x="3670232" y="4562461"/>
              <a:ext cx="428723" cy="168326"/>
            </a:xfrm>
            <a:custGeom>
              <a:avLst/>
              <a:gdLst>
                <a:gd name="connsiteX0" fmla="*/ 68 w 428723"/>
                <a:gd name="connsiteY0" fmla="*/ 14 h 168326"/>
                <a:gd name="connsiteX1" fmla="*/ 130243 w 428723"/>
                <a:gd name="connsiteY1" fmla="*/ 63514 h 168326"/>
                <a:gd name="connsiteX2" fmla="*/ 60393 w 428723"/>
                <a:gd name="connsiteY2" fmla="*/ 53989 h 168326"/>
                <a:gd name="connsiteX3" fmla="*/ 247718 w 428723"/>
                <a:gd name="connsiteY3" fmla="*/ 111139 h 168326"/>
                <a:gd name="connsiteX4" fmla="*/ 428693 w 428723"/>
                <a:gd name="connsiteY4" fmla="*/ 168289 h 168326"/>
                <a:gd name="connsiteX5" fmla="*/ 263593 w 428723"/>
                <a:gd name="connsiteY5" fmla="*/ 120664 h 168326"/>
                <a:gd name="connsiteX6" fmla="*/ 136593 w 428723"/>
                <a:gd name="connsiteY6" fmla="*/ 82564 h 168326"/>
                <a:gd name="connsiteX7" fmla="*/ 41343 w 428723"/>
                <a:gd name="connsiteY7" fmla="*/ 73039 h 168326"/>
                <a:gd name="connsiteX8" fmla="*/ 111193 w 428723"/>
                <a:gd name="connsiteY8" fmla="*/ 69864 h 168326"/>
                <a:gd name="connsiteX9" fmla="*/ 68 w 428723"/>
                <a:gd name="connsiteY9" fmla="*/ 14 h 1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723" h="168326">
                  <a:moveTo>
                    <a:pt x="68" y="14"/>
                  </a:moveTo>
                  <a:cubicBezTo>
                    <a:pt x="3243" y="-1044"/>
                    <a:pt x="120189" y="54518"/>
                    <a:pt x="130243" y="63514"/>
                  </a:cubicBezTo>
                  <a:cubicBezTo>
                    <a:pt x="140297" y="72510"/>
                    <a:pt x="40814" y="46051"/>
                    <a:pt x="60393" y="53989"/>
                  </a:cubicBezTo>
                  <a:cubicBezTo>
                    <a:pt x="79972" y="61927"/>
                    <a:pt x="247718" y="111139"/>
                    <a:pt x="247718" y="111139"/>
                  </a:cubicBezTo>
                  <a:lnTo>
                    <a:pt x="428693" y="168289"/>
                  </a:lnTo>
                  <a:cubicBezTo>
                    <a:pt x="431339" y="169877"/>
                    <a:pt x="263593" y="120664"/>
                    <a:pt x="263593" y="120664"/>
                  </a:cubicBezTo>
                  <a:cubicBezTo>
                    <a:pt x="214910" y="106377"/>
                    <a:pt x="173635" y="90502"/>
                    <a:pt x="136593" y="82564"/>
                  </a:cubicBezTo>
                  <a:cubicBezTo>
                    <a:pt x="99551" y="74627"/>
                    <a:pt x="45576" y="75156"/>
                    <a:pt x="41343" y="73039"/>
                  </a:cubicBezTo>
                  <a:cubicBezTo>
                    <a:pt x="37110" y="70922"/>
                    <a:pt x="117543" y="80447"/>
                    <a:pt x="111193" y="69864"/>
                  </a:cubicBezTo>
                  <a:cubicBezTo>
                    <a:pt x="104843" y="59281"/>
                    <a:pt x="-3107" y="1072"/>
                    <a:pt x="6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861F3E5B-493D-4339-2D96-9A4E8A12D1D7}"/>
                </a:ext>
              </a:extLst>
            </p:cNvPr>
            <p:cNvSpPr/>
            <p:nvPr/>
          </p:nvSpPr>
          <p:spPr>
            <a:xfrm>
              <a:off x="4546239" y="4787080"/>
              <a:ext cx="162889" cy="110327"/>
            </a:xfrm>
            <a:custGeom>
              <a:avLst/>
              <a:gdLst>
                <a:gd name="connsiteX0" fmla="*/ 162286 w 162889"/>
                <a:gd name="connsiteY0" fmla="*/ 820 h 110327"/>
                <a:gd name="connsiteX1" fmla="*/ 3536 w 162889"/>
                <a:gd name="connsiteY1" fmla="*/ 108770 h 110327"/>
                <a:gd name="connsiteX2" fmla="*/ 57511 w 162889"/>
                <a:gd name="connsiteY2" fmla="*/ 61145 h 110327"/>
                <a:gd name="connsiteX3" fmla="*/ 162286 w 162889"/>
                <a:gd name="connsiteY3" fmla="*/ 820 h 11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89" h="110327">
                  <a:moveTo>
                    <a:pt x="162286" y="820"/>
                  </a:moveTo>
                  <a:cubicBezTo>
                    <a:pt x="153290" y="8758"/>
                    <a:pt x="20998" y="98716"/>
                    <a:pt x="3536" y="108770"/>
                  </a:cubicBezTo>
                  <a:cubicBezTo>
                    <a:pt x="-13926" y="118824"/>
                    <a:pt x="37932" y="77549"/>
                    <a:pt x="57511" y="61145"/>
                  </a:cubicBezTo>
                  <a:cubicBezTo>
                    <a:pt x="77090" y="44741"/>
                    <a:pt x="171282" y="-7118"/>
                    <a:pt x="162286" y="8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B593F237-7A69-B223-60ED-BE7777A97062}"/>
                </a:ext>
              </a:extLst>
            </p:cNvPr>
            <p:cNvSpPr/>
            <p:nvPr/>
          </p:nvSpPr>
          <p:spPr>
            <a:xfrm>
              <a:off x="3728000" y="4752595"/>
              <a:ext cx="756784" cy="190884"/>
            </a:xfrm>
            <a:custGeom>
              <a:avLst/>
              <a:gdLst>
                <a:gd name="connsiteX0" fmla="*/ 12150 w 756784"/>
                <a:gd name="connsiteY0" fmla="*/ 3555 h 190884"/>
                <a:gd name="connsiteX1" fmla="*/ 482050 w 756784"/>
                <a:gd name="connsiteY1" fmla="*/ 152780 h 190884"/>
                <a:gd name="connsiteX2" fmla="*/ 415375 w 756784"/>
                <a:gd name="connsiteY2" fmla="*/ 143255 h 190884"/>
                <a:gd name="connsiteX3" fmla="*/ 751925 w 756784"/>
                <a:gd name="connsiteY3" fmla="*/ 190880 h 190884"/>
                <a:gd name="connsiteX4" fmla="*/ 621750 w 756784"/>
                <a:gd name="connsiteY4" fmla="*/ 140080 h 190884"/>
                <a:gd name="connsiteX5" fmla="*/ 720175 w 756784"/>
                <a:gd name="connsiteY5" fmla="*/ 190880 h 190884"/>
                <a:gd name="connsiteX6" fmla="*/ 421725 w 756784"/>
                <a:gd name="connsiteY6" fmla="*/ 140080 h 190884"/>
                <a:gd name="connsiteX7" fmla="*/ 196300 w 756784"/>
                <a:gd name="connsiteY7" fmla="*/ 111505 h 190884"/>
                <a:gd name="connsiteX8" fmla="*/ 336000 w 756784"/>
                <a:gd name="connsiteY8" fmla="*/ 111505 h 190884"/>
                <a:gd name="connsiteX9" fmla="*/ 155025 w 756784"/>
                <a:gd name="connsiteY9" fmla="*/ 51180 h 190884"/>
                <a:gd name="connsiteX10" fmla="*/ 12150 w 756784"/>
                <a:gd name="connsiteY10" fmla="*/ 3555 h 19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784" h="190884">
                  <a:moveTo>
                    <a:pt x="12150" y="3555"/>
                  </a:moveTo>
                  <a:lnTo>
                    <a:pt x="482050" y="152780"/>
                  </a:lnTo>
                  <a:cubicBezTo>
                    <a:pt x="549254" y="176063"/>
                    <a:pt x="415375" y="143255"/>
                    <a:pt x="415375" y="143255"/>
                  </a:cubicBezTo>
                  <a:cubicBezTo>
                    <a:pt x="460354" y="149605"/>
                    <a:pt x="717529" y="191409"/>
                    <a:pt x="751925" y="190880"/>
                  </a:cubicBezTo>
                  <a:cubicBezTo>
                    <a:pt x="786321" y="190351"/>
                    <a:pt x="627042" y="140080"/>
                    <a:pt x="621750" y="140080"/>
                  </a:cubicBezTo>
                  <a:cubicBezTo>
                    <a:pt x="616458" y="140080"/>
                    <a:pt x="753512" y="190880"/>
                    <a:pt x="720175" y="190880"/>
                  </a:cubicBezTo>
                  <a:cubicBezTo>
                    <a:pt x="686838" y="190880"/>
                    <a:pt x="509037" y="153309"/>
                    <a:pt x="421725" y="140080"/>
                  </a:cubicBezTo>
                  <a:cubicBezTo>
                    <a:pt x="334413" y="126851"/>
                    <a:pt x="210588" y="116268"/>
                    <a:pt x="196300" y="111505"/>
                  </a:cubicBezTo>
                  <a:cubicBezTo>
                    <a:pt x="182012" y="106742"/>
                    <a:pt x="342879" y="121559"/>
                    <a:pt x="336000" y="111505"/>
                  </a:cubicBezTo>
                  <a:cubicBezTo>
                    <a:pt x="329121" y="101451"/>
                    <a:pt x="209000" y="67584"/>
                    <a:pt x="155025" y="51180"/>
                  </a:cubicBezTo>
                  <a:cubicBezTo>
                    <a:pt x="101050" y="34776"/>
                    <a:pt x="-42354" y="-13378"/>
                    <a:pt x="12150" y="3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7CF302E1-3FEB-D7FD-3ED3-0A12C9D3A1BB}"/>
                </a:ext>
              </a:extLst>
            </p:cNvPr>
            <p:cNvSpPr/>
            <p:nvPr/>
          </p:nvSpPr>
          <p:spPr>
            <a:xfrm>
              <a:off x="3634219" y="5026261"/>
              <a:ext cx="64199" cy="210097"/>
            </a:xfrm>
            <a:custGeom>
              <a:avLst/>
              <a:gdLst>
                <a:gd name="connsiteX0" fmla="*/ 52502 w 64199"/>
                <a:gd name="connsiteY0" fmla="*/ 27 h 210097"/>
                <a:gd name="connsiteX1" fmla="*/ 35029 w 64199"/>
                <a:gd name="connsiteY1" fmla="*/ 133984 h 210097"/>
                <a:gd name="connsiteX2" fmla="*/ 64150 w 64199"/>
                <a:gd name="connsiteY2" fmla="*/ 209698 h 210097"/>
                <a:gd name="connsiteX3" fmla="*/ 40854 w 64199"/>
                <a:gd name="connsiteY3" fmla="*/ 163105 h 210097"/>
                <a:gd name="connsiteX4" fmla="*/ 84 w 64199"/>
                <a:gd name="connsiteY4" fmla="*/ 145632 h 210097"/>
                <a:gd name="connsiteX5" fmla="*/ 52502 w 64199"/>
                <a:gd name="connsiteY5" fmla="*/ 27 h 2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99" h="210097">
                  <a:moveTo>
                    <a:pt x="52502" y="27"/>
                  </a:moveTo>
                  <a:cubicBezTo>
                    <a:pt x="58326" y="-1914"/>
                    <a:pt x="33088" y="99039"/>
                    <a:pt x="35029" y="133984"/>
                  </a:cubicBezTo>
                  <a:cubicBezTo>
                    <a:pt x="36970" y="168929"/>
                    <a:pt x="64150" y="209698"/>
                    <a:pt x="64150" y="209698"/>
                  </a:cubicBezTo>
                  <a:cubicBezTo>
                    <a:pt x="65121" y="214551"/>
                    <a:pt x="51532" y="173783"/>
                    <a:pt x="40854" y="163105"/>
                  </a:cubicBezTo>
                  <a:cubicBezTo>
                    <a:pt x="30176" y="152427"/>
                    <a:pt x="-1857" y="167958"/>
                    <a:pt x="84" y="145632"/>
                  </a:cubicBezTo>
                  <a:cubicBezTo>
                    <a:pt x="2025" y="123306"/>
                    <a:pt x="46678" y="1968"/>
                    <a:pt x="5250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B94A4B9B-B700-8F93-ADB6-AADC6DA933F8}"/>
                </a:ext>
              </a:extLst>
            </p:cNvPr>
            <p:cNvSpPr/>
            <p:nvPr/>
          </p:nvSpPr>
          <p:spPr>
            <a:xfrm>
              <a:off x="4344719" y="6504469"/>
              <a:ext cx="109214" cy="251626"/>
            </a:xfrm>
            <a:custGeom>
              <a:avLst/>
              <a:gdLst>
                <a:gd name="connsiteX0" fmla="*/ 137 w 109214"/>
                <a:gd name="connsiteY0" fmla="*/ 1167 h 251626"/>
                <a:gd name="connsiteX1" fmla="*/ 81676 w 109214"/>
                <a:gd name="connsiteY1" fmla="*/ 187541 h 251626"/>
                <a:gd name="connsiteX2" fmla="*/ 35082 w 109214"/>
                <a:gd name="connsiteY2" fmla="*/ 251607 h 251626"/>
                <a:gd name="connsiteX3" fmla="*/ 87500 w 109214"/>
                <a:gd name="connsiteY3" fmla="*/ 193365 h 251626"/>
                <a:gd name="connsiteX4" fmla="*/ 104973 w 109214"/>
                <a:gd name="connsiteY4" fmla="*/ 111827 h 251626"/>
                <a:gd name="connsiteX5" fmla="*/ 137 w 109214"/>
                <a:gd name="connsiteY5" fmla="*/ 1167 h 25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14" h="251626">
                  <a:moveTo>
                    <a:pt x="137" y="1167"/>
                  </a:moveTo>
                  <a:cubicBezTo>
                    <a:pt x="-3746" y="13786"/>
                    <a:pt x="75852" y="145801"/>
                    <a:pt x="81676" y="187541"/>
                  </a:cubicBezTo>
                  <a:cubicBezTo>
                    <a:pt x="87500" y="229281"/>
                    <a:pt x="34111" y="250636"/>
                    <a:pt x="35082" y="251607"/>
                  </a:cubicBezTo>
                  <a:cubicBezTo>
                    <a:pt x="36053" y="252578"/>
                    <a:pt x="75852" y="216662"/>
                    <a:pt x="87500" y="193365"/>
                  </a:cubicBezTo>
                  <a:cubicBezTo>
                    <a:pt x="99148" y="170068"/>
                    <a:pt x="117592" y="141919"/>
                    <a:pt x="104973" y="111827"/>
                  </a:cubicBezTo>
                  <a:cubicBezTo>
                    <a:pt x="92354" y="81735"/>
                    <a:pt x="4020" y="-11452"/>
                    <a:pt x="137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05D8F45-C438-0CED-1166-38DB8DD94DB5}"/>
                </a:ext>
              </a:extLst>
            </p:cNvPr>
            <p:cNvSpPr/>
            <p:nvPr/>
          </p:nvSpPr>
          <p:spPr>
            <a:xfrm>
              <a:off x="4146780" y="6278487"/>
              <a:ext cx="712419" cy="193762"/>
            </a:xfrm>
            <a:custGeom>
              <a:avLst/>
              <a:gdLst>
                <a:gd name="connsiteX0" fmla="*/ 53 w 712419"/>
                <a:gd name="connsiteY0" fmla="*/ 5 h 193762"/>
                <a:gd name="connsiteX1" fmla="*/ 267966 w 712419"/>
                <a:gd name="connsiteY1" fmla="*/ 151434 h 193762"/>
                <a:gd name="connsiteX2" fmla="*/ 431044 w 712419"/>
                <a:gd name="connsiteY2" fmla="*/ 180555 h 193762"/>
                <a:gd name="connsiteX3" fmla="*/ 710606 w 712419"/>
                <a:gd name="connsiteY3" fmla="*/ 174731 h 193762"/>
                <a:gd name="connsiteX4" fmla="*/ 535880 w 712419"/>
                <a:gd name="connsiteY4" fmla="*/ 186379 h 193762"/>
                <a:gd name="connsiteX5" fmla="*/ 233021 w 712419"/>
                <a:gd name="connsiteY5" fmla="*/ 192203 h 193762"/>
                <a:gd name="connsiteX6" fmla="*/ 244670 w 712419"/>
                <a:gd name="connsiteY6" fmla="*/ 157258 h 193762"/>
                <a:gd name="connsiteX7" fmla="*/ 53 w 712419"/>
                <a:gd name="connsiteY7" fmla="*/ 5 h 19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419" h="193762">
                  <a:moveTo>
                    <a:pt x="53" y="5"/>
                  </a:moveTo>
                  <a:cubicBezTo>
                    <a:pt x="3936" y="-966"/>
                    <a:pt x="196134" y="121342"/>
                    <a:pt x="267966" y="151434"/>
                  </a:cubicBezTo>
                  <a:cubicBezTo>
                    <a:pt x="339798" y="181526"/>
                    <a:pt x="357271" y="176672"/>
                    <a:pt x="431044" y="180555"/>
                  </a:cubicBezTo>
                  <a:cubicBezTo>
                    <a:pt x="504817" y="184438"/>
                    <a:pt x="693133" y="173760"/>
                    <a:pt x="710606" y="174731"/>
                  </a:cubicBezTo>
                  <a:cubicBezTo>
                    <a:pt x="728079" y="175702"/>
                    <a:pt x="615477" y="183467"/>
                    <a:pt x="535880" y="186379"/>
                  </a:cubicBezTo>
                  <a:cubicBezTo>
                    <a:pt x="456283" y="189291"/>
                    <a:pt x="281556" y="197057"/>
                    <a:pt x="233021" y="192203"/>
                  </a:cubicBezTo>
                  <a:cubicBezTo>
                    <a:pt x="184486" y="187350"/>
                    <a:pt x="285439" y="186379"/>
                    <a:pt x="244670" y="157258"/>
                  </a:cubicBezTo>
                  <a:cubicBezTo>
                    <a:pt x="203901" y="128137"/>
                    <a:pt x="-3830" y="976"/>
                    <a:pt x="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2C2B0F5D-08AB-F3C9-B220-C61D13932B7D}"/>
                </a:ext>
              </a:extLst>
            </p:cNvPr>
            <p:cNvSpPr/>
            <p:nvPr/>
          </p:nvSpPr>
          <p:spPr>
            <a:xfrm>
              <a:off x="3910484" y="5375733"/>
              <a:ext cx="248503" cy="344882"/>
            </a:xfrm>
            <a:custGeom>
              <a:avLst/>
              <a:gdLst>
                <a:gd name="connsiteX0" fmla="*/ 247998 w 248503"/>
                <a:gd name="connsiteY0" fmla="*/ 7 h 344882"/>
                <a:gd name="connsiteX1" fmla="*/ 195580 w 248503"/>
                <a:gd name="connsiteY1" fmla="*/ 128140 h 344882"/>
                <a:gd name="connsiteX2" fmla="*/ 90744 w 248503"/>
                <a:gd name="connsiteY2" fmla="*/ 157261 h 344882"/>
                <a:gd name="connsiteX3" fmla="*/ 3381 w 248503"/>
                <a:gd name="connsiteY3" fmla="*/ 343635 h 344882"/>
                <a:gd name="connsiteX4" fmla="*/ 32502 w 248503"/>
                <a:gd name="connsiteY4" fmla="*/ 232975 h 344882"/>
                <a:gd name="connsiteX5" fmla="*/ 166459 w 248503"/>
                <a:gd name="connsiteY5" fmla="*/ 122315 h 344882"/>
                <a:gd name="connsiteX6" fmla="*/ 247998 w 248503"/>
                <a:gd name="connsiteY6" fmla="*/ 7 h 3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503" h="344882">
                  <a:moveTo>
                    <a:pt x="247998" y="7"/>
                  </a:moveTo>
                  <a:cubicBezTo>
                    <a:pt x="252851" y="978"/>
                    <a:pt x="221789" y="101931"/>
                    <a:pt x="195580" y="128140"/>
                  </a:cubicBezTo>
                  <a:cubicBezTo>
                    <a:pt x="169371" y="154349"/>
                    <a:pt x="122777" y="121345"/>
                    <a:pt x="90744" y="157261"/>
                  </a:cubicBezTo>
                  <a:cubicBezTo>
                    <a:pt x="58711" y="193177"/>
                    <a:pt x="13088" y="331016"/>
                    <a:pt x="3381" y="343635"/>
                  </a:cubicBezTo>
                  <a:cubicBezTo>
                    <a:pt x="-6326" y="356254"/>
                    <a:pt x="5322" y="269862"/>
                    <a:pt x="32502" y="232975"/>
                  </a:cubicBezTo>
                  <a:cubicBezTo>
                    <a:pt x="59682" y="196088"/>
                    <a:pt x="132485" y="154348"/>
                    <a:pt x="166459" y="122315"/>
                  </a:cubicBezTo>
                  <a:cubicBezTo>
                    <a:pt x="200433" y="90282"/>
                    <a:pt x="243145" y="-964"/>
                    <a:pt x="24799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9D52EEEF-5800-C48E-E9C0-1DAD6D9C8414}"/>
                </a:ext>
              </a:extLst>
            </p:cNvPr>
            <p:cNvSpPr/>
            <p:nvPr/>
          </p:nvSpPr>
          <p:spPr>
            <a:xfrm>
              <a:off x="5164756" y="5731017"/>
              <a:ext cx="60041" cy="192572"/>
            </a:xfrm>
            <a:custGeom>
              <a:avLst/>
              <a:gdLst>
                <a:gd name="connsiteX0" fmla="*/ 59555 w 60041"/>
                <a:gd name="connsiteY0" fmla="*/ 0 h 192572"/>
                <a:gd name="connsiteX1" fmla="*/ 30434 w 60041"/>
                <a:gd name="connsiteY1" fmla="*/ 110659 h 192572"/>
                <a:gd name="connsiteX2" fmla="*/ 53731 w 60041"/>
                <a:gd name="connsiteY2" fmla="*/ 192198 h 192572"/>
                <a:gd name="connsiteX3" fmla="*/ 24610 w 60041"/>
                <a:gd name="connsiteY3" fmla="*/ 139780 h 192572"/>
                <a:gd name="connsiteX4" fmla="*/ 1313 w 60041"/>
                <a:gd name="connsiteY4" fmla="*/ 110659 h 192572"/>
                <a:gd name="connsiteX5" fmla="*/ 59555 w 60041"/>
                <a:gd name="connsiteY5" fmla="*/ 0 h 1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41" h="192572">
                  <a:moveTo>
                    <a:pt x="59555" y="0"/>
                  </a:moveTo>
                  <a:cubicBezTo>
                    <a:pt x="64408" y="0"/>
                    <a:pt x="31405" y="78626"/>
                    <a:pt x="30434" y="110659"/>
                  </a:cubicBezTo>
                  <a:cubicBezTo>
                    <a:pt x="29463" y="142692"/>
                    <a:pt x="54702" y="187345"/>
                    <a:pt x="53731" y="192198"/>
                  </a:cubicBezTo>
                  <a:cubicBezTo>
                    <a:pt x="52760" y="197051"/>
                    <a:pt x="33346" y="153370"/>
                    <a:pt x="24610" y="139780"/>
                  </a:cubicBezTo>
                  <a:cubicBezTo>
                    <a:pt x="15874" y="126190"/>
                    <a:pt x="-5482" y="132014"/>
                    <a:pt x="1313" y="110659"/>
                  </a:cubicBezTo>
                  <a:cubicBezTo>
                    <a:pt x="8108" y="89304"/>
                    <a:pt x="54702" y="0"/>
                    <a:pt x="5955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DA3DA6CE-35E1-363F-C970-13977BBDD5F9}"/>
                </a:ext>
              </a:extLst>
            </p:cNvPr>
            <p:cNvSpPr/>
            <p:nvPr/>
          </p:nvSpPr>
          <p:spPr>
            <a:xfrm>
              <a:off x="3451812" y="6246016"/>
              <a:ext cx="573571" cy="574532"/>
            </a:xfrm>
            <a:custGeom>
              <a:avLst/>
              <a:gdLst>
                <a:gd name="connsiteX0" fmla="*/ 19413 w 573571"/>
                <a:gd name="connsiteY0" fmla="*/ 15003 h 574532"/>
                <a:gd name="connsiteX1" fmla="*/ 48534 w 573571"/>
                <a:gd name="connsiteY1" fmla="*/ 55773 h 574532"/>
                <a:gd name="connsiteX2" fmla="*/ 432932 w 573571"/>
                <a:gd name="connsiteY2" fmla="*/ 434346 h 574532"/>
                <a:gd name="connsiteX3" fmla="*/ 345569 w 573571"/>
                <a:gd name="connsiteY3" fmla="*/ 376104 h 574532"/>
                <a:gd name="connsiteX4" fmla="*/ 572713 w 573571"/>
                <a:gd name="connsiteY4" fmla="*/ 574127 h 574532"/>
                <a:gd name="connsiteX5" fmla="*/ 415459 w 573571"/>
                <a:gd name="connsiteY5" fmla="*/ 416873 h 574532"/>
                <a:gd name="connsiteX6" fmla="*/ 217436 w 573571"/>
                <a:gd name="connsiteY6" fmla="*/ 67421 h 574532"/>
                <a:gd name="connsiteX7" fmla="*/ 322272 w 573571"/>
                <a:gd name="connsiteY7" fmla="*/ 259620 h 574532"/>
                <a:gd name="connsiteX8" fmla="*/ 176667 w 573571"/>
                <a:gd name="connsiteY8" fmla="*/ 183905 h 574532"/>
                <a:gd name="connsiteX9" fmla="*/ 19413 w 573571"/>
                <a:gd name="connsiteY9" fmla="*/ 15003 h 57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571" h="574532">
                  <a:moveTo>
                    <a:pt x="19413" y="15003"/>
                  </a:moveTo>
                  <a:cubicBezTo>
                    <a:pt x="-1942" y="-6352"/>
                    <a:pt x="-20386" y="-14118"/>
                    <a:pt x="48534" y="55773"/>
                  </a:cubicBezTo>
                  <a:cubicBezTo>
                    <a:pt x="117454" y="125664"/>
                    <a:pt x="383426" y="380958"/>
                    <a:pt x="432932" y="434346"/>
                  </a:cubicBezTo>
                  <a:cubicBezTo>
                    <a:pt x="482438" y="487735"/>
                    <a:pt x="322272" y="352807"/>
                    <a:pt x="345569" y="376104"/>
                  </a:cubicBezTo>
                  <a:cubicBezTo>
                    <a:pt x="368866" y="399401"/>
                    <a:pt x="561065" y="567332"/>
                    <a:pt x="572713" y="574127"/>
                  </a:cubicBezTo>
                  <a:cubicBezTo>
                    <a:pt x="584361" y="580922"/>
                    <a:pt x="474672" y="501324"/>
                    <a:pt x="415459" y="416873"/>
                  </a:cubicBezTo>
                  <a:cubicBezTo>
                    <a:pt x="356246" y="332422"/>
                    <a:pt x="232967" y="93630"/>
                    <a:pt x="217436" y="67421"/>
                  </a:cubicBezTo>
                  <a:cubicBezTo>
                    <a:pt x="201905" y="41212"/>
                    <a:pt x="329067" y="240206"/>
                    <a:pt x="322272" y="259620"/>
                  </a:cubicBezTo>
                  <a:cubicBezTo>
                    <a:pt x="315477" y="279034"/>
                    <a:pt x="228114" y="218850"/>
                    <a:pt x="176667" y="183905"/>
                  </a:cubicBezTo>
                  <a:cubicBezTo>
                    <a:pt x="125220" y="148960"/>
                    <a:pt x="40768" y="36358"/>
                    <a:pt x="19413" y="15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5BF1A77B-ECED-905D-2CC3-3A0F25E4C50B}"/>
                </a:ext>
              </a:extLst>
            </p:cNvPr>
            <p:cNvSpPr/>
            <p:nvPr/>
          </p:nvSpPr>
          <p:spPr>
            <a:xfrm>
              <a:off x="3817894" y="5736926"/>
              <a:ext cx="36631" cy="105074"/>
            </a:xfrm>
            <a:custGeom>
              <a:avLst/>
              <a:gdLst>
                <a:gd name="connsiteX0" fmla="*/ 36556 w 36631"/>
                <a:gd name="connsiteY0" fmla="*/ 299 h 105074"/>
                <a:gd name="connsiteX1" fmla="*/ 11156 w 36631"/>
                <a:gd name="connsiteY1" fmla="*/ 76499 h 105074"/>
                <a:gd name="connsiteX2" fmla="*/ 17506 w 36631"/>
                <a:gd name="connsiteY2" fmla="*/ 105074 h 105074"/>
                <a:gd name="connsiteX3" fmla="*/ 14331 w 36631"/>
                <a:gd name="connsiteY3" fmla="*/ 76499 h 105074"/>
                <a:gd name="connsiteX4" fmla="*/ 1631 w 36631"/>
                <a:gd name="connsiteY4" fmla="*/ 51099 h 105074"/>
                <a:gd name="connsiteX5" fmla="*/ 36556 w 36631"/>
                <a:gd name="connsiteY5" fmla="*/ 299 h 1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31" h="105074">
                  <a:moveTo>
                    <a:pt x="36556" y="299"/>
                  </a:moveTo>
                  <a:cubicBezTo>
                    <a:pt x="38143" y="4532"/>
                    <a:pt x="14331" y="59037"/>
                    <a:pt x="11156" y="76499"/>
                  </a:cubicBezTo>
                  <a:cubicBezTo>
                    <a:pt x="7981" y="93962"/>
                    <a:pt x="16977" y="105074"/>
                    <a:pt x="17506" y="105074"/>
                  </a:cubicBezTo>
                  <a:cubicBezTo>
                    <a:pt x="18035" y="105074"/>
                    <a:pt x="16977" y="85495"/>
                    <a:pt x="14331" y="76499"/>
                  </a:cubicBezTo>
                  <a:cubicBezTo>
                    <a:pt x="11685" y="67503"/>
                    <a:pt x="-5248" y="64328"/>
                    <a:pt x="1631" y="51099"/>
                  </a:cubicBezTo>
                  <a:cubicBezTo>
                    <a:pt x="8510" y="37870"/>
                    <a:pt x="34969" y="-3934"/>
                    <a:pt x="36556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9EF0AF34-50C5-2D0F-C508-D6FB5369B556}"/>
                </a:ext>
              </a:extLst>
            </p:cNvPr>
            <p:cNvSpPr/>
            <p:nvPr/>
          </p:nvSpPr>
          <p:spPr>
            <a:xfrm>
              <a:off x="3924298" y="6124300"/>
              <a:ext cx="143465" cy="222525"/>
            </a:xfrm>
            <a:custGeom>
              <a:avLst/>
              <a:gdLst>
                <a:gd name="connsiteX0" fmla="*/ 2 w 143465"/>
                <a:gd name="connsiteY0" fmla="*/ 275 h 222525"/>
                <a:gd name="connsiteX1" fmla="*/ 127002 w 143465"/>
                <a:gd name="connsiteY1" fmla="*/ 120925 h 222525"/>
                <a:gd name="connsiteX2" fmla="*/ 142877 w 143465"/>
                <a:gd name="connsiteY2" fmla="*/ 222525 h 222525"/>
                <a:gd name="connsiteX3" fmla="*/ 136527 w 143465"/>
                <a:gd name="connsiteY3" fmla="*/ 120925 h 222525"/>
                <a:gd name="connsiteX4" fmla="*/ 117477 w 143465"/>
                <a:gd name="connsiteY4" fmla="*/ 275 h 222525"/>
                <a:gd name="connsiteX5" fmla="*/ 130177 w 143465"/>
                <a:gd name="connsiteY5" fmla="*/ 86000 h 222525"/>
                <a:gd name="connsiteX6" fmla="*/ 2 w 143465"/>
                <a:gd name="connsiteY6" fmla="*/ 275 h 2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65" h="222525">
                  <a:moveTo>
                    <a:pt x="2" y="275"/>
                  </a:moveTo>
                  <a:cubicBezTo>
                    <a:pt x="-527" y="6096"/>
                    <a:pt x="103190" y="83883"/>
                    <a:pt x="127002" y="120925"/>
                  </a:cubicBezTo>
                  <a:cubicBezTo>
                    <a:pt x="150814" y="157967"/>
                    <a:pt x="141290" y="222525"/>
                    <a:pt x="142877" y="222525"/>
                  </a:cubicBezTo>
                  <a:cubicBezTo>
                    <a:pt x="144464" y="222525"/>
                    <a:pt x="140760" y="157967"/>
                    <a:pt x="136527" y="120925"/>
                  </a:cubicBezTo>
                  <a:cubicBezTo>
                    <a:pt x="132294" y="83883"/>
                    <a:pt x="118535" y="6096"/>
                    <a:pt x="117477" y="275"/>
                  </a:cubicBezTo>
                  <a:cubicBezTo>
                    <a:pt x="116419" y="-5546"/>
                    <a:pt x="145523" y="82825"/>
                    <a:pt x="130177" y="86000"/>
                  </a:cubicBezTo>
                  <a:cubicBezTo>
                    <a:pt x="114831" y="89175"/>
                    <a:pt x="531" y="-5546"/>
                    <a:pt x="2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97F0EEC6-2238-799B-620E-247570FC6B26}"/>
                </a:ext>
              </a:extLst>
            </p:cNvPr>
            <p:cNvSpPr/>
            <p:nvPr/>
          </p:nvSpPr>
          <p:spPr>
            <a:xfrm>
              <a:off x="3708243" y="5378448"/>
              <a:ext cx="92274" cy="105151"/>
            </a:xfrm>
            <a:custGeom>
              <a:avLst/>
              <a:gdLst>
                <a:gd name="connsiteX0" fmla="*/ 157 w 92274"/>
                <a:gd name="connsiteY0" fmla="*/ 2 h 105151"/>
                <a:gd name="connsiteX1" fmla="*/ 35082 w 92274"/>
                <a:gd name="connsiteY1" fmla="*/ 98427 h 105151"/>
                <a:gd name="connsiteX2" fmla="*/ 92232 w 92274"/>
                <a:gd name="connsiteY2" fmla="*/ 95252 h 105151"/>
                <a:gd name="connsiteX3" fmla="*/ 25557 w 92274"/>
                <a:gd name="connsiteY3" fmla="*/ 101602 h 105151"/>
                <a:gd name="connsiteX4" fmla="*/ 157 w 92274"/>
                <a:gd name="connsiteY4" fmla="*/ 2 h 10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4" h="105151">
                  <a:moveTo>
                    <a:pt x="157" y="2"/>
                  </a:moveTo>
                  <a:cubicBezTo>
                    <a:pt x="1744" y="-527"/>
                    <a:pt x="19736" y="82552"/>
                    <a:pt x="35082" y="98427"/>
                  </a:cubicBezTo>
                  <a:cubicBezTo>
                    <a:pt x="50428" y="114302"/>
                    <a:pt x="93819" y="94723"/>
                    <a:pt x="92232" y="95252"/>
                  </a:cubicBezTo>
                  <a:cubicBezTo>
                    <a:pt x="90645" y="95781"/>
                    <a:pt x="41961" y="112185"/>
                    <a:pt x="25557" y="101602"/>
                  </a:cubicBezTo>
                  <a:cubicBezTo>
                    <a:pt x="9153" y="91019"/>
                    <a:pt x="-1430" y="531"/>
                    <a:pt x="15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ABF0E42C-4651-5A76-E1BE-751BD737BB4F}"/>
                </a:ext>
              </a:extLst>
            </p:cNvPr>
            <p:cNvSpPr/>
            <p:nvPr/>
          </p:nvSpPr>
          <p:spPr>
            <a:xfrm>
              <a:off x="5105439" y="4752759"/>
              <a:ext cx="485912" cy="137287"/>
            </a:xfrm>
            <a:custGeom>
              <a:avLst/>
              <a:gdLst>
                <a:gd name="connsiteX0" fmla="*/ 3136 w 485912"/>
                <a:gd name="connsiteY0" fmla="*/ 136741 h 137287"/>
                <a:gd name="connsiteX1" fmla="*/ 330161 w 485912"/>
                <a:gd name="connsiteY1" fmla="*/ 41491 h 137287"/>
                <a:gd name="connsiteX2" fmla="*/ 314286 w 485912"/>
                <a:gd name="connsiteY2" fmla="*/ 51016 h 137287"/>
                <a:gd name="connsiteX3" fmla="*/ 409536 w 485912"/>
                <a:gd name="connsiteY3" fmla="*/ 44666 h 137287"/>
                <a:gd name="connsiteX4" fmla="*/ 485736 w 485912"/>
                <a:gd name="connsiteY4" fmla="*/ 92291 h 137287"/>
                <a:gd name="connsiteX5" fmla="*/ 425411 w 485912"/>
                <a:gd name="connsiteY5" fmla="*/ 47841 h 137287"/>
                <a:gd name="connsiteX6" fmla="*/ 273011 w 485912"/>
                <a:gd name="connsiteY6" fmla="*/ 216 h 137287"/>
                <a:gd name="connsiteX7" fmla="*/ 361911 w 485912"/>
                <a:gd name="connsiteY7" fmla="*/ 31966 h 137287"/>
                <a:gd name="connsiteX8" fmla="*/ 161886 w 485912"/>
                <a:gd name="connsiteY8" fmla="*/ 73241 h 137287"/>
                <a:gd name="connsiteX9" fmla="*/ 120611 w 485912"/>
                <a:gd name="connsiteY9" fmla="*/ 73241 h 137287"/>
                <a:gd name="connsiteX10" fmla="*/ 161886 w 485912"/>
                <a:gd name="connsiteY10" fmla="*/ 79591 h 137287"/>
                <a:gd name="connsiteX11" fmla="*/ 3136 w 485912"/>
                <a:gd name="connsiteY11" fmla="*/ 136741 h 13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912" h="137287">
                  <a:moveTo>
                    <a:pt x="3136" y="136741"/>
                  </a:moveTo>
                  <a:cubicBezTo>
                    <a:pt x="31182" y="130391"/>
                    <a:pt x="278303" y="55778"/>
                    <a:pt x="330161" y="41491"/>
                  </a:cubicBezTo>
                  <a:cubicBezTo>
                    <a:pt x="382019" y="27204"/>
                    <a:pt x="301057" y="50487"/>
                    <a:pt x="314286" y="51016"/>
                  </a:cubicBezTo>
                  <a:cubicBezTo>
                    <a:pt x="327515" y="51545"/>
                    <a:pt x="380961" y="37787"/>
                    <a:pt x="409536" y="44666"/>
                  </a:cubicBezTo>
                  <a:cubicBezTo>
                    <a:pt x="438111" y="51545"/>
                    <a:pt x="483090" y="91762"/>
                    <a:pt x="485736" y="92291"/>
                  </a:cubicBezTo>
                  <a:cubicBezTo>
                    <a:pt x="488382" y="92820"/>
                    <a:pt x="460865" y="63187"/>
                    <a:pt x="425411" y="47841"/>
                  </a:cubicBezTo>
                  <a:cubicBezTo>
                    <a:pt x="389957" y="32495"/>
                    <a:pt x="283594" y="2862"/>
                    <a:pt x="273011" y="216"/>
                  </a:cubicBezTo>
                  <a:cubicBezTo>
                    <a:pt x="262428" y="-2430"/>
                    <a:pt x="380432" y="19795"/>
                    <a:pt x="361911" y="31966"/>
                  </a:cubicBezTo>
                  <a:cubicBezTo>
                    <a:pt x="343390" y="44137"/>
                    <a:pt x="202103" y="66362"/>
                    <a:pt x="161886" y="73241"/>
                  </a:cubicBezTo>
                  <a:cubicBezTo>
                    <a:pt x="121669" y="80120"/>
                    <a:pt x="120611" y="72183"/>
                    <a:pt x="120611" y="73241"/>
                  </a:cubicBezTo>
                  <a:cubicBezTo>
                    <a:pt x="120611" y="74299"/>
                    <a:pt x="179878" y="66891"/>
                    <a:pt x="161886" y="79591"/>
                  </a:cubicBezTo>
                  <a:cubicBezTo>
                    <a:pt x="143894" y="92291"/>
                    <a:pt x="-24910" y="143091"/>
                    <a:pt x="3136" y="136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EB7560CE-4907-E2E8-E4D1-711A4EA004FE}"/>
                </a:ext>
              </a:extLst>
            </p:cNvPr>
            <p:cNvSpPr/>
            <p:nvPr/>
          </p:nvSpPr>
          <p:spPr>
            <a:xfrm>
              <a:off x="5627040" y="4932467"/>
              <a:ext cx="53201" cy="576191"/>
            </a:xfrm>
            <a:custGeom>
              <a:avLst/>
              <a:gdLst>
                <a:gd name="connsiteX0" fmla="*/ 53035 w 53201"/>
                <a:gd name="connsiteY0" fmla="*/ 1483 h 576191"/>
                <a:gd name="connsiteX1" fmla="*/ 21285 w 53201"/>
                <a:gd name="connsiteY1" fmla="*/ 284058 h 576191"/>
                <a:gd name="connsiteX2" fmla="*/ 24460 w 53201"/>
                <a:gd name="connsiteY2" fmla="*/ 242783 h 576191"/>
                <a:gd name="connsiteX3" fmla="*/ 43510 w 53201"/>
                <a:gd name="connsiteY3" fmla="*/ 458683 h 576191"/>
                <a:gd name="connsiteX4" fmla="*/ 18110 w 53201"/>
                <a:gd name="connsiteY4" fmla="*/ 576158 h 576191"/>
                <a:gd name="connsiteX5" fmla="*/ 27635 w 53201"/>
                <a:gd name="connsiteY5" fmla="*/ 468208 h 576191"/>
                <a:gd name="connsiteX6" fmla="*/ 5410 w 53201"/>
                <a:gd name="connsiteY6" fmla="*/ 245958 h 576191"/>
                <a:gd name="connsiteX7" fmla="*/ 5410 w 53201"/>
                <a:gd name="connsiteY7" fmla="*/ 176108 h 576191"/>
                <a:gd name="connsiteX8" fmla="*/ 53035 w 53201"/>
                <a:gd name="connsiteY8" fmla="*/ 1483 h 57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01" h="576191">
                  <a:moveTo>
                    <a:pt x="53035" y="1483"/>
                  </a:moveTo>
                  <a:cubicBezTo>
                    <a:pt x="55681" y="19475"/>
                    <a:pt x="26047" y="243841"/>
                    <a:pt x="21285" y="284058"/>
                  </a:cubicBezTo>
                  <a:cubicBezTo>
                    <a:pt x="16522" y="324275"/>
                    <a:pt x="20756" y="213679"/>
                    <a:pt x="24460" y="242783"/>
                  </a:cubicBezTo>
                  <a:cubicBezTo>
                    <a:pt x="28164" y="271887"/>
                    <a:pt x="44568" y="403121"/>
                    <a:pt x="43510" y="458683"/>
                  </a:cubicBezTo>
                  <a:cubicBezTo>
                    <a:pt x="42452" y="514245"/>
                    <a:pt x="20756" y="574571"/>
                    <a:pt x="18110" y="576158"/>
                  </a:cubicBezTo>
                  <a:cubicBezTo>
                    <a:pt x="15464" y="577746"/>
                    <a:pt x="29752" y="523241"/>
                    <a:pt x="27635" y="468208"/>
                  </a:cubicBezTo>
                  <a:cubicBezTo>
                    <a:pt x="25518" y="413175"/>
                    <a:pt x="9114" y="294641"/>
                    <a:pt x="5410" y="245958"/>
                  </a:cubicBezTo>
                  <a:cubicBezTo>
                    <a:pt x="1706" y="197275"/>
                    <a:pt x="-4644" y="217912"/>
                    <a:pt x="5410" y="176108"/>
                  </a:cubicBezTo>
                  <a:cubicBezTo>
                    <a:pt x="15464" y="134304"/>
                    <a:pt x="50389" y="-16509"/>
                    <a:pt x="53035" y="1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8B8F7428-4785-7193-A506-D34101E6632E}"/>
                </a:ext>
              </a:extLst>
            </p:cNvPr>
            <p:cNvSpPr/>
            <p:nvPr/>
          </p:nvSpPr>
          <p:spPr>
            <a:xfrm>
              <a:off x="5541787" y="5482825"/>
              <a:ext cx="104344" cy="219254"/>
            </a:xfrm>
            <a:custGeom>
              <a:avLst/>
              <a:gdLst>
                <a:gd name="connsiteX0" fmla="*/ 103363 w 104344"/>
                <a:gd name="connsiteY0" fmla="*/ 400 h 219254"/>
                <a:gd name="connsiteX1" fmla="*/ 52563 w 104344"/>
                <a:gd name="connsiteY1" fmla="*/ 70250 h 219254"/>
                <a:gd name="connsiteX2" fmla="*/ 4938 w 104344"/>
                <a:gd name="connsiteY2" fmla="*/ 216300 h 219254"/>
                <a:gd name="connsiteX3" fmla="*/ 4938 w 104344"/>
                <a:gd name="connsiteY3" fmla="*/ 171850 h 219254"/>
                <a:gd name="connsiteX4" fmla="*/ 4938 w 104344"/>
                <a:gd name="connsiteY4" fmla="*/ 98825 h 219254"/>
                <a:gd name="connsiteX5" fmla="*/ 103363 w 104344"/>
                <a:gd name="connsiteY5" fmla="*/ 400 h 21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344" h="219254">
                  <a:moveTo>
                    <a:pt x="103363" y="400"/>
                  </a:moveTo>
                  <a:cubicBezTo>
                    <a:pt x="111301" y="-4363"/>
                    <a:pt x="68967" y="34267"/>
                    <a:pt x="52563" y="70250"/>
                  </a:cubicBezTo>
                  <a:cubicBezTo>
                    <a:pt x="36159" y="106233"/>
                    <a:pt x="12875" y="199367"/>
                    <a:pt x="4938" y="216300"/>
                  </a:cubicBezTo>
                  <a:cubicBezTo>
                    <a:pt x="-2999" y="233233"/>
                    <a:pt x="4938" y="171850"/>
                    <a:pt x="4938" y="171850"/>
                  </a:cubicBezTo>
                  <a:cubicBezTo>
                    <a:pt x="4938" y="152271"/>
                    <a:pt x="-6174" y="123167"/>
                    <a:pt x="4938" y="98825"/>
                  </a:cubicBezTo>
                  <a:cubicBezTo>
                    <a:pt x="16050" y="74483"/>
                    <a:pt x="95425" y="5163"/>
                    <a:pt x="103363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5A266A9F-0DC0-BE79-EDEE-5A6EC096BD05}"/>
              </a:ext>
            </a:extLst>
          </p:cNvPr>
          <p:cNvSpPr/>
          <p:nvPr/>
        </p:nvSpPr>
        <p:spPr>
          <a:xfrm>
            <a:off x="5149319" y="2798417"/>
            <a:ext cx="512550" cy="1643780"/>
          </a:xfrm>
          <a:custGeom>
            <a:avLst/>
            <a:gdLst>
              <a:gd name="connsiteX0" fmla="*/ 2544 w 512550"/>
              <a:gd name="connsiteY0" fmla="*/ 11690 h 1643780"/>
              <a:gd name="connsiteX1" fmla="*/ 302034 w 512550"/>
              <a:gd name="connsiteY1" fmla="*/ 333483 h 1643780"/>
              <a:gd name="connsiteX2" fmla="*/ 461337 w 512550"/>
              <a:gd name="connsiteY2" fmla="*/ 769973 h 1643780"/>
              <a:gd name="connsiteX3" fmla="*/ 505942 w 512550"/>
              <a:gd name="connsiteY3" fmla="*/ 776345 h 1643780"/>
              <a:gd name="connsiteX4" fmla="*/ 505942 w 512550"/>
              <a:gd name="connsiteY4" fmla="*/ 1072649 h 1643780"/>
              <a:gd name="connsiteX5" fmla="*/ 445407 w 512550"/>
              <a:gd name="connsiteY5" fmla="*/ 1302046 h 1643780"/>
              <a:gd name="connsiteX6" fmla="*/ 222383 w 512550"/>
              <a:gd name="connsiteY6" fmla="*/ 1636582 h 1643780"/>
              <a:gd name="connsiteX7" fmla="*/ 302034 w 512550"/>
              <a:gd name="connsiteY7" fmla="*/ 1493209 h 1643780"/>
              <a:gd name="connsiteX8" fmla="*/ 451779 w 512550"/>
              <a:gd name="connsiteY8" fmla="*/ 1056719 h 1643780"/>
              <a:gd name="connsiteX9" fmla="*/ 384872 w 512550"/>
              <a:gd name="connsiteY9" fmla="*/ 1063091 h 1643780"/>
              <a:gd name="connsiteX10" fmla="*/ 168220 w 512550"/>
              <a:gd name="connsiteY10" fmla="*/ 1512326 h 1643780"/>
              <a:gd name="connsiteX11" fmla="*/ 359383 w 512550"/>
              <a:gd name="connsiteY11" fmla="*/ 1037603 h 1643780"/>
              <a:gd name="connsiteX12" fmla="*/ 372128 w 512550"/>
              <a:gd name="connsiteY12" fmla="*/ 645717 h 1643780"/>
              <a:gd name="connsiteX13" fmla="*/ 171406 w 512550"/>
              <a:gd name="connsiteY13" fmla="*/ 129575 h 1643780"/>
              <a:gd name="connsiteX14" fmla="*/ 2544 w 512550"/>
              <a:gd name="connsiteY14" fmla="*/ 11690 h 16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550" h="1643780">
                <a:moveTo>
                  <a:pt x="2544" y="11690"/>
                </a:moveTo>
                <a:cubicBezTo>
                  <a:pt x="24315" y="45675"/>
                  <a:pt x="225569" y="207103"/>
                  <a:pt x="302034" y="333483"/>
                </a:cubicBezTo>
                <a:cubicBezTo>
                  <a:pt x="378500" y="459864"/>
                  <a:pt x="427352" y="696163"/>
                  <a:pt x="461337" y="769973"/>
                </a:cubicBezTo>
                <a:cubicBezTo>
                  <a:pt x="495322" y="843783"/>
                  <a:pt x="498508" y="725899"/>
                  <a:pt x="505942" y="776345"/>
                </a:cubicBezTo>
                <a:cubicBezTo>
                  <a:pt x="513376" y="826791"/>
                  <a:pt x="516031" y="985032"/>
                  <a:pt x="505942" y="1072649"/>
                </a:cubicBezTo>
                <a:cubicBezTo>
                  <a:pt x="495853" y="1160266"/>
                  <a:pt x="492667" y="1208057"/>
                  <a:pt x="445407" y="1302046"/>
                </a:cubicBezTo>
                <a:cubicBezTo>
                  <a:pt x="398147" y="1396035"/>
                  <a:pt x="246278" y="1604722"/>
                  <a:pt x="222383" y="1636582"/>
                </a:cubicBezTo>
                <a:cubicBezTo>
                  <a:pt x="198488" y="1668442"/>
                  <a:pt x="263801" y="1589853"/>
                  <a:pt x="302034" y="1493209"/>
                </a:cubicBezTo>
                <a:cubicBezTo>
                  <a:pt x="340267" y="1396565"/>
                  <a:pt x="437973" y="1128405"/>
                  <a:pt x="451779" y="1056719"/>
                </a:cubicBezTo>
                <a:cubicBezTo>
                  <a:pt x="465585" y="985033"/>
                  <a:pt x="432132" y="987157"/>
                  <a:pt x="384872" y="1063091"/>
                </a:cubicBezTo>
                <a:cubicBezTo>
                  <a:pt x="337612" y="1139025"/>
                  <a:pt x="172468" y="1516574"/>
                  <a:pt x="168220" y="1512326"/>
                </a:cubicBezTo>
                <a:cubicBezTo>
                  <a:pt x="163972" y="1508078"/>
                  <a:pt x="325398" y="1182038"/>
                  <a:pt x="359383" y="1037603"/>
                </a:cubicBezTo>
                <a:cubicBezTo>
                  <a:pt x="393368" y="893168"/>
                  <a:pt x="403457" y="797055"/>
                  <a:pt x="372128" y="645717"/>
                </a:cubicBezTo>
                <a:cubicBezTo>
                  <a:pt x="340799" y="494379"/>
                  <a:pt x="238844" y="241087"/>
                  <a:pt x="171406" y="129575"/>
                </a:cubicBezTo>
                <a:cubicBezTo>
                  <a:pt x="103968" y="18063"/>
                  <a:pt x="-19227" y="-22295"/>
                  <a:pt x="2544" y="1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CF8109-6D18-D050-B771-BF79B7663D14}"/>
              </a:ext>
            </a:extLst>
          </p:cNvPr>
          <p:cNvSpPr/>
          <p:nvPr/>
        </p:nvSpPr>
        <p:spPr>
          <a:xfrm>
            <a:off x="4458983" y="2489100"/>
            <a:ext cx="657382" cy="1834416"/>
          </a:xfrm>
          <a:custGeom>
            <a:avLst/>
            <a:gdLst>
              <a:gd name="connsiteX0" fmla="*/ 4691 w 657382"/>
              <a:gd name="connsiteY0" fmla="*/ 21517 h 1834416"/>
              <a:gd name="connsiteX1" fmla="*/ 645089 w 657382"/>
              <a:gd name="connsiteY1" fmla="*/ 1130267 h 1834416"/>
              <a:gd name="connsiteX2" fmla="*/ 415693 w 657382"/>
              <a:gd name="connsiteY2" fmla="*/ 1477548 h 1834416"/>
              <a:gd name="connsiteX3" fmla="*/ 281878 w 657382"/>
              <a:gd name="connsiteY3" fmla="*/ 1706945 h 1834416"/>
              <a:gd name="connsiteX4" fmla="*/ 320111 w 657382"/>
              <a:gd name="connsiteY4" fmla="*/ 1636851 h 1834416"/>
              <a:gd name="connsiteX5" fmla="*/ 234087 w 657382"/>
              <a:gd name="connsiteY5" fmla="*/ 1834387 h 1834416"/>
              <a:gd name="connsiteX6" fmla="*/ 355158 w 657382"/>
              <a:gd name="connsiteY6" fmla="*/ 1620921 h 1834416"/>
              <a:gd name="connsiteX7" fmla="*/ 616415 w 657382"/>
              <a:gd name="connsiteY7" fmla="*/ 1267268 h 1834416"/>
              <a:gd name="connsiteX8" fmla="*/ 492158 w 657382"/>
              <a:gd name="connsiteY8" fmla="*/ 802103 h 1834416"/>
              <a:gd name="connsiteX9" fmla="*/ 183110 w 657382"/>
              <a:gd name="connsiteY9" fmla="*/ 254100 h 1834416"/>
              <a:gd name="connsiteX10" fmla="*/ 345600 w 657382"/>
              <a:gd name="connsiteY10" fmla="*/ 384729 h 1834416"/>
              <a:gd name="connsiteX11" fmla="*/ 4691 w 657382"/>
              <a:gd name="connsiteY11" fmla="*/ 21517 h 18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82" h="1834416">
                <a:moveTo>
                  <a:pt x="4691" y="21517"/>
                </a:moveTo>
                <a:cubicBezTo>
                  <a:pt x="54606" y="145773"/>
                  <a:pt x="576589" y="887595"/>
                  <a:pt x="645089" y="1130267"/>
                </a:cubicBezTo>
                <a:cubicBezTo>
                  <a:pt x="713589" y="1372939"/>
                  <a:pt x="476228" y="1381435"/>
                  <a:pt x="415693" y="1477548"/>
                </a:cubicBezTo>
                <a:cubicBezTo>
                  <a:pt x="355158" y="1573661"/>
                  <a:pt x="297808" y="1680394"/>
                  <a:pt x="281878" y="1706945"/>
                </a:cubicBezTo>
                <a:cubicBezTo>
                  <a:pt x="265948" y="1733496"/>
                  <a:pt x="328076" y="1615611"/>
                  <a:pt x="320111" y="1636851"/>
                </a:cubicBezTo>
                <a:cubicBezTo>
                  <a:pt x="312146" y="1658091"/>
                  <a:pt x="228246" y="1837042"/>
                  <a:pt x="234087" y="1834387"/>
                </a:cubicBezTo>
                <a:cubicBezTo>
                  <a:pt x="239928" y="1831732"/>
                  <a:pt x="291437" y="1715441"/>
                  <a:pt x="355158" y="1620921"/>
                </a:cubicBezTo>
                <a:cubicBezTo>
                  <a:pt x="418879" y="1526401"/>
                  <a:pt x="593582" y="1403738"/>
                  <a:pt x="616415" y="1267268"/>
                </a:cubicBezTo>
                <a:cubicBezTo>
                  <a:pt x="639248" y="1130798"/>
                  <a:pt x="564376" y="970964"/>
                  <a:pt x="492158" y="802103"/>
                </a:cubicBezTo>
                <a:cubicBezTo>
                  <a:pt x="419940" y="633242"/>
                  <a:pt x="207536" y="323662"/>
                  <a:pt x="183110" y="254100"/>
                </a:cubicBezTo>
                <a:cubicBezTo>
                  <a:pt x="158684" y="184538"/>
                  <a:pt x="372151" y="419245"/>
                  <a:pt x="345600" y="384729"/>
                </a:cubicBezTo>
                <a:cubicBezTo>
                  <a:pt x="319049" y="350213"/>
                  <a:pt x="-45224" y="-102739"/>
                  <a:pt x="4691" y="2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6766C9C-E64F-AAE2-9C7F-04D152A27287}"/>
              </a:ext>
            </a:extLst>
          </p:cNvPr>
          <p:cNvSpPr/>
          <p:nvPr/>
        </p:nvSpPr>
        <p:spPr>
          <a:xfrm>
            <a:off x="3309808" y="2596433"/>
            <a:ext cx="806586" cy="1321837"/>
          </a:xfrm>
          <a:custGeom>
            <a:avLst/>
            <a:gdLst>
              <a:gd name="connsiteX0" fmla="*/ 806585 w 806586"/>
              <a:gd name="connsiteY0" fmla="*/ 208 h 1321837"/>
              <a:gd name="connsiteX1" fmla="*/ 236280 w 806586"/>
              <a:gd name="connsiteY1" fmla="*/ 519536 h 1321837"/>
              <a:gd name="connsiteX2" fmla="*/ 3697 w 806586"/>
              <a:gd name="connsiteY2" fmla="*/ 1312866 h 1321837"/>
              <a:gd name="connsiteX3" fmla="*/ 121582 w 806586"/>
              <a:gd name="connsiteY3" fmla="*/ 898678 h 1321837"/>
              <a:gd name="connsiteX4" fmla="*/ 481607 w 806586"/>
              <a:gd name="connsiteY4" fmla="*/ 156325 h 1321837"/>
              <a:gd name="connsiteX5" fmla="*/ 229908 w 806586"/>
              <a:gd name="connsiteY5" fmla="*/ 452629 h 1321837"/>
              <a:gd name="connsiteX6" fmla="*/ 806585 w 806586"/>
              <a:gd name="connsiteY6" fmla="*/ 208 h 132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86" h="1321837">
                <a:moveTo>
                  <a:pt x="806585" y="208"/>
                </a:moveTo>
                <a:cubicBezTo>
                  <a:pt x="807647" y="11359"/>
                  <a:pt x="370095" y="300760"/>
                  <a:pt x="236280" y="519536"/>
                </a:cubicBezTo>
                <a:cubicBezTo>
                  <a:pt x="102465" y="738312"/>
                  <a:pt x="22813" y="1249676"/>
                  <a:pt x="3697" y="1312866"/>
                </a:cubicBezTo>
                <a:cubicBezTo>
                  <a:pt x="-15419" y="1376056"/>
                  <a:pt x="41930" y="1091435"/>
                  <a:pt x="121582" y="898678"/>
                </a:cubicBezTo>
                <a:cubicBezTo>
                  <a:pt x="201234" y="705921"/>
                  <a:pt x="463553" y="230667"/>
                  <a:pt x="481607" y="156325"/>
                </a:cubicBezTo>
                <a:cubicBezTo>
                  <a:pt x="499661" y="81984"/>
                  <a:pt x="175214" y="477055"/>
                  <a:pt x="229908" y="452629"/>
                </a:cubicBezTo>
                <a:cubicBezTo>
                  <a:pt x="284602" y="428203"/>
                  <a:pt x="805523" y="-10943"/>
                  <a:pt x="80658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51B48E7-0BF6-1A12-1E46-9668ED8B9E55}"/>
              </a:ext>
            </a:extLst>
          </p:cNvPr>
          <p:cNvSpPr/>
          <p:nvPr/>
        </p:nvSpPr>
        <p:spPr>
          <a:xfrm>
            <a:off x="3560082" y="2633327"/>
            <a:ext cx="852993" cy="1703465"/>
          </a:xfrm>
          <a:custGeom>
            <a:avLst/>
            <a:gdLst>
              <a:gd name="connsiteX0" fmla="*/ 801638 w 852993"/>
              <a:gd name="connsiteY0" fmla="*/ 33407 h 1703465"/>
              <a:gd name="connsiteX1" fmla="*/ 798452 w 852993"/>
              <a:gd name="connsiteY1" fmla="*/ 103501 h 1703465"/>
              <a:gd name="connsiteX2" fmla="*/ 250449 w 852993"/>
              <a:gd name="connsiteY2" fmla="*/ 868156 h 1703465"/>
              <a:gd name="connsiteX3" fmla="*/ 151681 w 852993"/>
              <a:gd name="connsiteY3" fmla="*/ 1183576 h 1703465"/>
              <a:gd name="connsiteX4" fmla="*/ 202658 w 852993"/>
              <a:gd name="connsiteY4" fmla="*/ 1037017 h 1703465"/>
              <a:gd name="connsiteX5" fmla="*/ 11494 w 852993"/>
              <a:gd name="connsiteY5" fmla="*/ 1671044 h 1703465"/>
              <a:gd name="connsiteX6" fmla="*/ 56099 w 852993"/>
              <a:gd name="connsiteY6" fmla="*/ 1505368 h 1703465"/>
              <a:gd name="connsiteX7" fmla="*/ 339659 w 852993"/>
              <a:gd name="connsiteY7" fmla="*/ 603713 h 1703465"/>
              <a:gd name="connsiteX8" fmla="*/ 224961 w 852993"/>
              <a:gd name="connsiteY8" fmla="*/ 794876 h 1703465"/>
              <a:gd name="connsiteX9" fmla="*/ 626404 w 852993"/>
              <a:gd name="connsiteY9" fmla="*/ 221385 h 1703465"/>
              <a:gd name="connsiteX10" fmla="*/ 518078 w 852993"/>
              <a:gd name="connsiteY10" fmla="*/ 348828 h 1703465"/>
              <a:gd name="connsiteX11" fmla="*/ 801638 w 852993"/>
              <a:gd name="connsiteY11" fmla="*/ 33407 h 1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993" h="1703465">
                <a:moveTo>
                  <a:pt x="801638" y="33407"/>
                </a:moveTo>
                <a:cubicBezTo>
                  <a:pt x="848367" y="-7481"/>
                  <a:pt x="890317" y="-35624"/>
                  <a:pt x="798452" y="103501"/>
                </a:cubicBezTo>
                <a:cubicBezTo>
                  <a:pt x="706587" y="242626"/>
                  <a:pt x="358244" y="688144"/>
                  <a:pt x="250449" y="868156"/>
                </a:cubicBezTo>
                <a:cubicBezTo>
                  <a:pt x="142654" y="1048168"/>
                  <a:pt x="159646" y="1155433"/>
                  <a:pt x="151681" y="1183576"/>
                </a:cubicBezTo>
                <a:cubicBezTo>
                  <a:pt x="143716" y="1211719"/>
                  <a:pt x="226022" y="955772"/>
                  <a:pt x="202658" y="1037017"/>
                </a:cubicBezTo>
                <a:cubicBezTo>
                  <a:pt x="179294" y="1118262"/>
                  <a:pt x="35920" y="1592986"/>
                  <a:pt x="11494" y="1671044"/>
                </a:cubicBezTo>
                <a:cubicBezTo>
                  <a:pt x="-12932" y="1749102"/>
                  <a:pt x="1405" y="1683256"/>
                  <a:pt x="56099" y="1505368"/>
                </a:cubicBezTo>
                <a:cubicBezTo>
                  <a:pt x="110793" y="1327480"/>
                  <a:pt x="311515" y="722128"/>
                  <a:pt x="339659" y="603713"/>
                </a:cubicBezTo>
                <a:cubicBezTo>
                  <a:pt x="367803" y="485298"/>
                  <a:pt x="177170" y="858597"/>
                  <a:pt x="224961" y="794876"/>
                </a:cubicBezTo>
                <a:cubicBezTo>
                  <a:pt x="272752" y="731155"/>
                  <a:pt x="577551" y="295726"/>
                  <a:pt x="626404" y="221385"/>
                </a:cubicBezTo>
                <a:cubicBezTo>
                  <a:pt x="675257" y="147044"/>
                  <a:pt x="485686" y="378033"/>
                  <a:pt x="518078" y="348828"/>
                </a:cubicBezTo>
                <a:cubicBezTo>
                  <a:pt x="550470" y="319623"/>
                  <a:pt x="754909" y="74295"/>
                  <a:pt x="801638" y="3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BE2D985-9116-DF18-29A2-CF048C22476E}"/>
              </a:ext>
            </a:extLst>
          </p:cNvPr>
          <p:cNvSpPr/>
          <p:nvPr/>
        </p:nvSpPr>
        <p:spPr>
          <a:xfrm>
            <a:off x="2716041" y="2370338"/>
            <a:ext cx="1780970" cy="827042"/>
          </a:xfrm>
          <a:custGeom>
            <a:avLst/>
            <a:gdLst>
              <a:gd name="connsiteX0" fmla="*/ 1715772 w 1780970"/>
              <a:gd name="connsiteY0" fmla="*/ 41511 h 827042"/>
              <a:gd name="connsiteX1" fmla="*/ 839605 w 1780970"/>
              <a:gd name="connsiteY1" fmla="*/ 86116 h 827042"/>
              <a:gd name="connsiteX2" fmla="*/ 750395 w 1780970"/>
              <a:gd name="connsiteY2" fmla="*/ 102047 h 827042"/>
              <a:gd name="connsiteX3" fmla="*/ 798186 w 1780970"/>
              <a:gd name="connsiteY3" fmla="*/ 137093 h 827042"/>
              <a:gd name="connsiteX4" fmla="*/ 431789 w 1780970"/>
              <a:gd name="connsiteY4" fmla="*/ 391978 h 827042"/>
              <a:gd name="connsiteX5" fmla="*/ 667558 w 1780970"/>
              <a:gd name="connsiteY5" fmla="*/ 350560 h 827042"/>
              <a:gd name="connsiteX6" fmla="*/ 1670 w 1780970"/>
              <a:gd name="connsiteY6" fmla="*/ 825283 h 827042"/>
              <a:gd name="connsiteX7" fmla="*/ 463650 w 1780970"/>
              <a:gd name="connsiteY7" fmla="*/ 522607 h 827042"/>
              <a:gd name="connsiteX8" fmla="*/ 1241049 w 1780970"/>
              <a:gd name="connsiteY8" fmla="*/ 31953 h 827042"/>
              <a:gd name="connsiteX9" fmla="*/ 1177328 w 1780970"/>
              <a:gd name="connsiteY9" fmla="*/ 47884 h 827042"/>
              <a:gd name="connsiteX10" fmla="*/ 1658423 w 1780970"/>
              <a:gd name="connsiteY10" fmla="*/ 47884 h 827042"/>
              <a:gd name="connsiteX11" fmla="*/ 1715772 w 1780970"/>
              <a:gd name="connsiteY11" fmla="*/ 41511 h 8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970" h="827042">
                <a:moveTo>
                  <a:pt x="1715772" y="41511"/>
                </a:moveTo>
                <a:lnTo>
                  <a:pt x="839605" y="86116"/>
                </a:lnTo>
                <a:cubicBezTo>
                  <a:pt x="678709" y="96205"/>
                  <a:pt x="757298" y="93551"/>
                  <a:pt x="750395" y="102047"/>
                </a:cubicBezTo>
                <a:cubicBezTo>
                  <a:pt x="743492" y="110543"/>
                  <a:pt x="851287" y="88771"/>
                  <a:pt x="798186" y="137093"/>
                </a:cubicBezTo>
                <a:cubicBezTo>
                  <a:pt x="745085" y="185415"/>
                  <a:pt x="453560" y="356400"/>
                  <a:pt x="431789" y="391978"/>
                </a:cubicBezTo>
                <a:cubicBezTo>
                  <a:pt x="410018" y="427556"/>
                  <a:pt x="739244" y="278343"/>
                  <a:pt x="667558" y="350560"/>
                </a:cubicBezTo>
                <a:cubicBezTo>
                  <a:pt x="595872" y="422777"/>
                  <a:pt x="35655" y="796609"/>
                  <a:pt x="1670" y="825283"/>
                </a:cubicBezTo>
                <a:cubicBezTo>
                  <a:pt x="-32315" y="853958"/>
                  <a:pt x="463650" y="522607"/>
                  <a:pt x="463650" y="522607"/>
                </a:cubicBezTo>
                <a:lnTo>
                  <a:pt x="1241049" y="31953"/>
                </a:lnTo>
                <a:cubicBezTo>
                  <a:pt x="1359995" y="-47168"/>
                  <a:pt x="1107766" y="45229"/>
                  <a:pt x="1177328" y="47884"/>
                </a:cubicBezTo>
                <a:cubicBezTo>
                  <a:pt x="1246890" y="50539"/>
                  <a:pt x="1571337" y="48946"/>
                  <a:pt x="1658423" y="47884"/>
                </a:cubicBezTo>
                <a:cubicBezTo>
                  <a:pt x="1745509" y="46822"/>
                  <a:pt x="1852242" y="35139"/>
                  <a:pt x="1715772" y="4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6B58C49-75BB-268A-3F2C-F41A10FC6C80}"/>
              </a:ext>
            </a:extLst>
          </p:cNvPr>
          <p:cNvSpPr/>
          <p:nvPr/>
        </p:nvSpPr>
        <p:spPr>
          <a:xfrm>
            <a:off x="2313032" y="3111173"/>
            <a:ext cx="595858" cy="1591323"/>
          </a:xfrm>
          <a:custGeom>
            <a:avLst/>
            <a:gdLst>
              <a:gd name="connsiteX0" fmla="*/ 595843 w 595858"/>
              <a:gd name="connsiteY0" fmla="*/ 1610 h 1591323"/>
              <a:gd name="connsiteX1" fmla="*/ 299539 w 595858"/>
              <a:gd name="connsiteY1" fmla="*/ 606962 h 1591323"/>
              <a:gd name="connsiteX2" fmla="*/ 133864 w 595858"/>
              <a:gd name="connsiteY2" fmla="*/ 1145407 h 1591323"/>
              <a:gd name="connsiteX3" fmla="*/ 156167 w 595858"/>
              <a:gd name="connsiteY3" fmla="*/ 998848 h 1591323"/>
              <a:gd name="connsiteX4" fmla="*/ 50 w 595858"/>
              <a:gd name="connsiteY4" fmla="*/ 1588270 h 1591323"/>
              <a:gd name="connsiteX5" fmla="*/ 143422 w 595858"/>
              <a:gd name="connsiteY5" fmla="*/ 1177267 h 1591323"/>
              <a:gd name="connsiteX6" fmla="*/ 484331 w 595858"/>
              <a:gd name="connsiteY6" fmla="*/ 90820 h 1591323"/>
              <a:gd name="connsiteX7" fmla="*/ 286795 w 595858"/>
              <a:gd name="connsiteY7" fmla="*/ 418984 h 1591323"/>
              <a:gd name="connsiteX8" fmla="*/ 595843 w 595858"/>
              <a:gd name="connsiteY8" fmla="*/ 1610 h 15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58" h="1591323">
                <a:moveTo>
                  <a:pt x="595843" y="1610"/>
                </a:moveTo>
                <a:cubicBezTo>
                  <a:pt x="597967" y="32940"/>
                  <a:pt x="376535" y="416329"/>
                  <a:pt x="299539" y="606962"/>
                </a:cubicBezTo>
                <a:cubicBezTo>
                  <a:pt x="222542" y="797595"/>
                  <a:pt x="157759" y="1080093"/>
                  <a:pt x="133864" y="1145407"/>
                </a:cubicBezTo>
                <a:cubicBezTo>
                  <a:pt x="109969" y="1210721"/>
                  <a:pt x="178469" y="925037"/>
                  <a:pt x="156167" y="998848"/>
                </a:cubicBezTo>
                <a:cubicBezTo>
                  <a:pt x="133865" y="1072659"/>
                  <a:pt x="2174" y="1558534"/>
                  <a:pt x="50" y="1588270"/>
                </a:cubicBezTo>
                <a:cubicBezTo>
                  <a:pt x="-2074" y="1618006"/>
                  <a:pt x="62709" y="1426842"/>
                  <a:pt x="143422" y="1177267"/>
                </a:cubicBezTo>
                <a:cubicBezTo>
                  <a:pt x="224135" y="927692"/>
                  <a:pt x="460435" y="217201"/>
                  <a:pt x="484331" y="90820"/>
                </a:cubicBezTo>
                <a:cubicBezTo>
                  <a:pt x="508226" y="-35561"/>
                  <a:pt x="266085" y="431728"/>
                  <a:pt x="286795" y="418984"/>
                </a:cubicBezTo>
                <a:cubicBezTo>
                  <a:pt x="307504" y="406240"/>
                  <a:pt x="593719" y="-29720"/>
                  <a:pt x="595843" y="1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BF553A8-DE30-2765-CA85-83155DF154A9}"/>
              </a:ext>
            </a:extLst>
          </p:cNvPr>
          <p:cNvSpPr/>
          <p:nvPr/>
        </p:nvSpPr>
        <p:spPr>
          <a:xfrm>
            <a:off x="3142973" y="3781480"/>
            <a:ext cx="432052" cy="1469168"/>
          </a:xfrm>
          <a:custGeom>
            <a:avLst/>
            <a:gdLst>
              <a:gd name="connsiteX0" fmla="*/ 431789 w 432052"/>
              <a:gd name="connsiteY0" fmla="*/ 376 h 1469168"/>
              <a:gd name="connsiteX1" fmla="*/ 138672 w 432052"/>
              <a:gd name="connsiteY1" fmla="*/ 589798 h 1469168"/>
              <a:gd name="connsiteX2" fmla="*/ 138672 w 432052"/>
              <a:gd name="connsiteY2" fmla="*/ 968940 h 1469168"/>
              <a:gd name="connsiteX3" fmla="*/ 113183 w 432052"/>
              <a:gd name="connsiteY3" fmla="*/ 940265 h 1469168"/>
              <a:gd name="connsiteX4" fmla="*/ 323463 w 432052"/>
              <a:gd name="connsiteY4" fmla="*/ 1462779 h 1469168"/>
              <a:gd name="connsiteX5" fmla="*/ 167346 w 432052"/>
              <a:gd name="connsiteY5" fmla="*/ 1191964 h 1469168"/>
              <a:gd name="connsiteX6" fmla="*/ 8043 w 432052"/>
              <a:gd name="connsiteY6" fmla="*/ 624845 h 1469168"/>
              <a:gd name="connsiteX7" fmla="*/ 33532 w 432052"/>
              <a:gd name="connsiteY7" fmla="*/ 761845 h 1469168"/>
              <a:gd name="connsiteX8" fmla="*/ 119555 w 432052"/>
              <a:gd name="connsiteY8" fmla="*/ 344471 h 1469168"/>
              <a:gd name="connsiteX9" fmla="*/ 81322 w 432052"/>
              <a:gd name="connsiteY9" fmla="*/ 497402 h 1469168"/>
              <a:gd name="connsiteX10" fmla="*/ 431789 w 432052"/>
              <a:gd name="connsiteY10" fmla="*/ 376 h 14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2" h="1469168">
                <a:moveTo>
                  <a:pt x="431789" y="376"/>
                </a:moveTo>
                <a:cubicBezTo>
                  <a:pt x="441347" y="15775"/>
                  <a:pt x="187525" y="428371"/>
                  <a:pt x="138672" y="589798"/>
                </a:cubicBezTo>
                <a:cubicBezTo>
                  <a:pt x="89819" y="751225"/>
                  <a:pt x="142920" y="910529"/>
                  <a:pt x="138672" y="968940"/>
                </a:cubicBezTo>
                <a:cubicBezTo>
                  <a:pt x="134424" y="1027351"/>
                  <a:pt x="82385" y="857959"/>
                  <a:pt x="113183" y="940265"/>
                </a:cubicBezTo>
                <a:cubicBezTo>
                  <a:pt x="143981" y="1022571"/>
                  <a:pt x="314436" y="1420829"/>
                  <a:pt x="323463" y="1462779"/>
                </a:cubicBezTo>
                <a:cubicBezTo>
                  <a:pt x="332490" y="1504729"/>
                  <a:pt x="219916" y="1331620"/>
                  <a:pt x="167346" y="1191964"/>
                </a:cubicBezTo>
                <a:cubicBezTo>
                  <a:pt x="114776" y="1052308"/>
                  <a:pt x="30345" y="696531"/>
                  <a:pt x="8043" y="624845"/>
                </a:cubicBezTo>
                <a:cubicBezTo>
                  <a:pt x="-14259" y="553159"/>
                  <a:pt x="14947" y="808574"/>
                  <a:pt x="33532" y="761845"/>
                </a:cubicBezTo>
                <a:cubicBezTo>
                  <a:pt x="52117" y="715116"/>
                  <a:pt x="111590" y="388545"/>
                  <a:pt x="119555" y="344471"/>
                </a:cubicBezTo>
                <a:cubicBezTo>
                  <a:pt x="127520" y="300397"/>
                  <a:pt x="31407" y="548379"/>
                  <a:pt x="81322" y="497402"/>
                </a:cubicBezTo>
                <a:cubicBezTo>
                  <a:pt x="131237" y="446425"/>
                  <a:pt x="422231" y="-15023"/>
                  <a:pt x="43178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15FD143-C565-B905-A2A9-8D7B3FD27577}"/>
              </a:ext>
            </a:extLst>
          </p:cNvPr>
          <p:cNvSpPr/>
          <p:nvPr/>
        </p:nvSpPr>
        <p:spPr>
          <a:xfrm>
            <a:off x="3009810" y="4653110"/>
            <a:ext cx="538032" cy="1043846"/>
          </a:xfrm>
          <a:custGeom>
            <a:avLst/>
            <a:gdLst>
              <a:gd name="connsiteX0" fmla="*/ 42438 w 538032"/>
              <a:gd name="connsiteY0" fmla="*/ 24030 h 1043846"/>
              <a:gd name="connsiteX1" fmla="*/ 71113 w 538032"/>
              <a:gd name="connsiteY1" fmla="*/ 78193 h 1043846"/>
              <a:gd name="connsiteX2" fmla="*/ 526720 w 538032"/>
              <a:gd name="connsiteY2" fmla="*/ 715406 h 1043846"/>
              <a:gd name="connsiteX3" fmla="*/ 367416 w 538032"/>
              <a:gd name="connsiteY3" fmla="*/ 549730 h 1043846"/>
              <a:gd name="connsiteX4" fmla="*/ 13764 w 538032"/>
              <a:gd name="connsiteY4" fmla="*/ 237496 h 1043846"/>
              <a:gd name="connsiteX5" fmla="*/ 96601 w 538032"/>
              <a:gd name="connsiteY5" fmla="*/ 333078 h 1043846"/>
              <a:gd name="connsiteX6" fmla="*/ 325998 w 538032"/>
              <a:gd name="connsiteY6" fmla="*/ 928872 h 1043846"/>
              <a:gd name="connsiteX7" fmla="*/ 141206 w 538032"/>
              <a:gd name="connsiteY7" fmla="*/ 673987 h 1043846"/>
              <a:gd name="connsiteX8" fmla="*/ 303695 w 538032"/>
              <a:gd name="connsiteY8" fmla="*/ 1043570 h 1043846"/>
              <a:gd name="connsiteX9" fmla="*/ 163508 w 538032"/>
              <a:gd name="connsiteY9" fmla="*/ 603893 h 1043846"/>
              <a:gd name="connsiteX10" fmla="*/ 348300 w 538032"/>
              <a:gd name="connsiteY10" fmla="*/ 677173 h 1043846"/>
              <a:gd name="connsiteX11" fmla="*/ 278207 w 538032"/>
              <a:gd name="connsiteY11" fmla="*/ 517870 h 1043846"/>
              <a:gd name="connsiteX12" fmla="*/ 281393 w 538032"/>
              <a:gd name="connsiteY12" fmla="*/ 425474 h 1043846"/>
              <a:gd name="connsiteX13" fmla="*/ 163508 w 538032"/>
              <a:gd name="connsiteY13" fmla="*/ 202450 h 1043846"/>
              <a:gd name="connsiteX14" fmla="*/ 42438 w 538032"/>
              <a:gd name="connsiteY14" fmla="*/ 24030 h 10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032" h="1043846">
                <a:moveTo>
                  <a:pt x="42438" y="24030"/>
                </a:moveTo>
                <a:cubicBezTo>
                  <a:pt x="27039" y="3320"/>
                  <a:pt x="-9601" y="-37036"/>
                  <a:pt x="71113" y="78193"/>
                </a:cubicBezTo>
                <a:cubicBezTo>
                  <a:pt x="151827" y="193422"/>
                  <a:pt x="477336" y="636817"/>
                  <a:pt x="526720" y="715406"/>
                </a:cubicBezTo>
                <a:cubicBezTo>
                  <a:pt x="576104" y="793996"/>
                  <a:pt x="452909" y="629382"/>
                  <a:pt x="367416" y="549730"/>
                </a:cubicBezTo>
                <a:cubicBezTo>
                  <a:pt x="281923" y="470078"/>
                  <a:pt x="58900" y="273605"/>
                  <a:pt x="13764" y="237496"/>
                </a:cubicBezTo>
                <a:cubicBezTo>
                  <a:pt x="-31372" y="201387"/>
                  <a:pt x="44562" y="217849"/>
                  <a:pt x="96601" y="333078"/>
                </a:cubicBezTo>
                <a:cubicBezTo>
                  <a:pt x="148640" y="448307"/>
                  <a:pt x="318564" y="872054"/>
                  <a:pt x="325998" y="928872"/>
                </a:cubicBezTo>
                <a:cubicBezTo>
                  <a:pt x="333432" y="985690"/>
                  <a:pt x="144923" y="654871"/>
                  <a:pt x="141206" y="673987"/>
                </a:cubicBezTo>
                <a:cubicBezTo>
                  <a:pt x="137489" y="693103"/>
                  <a:pt x="299978" y="1055252"/>
                  <a:pt x="303695" y="1043570"/>
                </a:cubicBezTo>
                <a:cubicBezTo>
                  <a:pt x="307412" y="1031888"/>
                  <a:pt x="156074" y="664959"/>
                  <a:pt x="163508" y="603893"/>
                </a:cubicBezTo>
                <a:cubicBezTo>
                  <a:pt x="170942" y="542827"/>
                  <a:pt x="329184" y="691510"/>
                  <a:pt x="348300" y="677173"/>
                </a:cubicBezTo>
                <a:cubicBezTo>
                  <a:pt x="367416" y="662836"/>
                  <a:pt x="289358" y="559820"/>
                  <a:pt x="278207" y="517870"/>
                </a:cubicBezTo>
                <a:cubicBezTo>
                  <a:pt x="267056" y="475920"/>
                  <a:pt x="300509" y="478044"/>
                  <a:pt x="281393" y="425474"/>
                </a:cubicBezTo>
                <a:cubicBezTo>
                  <a:pt x="262277" y="372904"/>
                  <a:pt x="208644" y="265640"/>
                  <a:pt x="163508" y="202450"/>
                </a:cubicBezTo>
                <a:cubicBezTo>
                  <a:pt x="118372" y="139260"/>
                  <a:pt x="57837" y="44740"/>
                  <a:pt x="42438" y="24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CA88DCE-BA6C-4343-0A5A-B86390546CAD}"/>
              </a:ext>
            </a:extLst>
          </p:cNvPr>
          <p:cNvSpPr/>
          <p:nvPr/>
        </p:nvSpPr>
        <p:spPr>
          <a:xfrm>
            <a:off x="2230753" y="4657847"/>
            <a:ext cx="748964" cy="1697465"/>
          </a:xfrm>
          <a:custGeom>
            <a:avLst/>
            <a:gdLst>
              <a:gd name="connsiteX0" fmla="*/ 136492 w 748964"/>
              <a:gd name="connsiteY0" fmla="*/ 177 h 1697465"/>
              <a:gd name="connsiteX1" fmla="*/ 47282 w 748964"/>
              <a:gd name="connsiteY1" fmla="*/ 468528 h 1697465"/>
              <a:gd name="connsiteX2" fmla="*/ 193841 w 748964"/>
              <a:gd name="connsiteY2" fmla="*/ 905019 h 1697465"/>
              <a:gd name="connsiteX3" fmla="*/ 85515 w 748964"/>
              <a:gd name="connsiteY3" fmla="*/ 914577 h 1697465"/>
              <a:gd name="connsiteX4" fmla="*/ 566610 w 748964"/>
              <a:gd name="connsiteY4" fmla="*/ 1561347 h 1697465"/>
              <a:gd name="connsiteX5" fmla="*/ 745030 w 748964"/>
              <a:gd name="connsiteY5" fmla="*/ 1679232 h 1697465"/>
              <a:gd name="connsiteX6" fmla="*/ 420051 w 748964"/>
              <a:gd name="connsiteY6" fmla="*/ 1296904 h 1697465"/>
              <a:gd name="connsiteX7" fmla="*/ 136492 w 748964"/>
              <a:gd name="connsiteY7" fmla="*/ 933693 h 1697465"/>
              <a:gd name="connsiteX8" fmla="*/ 2677 w 748964"/>
              <a:gd name="connsiteY8" fmla="*/ 235945 h 1697465"/>
              <a:gd name="connsiteX9" fmla="*/ 53654 w 748964"/>
              <a:gd name="connsiteY9" fmla="*/ 411179 h 1697465"/>
              <a:gd name="connsiteX10" fmla="*/ 136492 w 748964"/>
              <a:gd name="connsiteY10" fmla="*/ 177 h 16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964" h="1697465">
                <a:moveTo>
                  <a:pt x="136492" y="177"/>
                </a:moveTo>
                <a:cubicBezTo>
                  <a:pt x="135430" y="9735"/>
                  <a:pt x="37724" y="317721"/>
                  <a:pt x="47282" y="468528"/>
                </a:cubicBezTo>
                <a:cubicBezTo>
                  <a:pt x="56840" y="619335"/>
                  <a:pt x="187469" y="830678"/>
                  <a:pt x="193841" y="905019"/>
                </a:cubicBezTo>
                <a:cubicBezTo>
                  <a:pt x="200213" y="979361"/>
                  <a:pt x="23387" y="805189"/>
                  <a:pt x="85515" y="914577"/>
                </a:cubicBezTo>
                <a:cubicBezTo>
                  <a:pt x="147643" y="1023965"/>
                  <a:pt x="456691" y="1433905"/>
                  <a:pt x="566610" y="1561347"/>
                </a:cubicBezTo>
                <a:cubicBezTo>
                  <a:pt x="676529" y="1688790"/>
                  <a:pt x="769457" y="1723306"/>
                  <a:pt x="745030" y="1679232"/>
                </a:cubicBezTo>
                <a:cubicBezTo>
                  <a:pt x="720604" y="1635158"/>
                  <a:pt x="521474" y="1421161"/>
                  <a:pt x="420051" y="1296904"/>
                </a:cubicBezTo>
                <a:cubicBezTo>
                  <a:pt x="318628" y="1172648"/>
                  <a:pt x="206054" y="1110520"/>
                  <a:pt x="136492" y="933693"/>
                </a:cubicBezTo>
                <a:cubicBezTo>
                  <a:pt x="66930" y="756866"/>
                  <a:pt x="16483" y="323031"/>
                  <a:pt x="2677" y="235945"/>
                </a:cubicBezTo>
                <a:cubicBezTo>
                  <a:pt x="-11129" y="148859"/>
                  <a:pt x="31883" y="451536"/>
                  <a:pt x="53654" y="411179"/>
                </a:cubicBezTo>
                <a:cubicBezTo>
                  <a:pt x="75425" y="370822"/>
                  <a:pt x="137554" y="-9381"/>
                  <a:pt x="1364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5AC8D5E-961E-FD7E-C875-7046C191F6C9}"/>
              </a:ext>
            </a:extLst>
          </p:cNvPr>
          <p:cNvSpPr/>
          <p:nvPr/>
        </p:nvSpPr>
        <p:spPr>
          <a:xfrm>
            <a:off x="3991089" y="2311653"/>
            <a:ext cx="1259547" cy="412540"/>
          </a:xfrm>
          <a:custGeom>
            <a:avLst/>
            <a:gdLst>
              <a:gd name="connsiteX0" fmla="*/ 1048 w 1259547"/>
              <a:gd name="connsiteY0" fmla="*/ 122499 h 412540"/>
              <a:gd name="connsiteX1" fmla="*/ 488515 w 1259547"/>
              <a:gd name="connsiteY1" fmla="*/ 87452 h 412540"/>
              <a:gd name="connsiteX2" fmla="*/ 791191 w 1259547"/>
              <a:gd name="connsiteY2" fmla="*/ 339151 h 412540"/>
              <a:gd name="connsiteX3" fmla="*/ 752958 w 1259547"/>
              <a:gd name="connsiteY3" fmla="*/ 176662 h 412540"/>
              <a:gd name="connsiteX4" fmla="*/ 1259542 w 1259547"/>
              <a:gd name="connsiteY4" fmla="*/ 412431 h 412540"/>
              <a:gd name="connsiteX5" fmla="*/ 762517 w 1259547"/>
              <a:gd name="connsiteY5" fmla="*/ 141615 h 412540"/>
              <a:gd name="connsiteX6" fmla="*/ 319654 w 1259547"/>
              <a:gd name="connsiteY6" fmla="*/ 1429 h 412540"/>
              <a:gd name="connsiteX7" fmla="*/ 357887 w 1259547"/>
              <a:gd name="connsiteY7" fmla="*/ 71522 h 412540"/>
              <a:gd name="connsiteX8" fmla="*/ 1048 w 1259547"/>
              <a:gd name="connsiteY8" fmla="*/ 122499 h 4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547" h="412540">
                <a:moveTo>
                  <a:pt x="1048" y="122499"/>
                </a:moveTo>
                <a:cubicBezTo>
                  <a:pt x="22819" y="125154"/>
                  <a:pt x="356825" y="51343"/>
                  <a:pt x="488515" y="87452"/>
                </a:cubicBezTo>
                <a:cubicBezTo>
                  <a:pt x="620206" y="123561"/>
                  <a:pt x="747117" y="324283"/>
                  <a:pt x="791191" y="339151"/>
                </a:cubicBezTo>
                <a:cubicBezTo>
                  <a:pt x="835265" y="354019"/>
                  <a:pt x="674900" y="164449"/>
                  <a:pt x="752958" y="176662"/>
                </a:cubicBezTo>
                <a:cubicBezTo>
                  <a:pt x="831016" y="188875"/>
                  <a:pt x="1257949" y="418272"/>
                  <a:pt x="1259542" y="412431"/>
                </a:cubicBezTo>
                <a:cubicBezTo>
                  <a:pt x="1261135" y="406590"/>
                  <a:pt x="919165" y="210115"/>
                  <a:pt x="762517" y="141615"/>
                </a:cubicBezTo>
                <a:cubicBezTo>
                  <a:pt x="605869" y="73115"/>
                  <a:pt x="387092" y="13111"/>
                  <a:pt x="319654" y="1429"/>
                </a:cubicBezTo>
                <a:cubicBezTo>
                  <a:pt x="252216" y="-10253"/>
                  <a:pt x="412581" y="52937"/>
                  <a:pt x="357887" y="71522"/>
                </a:cubicBezTo>
                <a:cubicBezTo>
                  <a:pt x="303193" y="90107"/>
                  <a:pt x="-20723" y="119844"/>
                  <a:pt x="1048" y="12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C0DDBA5-CC46-FD18-3FFF-51B9ECEC3B48}"/>
              </a:ext>
            </a:extLst>
          </p:cNvPr>
          <p:cNvSpPr/>
          <p:nvPr/>
        </p:nvSpPr>
        <p:spPr>
          <a:xfrm>
            <a:off x="5657390" y="3592831"/>
            <a:ext cx="76332" cy="1109115"/>
          </a:xfrm>
          <a:custGeom>
            <a:avLst/>
            <a:gdLst>
              <a:gd name="connsiteX0" fmla="*/ 29732 w 76332"/>
              <a:gd name="connsiteY0" fmla="*/ 4234 h 1109115"/>
              <a:gd name="connsiteX1" fmla="*/ 55220 w 76332"/>
              <a:gd name="connsiteY1" fmla="*/ 450283 h 1109115"/>
              <a:gd name="connsiteX2" fmla="*/ 52034 w 76332"/>
              <a:gd name="connsiteY2" fmla="*/ 606400 h 1109115"/>
              <a:gd name="connsiteX3" fmla="*/ 1057 w 76332"/>
              <a:gd name="connsiteY3" fmla="*/ 450283 h 1109115"/>
              <a:gd name="connsiteX4" fmla="*/ 16988 w 76332"/>
              <a:gd name="connsiteY4" fmla="*/ 912262 h 1109115"/>
              <a:gd name="connsiteX5" fmla="*/ 10616 w 76332"/>
              <a:gd name="connsiteY5" fmla="*/ 1106612 h 1109115"/>
              <a:gd name="connsiteX6" fmla="*/ 4243 w 76332"/>
              <a:gd name="connsiteY6" fmla="*/ 791191 h 1109115"/>
              <a:gd name="connsiteX7" fmla="*/ 67965 w 76332"/>
              <a:gd name="connsiteY7" fmla="*/ 377003 h 1109115"/>
              <a:gd name="connsiteX8" fmla="*/ 67965 w 76332"/>
              <a:gd name="connsiteY8" fmla="*/ 233630 h 1109115"/>
              <a:gd name="connsiteX9" fmla="*/ 29732 w 76332"/>
              <a:gd name="connsiteY9" fmla="*/ 4234 h 11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" h="1109115">
                <a:moveTo>
                  <a:pt x="29732" y="4234"/>
                </a:moveTo>
                <a:cubicBezTo>
                  <a:pt x="27608" y="40343"/>
                  <a:pt x="51503" y="349922"/>
                  <a:pt x="55220" y="450283"/>
                </a:cubicBezTo>
                <a:cubicBezTo>
                  <a:pt x="58937" y="550644"/>
                  <a:pt x="61061" y="606400"/>
                  <a:pt x="52034" y="606400"/>
                </a:cubicBezTo>
                <a:cubicBezTo>
                  <a:pt x="43007" y="606400"/>
                  <a:pt x="6898" y="399306"/>
                  <a:pt x="1057" y="450283"/>
                </a:cubicBezTo>
                <a:cubicBezTo>
                  <a:pt x="-4784" y="501260"/>
                  <a:pt x="15395" y="802874"/>
                  <a:pt x="16988" y="912262"/>
                </a:cubicBezTo>
                <a:cubicBezTo>
                  <a:pt x="18581" y="1021650"/>
                  <a:pt x="12740" y="1126790"/>
                  <a:pt x="10616" y="1106612"/>
                </a:cubicBezTo>
                <a:cubicBezTo>
                  <a:pt x="8492" y="1086434"/>
                  <a:pt x="-5315" y="912792"/>
                  <a:pt x="4243" y="791191"/>
                </a:cubicBezTo>
                <a:cubicBezTo>
                  <a:pt x="13801" y="669590"/>
                  <a:pt x="57345" y="469930"/>
                  <a:pt x="67965" y="377003"/>
                </a:cubicBezTo>
                <a:cubicBezTo>
                  <a:pt x="78585" y="284076"/>
                  <a:pt x="79647" y="294165"/>
                  <a:pt x="67965" y="233630"/>
                </a:cubicBezTo>
                <a:cubicBezTo>
                  <a:pt x="56283" y="173095"/>
                  <a:pt x="31856" y="-31875"/>
                  <a:pt x="29732" y="4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367DC5C-4BCB-C9AA-B20A-FABD4C456024}"/>
              </a:ext>
            </a:extLst>
          </p:cNvPr>
          <p:cNvSpPr/>
          <p:nvPr/>
        </p:nvSpPr>
        <p:spPr>
          <a:xfrm>
            <a:off x="4788079" y="2614242"/>
            <a:ext cx="1355512" cy="1491824"/>
          </a:xfrm>
          <a:custGeom>
            <a:avLst/>
            <a:gdLst>
              <a:gd name="connsiteX0" fmla="*/ 19690 w 1355512"/>
              <a:gd name="connsiteY0" fmla="*/ 11074 h 1491824"/>
              <a:gd name="connsiteX1" fmla="*/ 83411 w 1355512"/>
              <a:gd name="connsiteY1" fmla="*/ 55679 h 1491824"/>
              <a:gd name="connsiteX2" fmla="*/ 854438 w 1355512"/>
              <a:gd name="connsiteY2" fmla="*/ 555890 h 1491824"/>
              <a:gd name="connsiteX3" fmla="*/ 1131626 w 1355512"/>
              <a:gd name="connsiteY3" fmla="*/ 966892 h 1491824"/>
              <a:gd name="connsiteX4" fmla="*/ 1096579 w 1355512"/>
              <a:gd name="connsiteY4" fmla="*/ 868125 h 1491824"/>
              <a:gd name="connsiteX5" fmla="*/ 1354650 w 1355512"/>
              <a:gd name="connsiteY5" fmla="*/ 1489407 h 1491824"/>
              <a:gd name="connsiteX6" fmla="*/ 1173044 w 1355512"/>
              <a:gd name="connsiteY6" fmla="*/ 1065660 h 1491824"/>
              <a:gd name="connsiteX7" fmla="*/ 978695 w 1355512"/>
              <a:gd name="connsiteY7" fmla="*/ 619612 h 1491824"/>
              <a:gd name="connsiteX8" fmla="*/ 736554 w 1355512"/>
              <a:gd name="connsiteY8" fmla="*/ 230912 h 1491824"/>
              <a:gd name="connsiteX9" fmla="*/ 956392 w 1355512"/>
              <a:gd name="connsiteY9" fmla="*/ 600495 h 1491824"/>
              <a:gd name="connsiteX10" fmla="*/ 609111 w 1355512"/>
              <a:gd name="connsiteY10" fmla="*/ 297819 h 1491824"/>
              <a:gd name="connsiteX11" fmla="*/ 201295 w 1355512"/>
              <a:gd name="connsiteY11" fmla="*/ 68423 h 1491824"/>
              <a:gd name="connsiteX12" fmla="*/ 494413 w 1355512"/>
              <a:gd name="connsiteY12" fmla="*/ 301005 h 1491824"/>
              <a:gd name="connsiteX13" fmla="*/ 19690 w 1355512"/>
              <a:gd name="connsiteY13" fmla="*/ 11074 h 14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512" h="1491824">
                <a:moveTo>
                  <a:pt x="19690" y="11074"/>
                </a:moveTo>
                <a:cubicBezTo>
                  <a:pt x="-48810" y="-29814"/>
                  <a:pt x="83411" y="55679"/>
                  <a:pt x="83411" y="55679"/>
                </a:cubicBezTo>
                <a:cubicBezTo>
                  <a:pt x="222536" y="146482"/>
                  <a:pt x="679736" y="404021"/>
                  <a:pt x="854438" y="555890"/>
                </a:cubicBezTo>
                <a:cubicBezTo>
                  <a:pt x="1029141" y="707759"/>
                  <a:pt x="1091269" y="914853"/>
                  <a:pt x="1131626" y="966892"/>
                </a:cubicBezTo>
                <a:cubicBezTo>
                  <a:pt x="1171983" y="1018931"/>
                  <a:pt x="1059408" y="781039"/>
                  <a:pt x="1096579" y="868125"/>
                </a:cubicBezTo>
                <a:cubicBezTo>
                  <a:pt x="1133750" y="955211"/>
                  <a:pt x="1341906" y="1456485"/>
                  <a:pt x="1354650" y="1489407"/>
                </a:cubicBezTo>
                <a:cubicBezTo>
                  <a:pt x="1367394" y="1522329"/>
                  <a:pt x="1235703" y="1210626"/>
                  <a:pt x="1173044" y="1065660"/>
                </a:cubicBezTo>
                <a:cubicBezTo>
                  <a:pt x="1110385" y="920694"/>
                  <a:pt x="1051443" y="758737"/>
                  <a:pt x="978695" y="619612"/>
                </a:cubicBezTo>
                <a:cubicBezTo>
                  <a:pt x="905947" y="480487"/>
                  <a:pt x="740271" y="234098"/>
                  <a:pt x="736554" y="230912"/>
                </a:cubicBezTo>
                <a:cubicBezTo>
                  <a:pt x="732837" y="227726"/>
                  <a:pt x="977633" y="589344"/>
                  <a:pt x="956392" y="600495"/>
                </a:cubicBezTo>
                <a:cubicBezTo>
                  <a:pt x="935152" y="611646"/>
                  <a:pt x="734961" y="386498"/>
                  <a:pt x="609111" y="297819"/>
                </a:cubicBezTo>
                <a:cubicBezTo>
                  <a:pt x="483262" y="209140"/>
                  <a:pt x="220411" y="67892"/>
                  <a:pt x="201295" y="68423"/>
                </a:cubicBezTo>
                <a:cubicBezTo>
                  <a:pt x="182179" y="68954"/>
                  <a:pt x="527336" y="311625"/>
                  <a:pt x="494413" y="301005"/>
                </a:cubicBezTo>
                <a:cubicBezTo>
                  <a:pt x="461490" y="290385"/>
                  <a:pt x="88190" y="51962"/>
                  <a:pt x="19690" y="1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1177454-3DAC-D2EB-5998-EB8740386061}"/>
              </a:ext>
            </a:extLst>
          </p:cNvPr>
          <p:cNvSpPr/>
          <p:nvPr/>
        </p:nvSpPr>
        <p:spPr>
          <a:xfrm>
            <a:off x="5651605" y="3546401"/>
            <a:ext cx="131268" cy="1098644"/>
          </a:xfrm>
          <a:custGeom>
            <a:avLst/>
            <a:gdLst>
              <a:gd name="connsiteX0" fmla="*/ 25959 w 131268"/>
              <a:gd name="connsiteY0" fmla="*/ 6059 h 1098644"/>
              <a:gd name="connsiteX1" fmla="*/ 89680 w 131268"/>
              <a:gd name="connsiteY1" fmla="*/ 767528 h 1098644"/>
              <a:gd name="connsiteX2" fmla="*/ 470 w 131268"/>
              <a:gd name="connsiteY2" fmla="*/ 1089320 h 1098644"/>
              <a:gd name="connsiteX3" fmla="*/ 57819 w 131268"/>
              <a:gd name="connsiteY3" fmla="*/ 984180 h 1098644"/>
              <a:gd name="connsiteX4" fmla="*/ 131099 w 131268"/>
              <a:gd name="connsiteY4" fmla="*/ 697435 h 1098644"/>
              <a:gd name="connsiteX5" fmla="*/ 76936 w 131268"/>
              <a:gd name="connsiteY5" fmla="*/ 426619 h 1098644"/>
              <a:gd name="connsiteX6" fmla="*/ 25959 w 131268"/>
              <a:gd name="connsiteY6" fmla="*/ 6059 h 10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8" h="1098644">
                <a:moveTo>
                  <a:pt x="25959" y="6059"/>
                </a:moveTo>
                <a:cubicBezTo>
                  <a:pt x="28083" y="62877"/>
                  <a:pt x="93928" y="586985"/>
                  <a:pt x="89680" y="767528"/>
                </a:cubicBezTo>
                <a:cubicBezTo>
                  <a:pt x="85432" y="948071"/>
                  <a:pt x="5780" y="1053211"/>
                  <a:pt x="470" y="1089320"/>
                </a:cubicBezTo>
                <a:cubicBezTo>
                  <a:pt x="-4840" y="1125429"/>
                  <a:pt x="36048" y="1049494"/>
                  <a:pt x="57819" y="984180"/>
                </a:cubicBezTo>
                <a:cubicBezTo>
                  <a:pt x="79591" y="918866"/>
                  <a:pt x="127913" y="790362"/>
                  <a:pt x="131099" y="697435"/>
                </a:cubicBezTo>
                <a:cubicBezTo>
                  <a:pt x="134285" y="604508"/>
                  <a:pt x="91804" y="545565"/>
                  <a:pt x="76936" y="426619"/>
                </a:cubicBezTo>
                <a:cubicBezTo>
                  <a:pt x="62068" y="307673"/>
                  <a:pt x="23835" y="-50759"/>
                  <a:pt x="25959" y="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30410A9-7FE9-4C37-01C9-094EFCF1FD4E}"/>
              </a:ext>
            </a:extLst>
          </p:cNvPr>
          <p:cNvSpPr/>
          <p:nvPr/>
        </p:nvSpPr>
        <p:spPr>
          <a:xfrm>
            <a:off x="5617563" y="3936660"/>
            <a:ext cx="331307" cy="1146849"/>
          </a:xfrm>
          <a:custGeom>
            <a:avLst/>
            <a:gdLst>
              <a:gd name="connsiteX0" fmla="*/ 155583 w 331307"/>
              <a:gd name="connsiteY0" fmla="*/ 1314 h 1146849"/>
              <a:gd name="connsiteX1" fmla="*/ 130094 w 331307"/>
              <a:gd name="connsiteY1" fmla="*/ 664015 h 1146849"/>
              <a:gd name="connsiteX2" fmla="*/ 88675 w 331307"/>
              <a:gd name="connsiteY2" fmla="*/ 829690 h 1146849"/>
              <a:gd name="connsiteX3" fmla="*/ 168327 w 331307"/>
              <a:gd name="connsiteY3" fmla="*/ 750038 h 1146849"/>
              <a:gd name="connsiteX4" fmla="*/ 2652 w 331307"/>
              <a:gd name="connsiteY4" fmla="*/ 1138738 h 1146849"/>
              <a:gd name="connsiteX5" fmla="*/ 85489 w 331307"/>
              <a:gd name="connsiteY5" fmla="*/ 938016 h 1146849"/>
              <a:gd name="connsiteX6" fmla="*/ 330816 w 331307"/>
              <a:gd name="connsiteY6" fmla="*/ 93709 h 1146849"/>
              <a:gd name="connsiteX7" fmla="*/ 149211 w 331307"/>
              <a:gd name="connsiteY7" fmla="*/ 482409 h 1146849"/>
              <a:gd name="connsiteX8" fmla="*/ 155583 w 331307"/>
              <a:gd name="connsiteY8" fmla="*/ 1314 h 11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7" h="1146849">
                <a:moveTo>
                  <a:pt x="155583" y="1314"/>
                </a:moveTo>
                <a:cubicBezTo>
                  <a:pt x="152397" y="31582"/>
                  <a:pt x="141245" y="525952"/>
                  <a:pt x="130094" y="664015"/>
                </a:cubicBezTo>
                <a:cubicBezTo>
                  <a:pt x="118943" y="802078"/>
                  <a:pt x="82303" y="815353"/>
                  <a:pt x="88675" y="829690"/>
                </a:cubicBezTo>
                <a:cubicBezTo>
                  <a:pt x="95047" y="844027"/>
                  <a:pt x="182664" y="698530"/>
                  <a:pt x="168327" y="750038"/>
                </a:cubicBezTo>
                <a:cubicBezTo>
                  <a:pt x="153990" y="801546"/>
                  <a:pt x="16458" y="1107408"/>
                  <a:pt x="2652" y="1138738"/>
                </a:cubicBezTo>
                <a:cubicBezTo>
                  <a:pt x="-11154" y="1170068"/>
                  <a:pt x="30795" y="1112187"/>
                  <a:pt x="85489" y="938016"/>
                </a:cubicBezTo>
                <a:cubicBezTo>
                  <a:pt x="140183" y="763845"/>
                  <a:pt x="320196" y="169643"/>
                  <a:pt x="330816" y="93709"/>
                </a:cubicBezTo>
                <a:cubicBezTo>
                  <a:pt x="341436" y="17775"/>
                  <a:pt x="176823" y="491436"/>
                  <a:pt x="149211" y="482409"/>
                </a:cubicBezTo>
                <a:cubicBezTo>
                  <a:pt x="121599" y="473382"/>
                  <a:pt x="158769" y="-28954"/>
                  <a:pt x="155583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7F38204-2B2A-D443-8D4F-1AE8CCA35782}"/>
              </a:ext>
            </a:extLst>
          </p:cNvPr>
          <p:cNvSpPr/>
          <p:nvPr/>
        </p:nvSpPr>
        <p:spPr>
          <a:xfrm>
            <a:off x="5707860" y="3360492"/>
            <a:ext cx="405672" cy="1456630"/>
          </a:xfrm>
          <a:custGeom>
            <a:avLst/>
            <a:gdLst>
              <a:gd name="connsiteX0" fmla="*/ 1564 w 405672"/>
              <a:gd name="connsiteY0" fmla="*/ 7176 h 1456630"/>
              <a:gd name="connsiteX1" fmla="*/ 100332 w 405672"/>
              <a:gd name="connsiteY1" fmla="*/ 112316 h 1456630"/>
              <a:gd name="connsiteX2" fmla="*/ 390264 w 405672"/>
              <a:gd name="connsiteY2" fmla="*/ 717668 h 1456630"/>
              <a:gd name="connsiteX3" fmla="*/ 367962 w 405672"/>
              <a:gd name="connsiteY3" fmla="*/ 1058577 h 1456630"/>
              <a:gd name="connsiteX4" fmla="*/ 387078 w 405672"/>
              <a:gd name="connsiteY4" fmla="*/ 902460 h 1456630"/>
              <a:gd name="connsiteX5" fmla="*/ 329729 w 405672"/>
              <a:gd name="connsiteY5" fmla="*/ 1450463 h 1456630"/>
              <a:gd name="connsiteX6" fmla="*/ 342473 w 405672"/>
              <a:gd name="connsiteY6" fmla="*/ 1144601 h 1456630"/>
              <a:gd name="connsiteX7" fmla="*/ 316985 w 405672"/>
              <a:gd name="connsiteY7" fmla="*/ 357643 h 1456630"/>
              <a:gd name="connsiteX8" fmla="*/ 288310 w 405672"/>
              <a:gd name="connsiteY8" fmla="*/ 414992 h 1456630"/>
              <a:gd name="connsiteX9" fmla="*/ 164054 w 405672"/>
              <a:gd name="connsiteY9" fmla="*/ 211084 h 1456630"/>
              <a:gd name="connsiteX10" fmla="*/ 1564 w 405672"/>
              <a:gd name="connsiteY10" fmla="*/ 7176 h 14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672" h="1456630">
                <a:moveTo>
                  <a:pt x="1564" y="7176"/>
                </a:moveTo>
                <a:cubicBezTo>
                  <a:pt x="-9056" y="-9285"/>
                  <a:pt x="35549" y="-6099"/>
                  <a:pt x="100332" y="112316"/>
                </a:cubicBezTo>
                <a:cubicBezTo>
                  <a:pt x="165115" y="230731"/>
                  <a:pt x="345659" y="559958"/>
                  <a:pt x="390264" y="717668"/>
                </a:cubicBezTo>
                <a:cubicBezTo>
                  <a:pt x="434869" y="875378"/>
                  <a:pt x="368493" y="1027778"/>
                  <a:pt x="367962" y="1058577"/>
                </a:cubicBezTo>
                <a:cubicBezTo>
                  <a:pt x="367431" y="1089376"/>
                  <a:pt x="393450" y="837146"/>
                  <a:pt x="387078" y="902460"/>
                </a:cubicBezTo>
                <a:cubicBezTo>
                  <a:pt x="380706" y="967774"/>
                  <a:pt x="337163" y="1410106"/>
                  <a:pt x="329729" y="1450463"/>
                </a:cubicBezTo>
                <a:cubicBezTo>
                  <a:pt x="322295" y="1490820"/>
                  <a:pt x="344597" y="1326738"/>
                  <a:pt x="342473" y="1144601"/>
                </a:cubicBezTo>
                <a:cubicBezTo>
                  <a:pt x="340349" y="962464"/>
                  <a:pt x="326012" y="479245"/>
                  <a:pt x="316985" y="357643"/>
                </a:cubicBezTo>
                <a:cubicBezTo>
                  <a:pt x="307958" y="236041"/>
                  <a:pt x="313798" y="439418"/>
                  <a:pt x="288310" y="414992"/>
                </a:cubicBezTo>
                <a:cubicBezTo>
                  <a:pt x="262822" y="390566"/>
                  <a:pt x="206535" y="278522"/>
                  <a:pt x="164054" y="211084"/>
                </a:cubicBezTo>
                <a:cubicBezTo>
                  <a:pt x="121573" y="143646"/>
                  <a:pt x="12184" y="23637"/>
                  <a:pt x="1564" y="7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630B15B-67E6-C496-125F-CD7A169D60E6}"/>
              </a:ext>
            </a:extLst>
          </p:cNvPr>
          <p:cNvSpPr/>
          <p:nvPr/>
        </p:nvSpPr>
        <p:spPr>
          <a:xfrm>
            <a:off x="5799762" y="3753367"/>
            <a:ext cx="346198" cy="1745397"/>
          </a:xfrm>
          <a:custGeom>
            <a:avLst/>
            <a:gdLst>
              <a:gd name="connsiteX0" fmla="*/ 24361 w 346198"/>
              <a:gd name="connsiteY0" fmla="*/ 6187 h 1745397"/>
              <a:gd name="connsiteX1" fmla="*/ 177292 w 346198"/>
              <a:gd name="connsiteY1" fmla="*/ 872796 h 1745397"/>
              <a:gd name="connsiteX2" fmla="*/ 107198 w 346198"/>
              <a:gd name="connsiteY2" fmla="*/ 1200961 h 1745397"/>
              <a:gd name="connsiteX3" fmla="*/ 154989 w 346198"/>
              <a:gd name="connsiteY3" fmla="*/ 1175472 h 1745397"/>
              <a:gd name="connsiteX4" fmla="*/ 21175 w 346198"/>
              <a:gd name="connsiteY4" fmla="*/ 1710731 h 1745397"/>
              <a:gd name="connsiteX5" fmla="*/ 17989 w 346198"/>
              <a:gd name="connsiteY5" fmla="*/ 1637451 h 1745397"/>
              <a:gd name="connsiteX6" fmla="*/ 193222 w 346198"/>
              <a:gd name="connsiteY6" fmla="*/ 1188216 h 1745397"/>
              <a:gd name="connsiteX7" fmla="*/ 346153 w 346198"/>
              <a:gd name="connsiteY7" fmla="*/ 659330 h 1745397"/>
              <a:gd name="connsiteX8" fmla="*/ 209152 w 346198"/>
              <a:gd name="connsiteY8" fmla="*/ 1134053 h 1745397"/>
              <a:gd name="connsiteX9" fmla="*/ 186850 w 346198"/>
              <a:gd name="connsiteY9" fmla="*/ 570120 h 1745397"/>
              <a:gd name="connsiteX10" fmla="*/ 104012 w 346198"/>
              <a:gd name="connsiteY10" fmla="*/ 302491 h 1745397"/>
              <a:gd name="connsiteX11" fmla="*/ 161361 w 346198"/>
              <a:gd name="connsiteY11" fmla="*/ 474538 h 1745397"/>
              <a:gd name="connsiteX12" fmla="*/ 24361 w 346198"/>
              <a:gd name="connsiteY12" fmla="*/ 6187 h 17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98" h="1745397">
                <a:moveTo>
                  <a:pt x="24361" y="6187"/>
                </a:moveTo>
                <a:cubicBezTo>
                  <a:pt x="27016" y="72563"/>
                  <a:pt x="163486" y="673667"/>
                  <a:pt x="177292" y="872796"/>
                </a:cubicBezTo>
                <a:cubicBezTo>
                  <a:pt x="191098" y="1071925"/>
                  <a:pt x="110915" y="1150515"/>
                  <a:pt x="107198" y="1200961"/>
                </a:cubicBezTo>
                <a:cubicBezTo>
                  <a:pt x="103481" y="1251407"/>
                  <a:pt x="169326" y="1090510"/>
                  <a:pt x="154989" y="1175472"/>
                </a:cubicBezTo>
                <a:cubicBezTo>
                  <a:pt x="140652" y="1260434"/>
                  <a:pt x="44008" y="1633735"/>
                  <a:pt x="21175" y="1710731"/>
                </a:cubicBezTo>
                <a:cubicBezTo>
                  <a:pt x="-1658" y="1787727"/>
                  <a:pt x="-10686" y="1724537"/>
                  <a:pt x="17989" y="1637451"/>
                </a:cubicBezTo>
                <a:cubicBezTo>
                  <a:pt x="46664" y="1550365"/>
                  <a:pt x="138528" y="1351236"/>
                  <a:pt x="193222" y="1188216"/>
                </a:cubicBezTo>
                <a:cubicBezTo>
                  <a:pt x="247916" y="1025196"/>
                  <a:pt x="343498" y="668357"/>
                  <a:pt x="346153" y="659330"/>
                </a:cubicBezTo>
                <a:cubicBezTo>
                  <a:pt x="348808" y="650303"/>
                  <a:pt x="235702" y="1148921"/>
                  <a:pt x="209152" y="1134053"/>
                </a:cubicBezTo>
                <a:cubicBezTo>
                  <a:pt x="182602" y="1119185"/>
                  <a:pt x="204373" y="708714"/>
                  <a:pt x="186850" y="570120"/>
                </a:cubicBezTo>
                <a:cubicBezTo>
                  <a:pt x="169327" y="431526"/>
                  <a:pt x="108260" y="318421"/>
                  <a:pt x="104012" y="302491"/>
                </a:cubicBezTo>
                <a:cubicBezTo>
                  <a:pt x="99764" y="286561"/>
                  <a:pt x="174105" y="520736"/>
                  <a:pt x="161361" y="474538"/>
                </a:cubicBezTo>
                <a:cubicBezTo>
                  <a:pt x="148617" y="428340"/>
                  <a:pt x="21706" y="-60189"/>
                  <a:pt x="24361" y="6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9FE3EB7-59F8-D5AE-B5F5-A9DDB350DF2B}"/>
              </a:ext>
            </a:extLst>
          </p:cNvPr>
          <p:cNvSpPr/>
          <p:nvPr/>
        </p:nvSpPr>
        <p:spPr>
          <a:xfrm>
            <a:off x="5231461" y="4994662"/>
            <a:ext cx="738019" cy="1447271"/>
          </a:xfrm>
          <a:custGeom>
            <a:avLst/>
            <a:gdLst>
              <a:gd name="connsiteX0" fmla="*/ 736034 w 738019"/>
              <a:gd name="connsiteY0" fmla="*/ 1084 h 1447271"/>
              <a:gd name="connsiteX1" fmla="*/ 551243 w 738019"/>
              <a:gd name="connsiteY1" fmla="*/ 294202 h 1447271"/>
              <a:gd name="connsiteX2" fmla="*/ 576731 w 738019"/>
              <a:gd name="connsiteY2" fmla="*/ 440761 h 1447271"/>
              <a:gd name="connsiteX3" fmla="*/ 376009 w 738019"/>
              <a:gd name="connsiteY3" fmla="*/ 909112 h 1447271"/>
              <a:gd name="connsiteX4" fmla="*/ 414242 w 738019"/>
              <a:gd name="connsiteY4" fmla="*/ 810344 h 1447271"/>
              <a:gd name="connsiteX5" fmla="*/ 6426 w 738019"/>
              <a:gd name="connsiteY5" fmla="*/ 1434813 h 1447271"/>
              <a:gd name="connsiteX6" fmla="*/ 188032 w 738019"/>
              <a:gd name="connsiteY6" fmla="*/ 1151253 h 1447271"/>
              <a:gd name="connsiteX7" fmla="*/ 500266 w 738019"/>
              <a:gd name="connsiteY7" fmla="*/ 262341 h 1447271"/>
              <a:gd name="connsiteX8" fmla="*/ 414242 w 738019"/>
              <a:gd name="connsiteY8" fmla="*/ 408900 h 1447271"/>
              <a:gd name="connsiteX9" fmla="*/ 736034 w 738019"/>
              <a:gd name="connsiteY9" fmla="*/ 1084 h 14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19" h="1447271">
                <a:moveTo>
                  <a:pt x="736034" y="1084"/>
                </a:moveTo>
                <a:cubicBezTo>
                  <a:pt x="758867" y="-18032"/>
                  <a:pt x="577793" y="220923"/>
                  <a:pt x="551243" y="294202"/>
                </a:cubicBezTo>
                <a:cubicBezTo>
                  <a:pt x="524693" y="367481"/>
                  <a:pt x="605937" y="338276"/>
                  <a:pt x="576731" y="440761"/>
                </a:cubicBezTo>
                <a:cubicBezTo>
                  <a:pt x="547525" y="543246"/>
                  <a:pt x="403090" y="847515"/>
                  <a:pt x="376009" y="909112"/>
                </a:cubicBezTo>
                <a:cubicBezTo>
                  <a:pt x="348928" y="970709"/>
                  <a:pt x="475839" y="722727"/>
                  <a:pt x="414242" y="810344"/>
                </a:cubicBezTo>
                <a:cubicBezTo>
                  <a:pt x="352645" y="897961"/>
                  <a:pt x="44128" y="1377995"/>
                  <a:pt x="6426" y="1434813"/>
                </a:cubicBezTo>
                <a:cubicBezTo>
                  <a:pt x="-31276" y="1491631"/>
                  <a:pt x="105725" y="1346665"/>
                  <a:pt x="188032" y="1151253"/>
                </a:cubicBezTo>
                <a:cubicBezTo>
                  <a:pt x="270339" y="955841"/>
                  <a:pt x="462564" y="386067"/>
                  <a:pt x="500266" y="262341"/>
                </a:cubicBezTo>
                <a:cubicBezTo>
                  <a:pt x="537968" y="138616"/>
                  <a:pt x="373885" y="452974"/>
                  <a:pt x="414242" y="408900"/>
                </a:cubicBezTo>
                <a:cubicBezTo>
                  <a:pt x="454599" y="364826"/>
                  <a:pt x="713201" y="20200"/>
                  <a:pt x="736034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CE750BA-2DD5-6503-FA1A-C3F1D53EF0BA}"/>
              </a:ext>
            </a:extLst>
          </p:cNvPr>
          <p:cNvSpPr/>
          <p:nvPr/>
        </p:nvSpPr>
        <p:spPr>
          <a:xfrm>
            <a:off x="3463158" y="2762920"/>
            <a:ext cx="1090191" cy="1621585"/>
          </a:xfrm>
          <a:custGeom>
            <a:avLst/>
            <a:gdLst>
              <a:gd name="connsiteX0" fmla="*/ 1083790 w 1090191"/>
              <a:gd name="connsiteY0" fmla="*/ 17858 h 1621585"/>
              <a:gd name="connsiteX1" fmla="*/ 457489 w 1090191"/>
              <a:gd name="connsiteY1" fmla="*/ 969836 h 1621585"/>
              <a:gd name="connsiteX2" fmla="*/ 319702 w 1090191"/>
              <a:gd name="connsiteY2" fmla="*/ 1401984 h 1621585"/>
              <a:gd name="connsiteX3" fmla="*/ 376069 w 1090191"/>
              <a:gd name="connsiteY3" fmla="*/ 1257935 h 1621585"/>
              <a:gd name="connsiteX4" fmla="*/ 289 w 1090191"/>
              <a:gd name="connsiteY4" fmla="*/ 1621190 h 1621585"/>
              <a:gd name="connsiteX5" fmla="*/ 444963 w 1090191"/>
              <a:gd name="connsiteY5" fmla="*/ 1176516 h 1621585"/>
              <a:gd name="connsiteX6" fmla="*/ 839532 w 1090191"/>
              <a:gd name="connsiteY6" fmla="*/ 700527 h 1621585"/>
              <a:gd name="connsiteX7" fmla="*/ 338491 w 1090191"/>
              <a:gd name="connsiteY7" fmla="*/ 1232883 h 1621585"/>
              <a:gd name="connsiteX8" fmla="*/ 758113 w 1090191"/>
              <a:gd name="connsiteY8" fmla="*/ 412428 h 1621585"/>
              <a:gd name="connsiteX9" fmla="*/ 1083790 w 1090191"/>
              <a:gd name="connsiteY9" fmla="*/ 17858 h 16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91" h="1621585">
                <a:moveTo>
                  <a:pt x="1083790" y="17858"/>
                </a:moveTo>
                <a:cubicBezTo>
                  <a:pt x="1033686" y="110759"/>
                  <a:pt x="584837" y="739148"/>
                  <a:pt x="457489" y="969836"/>
                </a:cubicBezTo>
                <a:cubicBezTo>
                  <a:pt x="330141" y="1200524"/>
                  <a:pt x="333272" y="1353968"/>
                  <a:pt x="319702" y="1401984"/>
                </a:cubicBezTo>
                <a:cubicBezTo>
                  <a:pt x="306132" y="1450000"/>
                  <a:pt x="429304" y="1221401"/>
                  <a:pt x="376069" y="1257935"/>
                </a:cubicBezTo>
                <a:cubicBezTo>
                  <a:pt x="322834" y="1294469"/>
                  <a:pt x="-11193" y="1634760"/>
                  <a:pt x="289" y="1621190"/>
                </a:cubicBezTo>
                <a:cubicBezTo>
                  <a:pt x="11771" y="1607620"/>
                  <a:pt x="305089" y="1329960"/>
                  <a:pt x="444963" y="1176516"/>
                </a:cubicBezTo>
                <a:cubicBezTo>
                  <a:pt x="584837" y="1023072"/>
                  <a:pt x="857277" y="691133"/>
                  <a:pt x="839532" y="700527"/>
                </a:cubicBezTo>
                <a:cubicBezTo>
                  <a:pt x="821787" y="709922"/>
                  <a:pt x="352061" y="1280899"/>
                  <a:pt x="338491" y="1232883"/>
                </a:cubicBezTo>
                <a:cubicBezTo>
                  <a:pt x="324921" y="1184867"/>
                  <a:pt x="639116" y="609713"/>
                  <a:pt x="758113" y="412428"/>
                </a:cubicBezTo>
                <a:cubicBezTo>
                  <a:pt x="877110" y="215143"/>
                  <a:pt x="1133894" y="-75043"/>
                  <a:pt x="1083790" y="17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E6937E9-5511-A764-2B02-50AC848CF7C8}"/>
              </a:ext>
            </a:extLst>
          </p:cNvPr>
          <p:cNvSpPr/>
          <p:nvPr/>
        </p:nvSpPr>
        <p:spPr>
          <a:xfrm>
            <a:off x="4102575" y="2885930"/>
            <a:ext cx="544931" cy="1344512"/>
          </a:xfrm>
          <a:custGeom>
            <a:avLst/>
            <a:gdLst>
              <a:gd name="connsiteX0" fmla="*/ 544581 w 544931"/>
              <a:gd name="connsiteY0" fmla="*/ 1319 h 1344512"/>
              <a:gd name="connsiteX1" fmla="*/ 162537 w 544931"/>
              <a:gd name="connsiteY1" fmla="*/ 621358 h 1344512"/>
              <a:gd name="connsiteX2" fmla="*/ 137485 w 544931"/>
              <a:gd name="connsiteY2" fmla="*/ 1310289 h 1344512"/>
              <a:gd name="connsiteX3" fmla="*/ 112433 w 544931"/>
              <a:gd name="connsiteY3" fmla="*/ 1166240 h 1344512"/>
              <a:gd name="connsiteX4" fmla="*/ 87381 w 544931"/>
              <a:gd name="connsiteY4" fmla="*/ 527412 h 1344512"/>
              <a:gd name="connsiteX5" fmla="*/ 5962 w 544931"/>
              <a:gd name="connsiteY5" fmla="*/ 865615 h 1344512"/>
              <a:gd name="connsiteX6" fmla="*/ 269009 w 544931"/>
              <a:gd name="connsiteY6" fmla="*/ 301944 h 1344512"/>
              <a:gd name="connsiteX7" fmla="*/ 87381 w 544931"/>
              <a:gd name="connsiteY7" fmla="*/ 452256 h 1344512"/>
              <a:gd name="connsiteX8" fmla="*/ 544581 w 544931"/>
              <a:gd name="connsiteY8" fmla="*/ 1319 h 13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31" h="1344512">
                <a:moveTo>
                  <a:pt x="544581" y="1319"/>
                </a:moveTo>
                <a:cubicBezTo>
                  <a:pt x="557107" y="29503"/>
                  <a:pt x="230386" y="403196"/>
                  <a:pt x="162537" y="621358"/>
                </a:cubicBezTo>
                <a:cubicBezTo>
                  <a:pt x="94688" y="839520"/>
                  <a:pt x="145836" y="1219475"/>
                  <a:pt x="137485" y="1310289"/>
                </a:cubicBezTo>
                <a:cubicBezTo>
                  <a:pt x="129134" y="1401103"/>
                  <a:pt x="120784" y="1296719"/>
                  <a:pt x="112433" y="1166240"/>
                </a:cubicBezTo>
                <a:cubicBezTo>
                  <a:pt x="104082" y="1035761"/>
                  <a:pt x="105126" y="577516"/>
                  <a:pt x="87381" y="527412"/>
                </a:cubicBezTo>
                <a:cubicBezTo>
                  <a:pt x="69636" y="477308"/>
                  <a:pt x="-24309" y="903193"/>
                  <a:pt x="5962" y="865615"/>
                </a:cubicBezTo>
                <a:cubicBezTo>
                  <a:pt x="36233" y="828037"/>
                  <a:pt x="255439" y="370837"/>
                  <a:pt x="269009" y="301944"/>
                </a:cubicBezTo>
                <a:cubicBezTo>
                  <a:pt x="282579" y="233051"/>
                  <a:pt x="45628" y="499229"/>
                  <a:pt x="87381" y="452256"/>
                </a:cubicBezTo>
                <a:cubicBezTo>
                  <a:pt x="129134" y="405283"/>
                  <a:pt x="532055" y="-26865"/>
                  <a:pt x="544581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41CC0CB-8443-C814-552A-E9EEE4C1065E}"/>
              </a:ext>
            </a:extLst>
          </p:cNvPr>
          <p:cNvSpPr/>
          <p:nvPr/>
        </p:nvSpPr>
        <p:spPr>
          <a:xfrm>
            <a:off x="4294555" y="2528299"/>
            <a:ext cx="636016" cy="1701642"/>
          </a:xfrm>
          <a:custGeom>
            <a:avLst/>
            <a:gdLst>
              <a:gd name="connsiteX0" fmla="*/ 33187 w 636016"/>
              <a:gd name="connsiteY0" fmla="*/ 1959 h 1701642"/>
              <a:gd name="connsiteX1" fmla="*/ 571807 w 636016"/>
              <a:gd name="connsiteY1" fmla="*/ 903833 h 1701642"/>
              <a:gd name="connsiteX2" fmla="*/ 277445 w 636016"/>
              <a:gd name="connsiteY2" fmla="*/ 1379822 h 1701642"/>
              <a:gd name="connsiteX3" fmla="*/ 327549 w 636016"/>
              <a:gd name="connsiteY3" fmla="*/ 1304665 h 1701642"/>
              <a:gd name="connsiteX4" fmla="*/ 1872 w 636016"/>
              <a:gd name="connsiteY4" fmla="*/ 1699235 h 1701642"/>
              <a:gd name="connsiteX5" fmla="*/ 214815 w 636016"/>
              <a:gd name="connsiteY5" fmla="*/ 1448715 h 1701642"/>
              <a:gd name="connsiteX6" fmla="*/ 634437 w 636016"/>
              <a:gd name="connsiteY6" fmla="*/ 1016567 h 1701642"/>
              <a:gd name="connsiteX7" fmla="*/ 352601 w 636016"/>
              <a:gd name="connsiteY7" fmla="*/ 503000 h 1701642"/>
              <a:gd name="connsiteX8" fmla="*/ 208552 w 636016"/>
              <a:gd name="connsiteY8" fmla="*/ 327635 h 1701642"/>
              <a:gd name="connsiteX9" fmla="*/ 459072 w 636016"/>
              <a:gd name="connsiteY9" fmla="*/ 653312 h 1701642"/>
              <a:gd name="connsiteX10" fmla="*/ 33187 w 636016"/>
              <a:gd name="connsiteY10" fmla="*/ 1959 h 17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16" h="1701642">
                <a:moveTo>
                  <a:pt x="33187" y="1959"/>
                </a:moveTo>
                <a:cubicBezTo>
                  <a:pt x="51976" y="43712"/>
                  <a:pt x="531097" y="674189"/>
                  <a:pt x="571807" y="903833"/>
                </a:cubicBezTo>
                <a:cubicBezTo>
                  <a:pt x="612517" y="1133477"/>
                  <a:pt x="318155" y="1313017"/>
                  <a:pt x="277445" y="1379822"/>
                </a:cubicBezTo>
                <a:cubicBezTo>
                  <a:pt x="236735" y="1446627"/>
                  <a:pt x="373478" y="1251430"/>
                  <a:pt x="327549" y="1304665"/>
                </a:cubicBezTo>
                <a:cubicBezTo>
                  <a:pt x="281620" y="1357900"/>
                  <a:pt x="20661" y="1675227"/>
                  <a:pt x="1872" y="1699235"/>
                </a:cubicBezTo>
                <a:cubicBezTo>
                  <a:pt x="-16917" y="1723243"/>
                  <a:pt x="109388" y="1562493"/>
                  <a:pt x="214815" y="1448715"/>
                </a:cubicBezTo>
                <a:cubicBezTo>
                  <a:pt x="320242" y="1334937"/>
                  <a:pt x="611473" y="1174186"/>
                  <a:pt x="634437" y="1016567"/>
                </a:cubicBezTo>
                <a:cubicBezTo>
                  <a:pt x="657401" y="858948"/>
                  <a:pt x="423582" y="617822"/>
                  <a:pt x="352601" y="503000"/>
                </a:cubicBezTo>
                <a:cubicBezTo>
                  <a:pt x="281620" y="388178"/>
                  <a:pt x="190807" y="302583"/>
                  <a:pt x="208552" y="327635"/>
                </a:cubicBezTo>
                <a:cubicBezTo>
                  <a:pt x="226297" y="352687"/>
                  <a:pt x="484124" y="707591"/>
                  <a:pt x="459072" y="653312"/>
                </a:cubicBezTo>
                <a:cubicBezTo>
                  <a:pt x="434020" y="599033"/>
                  <a:pt x="14398" y="-39794"/>
                  <a:pt x="33187" y="1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758804-9FCE-1315-763D-041E8219D288}"/>
              </a:ext>
            </a:extLst>
          </p:cNvPr>
          <p:cNvSpPr/>
          <p:nvPr/>
        </p:nvSpPr>
        <p:spPr>
          <a:xfrm>
            <a:off x="3397392" y="2506621"/>
            <a:ext cx="961719" cy="1764784"/>
          </a:xfrm>
          <a:custGeom>
            <a:avLst/>
            <a:gdLst>
              <a:gd name="connsiteX0" fmla="*/ 961666 w 961719"/>
              <a:gd name="connsiteY0" fmla="*/ 4847 h 1764784"/>
              <a:gd name="connsiteX1" fmla="*/ 285260 w 961719"/>
              <a:gd name="connsiteY1" fmla="*/ 894195 h 1764784"/>
              <a:gd name="connsiteX2" fmla="*/ 122422 w 961719"/>
              <a:gd name="connsiteY2" fmla="*/ 1595653 h 1764784"/>
              <a:gd name="connsiteX3" fmla="*/ 216367 w 961719"/>
              <a:gd name="connsiteY3" fmla="*/ 1764754 h 1764784"/>
              <a:gd name="connsiteX4" fmla="*/ 141211 w 961719"/>
              <a:gd name="connsiteY4" fmla="*/ 1589390 h 1764784"/>
              <a:gd name="connsiteX5" fmla="*/ 9687 w 961719"/>
              <a:gd name="connsiteY5" fmla="*/ 1232398 h 1764784"/>
              <a:gd name="connsiteX6" fmla="*/ 66055 w 961719"/>
              <a:gd name="connsiteY6" fmla="*/ 1320080 h 1764784"/>
              <a:gd name="connsiteX7" fmla="*/ 510729 w 961719"/>
              <a:gd name="connsiteY7" fmla="*/ 418206 h 1764784"/>
              <a:gd name="connsiteX8" fmla="*/ 141211 w 961719"/>
              <a:gd name="connsiteY8" fmla="*/ 912984 h 1764784"/>
              <a:gd name="connsiteX9" fmla="*/ 579622 w 961719"/>
              <a:gd name="connsiteY9" fmla="*/ 255368 h 1764784"/>
              <a:gd name="connsiteX10" fmla="*/ 247682 w 961719"/>
              <a:gd name="connsiteY10" fmla="*/ 524678 h 1764784"/>
              <a:gd name="connsiteX11" fmla="*/ 961666 w 961719"/>
              <a:gd name="connsiteY11" fmla="*/ 4847 h 17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719" h="1764784">
                <a:moveTo>
                  <a:pt x="961666" y="4847"/>
                </a:moveTo>
                <a:cubicBezTo>
                  <a:pt x="967929" y="66433"/>
                  <a:pt x="425134" y="629061"/>
                  <a:pt x="285260" y="894195"/>
                </a:cubicBezTo>
                <a:cubicBezTo>
                  <a:pt x="145386" y="1159329"/>
                  <a:pt x="133904" y="1450560"/>
                  <a:pt x="122422" y="1595653"/>
                </a:cubicBezTo>
                <a:cubicBezTo>
                  <a:pt x="110940" y="1740746"/>
                  <a:pt x="213235" y="1765798"/>
                  <a:pt x="216367" y="1764754"/>
                </a:cubicBezTo>
                <a:cubicBezTo>
                  <a:pt x="219498" y="1763710"/>
                  <a:pt x="175658" y="1678116"/>
                  <a:pt x="141211" y="1589390"/>
                </a:cubicBezTo>
                <a:cubicBezTo>
                  <a:pt x="106764" y="1500664"/>
                  <a:pt x="22213" y="1277283"/>
                  <a:pt x="9687" y="1232398"/>
                </a:cubicBezTo>
                <a:cubicBezTo>
                  <a:pt x="-2839" y="1187513"/>
                  <a:pt x="-17452" y="1455779"/>
                  <a:pt x="66055" y="1320080"/>
                </a:cubicBezTo>
                <a:cubicBezTo>
                  <a:pt x="149562" y="1184381"/>
                  <a:pt x="498203" y="486055"/>
                  <a:pt x="510729" y="418206"/>
                </a:cubicBezTo>
                <a:cubicBezTo>
                  <a:pt x="523255" y="350357"/>
                  <a:pt x="129729" y="940124"/>
                  <a:pt x="141211" y="912984"/>
                </a:cubicBezTo>
                <a:cubicBezTo>
                  <a:pt x="152693" y="885844"/>
                  <a:pt x="561877" y="320086"/>
                  <a:pt x="579622" y="255368"/>
                </a:cubicBezTo>
                <a:cubicBezTo>
                  <a:pt x="597367" y="190650"/>
                  <a:pt x="189227" y="561212"/>
                  <a:pt x="247682" y="524678"/>
                </a:cubicBezTo>
                <a:cubicBezTo>
                  <a:pt x="306137" y="488144"/>
                  <a:pt x="955403" y="-56739"/>
                  <a:pt x="961666" y="4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B0B8D0A-6499-AED5-D2D7-55908B765A48}"/>
              </a:ext>
            </a:extLst>
          </p:cNvPr>
          <p:cNvSpPr/>
          <p:nvPr/>
        </p:nvSpPr>
        <p:spPr>
          <a:xfrm>
            <a:off x="4371533" y="2435855"/>
            <a:ext cx="981755" cy="1893058"/>
          </a:xfrm>
          <a:custGeom>
            <a:avLst/>
            <a:gdLst>
              <a:gd name="connsiteX0" fmla="*/ 51 w 981755"/>
              <a:gd name="connsiteY0" fmla="*/ 457 h 1893058"/>
              <a:gd name="connsiteX1" fmla="*/ 757875 w 981755"/>
              <a:gd name="connsiteY1" fmla="*/ 927383 h 1893058"/>
              <a:gd name="connsiteX2" fmla="*/ 720297 w 981755"/>
              <a:gd name="connsiteY2" fmla="*/ 1547422 h 1893058"/>
              <a:gd name="connsiteX3" fmla="*/ 833031 w 981755"/>
              <a:gd name="connsiteY3" fmla="*/ 1365794 h 1893058"/>
              <a:gd name="connsiteX4" fmla="*/ 707771 w 981755"/>
              <a:gd name="connsiteY4" fmla="*/ 1891887 h 1893058"/>
              <a:gd name="connsiteX5" fmla="*/ 789190 w 981755"/>
              <a:gd name="connsiteY5" fmla="*/ 1491055 h 1893058"/>
              <a:gd name="connsiteX6" fmla="*/ 977081 w 981755"/>
              <a:gd name="connsiteY6" fmla="*/ 939909 h 1893058"/>
              <a:gd name="connsiteX7" fmla="*/ 926977 w 981755"/>
              <a:gd name="connsiteY7" fmla="*/ 1591263 h 1893058"/>
              <a:gd name="connsiteX8" fmla="*/ 952029 w 981755"/>
              <a:gd name="connsiteY8" fmla="*/ 1816731 h 1893058"/>
              <a:gd name="connsiteX9" fmla="*/ 933240 w 981755"/>
              <a:gd name="connsiteY9" fmla="*/ 1528633 h 1893058"/>
              <a:gd name="connsiteX10" fmla="*/ 952029 w 981755"/>
              <a:gd name="connsiteY10" fmla="*/ 902331 h 1893058"/>
              <a:gd name="connsiteX11" fmla="*/ 682719 w 981755"/>
              <a:gd name="connsiteY11" fmla="*/ 344923 h 1893058"/>
              <a:gd name="connsiteX12" fmla="*/ 977081 w 981755"/>
              <a:gd name="connsiteY12" fmla="*/ 1196693 h 1893058"/>
              <a:gd name="connsiteX13" fmla="*/ 720297 w 981755"/>
              <a:gd name="connsiteY13" fmla="*/ 808386 h 1893058"/>
              <a:gd name="connsiteX14" fmla="*/ 51 w 981755"/>
              <a:gd name="connsiteY14" fmla="*/ 457 h 18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755" h="1893058">
                <a:moveTo>
                  <a:pt x="51" y="457"/>
                </a:moveTo>
                <a:cubicBezTo>
                  <a:pt x="6314" y="20290"/>
                  <a:pt x="637834" y="669556"/>
                  <a:pt x="757875" y="927383"/>
                </a:cubicBezTo>
                <a:cubicBezTo>
                  <a:pt x="877916" y="1185211"/>
                  <a:pt x="707771" y="1474354"/>
                  <a:pt x="720297" y="1547422"/>
                </a:cubicBezTo>
                <a:cubicBezTo>
                  <a:pt x="732823" y="1620490"/>
                  <a:pt x="835119" y="1308383"/>
                  <a:pt x="833031" y="1365794"/>
                </a:cubicBezTo>
                <a:cubicBezTo>
                  <a:pt x="830943" y="1423205"/>
                  <a:pt x="715078" y="1871010"/>
                  <a:pt x="707771" y="1891887"/>
                </a:cubicBezTo>
                <a:cubicBezTo>
                  <a:pt x="700464" y="1912764"/>
                  <a:pt x="744305" y="1649718"/>
                  <a:pt x="789190" y="1491055"/>
                </a:cubicBezTo>
                <a:cubicBezTo>
                  <a:pt x="834075" y="1332392"/>
                  <a:pt x="954117" y="923208"/>
                  <a:pt x="977081" y="939909"/>
                </a:cubicBezTo>
                <a:cubicBezTo>
                  <a:pt x="1000046" y="956610"/>
                  <a:pt x="931152" y="1445126"/>
                  <a:pt x="926977" y="1591263"/>
                </a:cubicBezTo>
                <a:cubicBezTo>
                  <a:pt x="922802" y="1737400"/>
                  <a:pt x="950985" y="1827169"/>
                  <a:pt x="952029" y="1816731"/>
                </a:cubicBezTo>
                <a:cubicBezTo>
                  <a:pt x="953073" y="1806293"/>
                  <a:pt x="933240" y="1681033"/>
                  <a:pt x="933240" y="1528633"/>
                </a:cubicBezTo>
                <a:cubicBezTo>
                  <a:pt x="933240" y="1376233"/>
                  <a:pt x="993782" y="1099616"/>
                  <a:pt x="952029" y="902331"/>
                </a:cubicBezTo>
                <a:cubicBezTo>
                  <a:pt x="910276" y="705046"/>
                  <a:pt x="678544" y="295863"/>
                  <a:pt x="682719" y="344923"/>
                </a:cubicBezTo>
                <a:cubicBezTo>
                  <a:pt x="686894" y="393983"/>
                  <a:pt x="970818" y="1119449"/>
                  <a:pt x="977081" y="1196693"/>
                </a:cubicBezTo>
                <a:cubicBezTo>
                  <a:pt x="983344" y="1273937"/>
                  <a:pt x="876872" y="1005671"/>
                  <a:pt x="720297" y="808386"/>
                </a:cubicBezTo>
                <a:cubicBezTo>
                  <a:pt x="563722" y="611101"/>
                  <a:pt x="-6212" y="-19376"/>
                  <a:pt x="5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63E92A7-F0D2-472F-6F23-63629398B474}"/>
              </a:ext>
            </a:extLst>
          </p:cNvPr>
          <p:cNvSpPr/>
          <p:nvPr/>
        </p:nvSpPr>
        <p:spPr>
          <a:xfrm>
            <a:off x="2892915" y="2548563"/>
            <a:ext cx="971529" cy="3495245"/>
          </a:xfrm>
          <a:custGeom>
            <a:avLst/>
            <a:gdLst>
              <a:gd name="connsiteX0" fmla="*/ 971364 w 971529"/>
              <a:gd name="connsiteY0" fmla="*/ 484 h 3495245"/>
              <a:gd name="connsiteX1" fmla="*/ 132121 w 971529"/>
              <a:gd name="connsiteY1" fmla="*/ 1228034 h 3495245"/>
              <a:gd name="connsiteX2" fmla="*/ 82017 w 971529"/>
              <a:gd name="connsiteY2" fmla="*/ 2079804 h 3495245"/>
              <a:gd name="connsiteX3" fmla="*/ 44438 w 971529"/>
              <a:gd name="connsiteY3" fmla="*/ 1929492 h 3495245"/>
              <a:gd name="connsiteX4" fmla="*/ 69490 w 971529"/>
              <a:gd name="connsiteY4" fmla="*/ 2681053 h 3495245"/>
              <a:gd name="connsiteX5" fmla="*/ 376378 w 971529"/>
              <a:gd name="connsiteY5" fmla="*/ 3332407 h 3495245"/>
              <a:gd name="connsiteX6" fmla="*/ 695792 w 971529"/>
              <a:gd name="connsiteY6" fmla="*/ 3495245 h 3495245"/>
              <a:gd name="connsiteX7" fmla="*/ 407693 w 971529"/>
              <a:gd name="connsiteY7" fmla="*/ 3332407 h 3495245"/>
              <a:gd name="connsiteX8" fmla="*/ 6860 w 971529"/>
              <a:gd name="connsiteY8" fmla="*/ 2900259 h 3495245"/>
              <a:gd name="connsiteX9" fmla="*/ 144647 w 971529"/>
              <a:gd name="connsiteY9" fmla="*/ 1296927 h 3495245"/>
              <a:gd name="connsiteX10" fmla="*/ 13123 w 971529"/>
              <a:gd name="connsiteY10" fmla="*/ 1710286 h 3495245"/>
              <a:gd name="connsiteX11" fmla="*/ 288696 w 971529"/>
              <a:gd name="connsiteY11" fmla="*/ 739519 h 3495245"/>
              <a:gd name="connsiteX12" fmla="*/ 69490 w 971529"/>
              <a:gd name="connsiteY12" fmla="*/ 1284401 h 3495245"/>
              <a:gd name="connsiteX13" fmla="*/ 520427 w 971529"/>
              <a:gd name="connsiteY13" fmla="*/ 370001 h 3495245"/>
              <a:gd name="connsiteX14" fmla="*/ 56964 w 971529"/>
              <a:gd name="connsiteY14" fmla="*/ 1071459 h 3495245"/>
              <a:gd name="connsiteX15" fmla="*/ 971364 w 971529"/>
              <a:gd name="connsiteY15" fmla="*/ 484 h 34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29" h="3495245">
                <a:moveTo>
                  <a:pt x="971364" y="484"/>
                </a:moveTo>
                <a:cubicBezTo>
                  <a:pt x="983890" y="26580"/>
                  <a:pt x="280345" y="881481"/>
                  <a:pt x="132121" y="1228034"/>
                </a:cubicBezTo>
                <a:cubicBezTo>
                  <a:pt x="-16104" y="1574587"/>
                  <a:pt x="96631" y="1962894"/>
                  <a:pt x="82017" y="2079804"/>
                </a:cubicBezTo>
                <a:cubicBezTo>
                  <a:pt x="67403" y="2196714"/>
                  <a:pt x="46526" y="1829284"/>
                  <a:pt x="44438" y="1929492"/>
                </a:cubicBezTo>
                <a:cubicBezTo>
                  <a:pt x="42350" y="2029700"/>
                  <a:pt x="14167" y="2447234"/>
                  <a:pt x="69490" y="2681053"/>
                </a:cubicBezTo>
                <a:cubicBezTo>
                  <a:pt x="124813" y="2914872"/>
                  <a:pt x="271994" y="3196708"/>
                  <a:pt x="376378" y="3332407"/>
                </a:cubicBezTo>
                <a:cubicBezTo>
                  <a:pt x="480762" y="3468106"/>
                  <a:pt x="690573" y="3495245"/>
                  <a:pt x="695792" y="3495245"/>
                </a:cubicBezTo>
                <a:cubicBezTo>
                  <a:pt x="701011" y="3495245"/>
                  <a:pt x="522515" y="3431571"/>
                  <a:pt x="407693" y="3332407"/>
                </a:cubicBezTo>
                <a:cubicBezTo>
                  <a:pt x="292871" y="3233243"/>
                  <a:pt x="50701" y="3239506"/>
                  <a:pt x="6860" y="2900259"/>
                </a:cubicBezTo>
                <a:cubicBezTo>
                  <a:pt x="-36981" y="2561012"/>
                  <a:pt x="143603" y="1495256"/>
                  <a:pt x="144647" y="1296927"/>
                </a:cubicBezTo>
                <a:cubicBezTo>
                  <a:pt x="145691" y="1098598"/>
                  <a:pt x="-10885" y="1803187"/>
                  <a:pt x="13123" y="1710286"/>
                </a:cubicBezTo>
                <a:cubicBezTo>
                  <a:pt x="37131" y="1617385"/>
                  <a:pt x="279301" y="810500"/>
                  <a:pt x="288696" y="739519"/>
                </a:cubicBezTo>
                <a:cubicBezTo>
                  <a:pt x="298091" y="668538"/>
                  <a:pt x="30868" y="1345987"/>
                  <a:pt x="69490" y="1284401"/>
                </a:cubicBezTo>
                <a:cubicBezTo>
                  <a:pt x="108112" y="1222815"/>
                  <a:pt x="522515" y="405491"/>
                  <a:pt x="520427" y="370001"/>
                </a:cubicBezTo>
                <a:cubicBezTo>
                  <a:pt x="518339" y="334511"/>
                  <a:pt x="-12973" y="1130957"/>
                  <a:pt x="56964" y="1071459"/>
                </a:cubicBezTo>
                <a:cubicBezTo>
                  <a:pt x="126901" y="1011961"/>
                  <a:pt x="958838" y="-25612"/>
                  <a:pt x="971364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4C67411-B03F-72A9-EFDC-953D015C5C30}"/>
              </a:ext>
            </a:extLst>
          </p:cNvPr>
          <p:cNvSpPr/>
          <p:nvPr/>
        </p:nvSpPr>
        <p:spPr>
          <a:xfrm>
            <a:off x="2587686" y="2927933"/>
            <a:ext cx="976204" cy="3413687"/>
          </a:xfrm>
          <a:custGeom>
            <a:avLst/>
            <a:gdLst>
              <a:gd name="connsiteX0" fmla="*/ 687870 w 976204"/>
              <a:gd name="connsiteY0" fmla="*/ 3157 h 3413687"/>
              <a:gd name="connsiteX1" fmla="*/ 142988 w 976204"/>
              <a:gd name="connsiteY1" fmla="*/ 1393546 h 3413687"/>
              <a:gd name="connsiteX2" fmla="*/ 161777 w 976204"/>
              <a:gd name="connsiteY2" fmla="*/ 2176423 h 3413687"/>
              <a:gd name="connsiteX3" fmla="*/ 11465 w 976204"/>
              <a:gd name="connsiteY3" fmla="*/ 2201475 h 3413687"/>
              <a:gd name="connsiteX4" fmla="*/ 261985 w 976204"/>
              <a:gd name="connsiteY4" fmla="*/ 2758883 h 3413687"/>
              <a:gd name="connsiteX5" fmla="*/ 287037 w 976204"/>
              <a:gd name="connsiteY5" fmla="*/ 2896670 h 3413687"/>
              <a:gd name="connsiteX6" fmla="*/ 938391 w 976204"/>
              <a:gd name="connsiteY6" fmla="*/ 3397711 h 3413687"/>
              <a:gd name="connsiteX7" fmla="*/ 806867 w 976204"/>
              <a:gd name="connsiteY7" fmla="*/ 3247399 h 3413687"/>
              <a:gd name="connsiteX8" fmla="*/ 49043 w 976204"/>
              <a:gd name="connsiteY8" fmla="*/ 2827777 h 3413687"/>
              <a:gd name="connsiteX9" fmla="*/ 74095 w 976204"/>
              <a:gd name="connsiteY9" fmla="*/ 1806905 h 3413687"/>
              <a:gd name="connsiteX10" fmla="*/ 67832 w 976204"/>
              <a:gd name="connsiteY10" fmla="*/ 1957218 h 3413687"/>
              <a:gd name="connsiteX11" fmla="*/ 293300 w 976204"/>
              <a:gd name="connsiteY11" fmla="*/ 742193 h 3413687"/>
              <a:gd name="connsiteX12" fmla="*/ 42780 w 976204"/>
              <a:gd name="connsiteY12" fmla="*/ 1180604 h 3413687"/>
              <a:gd name="connsiteX13" fmla="*/ 324615 w 976204"/>
              <a:gd name="connsiteY13" fmla="*/ 510462 h 3413687"/>
              <a:gd name="connsiteX14" fmla="*/ 105410 w 976204"/>
              <a:gd name="connsiteY14" fmla="*/ 998977 h 3413687"/>
              <a:gd name="connsiteX15" fmla="*/ 687870 w 976204"/>
              <a:gd name="connsiteY15" fmla="*/ 3157 h 341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204" h="3413687">
                <a:moveTo>
                  <a:pt x="687870" y="3157"/>
                </a:moveTo>
                <a:cubicBezTo>
                  <a:pt x="694133" y="68918"/>
                  <a:pt x="230670" y="1031335"/>
                  <a:pt x="142988" y="1393546"/>
                </a:cubicBezTo>
                <a:cubicBezTo>
                  <a:pt x="55306" y="1755757"/>
                  <a:pt x="183697" y="2041768"/>
                  <a:pt x="161777" y="2176423"/>
                </a:cubicBezTo>
                <a:cubicBezTo>
                  <a:pt x="139857" y="2311078"/>
                  <a:pt x="-5236" y="2104398"/>
                  <a:pt x="11465" y="2201475"/>
                </a:cubicBezTo>
                <a:cubicBezTo>
                  <a:pt x="28166" y="2298552"/>
                  <a:pt x="216056" y="2643017"/>
                  <a:pt x="261985" y="2758883"/>
                </a:cubicBezTo>
                <a:cubicBezTo>
                  <a:pt x="307914" y="2874749"/>
                  <a:pt x="174303" y="2790199"/>
                  <a:pt x="287037" y="2896670"/>
                </a:cubicBezTo>
                <a:cubicBezTo>
                  <a:pt x="399771" y="3003141"/>
                  <a:pt x="851753" y="3339256"/>
                  <a:pt x="938391" y="3397711"/>
                </a:cubicBezTo>
                <a:cubicBezTo>
                  <a:pt x="1025029" y="3456166"/>
                  <a:pt x="955092" y="3342388"/>
                  <a:pt x="806867" y="3247399"/>
                </a:cubicBezTo>
                <a:cubicBezTo>
                  <a:pt x="658642" y="3152410"/>
                  <a:pt x="171172" y="3067859"/>
                  <a:pt x="49043" y="2827777"/>
                </a:cubicBezTo>
                <a:cubicBezTo>
                  <a:pt x="-73086" y="2587695"/>
                  <a:pt x="70964" y="1951998"/>
                  <a:pt x="74095" y="1806905"/>
                </a:cubicBezTo>
                <a:cubicBezTo>
                  <a:pt x="77226" y="1661812"/>
                  <a:pt x="31298" y="2134670"/>
                  <a:pt x="67832" y="1957218"/>
                </a:cubicBezTo>
                <a:cubicBezTo>
                  <a:pt x="104366" y="1779766"/>
                  <a:pt x="297475" y="871629"/>
                  <a:pt x="293300" y="742193"/>
                </a:cubicBezTo>
                <a:cubicBezTo>
                  <a:pt x="289125" y="612757"/>
                  <a:pt x="37561" y="1219226"/>
                  <a:pt x="42780" y="1180604"/>
                </a:cubicBezTo>
                <a:cubicBezTo>
                  <a:pt x="47999" y="1141982"/>
                  <a:pt x="314177" y="540733"/>
                  <a:pt x="324615" y="510462"/>
                </a:cubicBezTo>
                <a:cubicBezTo>
                  <a:pt x="335053" y="480191"/>
                  <a:pt x="42780" y="1078309"/>
                  <a:pt x="105410" y="998977"/>
                </a:cubicBezTo>
                <a:cubicBezTo>
                  <a:pt x="168040" y="919645"/>
                  <a:pt x="681607" y="-62604"/>
                  <a:pt x="687870" y="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25A02756-5316-21EF-67E5-50EB8A3BD8DB}"/>
              </a:ext>
            </a:extLst>
          </p:cNvPr>
          <p:cNvSpPr/>
          <p:nvPr/>
        </p:nvSpPr>
        <p:spPr>
          <a:xfrm>
            <a:off x="4240056" y="2495832"/>
            <a:ext cx="489058" cy="1744241"/>
          </a:xfrm>
          <a:custGeom>
            <a:avLst/>
            <a:gdLst>
              <a:gd name="connsiteX0" fmla="*/ 50108 w 489058"/>
              <a:gd name="connsiteY0" fmla="*/ 78267 h 1744241"/>
              <a:gd name="connsiteX1" fmla="*/ 100212 w 489058"/>
              <a:gd name="connsiteY1" fmla="*/ 165949 h 1744241"/>
              <a:gd name="connsiteX2" fmla="*/ 237999 w 489058"/>
              <a:gd name="connsiteY2" fmla="*/ 1149242 h 1744241"/>
              <a:gd name="connsiteX3" fmla="*/ 43845 w 489058"/>
              <a:gd name="connsiteY3" fmla="*/ 1543812 h 1744241"/>
              <a:gd name="connsiteX4" fmla="*/ 263051 w 489058"/>
              <a:gd name="connsiteY4" fmla="*/ 1312080 h 1744241"/>
              <a:gd name="connsiteX5" fmla="*/ 4 w 489058"/>
              <a:gd name="connsiteY5" fmla="*/ 1744228 h 1744241"/>
              <a:gd name="connsiteX6" fmla="*/ 256788 w 489058"/>
              <a:gd name="connsiteY6" fmla="*/ 1324606 h 1744241"/>
              <a:gd name="connsiteX7" fmla="*/ 488519 w 489058"/>
              <a:gd name="connsiteY7" fmla="*/ 641938 h 1744241"/>
              <a:gd name="connsiteX8" fmla="*/ 319418 w 489058"/>
              <a:gd name="connsiteY8" fmla="*/ 1174294 h 1744241"/>
              <a:gd name="connsiteX9" fmla="*/ 275577 w 489058"/>
              <a:gd name="connsiteY9" fmla="*/ 767198 h 1744241"/>
              <a:gd name="connsiteX10" fmla="*/ 313155 w 489058"/>
              <a:gd name="connsiteY10" fmla="*/ 967615 h 1744241"/>
              <a:gd name="connsiteX11" fmla="*/ 50108 w 489058"/>
              <a:gd name="connsiteY11" fmla="*/ 78267 h 17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058" h="1744241">
                <a:moveTo>
                  <a:pt x="50108" y="78267"/>
                </a:moveTo>
                <a:cubicBezTo>
                  <a:pt x="14617" y="-55344"/>
                  <a:pt x="68897" y="-12547"/>
                  <a:pt x="100212" y="165949"/>
                </a:cubicBezTo>
                <a:cubicBezTo>
                  <a:pt x="131527" y="344445"/>
                  <a:pt x="247393" y="919598"/>
                  <a:pt x="237999" y="1149242"/>
                </a:cubicBezTo>
                <a:cubicBezTo>
                  <a:pt x="228605" y="1378886"/>
                  <a:pt x="39670" y="1516672"/>
                  <a:pt x="43845" y="1543812"/>
                </a:cubicBezTo>
                <a:cubicBezTo>
                  <a:pt x="48020" y="1570952"/>
                  <a:pt x="270358" y="1278677"/>
                  <a:pt x="263051" y="1312080"/>
                </a:cubicBezTo>
                <a:cubicBezTo>
                  <a:pt x="255744" y="1345483"/>
                  <a:pt x="1048" y="1742140"/>
                  <a:pt x="4" y="1744228"/>
                </a:cubicBezTo>
                <a:cubicBezTo>
                  <a:pt x="-1040" y="1746316"/>
                  <a:pt x="175369" y="1508321"/>
                  <a:pt x="256788" y="1324606"/>
                </a:cubicBezTo>
                <a:cubicBezTo>
                  <a:pt x="338207" y="1140891"/>
                  <a:pt x="478081" y="666990"/>
                  <a:pt x="488519" y="641938"/>
                </a:cubicBezTo>
                <a:cubicBezTo>
                  <a:pt x="498957" y="616886"/>
                  <a:pt x="354908" y="1153417"/>
                  <a:pt x="319418" y="1174294"/>
                </a:cubicBezTo>
                <a:cubicBezTo>
                  <a:pt x="283928" y="1195171"/>
                  <a:pt x="276621" y="801644"/>
                  <a:pt x="275577" y="767198"/>
                </a:cubicBezTo>
                <a:cubicBezTo>
                  <a:pt x="274533" y="732752"/>
                  <a:pt x="343426" y="1084525"/>
                  <a:pt x="313155" y="967615"/>
                </a:cubicBezTo>
                <a:cubicBezTo>
                  <a:pt x="282884" y="850705"/>
                  <a:pt x="85599" y="211878"/>
                  <a:pt x="50108" y="78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70199C2-E11B-4D03-1871-0EF0F951ABB0}"/>
              </a:ext>
            </a:extLst>
          </p:cNvPr>
          <p:cNvSpPr/>
          <p:nvPr/>
        </p:nvSpPr>
        <p:spPr>
          <a:xfrm>
            <a:off x="3596756" y="3237167"/>
            <a:ext cx="518168" cy="1066746"/>
          </a:xfrm>
          <a:custGeom>
            <a:avLst/>
            <a:gdLst>
              <a:gd name="connsiteX0" fmla="*/ 518044 w 518168"/>
              <a:gd name="connsiteY0" fmla="*/ 811 h 1066746"/>
              <a:gd name="connsiteX1" fmla="*/ 117211 w 518168"/>
              <a:gd name="connsiteY1" fmla="*/ 570745 h 1066746"/>
              <a:gd name="connsiteX2" fmla="*/ 10740 w 518168"/>
              <a:gd name="connsiteY2" fmla="*/ 1046734 h 1066746"/>
              <a:gd name="connsiteX3" fmla="*/ 10740 w 518168"/>
              <a:gd name="connsiteY3" fmla="*/ 890159 h 1066746"/>
              <a:gd name="connsiteX4" fmla="*/ 73370 w 518168"/>
              <a:gd name="connsiteY4" fmla="*/ 107282 h 1066746"/>
              <a:gd name="connsiteX5" fmla="*/ 85896 w 518168"/>
              <a:gd name="connsiteY5" fmla="*/ 526904 h 1066746"/>
              <a:gd name="connsiteX6" fmla="*/ 229945 w 518168"/>
              <a:gd name="connsiteY6" fmla="*/ 213754 h 1066746"/>
              <a:gd name="connsiteX7" fmla="*/ 161052 w 518168"/>
              <a:gd name="connsiteY7" fmla="*/ 439222 h 1066746"/>
              <a:gd name="connsiteX8" fmla="*/ 518044 w 518168"/>
              <a:gd name="connsiteY8" fmla="*/ 811 h 10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8" h="1066746">
                <a:moveTo>
                  <a:pt x="518044" y="811"/>
                </a:moveTo>
                <a:cubicBezTo>
                  <a:pt x="510737" y="22731"/>
                  <a:pt x="201762" y="396425"/>
                  <a:pt x="117211" y="570745"/>
                </a:cubicBezTo>
                <a:cubicBezTo>
                  <a:pt x="32660" y="745065"/>
                  <a:pt x="28485" y="993498"/>
                  <a:pt x="10740" y="1046734"/>
                </a:cubicBezTo>
                <a:cubicBezTo>
                  <a:pt x="-7005" y="1099970"/>
                  <a:pt x="302" y="1046734"/>
                  <a:pt x="10740" y="890159"/>
                </a:cubicBezTo>
                <a:cubicBezTo>
                  <a:pt x="21178" y="733584"/>
                  <a:pt x="60844" y="167825"/>
                  <a:pt x="73370" y="107282"/>
                </a:cubicBezTo>
                <a:cubicBezTo>
                  <a:pt x="85896" y="46739"/>
                  <a:pt x="59800" y="509159"/>
                  <a:pt x="85896" y="526904"/>
                </a:cubicBezTo>
                <a:cubicBezTo>
                  <a:pt x="111992" y="544649"/>
                  <a:pt x="217419" y="228368"/>
                  <a:pt x="229945" y="213754"/>
                </a:cubicBezTo>
                <a:cubicBezTo>
                  <a:pt x="242471" y="199140"/>
                  <a:pt x="113036" y="470537"/>
                  <a:pt x="161052" y="439222"/>
                </a:cubicBezTo>
                <a:cubicBezTo>
                  <a:pt x="209068" y="407907"/>
                  <a:pt x="525351" y="-21109"/>
                  <a:pt x="518044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8CF4012-5A97-0D82-FE1C-C0AEC7B84CE3}"/>
              </a:ext>
            </a:extLst>
          </p:cNvPr>
          <p:cNvSpPr/>
          <p:nvPr/>
        </p:nvSpPr>
        <p:spPr>
          <a:xfrm>
            <a:off x="4530319" y="2778154"/>
            <a:ext cx="442057" cy="1447379"/>
          </a:xfrm>
          <a:custGeom>
            <a:avLst/>
            <a:gdLst>
              <a:gd name="connsiteX0" fmla="*/ 260886 w 442057"/>
              <a:gd name="connsiteY0" fmla="*/ 40202 h 1447379"/>
              <a:gd name="connsiteX1" fmla="*/ 273413 w 442057"/>
              <a:gd name="connsiteY1" fmla="*/ 102832 h 1447379"/>
              <a:gd name="connsiteX2" fmla="*/ 386147 w 442057"/>
              <a:gd name="connsiteY2" fmla="*/ 772975 h 1447379"/>
              <a:gd name="connsiteX3" fmla="*/ 166941 w 442057"/>
              <a:gd name="connsiteY3" fmla="*/ 1129967 h 1447379"/>
              <a:gd name="connsiteX4" fmla="*/ 323517 w 442057"/>
              <a:gd name="connsiteY4" fmla="*/ 1017232 h 1447379"/>
              <a:gd name="connsiteX5" fmla="*/ 4103 w 442057"/>
              <a:gd name="connsiteY5" fmla="*/ 1443117 h 1447379"/>
              <a:gd name="connsiteX6" fmla="*/ 160678 w 442057"/>
              <a:gd name="connsiteY6" fmla="*/ 1217649 h 1447379"/>
              <a:gd name="connsiteX7" fmla="*/ 423725 w 442057"/>
              <a:gd name="connsiteY7" fmla="*/ 917024 h 1447379"/>
              <a:gd name="connsiteX8" fmla="*/ 404936 w 442057"/>
              <a:gd name="connsiteY8" fmla="*/ 478613 h 1447379"/>
              <a:gd name="connsiteX9" fmla="*/ 260886 w 442057"/>
              <a:gd name="connsiteY9" fmla="*/ 40202 h 144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57" h="1447379">
                <a:moveTo>
                  <a:pt x="260886" y="40202"/>
                </a:moveTo>
                <a:cubicBezTo>
                  <a:pt x="238965" y="-22428"/>
                  <a:pt x="252536" y="-19297"/>
                  <a:pt x="273413" y="102832"/>
                </a:cubicBezTo>
                <a:cubicBezTo>
                  <a:pt x="294290" y="224961"/>
                  <a:pt x="403892" y="601786"/>
                  <a:pt x="386147" y="772975"/>
                </a:cubicBezTo>
                <a:cubicBezTo>
                  <a:pt x="368402" y="944164"/>
                  <a:pt x="177379" y="1089258"/>
                  <a:pt x="166941" y="1129967"/>
                </a:cubicBezTo>
                <a:cubicBezTo>
                  <a:pt x="156503" y="1170676"/>
                  <a:pt x="350657" y="965040"/>
                  <a:pt x="323517" y="1017232"/>
                </a:cubicBezTo>
                <a:cubicBezTo>
                  <a:pt x="296377" y="1069424"/>
                  <a:pt x="31243" y="1409714"/>
                  <a:pt x="4103" y="1443117"/>
                </a:cubicBezTo>
                <a:cubicBezTo>
                  <a:pt x="-23037" y="1476520"/>
                  <a:pt x="90741" y="1305331"/>
                  <a:pt x="160678" y="1217649"/>
                </a:cubicBezTo>
                <a:cubicBezTo>
                  <a:pt x="230615" y="1129967"/>
                  <a:pt x="383015" y="1040197"/>
                  <a:pt x="423725" y="917024"/>
                </a:cubicBezTo>
                <a:cubicBezTo>
                  <a:pt x="464435" y="793851"/>
                  <a:pt x="427900" y="619531"/>
                  <a:pt x="404936" y="478613"/>
                </a:cubicBezTo>
                <a:cubicBezTo>
                  <a:pt x="381972" y="337695"/>
                  <a:pt x="282807" y="102832"/>
                  <a:pt x="260886" y="40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E28D35B-A976-BC13-EE8B-DC4AE7F75729}"/>
              </a:ext>
            </a:extLst>
          </p:cNvPr>
          <p:cNvSpPr/>
          <p:nvPr/>
        </p:nvSpPr>
        <p:spPr>
          <a:xfrm>
            <a:off x="5066771" y="2875116"/>
            <a:ext cx="333711" cy="1447023"/>
          </a:xfrm>
          <a:custGeom>
            <a:avLst/>
            <a:gdLst>
              <a:gd name="connsiteX0" fmla="*/ 144056 w 333711"/>
              <a:gd name="connsiteY0" fmla="*/ 12133 h 1447023"/>
              <a:gd name="connsiteX1" fmla="*/ 331947 w 333711"/>
              <a:gd name="connsiteY1" fmla="*/ 1001689 h 1447023"/>
              <a:gd name="connsiteX2" fmla="*/ 6270 w 333711"/>
              <a:gd name="connsiteY2" fmla="*/ 1433837 h 1447023"/>
              <a:gd name="connsiteX3" fmla="*/ 131530 w 333711"/>
              <a:gd name="connsiteY3" fmla="*/ 1314840 h 1447023"/>
              <a:gd name="connsiteX4" fmla="*/ 306895 w 333711"/>
              <a:gd name="connsiteY4" fmla="*/ 1101898 h 1447023"/>
              <a:gd name="connsiteX5" fmla="*/ 256791 w 333711"/>
              <a:gd name="connsiteY5" fmla="*/ 444281 h 1447023"/>
              <a:gd name="connsiteX6" fmla="*/ 269317 w 333711"/>
              <a:gd name="connsiteY6" fmla="*/ 682276 h 1447023"/>
              <a:gd name="connsiteX7" fmla="*/ 219213 w 333711"/>
              <a:gd name="connsiteY7" fmla="*/ 275180 h 1447023"/>
              <a:gd name="connsiteX8" fmla="*/ 319421 w 333711"/>
              <a:gd name="connsiteY8" fmla="*/ 438018 h 1447023"/>
              <a:gd name="connsiteX9" fmla="*/ 144056 w 333711"/>
              <a:gd name="connsiteY9" fmla="*/ 12133 h 14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1" h="1447023">
                <a:moveTo>
                  <a:pt x="144056" y="12133"/>
                </a:moveTo>
                <a:cubicBezTo>
                  <a:pt x="146144" y="106078"/>
                  <a:pt x="354911" y="764738"/>
                  <a:pt x="331947" y="1001689"/>
                </a:cubicBezTo>
                <a:cubicBezTo>
                  <a:pt x="308983" y="1238640"/>
                  <a:pt x="39673" y="1381645"/>
                  <a:pt x="6270" y="1433837"/>
                </a:cubicBezTo>
                <a:cubicBezTo>
                  <a:pt x="-27133" y="1486029"/>
                  <a:pt x="81426" y="1370163"/>
                  <a:pt x="131530" y="1314840"/>
                </a:cubicBezTo>
                <a:cubicBezTo>
                  <a:pt x="181634" y="1259517"/>
                  <a:pt x="286018" y="1246991"/>
                  <a:pt x="306895" y="1101898"/>
                </a:cubicBezTo>
                <a:cubicBezTo>
                  <a:pt x="327772" y="956805"/>
                  <a:pt x="263054" y="514218"/>
                  <a:pt x="256791" y="444281"/>
                </a:cubicBezTo>
                <a:cubicBezTo>
                  <a:pt x="250528" y="374344"/>
                  <a:pt x="275580" y="710460"/>
                  <a:pt x="269317" y="682276"/>
                </a:cubicBezTo>
                <a:cubicBezTo>
                  <a:pt x="263054" y="654092"/>
                  <a:pt x="210862" y="315890"/>
                  <a:pt x="219213" y="275180"/>
                </a:cubicBezTo>
                <a:cubicBezTo>
                  <a:pt x="227564" y="234470"/>
                  <a:pt x="330903" y="476640"/>
                  <a:pt x="319421" y="438018"/>
                </a:cubicBezTo>
                <a:cubicBezTo>
                  <a:pt x="307939" y="399396"/>
                  <a:pt x="141968" y="-81812"/>
                  <a:pt x="144056" y="12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7419C38-29D5-AA3D-5BC0-5662EB374A15}"/>
              </a:ext>
            </a:extLst>
          </p:cNvPr>
          <p:cNvSpPr/>
          <p:nvPr/>
        </p:nvSpPr>
        <p:spPr>
          <a:xfrm>
            <a:off x="5627318" y="3108258"/>
            <a:ext cx="219056" cy="2253833"/>
          </a:xfrm>
          <a:custGeom>
            <a:avLst/>
            <a:gdLst>
              <a:gd name="connsiteX0" fmla="*/ 15657 w 219056"/>
              <a:gd name="connsiteY0" fmla="*/ 67090 h 2253833"/>
              <a:gd name="connsiteX1" fmla="*/ 21920 w 219056"/>
              <a:gd name="connsiteY1" fmla="*/ 211139 h 2253833"/>
              <a:gd name="connsiteX2" fmla="*/ 203548 w 219056"/>
              <a:gd name="connsiteY2" fmla="*/ 1664158 h 2253833"/>
              <a:gd name="connsiteX3" fmla="*/ 203548 w 219056"/>
              <a:gd name="connsiteY3" fmla="*/ 1438690 h 2253833"/>
              <a:gd name="connsiteX4" fmla="*/ 153444 w 219056"/>
              <a:gd name="connsiteY4" fmla="*/ 2246619 h 2253833"/>
              <a:gd name="connsiteX5" fmla="*/ 172233 w 219056"/>
              <a:gd name="connsiteY5" fmla="*/ 1764367 h 2253833"/>
              <a:gd name="connsiteX6" fmla="*/ 178496 w 219056"/>
              <a:gd name="connsiteY6" fmla="*/ 593183 h 2253833"/>
              <a:gd name="connsiteX7" fmla="*/ 209811 w 219056"/>
              <a:gd name="connsiteY7" fmla="*/ 1163117 h 2253833"/>
              <a:gd name="connsiteX8" fmla="*/ 134655 w 219056"/>
              <a:gd name="connsiteY8" fmla="*/ 781074 h 2253833"/>
              <a:gd name="connsiteX9" fmla="*/ 15657 w 219056"/>
              <a:gd name="connsiteY9" fmla="*/ 67090 h 22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56" h="2253833">
                <a:moveTo>
                  <a:pt x="15657" y="67090"/>
                </a:moveTo>
                <a:cubicBezTo>
                  <a:pt x="-3132" y="-27899"/>
                  <a:pt x="-9395" y="-55039"/>
                  <a:pt x="21920" y="211139"/>
                </a:cubicBezTo>
                <a:cubicBezTo>
                  <a:pt x="53235" y="477317"/>
                  <a:pt x="173277" y="1459566"/>
                  <a:pt x="203548" y="1664158"/>
                </a:cubicBezTo>
                <a:cubicBezTo>
                  <a:pt x="233819" y="1868750"/>
                  <a:pt x="211899" y="1341613"/>
                  <a:pt x="203548" y="1438690"/>
                </a:cubicBezTo>
                <a:cubicBezTo>
                  <a:pt x="195197" y="1535767"/>
                  <a:pt x="158663" y="2192340"/>
                  <a:pt x="153444" y="2246619"/>
                </a:cubicBezTo>
                <a:cubicBezTo>
                  <a:pt x="148225" y="2300898"/>
                  <a:pt x="168058" y="2039940"/>
                  <a:pt x="172233" y="1764367"/>
                </a:cubicBezTo>
                <a:cubicBezTo>
                  <a:pt x="176408" y="1488794"/>
                  <a:pt x="172233" y="693391"/>
                  <a:pt x="178496" y="593183"/>
                </a:cubicBezTo>
                <a:cubicBezTo>
                  <a:pt x="184759" y="492975"/>
                  <a:pt x="217118" y="1131802"/>
                  <a:pt x="209811" y="1163117"/>
                </a:cubicBezTo>
                <a:cubicBezTo>
                  <a:pt x="202504" y="1194432"/>
                  <a:pt x="167014" y="960614"/>
                  <a:pt x="134655" y="781074"/>
                </a:cubicBezTo>
                <a:cubicBezTo>
                  <a:pt x="102296" y="601534"/>
                  <a:pt x="34446" y="162079"/>
                  <a:pt x="15657" y="67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7F2A94C-B283-0701-384A-811BAB9EF76D}"/>
              </a:ext>
            </a:extLst>
          </p:cNvPr>
          <p:cNvSpPr/>
          <p:nvPr/>
        </p:nvSpPr>
        <p:spPr>
          <a:xfrm>
            <a:off x="2377226" y="2883838"/>
            <a:ext cx="848957" cy="2719445"/>
          </a:xfrm>
          <a:custGeom>
            <a:avLst/>
            <a:gdLst>
              <a:gd name="connsiteX0" fmla="*/ 848226 w 848957"/>
              <a:gd name="connsiteY0" fmla="*/ 3411 h 2719445"/>
              <a:gd name="connsiteX1" fmla="*/ 309607 w 848957"/>
              <a:gd name="connsiteY1" fmla="*/ 1162069 h 2719445"/>
              <a:gd name="connsiteX2" fmla="*/ 102927 w 848957"/>
              <a:gd name="connsiteY2" fmla="*/ 2007576 h 2719445"/>
              <a:gd name="connsiteX3" fmla="*/ 121716 w 848957"/>
              <a:gd name="connsiteY3" fmla="*/ 1738266 h 2719445"/>
              <a:gd name="connsiteX4" fmla="*/ 2719 w 848957"/>
              <a:gd name="connsiteY4" fmla="*/ 2709033 h 2719445"/>
              <a:gd name="connsiteX5" fmla="*/ 84138 w 848957"/>
              <a:gd name="connsiteY5" fmla="*/ 2145362 h 2719445"/>
              <a:gd name="connsiteX6" fmla="*/ 547601 w 848957"/>
              <a:gd name="connsiteY6" fmla="*/ 554557 h 2719445"/>
              <a:gd name="connsiteX7" fmla="*/ 428604 w 848957"/>
              <a:gd name="connsiteY7" fmla="*/ 798814 h 2719445"/>
              <a:gd name="connsiteX8" fmla="*/ 848226 w 848957"/>
              <a:gd name="connsiteY8" fmla="*/ 3411 h 27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957" h="2719445">
                <a:moveTo>
                  <a:pt x="848226" y="3411"/>
                </a:moveTo>
                <a:cubicBezTo>
                  <a:pt x="828393" y="63953"/>
                  <a:pt x="433823" y="828042"/>
                  <a:pt x="309607" y="1162069"/>
                </a:cubicBezTo>
                <a:cubicBezTo>
                  <a:pt x="185391" y="1496096"/>
                  <a:pt x="134242" y="1911543"/>
                  <a:pt x="102927" y="2007576"/>
                </a:cubicBezTo>
                <a:cubicBezTo>
                  <a:pt x="71612" y="2103609"/>
                  <a:pt x="138417" y="1621357"/>
                  <a:pt x="121716" y="1738266"/>
                </a:cubicBezTo>
                <a:cubicBezTo>
                  <a:pt x="105015" y="1855175"/>
                  <a:pt x="8982" y="2641184"/>
                  <a:pt x="2719" y="2709033"/>
                </a:cubicBezTo>
                <a:cubicBezTo>
                  <a:pt x="-3544" y="2776882"/>
                  <a:pt x="-6676" y="2504441"/>
                  <a:pt x="84138" y="2145362"/>
                </a:cubicBezTo>
                <a:cubicBezTo>
                  <a:pt x="174952" y="1786283"/>
                  <a:pt x="490190" y="778982"/>
                  <a:pt x="547601" y="554557"/>
                </a:cubicBezTo>
                <a:cubicBezTo>
                  <a:pt x="605012" y="330132"/>
                  <a:pt x="378500" y="890672"/>
                  <a:pt x="428604" y="798814"/>
                </a:cubicBezTo>
                <a:cubicBezTo>
                  <a:pt x="478708" y="706956"/>
                  <a:pt x="868059" y="-57131"/>
                  <a:pt x="848226" y="3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E219F61-B632-5A71-F0DE-F342D5C403B4}"/>
              </a:ext>
            </a:extLst>
          </p:cNvPr>
          <p:cNvSpPr/>
          <p:nvPr/>
        </p:nvSpPr>
        <p:spPr>
          <a:xfrm>
            <a:off x="3686301" y="3093871"/>
            <a:ext cx="979867" cy="1156211"/>
          </a:xfrm>
          <a:custGeom>
            <a:avLst/>
            <a:gdLst>
              <a:gd name="connsiteX0" fmla="*/ 979644 w 979867"/>
              <a:gd name="connsiteY0" fmla="*/ 58 h 1156211"/>
              <a:gd name="connsiteX1" fmla="*/ 459814 w 979867"/>
              <a:gd name="connsiteY1" fmla="*/ 569992 h 1156211"/>
              <a:gd name="connsiteX2" fmla="*/ 397184 w 979867"/>
              <a:gd name="connsiteY2" fmla="*/ 839302 h 1156211"/>
              <a:gd name="connsiteX3" fmla="*/ 109085 w 979867"/>
              <a:gd name="connsiteY3" fmla="*/ 1027192 h 1156211"/>
              <a:gd name="connsiteX4" fmla="*/ 171715 w 979867"/>
              <a:gd name="connsiteY4" fmla="*/ 1020929 h 1156211"/>
              <a:gd name="connsiteX5" fmla="*/ 2614 w 979867"/>
              <a:gd name="connsiteY5" fmla="*/ 1152452 h 1156211"/>
              <a:gd name="connsiteX6" fmla="*/ 328291 w 979867"/>
              <a:gd name="connsiteY6" fmla="*/ 851828 h 1156211"/>
              <a:gd name="connsiteX7" fmla="*/ 409710 w 979867"/>
              <a:gd name="connsiteY7" fmla="*/ 494836 h 1156211"/>
              <a:gd name="connsiteX8" fmla="*/ 691546 w 979867"/>
              <a:gd name="connsiteY8" fmla="*/ 250578 h 1156211"/>
              <a:gd name="connsiteX9" fmla="*/ 390921 w 979867"/>
              <a:gd name="connsiteY9" fmla="*/ 532414 h 1156211"/>
              <a:gd name="connsiteX10" fmla="*/ 979644 w 979867"/>
              <a:gd name="connsiteY10" fmla="*/ 58 h 11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867" h="1156211">
                <a:moveTo>
                  <a:pt x="979644" y="58"/>
                </a:moveTo>
                <a:cubicBezTo>
                  <a:pt x="991126" y="6321"/>
                  <a:pt x="556891" y="430118"/>
                  <a:pt x="459814" y="569992"/>
                </a:cubicBezTo>
                <a:cubicBezTo>
                  <a:pt x="362737" y="709866"/>
                  <a:pt x="455639" y="763102"/>
                  <a:pt x="397184" y="839302"/>
                </a:cubicBezTo>
                <a:cubicBezTo>
                  <a:pt x="338729" y="915502"/>
                  <a:pt x="146663" y="996921"/>
                  <a:pt x="109085" y="1027192"/>
                </a:cubicBezTo>
                <a:cubicBezTo>
                  <a:pt x="71507" y="1057463"/>
                  <a:pt x="189460" y="1000052"/>
                  <a:pt x="171715" y="1020929"/>
                </a:cubicBezTo>
                <a:cubicBezTo>
                  <a:pt x="153970" y="1041806"/>
                  <a:pt x="-23482" y="1180635"/>
                  <a:pt x="2614" y="1152452"/>
                </a:cubicBezTo>
                <a:cubicBezTo>
                  <a:pt x="28710" y="1124269"/>
                  <a:pt x="260442" y="961431"/>
                  <a:pt x="328291" y="851828"/>
                </a:cubicBezTo>
                <a:cubicBezTo>
                  <a:pt x="396140" y="742225"/>
                  <a:pt x="349168" y="595044"/>
                  <a:pt x="409710" y="494836"/>
                </a:cubicBezTo>
                <a:cubicBezTo>
                  <a:pt x="470252" y="394628"/>
                  <a:pt x="694677" y="244315"/>
                  <a:pt x="691546" y="250578"/>
                </a:cubicBezTo>
                <a:cubicBezTo>
                  <a:pt x="688415" y="256841"/>
                  <a:pt x="341861" y="574167"/>
                  <a:pt x="390921" y="532414"/>
                </a:cubicBezTo>
                <a:cubicBezTo>
                  <a:pt x="439981" y="490661"/>
                  <a:pt x="968162" y="-6205"/>
                  <a:pt x="97964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E28A12A-7B86-F1E2-76E3-B0A458369E83}"/>
              </a:ext>
            </a:extLst>
          </p:cNvPr>
          <p:cNvSpPr/>
          <p:nvPr/>
        </p:nvSpPr>
        <p:spPr>
          <a:xfrm>
            <a:off x="3693364" y="3757788"/>
            <a:ext cx="1119656" cy="513499"/>
          </a:xfrm>
          <a:custGeom>
            <a:avLst/>
            <a:gdLst>
              <a:gd name="connsiteX0" fmla="*/ 20603 w 1119656"/>
              <a:gd name="connsiteY0" fmla="*/ 501061 h 513499"/>
              <a:gd name="connsiteX1" fmla="*/ 484066 w 1119656"/>
              <a:gd name="connsiteY1" fmla="*/ 294382 h 513499"/>
              <a:gd name="connsiteX2" fmla="*/ 521644 w 1119656"/>
              <a:gd name="connsiteY2" fmla="*/ 400853 h 513499"/>
              <a:gd name="connsiteX3" fmla="*/ 640641 w 1119656"/>
              <a:gd name="connsiteY3" fmla="*/ 294382 h 513499"/>
              <a:gd name="connsiteX4" fmla="*/ 615589 w 1119656"/>
              <a:gd name="connsiteY4" fmla="*/ 400853 h 513499"/>
              <a:gd name="connsiteX5" fmla="*/ 847321 w 1119656"/>
              <a:gd name="connsiteY5" fmla="*/ 306908 h 513499"/>
              <a:gd name="connsiteX6" fmla="*/ 790954 w 1119656"/>
              <a:gd name="connsiteY6" fmla="*/ 476009 h 513499"/>
              <a:gd name="connsiteX7" fmla="*/ 997633 w 1119656"/>
              <a:gd name="connsiteY7" fmla="*/ 363275 h 513499"/>
              <a:gd name="connsiteX8" fmla="*/ 947529 w 1119656"/>
              <a:gd name="connsiteY8" fmla="*/ 407116 h 513499"/>
              <a:gd name="connsiteX9" fmla="*/ 1116631 w 1119656"/>
              <a:gd name="connsiteY9" fmla="*/ 20 h 513499"/>
              <a:gd name="connsiteX10" fmla="*/ 778428 w 1119656"/>
              <a:gd name="connsiteY10" fmla="*/ 425905 h 513499"/>
              <a:gd name="connsiteX11" fmla="*/ 753376 w 1119656"/>
              <a:gd name="connsiteY11" fmla="*/ 269330 h 513499"/>
              <a:gd name="connsiteX12" fmla="*/ 358806 w 1119656"/>
              <a:gd name="connsiteY12" fmla="*/ 313171 h 513499"/>
              <a:gd name="connsiteX13" fmla="*/ 108285 w 1119656"/>
              <a:gd name="connsiteY13" fmla="*/ 469746 h 513499"/>
              <a:gd name="connsiteX14" fmla="*/ 20603 w 1119656"/>
              <a:gd name="connsiteY14" fmla="*/ 501061 h 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656" h="513499">
                <a:moveTo>
                  <a:pt x="20603" y="501061"/>
                </a:moveTo>
                <a:cubicBezTo>
                  <a:pt x="83233" y="471834"/>
                  <a:pt x="400559" y="311083"/>
                  <a:pt x="484066" y="294382"/>
                </a:cubicBezTo>
                <a:cubicBezTo>
                  <a:pt x="567573" y="277681"/>
                  <a:pt x="495548" y="400853"/>
                  <a:pt x="521644" y="400853"/>
                </a:cubicBezTo>
                <a:cubicBezTo>
                  <a:pt x="547740" y="400853"/>
                  <a:pt x="624984" y="294382"/>
                  <a:pt x="640641" y="294382"/>
                </a:cubicBezTo>
                <a:cubicBezTo>
                  <a:pt x="656298" y="294382"/>
                  <a:pt x="581142" y="398765"/>
                  <a:pt x="615589" y="400853"/>
                </a:cubicBezTo>
                <a:cubicBezTo>
                  <a:pt x="650036" y="402941"/>
                  <a:pt x="818094" y="294382"/>
                  <a:pt x="847321" y="306908"/>
                </a:cubicBezTo>
                <a:cubicBezTo>
                  <a:pt x="876548" y="319434"/>
                  <a:pt x="765902" y="466615"/>
                  <a:pt x="790954" y="476009"/>
                </a:cubicBezTo>
                <a:cubicBezTo>
                  <a:pt x="816006" y="485403"/>
                  <a:pt x="971537" y="374757"/>
                  <a:pt x="997633" y="363275"/>
                </a:cubicBezTo>
                <a:cubicBezTo>
                  <a:pt x="1023729" y="351793"/>
                  <a:pt x="927696" y="467658"/>
                  <a:pt x="947529" y="407116"/>
                </a:cubicBezTo>
                <a:cubicBezTo>
                  <a:pt x="967362" y="346574"/>
                  <a:pt x="1144814" y="-3111"/>
                  <a:pt x="1116631" y="20"/>
                </a:cubicBezTo>
                <a:cubicBezTo>
                  <a:pt x="1088448" y="3151"/>
                  <a:pt x="838970" y="381020"/>
                  <a:pt x="778428" y="425905"/>
                </a:cubicBezTo>
                <a:cubicBezTo>
                  <a:pt x="717886" y="470790"/>
                  <a:pt x="823313" y="288119"/>
                  <a:pt x="753376" y="269330"/>
                </a:cubicBezTo>
                <a:cubicBezTo>
                  <a:pt x="683439" y="250541"/>
                  <a:pt x="466321" y="279768"/>
                  <a:pt x="358806" y="313171"/>
                </a:cubicBezTo>
                <a:cubicBezTo>
                  <a:pt x="251291" y="346574"/>
                  <a:pt x="163608" y="436343"/>
                  <a:pt x="108285" y="469746"/>
                </a:cubicBezTo>
                <a:cubicBezTo>
                  <a:pt x="52962" y="503149"/>
                  <a:pt x="-42027" y="530288"/>
                  <a:pt x="20603" y="50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033A472-F2E3-0FCA-C5A3-34D052A59B3C}"/>
              </a:ext>
            </a:extLst>
          </p:cNvPr>
          <p:cNvSpPr/>
          <p:nvPr/>
        </p:nvSpPr>
        <p:spPr>
          <a:xfrm>
            <a:off x="4615841" y="4032866"/>
            <a:ext cx="759863" cy="371609"/>
          </a:xfrm>
          <a:custGeom>
            <a:avLst/>
            <a:gdLst>
              <a:gd name="connsiteX0" fmla="*/ 231732 w 759863"/>
              <a:gd name="connsiteY0" fmla="*/ 515 h 371609"/>
              <a:gd name="connsiteX1" fmla="*/ 18789 w 759863"/>
              <a:gd name="connsiteY1" fmla="*/ 207194 h 371609"/>
              <a:gd name="connsiteX2" fmla="*/ 181627 w 759863"/>
              <a:gd name="connsiteY2" fmla="*/ 207194 h 371609"/>
              <a:gd name="connsiteX3" fmla="*/ 219206 w 759863"/>
              <a:gd name="connsiteY3" fmla="*/ 257298 h 371609"/>
              <a:gd name="connsiteX4" fmla="*/ 419622 w 759863"/>
              <a:gd name="connsiteY4" fmla="*/ 182142 h 371609"/>
              <a:gd name="connsiteX5" fmla="*/ 425885 w 759863"/>
              <a:gd name="connsiteY5" fmla="*/ 276087 h 371609"/>
              <a:gd name="connsiteX6" fmla="*/ 645091 w 759863"/>
              <a:gd name="connsiteY6" fmla="*/ 182142 h 371609"/>
              <a:gd name="connsiteX7" fmla="*/ 532356 w 759863"/>
              <a:gd name="connsiteY7" fmla="*/ 370033 h 371609"/>
              <a:gd name="connsiteX8" fmla="*/ 757825 w 759863"/>
              <a:gd name="connsiteY8" fmla="*/ 56882 h 371609"/>
              <a:gd name="connsiteX9" fmla="*/ 375781 w 759863"/>
              <a:gd name="connsiteY9" fmla="*/ 294876 h 371609"/>
              <a:gd name="connsiteX10" fmla="*/ 231732 w 759863"/>
              <a:gd name="connsiteY10" fmla="*/ 238509 h 371609"/>
              <a:gd name="connsiteX11" fmla="*/ 0 w 759863"/>
              <a:gd name="connsiteY11" fmla="*/ 276087 h 371609"/>
              <a:gd name="connsiteX12" fmla="*/ 231732 w 759863"/>
              <a:gd name="connsiteY12" fmla="*/ 515 h 3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63" h="371609">
                <a:moveTo>
                  <a:pt x="231732" y="515"/>
                </a:moveTo>
                <a:cubicBezTo>
                  <a:pt x="234864" y="-10967"/>
                  <a:pt x="27140" y="172748"/>
                  <a:pt x="18789" y="207194"/>
                </a:cubicBezTo>
                <a:cubicBezTo>
                  <a:pt x="10438" y="241640"/>
                  <a:pt x="148224" y="198843"/>
                  <a:pt x="181627" y="207194"/>
                </a:cubicBezTo>
                <a:cubicBezTo>
                  <a:pt x="215030" y="215545"/>
                  <a:pt x="179540" y="261473"/>
                  <a:pt x="219206" y="257298"/>
                </a:cubicBezTo>
                <a:cubicBezTo>
                  <a:pt x="258872" y="253123"/>
                  <a:pt x="385176" y="179011"/>
                  <a:pt x="419622" y="182142"/>
                </a:cubicBezTo>
                <a:cubicBezTo>
                  <a:pt x="454069" y="185274"/>
                  <a:pt x="388307" y="276087"/>
                  <a:pt x="425885" y="276087"/>
                </a:cubicBezTo>
                <a:cubicBezTo>
                  <a:pt x="463463" y="276087"/>
                  <a:pt x="627346" y="166484"/>
                  <a:pt x="645091" y="182142"/>
                </a:cubicBezTo>
                <a:cubicBezTo>
                  <a:pt x="662836" y="197800"/>
                  <a:pt x="513567" y="390910"/>
                  <a:pt x="532356" y="370033"/>
                </a:cubicBezTo>
                <a:cubicBezTo>
                  <a:pt x="551145" y="349156"/>
                  <a:pt x="783921" y="69408"/>
                  <a:pt x="757825" y="56882"/>
                </a:cubicBezTo>
                <a:cubicBezTo>
                  <a:pt x="731729" y="44356"/>
                  <a:pt x="463463" y="264605"/>
                  <a:pt x="375781" y="294876"/>
                </a:cubicBezTo>
                <a:cubicBezTo>
                  <a:pt x="288099" y="325147"/>
                  <a:pt x="294362" y="241641"/>
                  <a:pt x="231732" y="238509"/>
                </a:cubicBezTo>
                <a:cubicBezTo>
                  <a:pt x="169102" y="235378"/>
                  <a:pt x="0" y="311577"/>
                  <a:pt x="0" y="276087"/>
                </a:cubicBezTo>
                <a:cubicBezTo>
                  <a:pt x="0" y="240597"/>
                  <a:pt x="228600" y="11997"/>
                  <a:pt x="231732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B8876E3-FCB6-B59C-1D9E-49794FE166D2}"/>
              </a:ext>
            </a:extLst>
          </p:cNvPr>
          <p:cNvSpPr/>
          <p:nvPr/>
        </p:nvSpPr>
        <p:spPr>
          <a:xfrm>
            <a:off x="3380597" y="4459166"/>
            <a:ext cx="223073" cy="765456"/>
          </a:xfrm>
          <a:custGeom>
            <a:avLst/>
            <a:gdLst>
              <a:gd name="connsiteX0" fmla="*/ 164269 w 223073"/>
              <a:gd name="connsiteY0" fmla="*/ 100 h 765456"/>
              <a:gd name="connsiteX1" fmla="*/ 70324 w 223073"/>
              <a:gd name="connsiteY1" fmla="*/ 213042 h 765456"/>
              <a:gd name="connsiteX2" fmla="*/ 145480 w 223073"/>
              <a:gd name="connsiteY2" fmla="*/ 394670 h 765456"/>
              <a:gd name="connsiteX3" fmla="*/ 70324 w 223073"/>
              <a:gd name="connsiteY3" fmla="*/ 325776 h 765456"/>
              <a:gd name="connsiteX4" fmla="*/ 176795 w 223073"/>
              <a:gd name="connsiteY4" fmla="*/ 551245 h 765456"/>
              <a:gd name="connsiteX5" fmla="*/ 214373 w 223073"/>
              <a:gd name="connsiteY5" fmla="*/ 764187 h 765456"/>
              <a:gd name="connsiteX6" fmla="*/ 201847 w 223073"/>
              <a:gd name="connsiteY6" fmla="*/ 620138 h 765456"/>
              <a:gd name="connsiteX7" fmla="*/ 1430 w 223073"/>
              <a:gd name="connsiteY7" fmla="*/ 238094 h 765456"/>
              <a:gd name="connsiteX8" fmla="*/ 107902 w 223073"/>
              <a:gd name="connsiteY8" fmla="*/ 413459 h 765456"/>
              <a:gd name="connsiteX9" fmla="*/ 26482 w 223073"/>
              <a:gd name="connsiteY9" fmla="*/ 187990 h 765456"/>
              <a:gd name="connsiteX10" fmla="*/ 164269 w 223073"/>
              <a:gd name="connsiteY10" fmla="*/ 100 h 7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73" h="765456">
                <a:moveTo>
                  <a:pt x="164269" y="100"/>
                </a:moveTo>
                <a:cubicBezTo>
                  <a:pt x="171576" y="4275"/>
                  <a:pt x="73456" y="147280"/>
                  <a:pt x="70324" y="213042"/>
                </a:cubicBezTo>
                <a:cubicBezTo>
                  <a:pt x="67192" y="278804"/>
                  <a:pt x="145480" y="375881"/>
                  <a:pt x="145480" y="394670"/>
                </a:cubicBezTo>
                <a:cubicBezTo>
                  <a:pt x="145480" y="413459"/>
                  <a:pt x="65105" y="299680"/>
                  <a:pt x="70324" y="325776"/>
                </a:cubicBezTo>
                <a:cubicBezTo>
                  <a:pt x="75543" y="351872"/>
                  <a:pt x="152787" y="478177"/>
                  <a:pt x="176795" y="551245"/>
                </a:cubicBezTo>
                <a:cubicBezTo>
                  <a:pt x="200803" y="624313"/>
                  <a:pt x="210198" y="752705"/>
                  <a:pt x="214373" y="764187"/>
                </a:cubicBezTo>
                <a:cubicBezTo>
                  <a:pt x="218548" y="775669"/>
                  <a:pt x="237338" y="707820"/>
                  <a:pt x="201847" y="620138"/>
                </a:cubicBezTo>
                <a:cubicBezTo>
                  <a:pt x="166356" y="532456"/>
                  <a:pt x="17087" y="272540"/>
                  <a:pt x="1430" y="238094"/>
                </a:cubicBezTo>
                <a:cubicBezTo>
                  <a:pt x="-14227" y="203648"/>
                  <a:pt x="103727" y="421810"/>
                  <a:pt x="107902" y="413459"/>
                </a:cubicBezTo>
                <a:cubicBezTo>
                  <a:pt x="112077" y="405108"/>
                  <a:pt x="17088" y="253752"/>
                  <a:pt x="26482" y="187990"/>
                </a:cubicBezTo>
                <a:cubicBezTo>
                  <a:pt x="35876" y="122228"/>
                  <a:pt x="156962" y="-4075"/>
                  <a:pt x="164269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6EFD4BA-0ED3-C0C9-6FB9-28B9E2A365A9}"/>
              </a:ext>
            </a:extLst>
          </p:cNvPr>
          <p:cNvSpPr/>
          <p:nvPr/>
        </p:nvSpPr>
        <p:spPr>
          <a:xfrm>
            <a:off x="4668333" y="4663826"/>
            <a:ext cx="115276" cy="558833"/>
          </a:xfrm>
          <a:custGeom>
            <a:avLst/>
            <a:gdLst>
              <a:gd name="connsiteX0" fmla="*/ 67252 w 115276"/>
              <a:gd name="connsiteY0" fmla="*/ 453 h 558833"/>
              <a:gd name="connsiteX1" fmla="*/ 113392 w 115276"/>
              <a:gd name="connsiteY1" fmla="*/ 205983 h 558833"/>
              <a:gd name="connsiteX2" fmla="*/ 105003 w 115276"/>
              <a:gd name="connsiteY2" fmla="*/ 176622 h 558833"/>
              <a:gd name="connsiteX3" fmla="*/ 92419 w 115276"/>
              <a:gd name="connsiteY3" fmla="*/ 323429 h 558833"/>
              <a:gd name="connsiteX4" fmla="*/ 54669 w 115276"/>
              <a:gd name="connsiteY4" fmla="*/ 394735 h 558833"/>
              <a:gd name="connsiteX5" fmla="*/ 140 w 115276"/>
              <a:gd name="connsiteY5" fmla="*/ 537348 h 558833"/>
              <a:gd name="connsiteX6" fmla="*/ 37891 w 115276"/>
              <a:gd name="connsiteY6" fmla="*/ 411513 h 558833"/>
              <a:gd name="connsiteX7" fmla="*/ 4335 w 115276"/>
              <a:gd name="connsiteY7" fmla="*/ 558321 h 558833"/>
              <a:gd name="connsiteX8" fmla="*/ 29502 w 115276"/>
              <a:gd name="connsiteY8" fmla="*/ 348596 h 558833"/>
              <a:gd name="connsiteX9" fmla="*/ 71447 w 115276"/>
              <a:gd name="connsiteY9" fmla="*/ 126288 h 558833"/>
              <a:gd name="connsiteX10" fmla="*/ 33696 w 115276"/>
              <a:gd name="connsiteY10" fmla="*/ 407319 h 558833"/>
              <a:gd name="connsiteX11" fmla="*/ 84030 w 115276"/>
              <a:gd name="connsiteY11" fmla="*/ 218567 h 558833"/>
              <a:gd name="connsiteX12" fmla="*/ 113392 w 115276"/>
              <a:gd name="connsiteY12" fmla="*/ 151455 h 558833"/>
              <a:gd name="connsiteX13" fmla="*/ 67252 w 115276"/>
              <a:gd name="connsiteY13" fmla="*/ 453 h 5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76" h="558833">
                <a:moveTo>
                  <a:pt x="67252" y="453"/>
                </a:moveTo>
                <a:cubicBezTo>
                  <a:pt x="67252" y="9541"/>
                  <a:pt x="107100" y="176622"/>
                  <a:pt x="113392" y="205983"/>
                </a:cubicBezTo>
                <a:cubicBezTo>
                  <a:pt x="119684" y="235345"/>
                  <a:pt x="108498" y="157048"/>
                  <a:pt x="105003" y="176622"/>
                </a:cubicBezTo>
                <a:cubicBezTo>
                  <a:pt x="101508" y="196196"/>
                  <a:pt x="100808" y="287077"/>
                  <a:pt x="92419" y="323429"/>
                </a:cubicBezTo>
                <a:cubicBezTo>
                  <a:pt x="84030" y="359781"/>
                  <a:pt x="70049" y="359082"/>
                  <a:pt x="54669" y="394735"/>
                </a:cubicBezTo>
                <a:cubicBezTo>
                  <a:pt x="39289" y="430388"/>
                  <a:pt x="2936" y="534552"/>
                  <a:pt x="140" y="537348"/>
                </a:cubicBezTo>
                <a:cubicBezTo>
                  <a:pt x="-2656" y="540144"/>
                  <a:pt x="37192" y="408018"/>
                  <a:pt x="37891" y="411513"/>
                </a:cubicBezTo>
                <a:cubicBezTo>
                  <a:pt x="38590" y="415008"/>
                  <a:pt x="5733" y="568807"/>
                  <a:pt x="4335" y="558321"/>
                </a:cubicBezTo>
                <a:cubicBezTo>
                  <a:pt x="2937" y="547835"/>
                  <a:pt x="18317" y="420602"/>
                  <a:pt x="29502" y="348596"/>
                </a:cubicBezTo>
                <a:cubicBezTo>
                  <a:pt x="40687" y="276591"/>
                  <a:pt x="70748" y="116501"/>
                  <a:pt x="71447" y="126288"/>
                </a:cubicBezTo>
                <a:cubicBezTo>
                  <a:pt x="72146" y="136075"/>
                  <a:pt x="31599" y="391939"/>
                  <a:pt x="33696" y="407319"/>
                </a:cubicBezTo>
                <a:cubicBezTo>
                  <a:pt x="35793" y="422699"/>
                  <a:pt x="70747" y="261211"/>
                  <a:pt x="84030" y="218567"/>
                </a:cubicBezTo>
                <a:cubicBezTo>
                  <a:pt x="97313" y="175923"/>
                  <a:pt x="117587" y="181516"/>
                  <a:pt x="113392" y="151455"/>
                </a:cubicBezTo>
                <a:cubicBezTo>
                  <a:pt x="109198" y="121394"/>
                  <a:pt x="67252" y="-8635"/>
                  <a:pt x="67252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1ED1D6E-F6E2-B4C1-1F93-FFBE8B336D2B}"/>
              </a:ext>
            </a:extLst>
          </p:cNvPr>
          <p:cNvSpPr/>
          <p:nvPr/>
        </p:nvSpPr>
        <p:spPr>
          <a:xfrm>
            <a:off x="4529899" y="5131749"/>
            <a:ext cx="151291" cy="380172"/>
          </a:xfrm>
          <a:custGeom>
            <a:avLst/>
            <a:gdLst>
              <a:gd name="connsiteX0" fmla="*/ 151158 w 151291"/>
              <a:gd name="connsiteY0" fmla="*/ 2313 h 380172"/>
              <a:gd name="connsiteX1" fmla="*/ 75657 w 151291"/>
              <a:gd name="connsiteY1" fmla="*/ 161704 h 380172"/>
              <a:gd name="connsiteX2" fmla="*/ 67268 w 151291"/>
              <a:gd name="connsiteY2" fmla="*/ 291734 h 380172"/>
              <a:gd name="connsiteX3" fmla="*/ 46295 w 151291"/>
              <a:gd name="connsiteY3" fmla="*/ 266567 h 380172"/>
              <a:gd name="connsiteX4" fmla="*/ 25323 w 151291"/>
              <a:gd name="connsiteY4" fmla="*/ 304317 h 380172"/>
              <a:gd name="connsiteX5" fmla="*/ 156 w 151291"/>
              <a:gd name="connsiteY5" fmla="*/ 379818 h 380172"/>
              <a:gd name="connsiteX6" fmla="*/ 37907 w 151291"/>
              <a:gd name="connsiteY6" fmla="*/ 270761 h 380172"/>
              <a:gd name="connsiteX7" fmla="*/ 42101 w 151291"/>
              <a:gd name="connsiteY7" fmla="*/ 107176 h 380172"/>
              <a:gd name="connsiteX8" fmla="*/ 46295 w 151291"/>
              <a:gd name="connsiteY8" fmla="*/ 245594 h 380172"/>
              <a:gd name="connsiteX9" fmla="*/ 92435 w 151291"/>
              <a:gd name="connsiteY9" fmla="*/ 77814 h 380172"/>
              <a:gd name="connsiteX10" fmla="*/ 151158 w 151291"/>
              <a:gd name="connsiteY10" fmla="*/ 2313 h 3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91" h="380172">
                <a:moveTo>
                  <a:pt x="151158" y="2313"/>
                </a:moveTo>
                <a:cubicBezTo>
                  <a:pt x="148362" y="16295"/>
                  <a:pt x="89639" y="113467"/>
                  <a:pt x="75657" y="161704"/>
                </a:cubicBezTo>
                <a:cubicBezTo>
                  <a:pt x="61675" y="209941"/>
                  <a:pt x="72162" y="274257"/>
                  <a:pt x="67268" y="291734"/>
                </a:cubicBezTo>
                <a:cubicBezTo>
                  <a:pt x="62374" y="309211"/>
                  <a:pt x="53286" y="264470"/>
                  <a:pt x="46295" y="266567"/>
                </a:cubicBezTo>
                <a:cubicBezTo>
                  <a:pt x="39304" y="268664"/>
                  <a:pt x="33013" y="285442"/>
                  <a:pt x="25323" y="304317"/>
                </a:cubicBezTo>
                <a:cubicBezTo>
                  <a:pt x="17633" y="323192"/>
                  <a:pt x="-1941" y="385411"/>
                  <a:pt x="156" y="379818"/>
                </a:cubicBezTo>
                <a:cubicBezTo>
                  <a:pt x="2253" y="374225"/>
                  <a:pt x="30916" y="316201"/>
                  <a:pt x="37907" y="270761"/>
                </a:cubicBezTo>
                <a:cubicBezTo>
                  <a:pt x="44898" y="225321"/>
                  <a:pt x="40703" y="111370"/>
                  <a:pt x="42101" y="107176"/>
                </a:cubicBezTo>
                <a:cubicBezTo>
                  <a:pt x="43499" y="102982"/>
                  <a:pt x="37906" y="250488"/>
                  <a:pt x="46295" y="245594"/>
                </a:cubicBezTo>
                <a:cubicBezTo>
                  <a:pt x="54684" y="240700"/>
                  <a:pt x="72861" y="114865"/>
                  <a:pt x="92435" y="77814"/>
                </a:cubicBezTo>
                <a:cubicBezTo>
                  <a:pt x="112009" y="40763"/>
                  <a:pt x="153954" y="-11669"/>
                  <a:pt x="151158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CBE425E-B442-5A02-ED59-8880F93F3FC5}"/>
              </a:ext>
            </a:extLst>
          </p:cNvPr>
          <p:cNvSpPr/>
          <p:nvPr/>
        </p:nvSpPr>
        <p:spPr>
          <a:xfrm>
            <a:off x="4395829" y="4815280"/>
            <a:ext cx="373323" cy="536896"/>
          </a:xfrm>
          <a:custGeom>
            <a:avLst/>
            <a:gdLst>
              <a:gd name="connsiteX0" fmla="*/ 373312 w 373323"/>
              <a:gd name="connsiteY0" fmla="*/ 1 h 536896"/>
              <a:gd name="connsiteX1" fmla="*/ 226505 w 373323"/>
              <a:gd name="connsiteY1" fmla="*/ 234892 h 536896"/>
              <a:gd name="connsiteX2" fmla="*/ 226505 w 373323"/>
              <a:gd name="connsiteY2" fmla="*/ 297810 h 536896"/>
              <a:gd name="connsiteX3" fmla="*/ 260061 w 373323"/>
              <a:gd name="connsiteY3" fmla="*/ 272643 h 536896"/>
              <a:gd name="connsiteX4" fmla="*/ 188754 w 373323"/>
              <a:gd name="connsiteY4" fmla="*/ 440423 h 536896"/>
              <a:gd name="connsiteX5" fmla="*/ 2 w 373323"/>
              <a:gd name="connsiteY5" fmla="*/ 536896 h 536896"/>
              <a:gd name="connsiteX6" fmla="*/ 184560 w 373323"/>
              <a:gd name="connsiteY6" fmla="*/ 440423 h 536896"/>
              <a:gd name="connsiteX7" fmla="*/ 285228 w 373323"/>
              <a:gd name="connsiteY7" fmla="*/ 310393 h 536896"/>
              <a:gd name="connsiteX8" fmla="*/ 327173 w 373323"/>
              <a:gd name="connsiteY8" fmla="*/ 205531 h 536896"/>
              <a:gd name="connsiteX9" fmla="*/ 264255 w 373323"/>
              <a:gd name="connsiteY9" fmla="*/ 276837 h 536896"/>
              <a:gd name="connsiteX10" fmla="*/ 264255 w 373323"/>
              <a:gd name="connsiteY10" fmla="*/ 171975 h 536896"/>
              <a:gd name="connsiteX11" fmla="*/ 218116 w 373323"/>
              <a:gd name="connsiteY11" fmla="*/ 239087 h 536896"/>
              <a:gd name="connsiteX12" fmla="*/ 373312 w 373323"/>
              <a:gd name="connsiteY12" fmla="*/ 1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23" h="536896">
                <a:moveTo>
                  <a:pt x="373312" y="1"/>
                </a:moveTo>
                <a:cubicBezTo>
                  <a:pt x="374710" y="-698"/>
                  <a:pt x="250973" y="185257"/>
                  <a:pt x="226505" y="234892"/>
                </a:cubicBezTo>
                <a:cubicBezTo>
                  <a:pt x="202037" y="284527"/>
                  <a:pt x="220912" y="291518"/>
                  <a:pt x="226505" y="297810"/>
                </a:cubicBezTo>
                <a:cubicBezTo>
                  <a:pt x="232098" y="304102"/>
                  <a:pt x="266353" y="248874"/>
                  <a:pt x="260061" y="272643"/>
                </a:cubicBezTo>
                <a:cubicBezTo>
                  <a:pt x="253769" y="296412"/>
                  <a:pt x="232097" y="396381"/>
                  <a:pt x="188754" y="440423"/>
                </a:cubicBezTo>
                <a:cubicBezTo>
                  <a:pt x="145411" y="484465"/>
                  <a:pt x="701" y="536896"/>
                  <a:pt x="2" y="536896"/>
                </a:cubicBezTo>
                <a:cubicBezTo>
                  <a:pt x="-697" y="536896"/>
                  <a:pt x="137022" y="478173"/>
                  <a:pt x="184560" y="440423"/>
                </a:cubicBezTo>
                <a:cubicBezTo>
                  <a:pt x="232098" y="402673"/>
                  <a:pt x="261459" y="349542"/>
                  <a:pt x="285228" y="310393"/>
                </a:cubicBezTo>
                <a:cubicBezTo>
                  <a:pt x="308997" y="271244"/>
                  <a:pt x="330668" y="211124"/>
                  <a:pt x="327173" y="205531"/>
                </a:cubicBezTo>
                <a:cubicBezTo>
                  <a:pt x="323678" y="199938"/>
                  <a:pt x="274741" y="282430"/>
                  <a:pt x="264255" y="276837"/>
                </a:cubicBezTo>
                <a:cubicBezTo>
                  <a:pt x="253769" y="271244"/>
                  <a:pt x="271945" y="178267"/>
                  <a:pt x="264255" y="171975"/>
                </a:cubicBezTo>
                <a:cubicBezTo>
                  <a:pt x="256565" y="165683"/>
                  <a:pt x="201338" y="262856"/>
                  <a:pt x="218116" y="239087"/>
                </a:cubicBezTo>
                <a:cubicBezTo>
                  <a:pt x="234894" y="215318"/>
                  <a:pt x="371914" y="700"/>
                  <a:pt x="3733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B31E89F-A4C5-FEC7-F21B-59B1645F5631}"/>
              </a:ext>
            </a:extLst>
          </p:cNvPr>
          <p:cNvSpPr/>
          <p:nvPr/>
        </p:nvSpPr>
        <p:spPr>
          <a:xfrm>
            <a:off x="3689586" y="4298548"/>
            <a:ext cx="405063" cy="206991"/>
          </a:xfrm>
          <a:custGeom>
            <a:avLst/>
            <a:gdLst>
              <a:gd name="connsiteX0" fmla="*/ 35126 w 405063"/>
              <a:gd name="connsiteY0" fmla="*/ 206340 h 206991"/>
              <a:gd name="connsiteX1" fmla="*/ 282601 w 405063"/>
              <a:gd name="connsiteY1" fmla="*/ 42755 h 206991"/>
              <a:gd name="connsiteX2" fmla="*/ 223878 w 405063"/>
              <a:gd name="connsiteY2" fmla="*/ 76311 h 206991"/>
              <a:gd name="connsiteX3" fmla="*/ 404242 w 405063"/>
              <a:gd name="connsiteY3" fmla="*/ 810 h 206991"/>
              <a:gd name="connsiteX4" fmla="*/ 295185 w 405063"/>
              <a:gd name="connsiteY4" fmla="*/ 34366 h 206991"/>
              <a:gd name="connsiteX5" fmla="*/ 1570 w 405063"/>
              <a:gd name="connsiteY5" fmla="*/ 118256 h 206991"/>
              <a:gd name="connsiteX6" fmla="*/ 173544 w 405063"/>
              <a:gd name="connsiteY6" fmla="*/ 101478 h 206991"/>
              <a:gd name="connsiteX7" fmla="*/ 35126 w 405063"/>
              <a:gd name="connsiteY7" fmla="*/ 206340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063" h="206991">
                <a:moveTo>
                  <a:pt x="35126" y="206340"/>
                </a:moveTo>
                <a:cubicBezTo>
                  <a:pt x="53302" y="196553"/>
                  <a:pt x="251142" y="64426"/>
                  <a:pt x="282601" y="42755"/>
                </a:cubicBezTo>
                <a:cubicBezTo>
                  <a:pt x="314060" y="21084"/>
                  <a:pt x="203604" y="83302"/>
                  <a:pt x="223878" y="76311"/>
                </a:cubicBezTo>
                <a:cubicBezTo>
                  <a:pt x="244152" y="69320"/>
                  <a:pt x="392358" y="7801"/>
                  <a:pt x="404242" y="810"/>
                </a:cubicBezTo>
                <a:cubicBezTo>
                  <a:pt x="416126" y="-6181"/>
                  <a:pt x="295185" y="34366"/>
                  <a:pt x="295185" y="34366"/>
                </a:cubicBezTo>
                <a:cubicBezTo>
                  <a:pt x="228073" y="53940"/>
                  <a:pt x="21843" y="107071"/>
                  <a:pt x="1570" y="118256"/>
                </a:cubicBezTo>
                <a:cubicBezTo>
                  <a:pt x="-18703" y="129441"/>
                  <a:pt x="163757" y="90293"/>
                  <a:pt x="173544" y="101478"/>
                </a:cubicBezTo>
                <a:cubicBezTo>
                  <a:pt x="183331" y="112663"/>
                  <a:pt x="16950" y="216127"/>
                  <a:pt x="35126" y="206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210099B5-ADE1-3152-36D1-EBABBF7FAC27}"/>
              </a:ext>
            </a:extLst>
          </p:cNvPr>
          <p:cNvSpPr/>
          <p:nvPr/>
        </p:nvSpPr>
        <p:spPr>
          <a:xfrm>
            <a:off x="5245215" y="5490195"/>
            <a:ext cx="60829" cy="105262"/>
          </a:xfrm>
          <a:custGeom>
            <a:avLst/>
            <a:gdLst>
              <a:gd name="connsiteX0" fmla="*/ 60822 w 60829"/>
              <a:gd name="connsiteY0" fmla="*/ 399 h 105262"/>
              <a:gd name="connsiteX1" fmla="*/ 6293 w 60829"/>
              <a:gd name="connsiteY1" fmla="*/ 59122 h 105262"/>
              <a:gd name="connsiteX2" fmla="*/ 6293 w 60829"/>
              <a:gd name="connsiteY2" fmla="*/ 105262 h 105262"/>
              <a:gd name="connsiteX3" fmla="*/ 6293 w 60829"/>
              <a:gd name="connsiteY3" fmla="*/ 50733 h 105262"/>
              <a:gd name="connsiteX4" fmla="*/ 2099 w 60829"/>
              <a:gd name="connsiteY4" fmla="*/ 33955 h 105262"/>
              <a:gd name="connsiteX5" fmla="*/ 60822 w 60829"/>
              <a:gd name="connsiteY5" fmla="*/ 399 h 1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9" h="105262">
                <a:moveTo>
                  <a:pt x="60822" y="399"/>
                </a:moveTo>
                <a:cubicBezTo>
                  <a:pt x="61521" y="4593"/>
                  <a:pt x="15381" y="41645"/>
                  <a:pt x="6293" y="59122"/>
                </a:cubicBezTo>
                <a:cubicBezTo>
                  <a:pt x="-2795" y="76599"/>
                  <a:pt x="6293" y="105262"/>
                  <a:pt x="6293" y="105262"/>
                </a:cubicBezTo>
                <a:lnTo>
                  <a:pt x="6293" y="50733"/>
                </a:lnTo>
                <a:cubicBezTo>
                  <a:pt x="5594" y="38849"/>
                  <a:pt x="-4193" y="41645"/>
                  <a:pt x="2099" y="33955"/>
                </a:cubicBezTo>
                <a:cubicBezTo>
                  <a:pt x="8391" y="26265"/>
                  <a:pt x="60123" y="-3795"/>
                  <a:pt x="60822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87733539-C7C8-7806-BC6E-F8F3B18758E3}"/>
              </a:ext>
            </a:extLst>
          </p:cNvPr>
          <p:cNvSpPr/>
          <p:nvPr/>
        </p:nvSpPr>
        <p:spPr>
          <a:xfrm>
            <a:off x="4022313" y="5033159"/>
            <a:ext cx="215192" cy="54819"/>
          </a:xfrm>
          <a:custGeom>
            <a:avLst/>
            <a:gdLst>
              <a:gd name="connsiteX0" fmla="*/ 208 w 215192"/>
              <a:gd name="connsiteY0" fmla="*/ 235 h 54819"/>
              <a:gd name="connsiteX1" fmla="*/ 138626 w 215192"/>
              <a:gd name="connsiteY1" fmla="*/ 12819 h 54819"/>
              <a:gd name="connsiteX2" fmla="*/ 214127 w 215192"/>
              <a:gd name="connsiteY2" fmla="*/ 54764 h 54819"/>
              <a:gd name="connsiteX3" fmla="*/ 172182 w 215192"/>
              <a:gd name="connsiteY3" fmla="*/ 21208 h 54819"/>
              <a:gd name="connsiteX4" fmla="*/ 208 w 215192"/>
              <a:gd name="connsiteY4" fmla="*/ 235 h 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92" h="54819">
                <a:moveTo>
                  <a:pt x="208" y="235"/>
                </a:moveTo>
                <a:cubicBezTo>
                  <a:pt x="-5385" y="-1163"/>
                  <a:pt x="102973" y="3731"/>
                  <a:pt x="138626" y="12819"/>
                </a:cubicBezTo>
                <a:cubicBezTo>
                  <a:pt x="174279" y="21907"/>
                  <a:pt x="208534" y="53366"/>
                  <a:pt x="214127" y="54764"/>
                </a:cubicBezTo>
                <a:cubicBezTo>
                  <a:pt x="219720" y="56162"/>
                  <a:pt x="202942" y="30995"/>
                  <a:pt x="172182" y="21208"/>
                </a:cubicBezTo>
                <a:cubicBezTo>
                  <a:pt x="141423" y="11421"/>
                  <a:pt x="5801" y="1633"/>
                  <a:pt x="208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04F05F5E-BDA0-4824-8158-1B92C833B073}"/>
              </a:ext>
            </a:extLst>
          </p:cNvPr>
          <p:cNvSpPr/>
          <p:nvPr/>
        </p:nvSpPr>
        <p:spPr>
          <a:xfrm>
            <a:off x="5176004" y="4739423"/>
            <a:ext cx="350106" cy="67478"/>
          </a:xfrm>
          <a:custGeom>
            <a:avLst/>
            <a:gdLst>
              <a:gd name="connsiteX0" fmla="*/ 3 w 350106"/>
              <a:gd name="connsiteY0" fmla="*/ 67469 h 67478"/>
              <a:gd name="connsiteX1" fmla="*/ 142616 w 350106"/>
              <a:gd name="connsiteY1" fmla="*/ 21329 h 67478"/>
              <a:gd name="connsiteX2" fmla="*/ 293618 w 350106"/>
              <a:gd name="connsiteY2" fmla="*/ 21329 h 67478"/>
              <a:gd name="connsiteX3" fmla="*/ 251673 w 350106"/>
              <a:gd name="connsiteY3" fmla="*/ 357 h 67478"/>
              <a:gd name="connsiteX4" fmla="*/ 348146 w 350106"/>
              <a:gd name="connsiteY4" fmla="*/ 8746 h 67478"/>
              <a:gd name="connsiteX5" fmla="*/ 146811 w 350106"/>
              <a:gd name="connsiteY5" fmla="*/ 17135 h 67478"/>
              <a:gd name="connsiteX6" fmla="*/ 3 w 350106"/>
              <a:gd name="connsiteY6" fmla="*/ 67469 h 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106" h="67478">
                <a:moveTo>
                  <a:pt x="3" y="67469"/>
                </a:moveTo>
                <a:cubicBezTo>
                  <a:pt x="-696" y="68168"/>
                  <a:pt x="93680" y="29019"/>
                  <a:pt x="142616" y="21329"/>
                </a:cubicBezTo>
                <a:cubicBezTo>
                  <a:pt x="191552" y="13639"/>
                  <a:pt x="275442" y="24824"/>
                  <a:pt x="293618" y="21329"/>
                </a:cubicBezTo>
                <a:cubicBezTo>
                  <a:pt x="311794" y="17834"/>
                  <a:pt x="242585" y="2454"/>
                  <a:pt x="251673" y="357"/>
                </a:cubicBezTo>
                <a:cubicBezTo>
                  <a:pt x="260761" y="-1740"/>
                  <a:pt x="365623" y="5950"/>
                  <a:pt x="348146" y="8746"/>
                </a:cubicBezTo>
                <a:cubicBezTo>
                  <a:pt x="330669" y="11542"/>
                  <a:pt x="202738" y="9445"/>
                  <a:pt x="146811" y="17135"/>
                </a:cubicBezTo>
                <a:cubicBezTo>
                  <a:pt x="90884" y="24825"/>
                  <a:pt x="702" y="66770"/>
                  <a:pt x="3" y="6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27CF422-6503-799C-D6E2-C020D230528E}"/>
              </a:ext>
            </a:extLst>
          </p:cNvPr>
          <p:cNvSpPr/>
          <p:nvPr/>
        </p:nvSpPr>
        <p:spPr>
          <a:xfrm>
            <a:off x="5532381" y="4722555"/>
            <a:ext cx="135955" cy="180869"/>
          </a:xfrm>
          <a:custGeom>
            <a:avLst/>
            <a:gdLst>
              <a:gd name="connsiteX0" fmla="*/ 158 w 135955"/>
              <a:gd name="connsiteY0" fmla="*/ 447 h 180869"/>
              <a:gd name="connsiteX1" fmla="*/ 96632 w 135955"/>
              <a:gd name="connsiteY1" fmla="*/ 67559 h 180869"/>
              <a:gd name="connsiteX2" fmla="*/ 121799 w 135955"/>
              <a:gd name="connsiteY2" fmla="*/ 147254 h 180869"/>
              <a:gd name="connsiteX3" fmla="*/ 134382 w 135955"/>
              <a:gd name="connsiteY3" fmla="*/ 88531 h 180869"/>
              <a:gd name="connsiteX4" fmla="*/ 134382 w 135955"/>
              <a:gd name="connsiteY4" fmla="*/ 180810 h 180869"/>
              <a:gd name="connsiteX5" fmla="*/ 121799 w 135955"/>
              <a:gd name="connsiteY5" fmla="*/ 101115 h 180869"/>
              <a:gd name="connsiteX6" fmla="*/ 158 w 135955"/>
              <a:gd name="connsiteY6" fmla="*/ 447 h 1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55" h="180869">
                <a:moveTo>
                  <a:pt x="158" y="447"/>
                </a:moveTo>
                <a:cubicBezTo>
                  <a:pt x="-4036" y="-5146"/>
                  <a:pt x="76358" y="43091"/>
                  <a:pt x="96632" y="67559"/>
                </a:cubicBezTo>
                <a:cubicBezTo>
                  <a:pt x="116906" y="92027"/>
                  <a:pt x="115507" y="143759"/>
                  <a:pt x="121799" y="147254"/>
                </a:cubicBezTo>
                <a:cubicBezTo>
                  <a:pt x="128091" y="150749"/>
                  <a:pt x="132285" y="82938"/>
                  <a:pt x="134382" y="88531"/>
                </a:cubicBezTo>
                <a:cubicBezTo>
                  <a:pt x="136479" y="94124"/>
                  <a:pt x="136479" y="178713"/>
                  <a:pt x="134382" y="180810"/>
                </a:cubicBezTo>
                <a:cubicBezTo>
                  <a:pt x="132285" y="182907"/>
                  <a:pt x="144869" y="129078"/>
                  <a:pt x="121799" y="101115"/>
                </a:cubicBezTo>
                <a:cubicBezTo>
                  <a:pt x="98729" y="73152"/>
                  <a:pt x="4352" y="6040"/>
                  <a:pt x="158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A005C13-6FB0-4FE8-9251-516F5FD8E783}"/>
              </a:ext>
            </a:extLst>
          </p:cNvPr>
          <p:cNvSpPr/>
          <p:nvPr/>
        </p:nvSpPr>
        <p:spPr>
          <a:xfrm>
            <a:off x="3657758" y="5389927"/>
            <a:ext cx="184413" cy="222317"/>
          </a:xfrm>
          <a:custGeom>
            <a:avLst/>
            <a:gdLst>
              <a:gd name="connsiteX0" fmla="*/ 4036 w 184413"/>
              <a:gd name="connsiteY0" fmla="*/ 0 h 222317"/>
              <a:gd name="connsiteX1" fmla="*/ 4036 w 184413"/>
              <a:gd name="connsiteY1" fmla="*/ 104862 h 222317"/>
              <a:gd name="connsiteX2" fmla="*/ 45981 w 184413"/>
              <a:gd name="connsiteY2" fmla="*/ 171974 h 222317"/>
              <a:gd name="connsiteX3" fmla="*/ 37592 w 184413"/>
              <a:gd name="connsiteY3" fmla="*/ 171974 h 222317"/>
              <a:gd name="connsiteX4" fmla="*/ 184400 w 184413"/>
              <a:gd name="connsiteY4" fmla="*/ 222308 h 222317"/>
              <a:gd name="connsiteX5" fmla="*/ 45981 w 184413"/>
              <a:gd name="connsiteY5" fmla="*/ 176168 h 222317"/>
              <a:gd name="connsiteX6" fmla="*/ 8231 w 184413"/>
              <a:gd name="connsiteY6" fmla="*/ 176168 h 222317"/>
              <a:gd name="connsiteX7" fmla="*/ 8231 w 184413"/>
              <a:gd name="connsiteY7" fmla="*/ 50334 h 222317"/>
              <a:gd name="connsiteX8" fmla="*/ 4036 w 184413"/>
              <a:gd name="connsiteY8" fmla="*/ 0 h 2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3" h="222317">
                <a:moveTo>
                  <a:pt x="4036" y="0"/>
                </a:moveTo>
                <a:cubicBezTo>
                  <a:pt x="540" y="38100"/>
                  <a:pt x="-2955" y="76200"/>
                  <a:pt x="4036" y="104862"/>
                </a:cubicBezTo>
                <a:cubicBezTo>
                  <a:pt x="11027" y="133524"/>
                  <a:pt x="40388" y="160789"/>
                  <a:pt x="45981" y="171974"/>
                </a:cubicBezTo>
                <a:cubicBezTo>
                  <a:pt x="51574" y="183159"/>
                  <a:pt x="14522" y="163585"/>
                  <a:pt x="37592" y="171974"/>
                </a:cubicBezTo>
                <a:cubicBezTo>
                  <a:pt x="60662" y="180363"/>
                  <a:pt x="183002" y="221609"/>
                  <a:pt x="184400" y="222308"/>
                </a:cubicBezTo>
                <a:cubicBezTo>
                  <a:pt x="185798" y="223007"/>
                  <a:pt x="75343" y="183858"/>
                  <a:pt x="45981" y="176168"/>
                </a:cubicBezTo>
                <a:cubicBezTo>
                  <a:pt x="16619" y="168478"/>
                  <a:pt x="14523" y="197140"/>
                  <a:pt x="8231" y="176168"/>
                </a:cubicBezTo>
                <a:cubicBezTo>
                  <a:pt x="1939" y="155196"/>
                  <a:pt x="8231" y="50334"/>
                  <a:pt x="8231" y="50334"/>
                </a:cubicBezTo>
                <a:lnTo>
                  <a:pt x="40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D4B28A3-99C5-41F6-07B1-485DB1455FF3}"/>
              </a:ext>
            </a:extLst>
          </p:cNvPr>
          <p:cNvSpPr/>
          <p:nvPr/>
        </p:nvSpPr>
        <p:spPr>
          <a:xfrm>
            <a:off x="4333672" y="5013206"/>
            <a:ext cx="263834" cy="281408"/>
          </a:xfrm>
          <a:custGeom>
            <a:avLst/>
            <a:gdLst>
              <a:gd name="connsiteX0" fmla="*/ 263728 w 263834"/>
              <a:gd name="connsiteY0" fmla="*/ 119 h 281408"/>
              <a:gd name="connsiteX1" fmla="*/ 212928 w 263834"/>
              <a:gd name="connsiteY1" fmla="*/ 108069 h 281408"/>
              <a:gd name="connsiteX2" fmla="*/ 228803 w 263834"/>
              <a:gd name="connsiteY2" fmla="*/ 168394 h 281408"/>
              <a:gd name="connsiteX3" fmla="*/ 219278 w 263834"/>
              <a:gd name="connsiteY3" fmla="*/ 162044 h 281408"/>
              <a:gd name="connsiteX4" fmla="*/ 158953 w 263834"/>
              <a:gd name="connsiteY4" fmla="*/ 269994 h 281408"/>
              <a:gd name="connsiteX5" fmla="*/ 101803 w 263834"/>
              <a:gd name="connsiteY5" fmla="*/ 269994 h 281408"/>
              <a:gd name="connsiteX6" fmla="*/ 203 w 263834"/>
              <a:gd name="connsiteY6" fmla="*/ 196969 h 281408"/>
              <a:gd name="connsiteX7" fmla="*/ 79578 w 263834"/>
              <a:gd name="connsiteY7" fmla="*/ 263644 h 281408"/>
              <a:gd name="connsiteX8" fmla="*/ 212928 w 263834"/>
              <a:gd name="connsiteY8" fmla="*/ 209669 h 281408"/>
              <a:gd name="connsiteX9" fmla="*/ 111328 w 263834"/>
              <a:gd name="connsiteY9" fmla="*/ 60444 h 281408"/>
              <a:gd name="connsiteX10" fmla="*/ 197053 w 263834"/>
              <a:gd name="connsiteY10" fmla="*/ 130294 h 281408"/>
              <a:gd name="connsiteX11" fmla="*/ 263728 w 263834"/>
              <a:gd name="connsiteY11" fmla="*/ 119 h 2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34" h="281408">
                <a:moveTo>
                  <a:pt x="263728" y="119"/>
                </a:moveTo>
                <a:cubicBezTo>
                  <a:pt x="266374" y="-3585"/>
                  <a:pt x="218749" y="80023"/>
                  <a:pt x="212928" y="108069"/>
                </a:cubicBezTo>
                <a:cubicBezTo>
                  <a:pt x="207107" y="136115"/>
                  <a:pt x="227745" y="159398"/>
                  <a:pt x="228803" y="168394"/>
                </a:cubicBezTo>
                <a:cubicBezTo>
                  <a:pt x="229861" y="177390"/>
                  <a:pt x="230920" y="145111"/>
                  <a:pt x="219278" y="162044"/>
                </a:cubicBezTo>
                <a:cubicBezTo>
                  <a:pt x="207636" y="178977"/>
                  <a:pt x="178532" y="252002"/>
                  <a:pt x="158953" y="269994"/>
                </a:cubicBezTo>
                <a:cubicBezTo>
                  <a:pt x="139374" y="287986"/>
                  <a:pt x="128261" y="282165"/>
                  <a:pt x="101803" y="269994"/>
                </a:cubicBezTo>
                <a:cubicBezTo>
                  <a:pt x="75345" y="257823"/>
                  <a:pt x="3907" y="198027"/>
                  <a:pt x="203" y="196969"/>
                </a:cubicBezTo>
                <a:cubicBezTo>
                  <a:pt x="-3501" y="195911"/>
                  <a:pt x="44124" y="261527"/>
                  <a:pt x="79578" y="263644"/>
                </a:cubicBezTo>
                <a:cubicBezTo>
                  <a:pt x="115032" y="265761"/>
                  <a:pt x="207636" y="243536"/>
                  <a:pt x="212928" y="209669"/>
                </a:cubicBezTo>
                <a:cubicBezTo>
                  <a:pt x="218220" y="175802"/>
                  <a:pt x="113974" y="73673"/>
                  <a:pt x="111328" y="60444"/>
                </a:cubicBezTo>
                <a:cubicBezTo>
                  <a:pt x="108682" y="47215"/>
                  <a:pt x="173770" y="135586"/>
                  <a:pt x="197053" y="130294"/>
                </a:cubicBezTo>
                <a:cubicBezTo>
                  <a:pt x="220336" y="125002"/>
                  <a:pt x="261082" y="3823"/>
                  <a:pt x="26372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2CD7B80-A314-DB0B-4850-47D326F2CC73}"/>
              </a:ext>
            </a:extLst>
          </p:cNvPr>
          <p:cNvSpPr/>
          <p:nvPr/>
        </p:nvSpPr>
        <p:spPr>
          <a:xfrm>
            <a:off x="4187738" y="5330539"/>
            <a:ext cx="29045" cy="105473"/>
          </a:xfrm>
          <a:custGeom>
            <a:avLst/>
            <a:gdLst>
              <a:gd name="connsiteX0" fmla="*/ 87 w 29045"/>
              <a:gd name="connsiteY0" fmla="*/ 286 h 105473"/>
              <a:gd name="connsiteX1" fmla="*/ 19137 w 29045"/>
              <a:gd name="connsiteY1" fmla="*/ 92361 h 105473"/>
              <a:gd name="connsiteX2" fmla="*/ 6437 w 29045"/>
              <a:gd name="connsiteY2" fmla="*/ 101886 h 105473"/>
              <a:gd name="connsiteX3" fmla="*/ 28662 w 29045"/>
              <a:gd name="connsiteY3" fmla="*/ 63786 h 105473"/>
              <a:gd name="connsiteX4" fmla="*/ 87 w 29045"/>
              <a:gd name="connsiteY4" fmla="*/ 286 h 10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" h="105473">
                <a:moveTo>
                  <a:pt x="87" y="286"/>
                </a:moveTo>
                <a:cubicBezTo>
                  <a:pt x="-1500" y="5048"/>
                  <a:pt x="19137" y="92361"/>
                  <a:pt x="19137" y="92361"/>
                </a:cubicBezTo>
                <a:cubicBezTo>
                  <a:pt x="20195" y="109294"/>
                  <a:pt x="4850" y="106648"/>
                  <a:pt x="6437" y="101886"/>
                </a:cubicBezTo>
                <a:cubicBezTo>
                  <a:pt x="8024" y="97124"/>
                  <a:pt x="32366" y="75957"/>
                  <a:pt x="28662" y="63786"/>
                </a:cubicBezTo>
                <a:cubicBezTo>
                  <a:pt x="24958" y="51615"/>
                  <a:pt x="1674" y="-4476"/>
                  <a:pt x="8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ECF0458-4746-1F03-EFAD-453B5E8A7554}"/>
              </a:ext>
            </a:extLst>
          </p:cNvPr>
          <p:cNvSpPr/>
          <p:nvPr/>
        </p:nvSpPr>
        <p:spPr>
          <a:xfrm>
            <a:off x="4968688" y="4847878"/>
            <a:ext cx="89269" cy="413118"/>
          </a:xfrm>
          <a:custGeom>
            <a:avLst/>
            <a:gdLst>
              <a:gd name="connsiteX0" fmla="*/ 63687 w 89269"/>
              <a:gd name="connsiteY0" fmla="*/ 347 h 413118"/>
              <a:gd name="connsiteX1" fmla="*/ 12887 w 89269"/>
              <a:gd name="connsiteY1" fmla="*/ 130522 h 413118"/>
              <a:gd name="connsiteX2" fmla="*/ 54162 w 89269"/>
              <a:gd name="connsiteY2" fmla="*/ 244822 h 413118"/>
              <a:gd name="connsiteX3" fmla="*/ 19237 w 89269"/>
              <a:gd name="connsiteY3" fmla="*/ 194022 h 413118"/>
              <a:gd name="connsiteX4" fmla="*/ 89087 w 89269"/>
              <a:gd name="connsiteY4" fmla="*/ 413097 h 413118"/>
              <a:gd name="connsiteX5" fmla="*/ 38287 w 89269"/>
              <a:gd name="connsiteY5" fmla="*/ 206722 h 413118"/>
              <a:gd name="connsiteX6" fmla="*/ 187 w 89269"/>
              <a:gd name="connsiteY6" fmla="*/ 95597 h 413118"/>
              <a:gd name="connsiteX7" fmla="*/ 63687 w 89269"/>
              <a:gd name="connsiteY7" fmla="*/ 347 h 4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9" h="413118">
                <a:moveTo>
                  <a:pt x="63687" y="347"/>
                </a:moveTo>
                <a:cubicBezTo>
                  <a:pt x="65804" y="6168"/>
                  <a:pt x="14474" y="89776"/>
                  <a:pt x="12887" y="130522"/>
                </a:cubicBezTo>
                <a:cubicBezTo>
                  <a:pt x="11300" y="171268"/>
                  <a:pt x="53104" y="234239"/>
                  <a:pt x="54162" y="244822"/>
                </a:cubicBezTo>
                <a:cubicBezTo>
                  <a:pt x="55220" y="255405"/>
                  <a:pt x="13416" y="165976"/>
                  <a:pt x="19237" y="194022"/>
                </a:cubicBezTo>
                <a:cubicBezTo>
                  <a:pt x="25058" y="222068"/>
                  <a:pt x="85912" y="410980"/>
                  <a:pt x="89087" y="413097"/>
                </a:cubicBezTo>
                <a:cubicBezTo>
                  <a:pt x="92262" y="415214"/>
                  <a:pt x="53104" y="259639"/>
                  <a:pt x="38287" y="206722"/>
                </a:cubicBezTo>
                <a:cubicBezTo>
                  <a:pt x="23470" y="153805"/>
                  <a:pt x="-2459" y="127876"/>
                  <a:pt x="187" y="95597"/>
                </a:cubicBezTo>
                <a:cubicBezTo>
                  <a:pt x="2833" y="63318"/>
                  <a:pt x="61570" y="-5474"/>
                  <a:pt x="63687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B3FE0F2-D101-DFAA-DC7B-30DA018473FB}"/>
              </a:ext>
            </a:extLst>
          </p:cNvPr>
          <p:cNvSpPr/>
          <p:nvPr/>
        </p:nvSpPr>
        <p:spPr>
          <a:xfrm>
            <a:off x="5117932" y="5641633"/>
            <a:ext cx="44800" cy="134264"/>
          </a:xfrm>
          <a:custGeom>
            <a:avLst/>
            <a:gdLst>
              <a:gd name="connsiteX0" fmla="*/ 44618 w 44800"/>
              <a:gd name="connsiteY0" fmla="*/ 342 h 134264"/>
              <a:gd name="connsiteX1" fmla="*/ 16043 w 44800"/>
              <a:gd name="connsiteY1" fmla="*/ 63842 h 134264"/>
              <a:gd name="connsiteX2" fmla="*/ 19218 w 44800"/>
              <a:gd name="connsiteY2" fmla="*/ 133692 h 134264"/>
              <a:gd name="connsiteX3" fmla="*/ 168 w 44800"/>
              <a:gd name="connsiteY3" fmla="*/ 92417 h 134264"/>
              <a:gd name="connsiteX4" fmla="*/ 44618 w 44800"/>
              <a:gd name="connsiteY4" fmla="*/ 342 h 13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0" h="134264">
                <a:moveTo>
                  <a:pt x="44618" y="342"/>
                </a:moveTo>
                <a:cubicBezTo>
                  <a:pt x="47264" y="-4420"/>
                  <a:pt x="20276" y="41617"/>
                  <a:pt x="16043" y="63842"/>
                </a:cubicBezTo>
                <a:cubicBezTo>
                  <a:pt x="11810" y="86067"/>
                  <a:pt x="21864" y="128930"/>
                  <a:pt x="19218" y="133692"/>
                </a:cubicBezTo>
                <a:cubicBezTo>
                  <a:pt x="16572" y="138454"/>
                  <a:pt x="-1949" y="112525"/>
                  <a:pt x="168" y="92417"/>
                </a:cubicBezTo>
                <a:cubicBezTo>
                  <a:pt x="2285" y="72309"/>
                  <a:pt x="41972" y="5104"/>
                  <a:pt x="44618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0F06A4E-0D4A-859C-A4FE-8696A32C3F89}"/>
              </a:ext>
            </a:extLst>
          </p:cNvPr>
          <p:cNvSpPr/>
          <p:nvPr/>
        </p:nvSpPr>
        <p:spPr>
          <a:xfrm>
            <a:off x="5203311" y="5146671"/>
            <a:ext cx="337429" cy="67003"/>
          </a:xfrm>
          <a:custGeom>
            <a:avLst/>
            <a:gdLst>
              <a:gd name="connsiteX0" fmla="*/ 330714 w 337429"/>
              <a:gd name="connsiteY0" fmla="*/ 4 h 67003"/>
              <a:gd name="connsiteX1" fmla="*/ 279914 w 337429"/>
              <a:gd name="connsiteY1" fmla="*/ 53979 h 67003"/>
              <a:gd name="connsiteX2" fmla="*/ 51314 w 337429"/>
              <a:gd name="connsiteY2" fmla="*/ 66679 h 67003"/>
              <a:gd name="connsiteX3" fmla="*/ 222764 w 337429"/>
              <a:gd name="connsiteY3" fmla="*/ 63504 h 67003"/>
              <a:gd name="connsiteX4" fmla="*/ 514 w 337429"/>
              <a:gd name="connsiteY4" fmla="*/ 66679 h 67003"/>
              <a:gd name="connsiteX5" fmla="*/ 298964 w 337429"/>
              <a:gd name="connsiteY5" fmla="*/ 57154 h 67003"/>
              <a:gd name="connsiteX6" fmla="*/ 330714 w 337429"/>
              <a:gd name="connsiteY6" fmla="*/ 4 h 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29" h="67003">
                <a:moveTo>
                  <a:pt x="330714" y="4"/>
                </a:moveTo>
                <a:cubicBezTo>
                  <a:pt x="327539" y="-525"/>
                  <a:pt x="326481" y="42867"/>
                  <a:pt x="279914" y="53979"/>
                </a:cubicBezTo>
                <a:cubicBezTo>
                  <a:pt x="233347" y="65091"/>
                  <a:pt x="60839" y="65092"/>
                  <a:pt x="51314" y="66679"/>
                </a:cubicBezTo>
                <a:cubicBezTo>
                  <a:pt x="41789" y="68267"/>
                  <a:pt x="231231" y="63504"/>
                  <a:pt x="222764" y="63504"/>
                </a:cubicBezTo>
                <a:cubicBezTo>
                  <a:pt x="214297" y="63504"/>
                  <a:pt x="-12186" y="67737"/>
                  <a:pt x="514" y="66679"/>
                </a:cubicBezTo>
                <a:cubicBezTo>
                  <a:pt x="13214" y="65621"/>
                  <a:pt x="242343" y="63504"/>
                  <a:pt x="298964" y="57154"/>
                </a:cubicBezTo>
                <a:cubicBezTo>
                  <a:pt x="355585" y="50804"/>
                  <a:pt x="333889" y="533"/>
                  <a:pt x="33071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AC67D56-5CEF-12E8-0F0D-5F6982AD351F}"/>
              </a:ext>
            </a:extLst>
          </p:cNvPr>
          <p:cNvSpPr/>
          <p:nvPr/>
        </p:nvSpPr>
        <p:spPr>
          <a:xfrm>
            <a:off x="5079089" y="5169809"/>
            <a:ext cx="219192" cy="230903"/>
          </a:xfrm>
          <a:custGeom>
            <a:avLst/>
            <a:gdLst>
              <a:gd name="connsiteX0" fmla="*/ 911 w 219192"/>
              <a:gd name="connsiteY0" fmla="*/ 2266 h 230903"/>
              <a:gd name="connsiteX1" fmla="*/ 45361 w 219192"/>
              <a:gd name="connsiteY1" fmla="*/ 46716 h 230903"/>
              <a:gd name="connsiteX2" fmla="*/ 213636 w 219192"/>
              <a:gd name="connsiteY2" fmla="*/ 227691 h 230903"/>
              <a:gd name="connsiteX3" fmla="*/ 169186 w 219192"/>
              <a:gd name="connsiteY3" fmla="*/ 157841 h 230903"/>
              <a:gd name="connsiteX4" fmla="*/ 73936 w 219192"/>
              <a:gd name="connsiteY4" fmla="*/ 97516 h 230903"/>
              <a:gd name="connsiteX5" fmla="*/ 911 w 219192"/>
              <a:gd name="connsiteY5" fmla="*/ 2266 h 23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92" h="230903">
                <a:moveTo>
                  <a:pt x="911" y="2266"/>
                </a:moveTo>
                <a:cubicBezTo>
                  <a:pt x="-3852" y="-6201"/>
                  <a:pt x="9907" y="9145"/>
                  <a:pt x="45361" y="46716"/>
                </a:cubicBezTo>
                <a:cubicBezTo>
                  <a:pt x="80815" y="84287"/>
                  <a:pt x="192999" y="209170"/>
                  <a:pt x="213636" y="227691"/>
                </a:cubicBezTo>
                <a:cubicBezTo>
                  <a:pt x="234273" y="246212"/>
                  <a:pt x="192469" y="179537"/>
                  <a:pt x="169186" y="157841"/>
                </a:cubicBezTo>
                <a:cubicBezTo>
                  <a:pt x="145903" y="136145"/>
                  <a:pt x="101453" y="118153"/>
                  <a:pt x="73936" y="97516"/>
                </a:cubicBezTo>
                <a:cubicBezTo>
                  <a:pt x="46419" y="76879"/>
                  <a:pt x="5674" y="10733"/>
                  <a:pt x="911" y="2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70858F7-75C8-78E6-52E0-E92C03DC13DD}"/>
              </a:ext>
            </a:extLst>
          </p:cNvPr>
          <p:cNvSpPr/>
          <p:nvPr/>
        </p:nvSpPr>
        <p:spPr>
          <a:xfrm>
            <a:off x="4259537" y="4857611"/>
            <a:ext cx="412844" cy="310575"/>
          </a:xfrm>
          <a:custGeom>
            <a:avLst/>
            <a:gdLst>
              <a:gd name="connsiteX0" fmla="*/ 4488 w 412844"/>
              <a:gd name="connsiteY0" fmla="*/ 304939 h 310575"/>
              <a:gd name="connsiteX1" fmla="*/ 379138 w 412844"/>
              <a:gd name="connsiteY1" fmla="*/ 108089 h 310575"/>
              <a:gd name="connsiteX2" fmla="*/ 395013 w 412844"/>
              <a:gd name="connsiteY2" fmla="*/ 139 h 310575"/>
              <a:gd name="connsiteX3" fmla="*/ 379138 w 412844"/>
              <a:gd name="connsiteY3" fmla="*/ 89039 h 310575"/>
              <a:gd name="connsiteX4" fmla="*/ 185463 w 412844"/>
              <a:gd name="connsiteY4" fmla="*/ 241439 h 310575"/>
              <a:gd name="connsiteX5" fmla="*/ 4488 w 412844"/>
              <a:gd name="connsiteY5" fmla="*/ 304939 h 3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4" h="310575">
                <a:moveTo>
                  <a:pt x="4488" y="304939"/>
                </a:moveTo>
                <a:cubicBezTo>
                  <a:pt x="36767" y="282714"/>
                  <a:pt x="314051" y="158889"/>
                  <a:pt x="379138" y="108089"/>
                </a:cubicBezTo>
                <a:cubicBezTo>
                  <a:pt x="444226" y="57289"/>
                  <a:pt x="395013" y="3314"/>
                  <a:pt x="395013" y="139"/>
                </a:cubicBezTo>
                <a:cubicBezTo>
                  <a:pt x="395013" y="-3036"/>
                  <a:pt x="414063" y="48822"/>
                  <a:pt x="379138" y="89039"/>
                </a:cubicBezTo>
                <a:cubicBezTo>
                  <a:pt x="344213" y="129256"/>
                  <a:pt x="248434" y="203868"/>
                  <a:pt x="185463" y="241439"/>
                </a:cubicBezTo>
                <a:cubicBezTo>
                  <a:pt x="122492" y="279010"/>
                  <a:pt x="-27791" y="327164"/>
                  <a:pt x="4488" y="304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36AE379-A34A-0462-8932-20C9C9BE509A}"/>
              </a:ext>
            </a:extLst>
          </p:cNvPr>
          <p:cNvSpPr/>
          <p:nvPr/>
        </p:nvSpPr>
        <p:spPr>
          <a:xfrm>
            <a:off x="3905196" y="5861043"/>
            <a:ext cx="76761" cy="172814"/>
          </a:xfrm>
          <a:custGeom>
            <a:avLst/>
            <a:gdLst>
              <a:gd name="connsiteX0" fmla="*/ 60379 w 76761"/>
              <a:gd name="connsiteY0" fmla="*/ 7 h 172814"/>
              <a:gd name="connsiteX1" fmla="*/ 25454 w 76761"/>
              <a:gd name="connsiteY1" fmla="*/ 50807 h 172814"/>
              <a:gd name="connsiteX2" fmla="*/ 47679 w 76761"/>
              <a:gd name="connsiteY2" fmla="*/ 95257 h 172814"/>
              <a:gd name="connsiteX3" fmla="*/ 19104 w 76761"/>
              <a:gd name="connsiteY3" fmla="*/ 82557 h 172814"/>
              <a:gd name="connsiteX4" fmla="*/ 76254 w 76761"/>
              <a:gd name="connsiteY4" fmla="*/ 171457 h 172814"/>
              <a:gd name="connsiteX5" fmla="*/ 44504 w 76761"/>
              <a:gd name="connsiteY5" fmla="*/ 130182 h 172814"/>
              <a:gd name="connsiteX6" fmla="*/ 54 w 76761"/>
              <a:gd name="connsiteY6" fmla="*/ 47632 h 172814"/>
              <a:gd name="connsiteX7" fmla="*/ 60379 w 76761"/>
              <a:gd name="connsiteY7" fmla="*/ 7 h 1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" h="172814">
                <a:moveTo>
                  <a:pt x="60379" y="7"/>
                </a:moveTo>
                <a:cubicBezTo>
                  <a:pt x="64612" y="536"/>
                  <a:pt x="27571" y="34932"/>
                  <a:pt x="25454" y="50807"/>
                </a:cubicBezTo>
                <a:cubicBezTo>
                  <a:pt x="23337" y="66682"/>
                  <a:pt x="48737" y="89966"/>
                  <a:pt x="47679" y="95257"/>
                </a:cubicBezTo>
                <a:cubicBezTo>
                  <a:pt x="46621" y="100548"/>
                  <a:pt x="14341" y="69857"/>
                  <a:pt x="19104" y="82557"/>
                </a:cubicBezTo>
                <a:cubicBezTo>
                  <a:pt x="23867" y="95257"/>
                  <a:pt x="72021" y="163520"/>
                  <a:pt x="76254" y="171457"/>
                </a:cubicBezTo>
                <a:cubicBezTo>
                  <a:pt x="80487" y="179394"/>
                  <a:pt x="57204" y="150819"/>
                  <a:pt x="44504" y="130182"/>
                </a:cubicBezTo>
                <a:cubicBezTo>
                  <a:pt x="31804" y="109545"/>
                  <a:pt x="-1533" y="69857"/>
                  <a:pt x="54" y="47632"/>
                </a:cubicBezTo>
                <a:cubicBezTo>
                  <a:pt x="1641" y="25407"/>
                  <a:pt x="56146" y="-522"/>
                  <a:pt x="6037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3164F8B-3392-EE08-36E9-1D6730DDB872}"/>
              </a:ext>
            </a:extLst>
          </p:cNvPr>
          <p:cNvSpPr/>
          <p:nvPr/>
        </p:nvSpPr>
        <p:spPr>
          <a:xfrm>
            <a:off x="5019511" y="6002901"/>
            <a:ext cx="99189" cy="268030"/>
          </a:xfrm>
          <a:custGeom>
            <a:avLst/>
            <a:gdLst>
              <a:gd name="connsiteX0" fmla="*/ 164 w 99189"/>
              <a:gd name="connsiteY0" fmla="*/ 1024 h 268030"/>
              <a:gd name="connsiteX1" fmla="*/ 92239 w 99189"/>
              <a:gd name="connsiteY1" fmla="*/ 99449 h 268030"/>
              <a:gd name="connsiteX2" fmla="*/ 54139 w 99189"/>
              <a:gd name="connsiteY2" fmla="*/ 207399 h 268030"/>
              <a:gd name="connsiteX3" fmla="*/ 92239 w 99189"/>
              <a:gd name="connsiteY3" fmla="*/ 153424 h 268030"/>
              <a:gd name="connsiteX4" fmla="*/ 44614 w 99189"/>
              <a:gd name="connsiteY4" fmla="*/ 267724 h 268030"/>
              <a:gd name="connsiteX5" fmla="*/ 98589 w 99189"/>
              <a:gd name="connsiteY5" fmla="*/ 112149 h 268030"/>
              <a:gd name="connsiteX6" fmla="*/ 70014 w 99189"/>
              <a:gd name="connsiteY6" fmla="*/ 51824 h 268030"/>
              <a:gd name="connsiteX7" fmla="*/ 164 w 99189"/>
              <a:gd name="connsiteY7" fmla="*/ 1024 h 26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89" h="268030">
                <a:moveTo>
                  <a:pt x="164" y="1024"/>
                </a:moveTo>
                <a:cubicBezTo>
                  <a:pt x="3868" y="8961"/>
                  <a:pt x="83243" y="65053"/>
                  <a:pt x="92239" y="99449"/>
                </a:cubicBezTo>
                <a:cubicBezTo>
                  <a:pt x="101235" y="133845"/>
                  <a:pt x="54139" y="198403"/>
                  <a:pt x="54139" y="207399"/>
                </a:cubicBezTo>
                <a:cubicBezTo>
                  <a:pt x="54139" y="216395"/>
                  <a:pt x="93826" y="143370"/>
                  <a:pt x="92239" y="153424"/>
                </a:cubicBezTo>
                <a:cubicBezTo>
                  <a:pt x="90652" y="163478"/>
                  <a:pt x="43556" y="274603"/>
                  <a:pt x="44614" y="267724"/>
                </a:cubicBezTo>
                <a:cubicBezTo>
                  <a:pt x="45672" y="260845"/>
                  <a:pt x="94356" y="148132"/>
                  <a:pt x="98589" y="112149"/>
                </a:cubicBezTo>
                <a:cubicBezTo>
                  <a:pt x="102822" y="76166"/>
                  <a:pt x="83772" y="70345"/>
                  <a:pt x="70014" y="51824"/>
                </a:cubicBezTo>
                <a:cubicBezTo>
                  <a:pt x="56256" y="33303"/>
                  <a:pt x="-3540" y="-6913"/>
                  <a:pt x="164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24936F2-40F9-F95E-6D23-363391165716}"/>
              </a:ext>
            </a:extLst>
          </p:cNvPr>
          <p:cNvSpPr/>
          <p:nvPr/>
        </p:nvSpPr>
        <p:spPr>
          <a:xfrm>
            <a:off x="3978275" y="5740400"/>
            <a:ext cx="574826" cy="82550"/>
          </a:xfrm>
          <a:custGeom>
            <a:avLst/>
            <a:gdLst>
              <a:gd name="connsiteX0" fmla="*/ 0 w 574826"/>
              <a:gd name="connsiteY0" fmla="*/ 82550 h 82550"/>
              <a:gd name="connsiteX1" fmla="*/ 450850 w 574826"/>
              <a:gd name="connsiteY1" fmla="*/ 6350 h 82550"/>
              <a:gd name="connsiteX2" fmla="*/ 422275 w 574826"/>
              <a:gd name="connsiteY2" fmla="*/ 19050 h 82550"/>
              <a:gd name="connsiteX3" fmla="*/ 574675 w 574826"/>
              <a:gd name="connsiteY3" fmla="*/ 0 h 82550"/>
              <a:gd name="connsiteX4" fmla="*/ 447675 w 574826"/>
              <a:gd name="connsiteY4" fmla="*/ 19050 h 82550"/>
              <a:gd name="connsiteX5" fmla="*/ 301625 w 574826"/>
              <a:gd name="connsiteY5" fmla="*/ 50800 h 82550"/>
              <a:gd name="connsiteX6" fmla="*/ 206375 w 574826"/>
              <a:gd name="connsiteY6" fmla="*/ 60325 h 82550"/>
              <a:gd name="connsiteX7" fmla="*/ 285750 w 574826"/>
              <a:gd name="connsiteY7" fmla="*/ 44450 h 82550"/>
              <a:gd name="connsiteX8" fmla="*/ 0 w 574826"/>
              <a:gd name="connsiteY8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826" h="82550">
                <a:moveTo>
                  <a:pt x="0" y="82550"/>
                </a:moveTo>
                <a:lnTo>
                  <a:pt x="450850" y="6350"/>
                </a:lnTo>
                <a:cubicBezTo>
                  <a:pt x="521229" y="-4233"/>
                  <a:pt x="401638" y="20108"/>
                  <a:pt x="422275" y="19050"/>
                </a:cubicBezTo>
                <a:cubicBezTo>
                  <a:pt x="442912" y="17992"/>
                  <a:pt x="570442" y="0"/>
                  <a:pt x="574675" y="0"/>
                </a:cubicBezTo>
                <a:cubicBezTo>
                  <a:pt x="578908" y="0"/>
                  <a:pt x="493183" y="10583"/>
                  <a:pt x="447675" y="19050"/>
                </a:cubicBezTo>
                <a:cubicBezTo>
                  <a:pt x="402167" y="27517"/>
                  <a:pt x="341842" y="43921"/>
                  <a:pt x="301625" y="50800"/>
                </a:cubicBezTo>
                <a:cubicBezTo>
                  <a:pt x="261408" y="57679"/>
                  <a:pt x="209021" y="61383"/>
                  <a:pt x="206375" y="60325"/>
                </a:cubicBezTo>
                <a:cubicBezTo>
                  <a:pt x="203729" y="59267"/>
                  <a:pt x="285750" y="44450"/>
                  <a:pt x="285750" y="44450"/>
                </a:cubicBezTo>
                <a:lnTo>
                  <a:pt x="0" y="825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2088D7A-E9A0-673F-844F-E7BC86E57BD2}"/>
              </a:ext>
            </a:extLst>
          </p:cNvPr>
          <p:cNvSpPr/>
          <p:nvPr/>
        </p:nvSpPr>
        <p:spPr>
          <a:xfrm>
            <a:off x="4411411" y="5749908"/>
            <a:ext cx="151064" cy="109853"/>
          </a:xfrm>
          <a:custGeom>
            <a:avLst/>
            <a:gdLst>
              <a:gd name="connsiteX0" fmla="*/ 151064 w 151064"/>
              <a:gd name="connsiteY0" fmla="*/ 17 h 109853"/>
              <a:gd name="connsiteX1" fmla="*/ 125664 w 151064"/>
              <a:gd name="connsiteY1" fmla="*/ 63517 h 109853"/>
              <a:gd name="connsiteX2" fmla="*/ 135189 w 151064"/>
              <a:gd name="connsiteY2" fmla="*/ 88917 h 109853"/>
              <a:gd name="connsiteX3" fmla="*/ 58989 w 151064"/>
              <a:gd name="connsiteY3" fmla="*/ 95267 h 109853"/>
              <a:gd name="connsiteX4" fmla="*/ 1839 w 151064"/>
              <a:gd name="connsiteY4" fmla="*/ 101617 h 109853"/>
              <a:gd name="connsiteX5" fmla="*/ 128839 w 151064"/>
              <a:gd name="connsiteY5" fmla="*/ 104792 h 109853"/>
              <a:gd name="connsiteX6" fmla="*/ 141539 w 151064"/>
              <a:gd name="connsiteY6" fmla="*/ 107967 h 109853"/>
              <a:gd name="connsiteX7" fmla="*/ 103439 w 151064"/>
              <a:gd name="connsiteY7" fmla="*/ 73042 h 109853"/>
              <a:gd name="connsiteX8" fmla="*/ 125664 w 151064"/>
              <a:gd name="connsiteY8" fmla="*/ 57167 h 109853"/>
              <a:gd name="connsiteX9" fmla="*/ 151064 w 151064"/>
              <a:gd name="connsiteY9" fmla="*/ 17 h 1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64" h="109853">
                <a:moveTo>
                  <a:pt x="151064" y="17"/>
                </a:moveTo>
                <a:cubicBezTo>
                  <a:pt x="151064" y="1075"/>
                  <a:pt x="128310" y="48700"/>
                  <a:pt x="125664" y="63517"/>
                </a:cubicBezTo>
                <a:cubicBezTo>
                  <a:pt x="123018" y="78334"/>
                  <a:pt x="146301" y="83625"/>
                  <a:pt x="135189" y="88917"/>
                </a:cubicBezTo>
                <a:cubicBezTo>
                  <a:pt x="124076" y="94209"/>
                  <a:pt x="81214" y="93150"/>
                  <a:pt x="58989" y="95267"/>
                </a:cubicBezTo>
                <a:cubicBezTo>
                  <a:pt x="36764" y="97384"/>
                  <a:pt x="-9803" y="100030"/>
                  <a:pt x="1839" y="101617"/>
                </a:cubicBezTo>
                <a:cubicBezTo>
                  <a:pt x="13481" y="103204"/>
                  <a:pt x="105556" y="103734"/>
                  <a:pt x="128839" y="104792"/>
                </a:cubicBezTo>
                <a:cubicBezTo>
                  <a:pt x="152122" y="105850"/>
                  <a:pt x="145772" y="113259"/>
                  <a:pt x="141539" y="107967"/>
                </a:cubicBezTo>
                <a:cubicBezTo>
                  <a:pt x="137306" y="102675"/>
                  <a:pt x="103439" y="73042"/>
                  <a:pt x="103439" y="73042"/>
                </a:cubicBezTo>
                <a:cubicBezTo>
                  <a:pt x="100793" y="64575"/>
                  <a:pt x="119314" y="68809"/>
                  <a:pt x="125664" y="57167"/>
                </a:cubicBezTo>
                <a:cubicBezTo>
                  <a:pt x="132014" y="45525"/>
                  <a:pt x="151064" y="-1041"/>
                  <a:pt x="15106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9524DA3-17E8-B0BD-52CF-50449CF95249}"/>
              </a:ext>
            </a:extLst>
          </p:cNvPr>
          <p:cNvSpPr/>
          <p:nvPr/>
        </p:nvSpPr>
        <p:spPr>
          <a:xfrm>
            <a:off x="4844232" y="5848214"/>
            <a:ext cx="229443" cy="181165"/>
          </a:xfrm>
          <a:custGeom>
            <a:avLst/>
            <a:gdLst>
              <a:gd name="connsiteX0" fmla="*/ 818 w 229443"/>
              <a:gd name="connsiteY0" fmla="*/ 25536 h 181165"/>
              <a:gd name="connsiteX1" fmla="*/ 146868 w 229443"/>
              <a:gd name="connsiteY1" fmla="*/ 108086 h 181165"/>
              <a:gd name="connsiteX2" fmla="*/ 143693 w 229443"/>
              <a:gd name="connsiteY2" fmla="*/ 89036 h 181165"/>
              <a:gd name="connsiteX3" fmla="*/ 229418 w 229443"/>
              <a:gd name="connsiteY3" fmla="*/ 181111 h 181165"/>
              <a:gd name="connsiteX4" fmla="*/ 134168 w 229443"/>
              <a:gd name="connsiteY4" fmla="*/ 101736 h 181165"/>
              <a:gd name="connsiteX5" fmla="*/ 92893 w 229443"/>
              <a:gd name="connsiteY5" fmla="*/ 50936 h 181165"/>
              <a:gd name="connsiteX6" fmla="*/ 89718 w 229443"/>
              <a:gd name="connsiteY6" fmla="*/ 136 h 181165"/>
              <a:gd name="connsiteX7" fmla="*/ 86543 w 229443"/>
              <a:gd name="connsiteY7" fmla="*/ 66811 h 181165"/>
              <a:gd name="connsiteX8" fmla="*/ 818 w 229443"/>
              <a:gd name="connsiteY8" fmla="*/ 25536 h 1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43" h="181165">
                <a:moveTo>
                  <a:pt x="818" y="25536"/>
                </a:moveTo>
                <a:cubicBezTo>
                  <a:pt x="10872" y="32415"/>
                  <a:pt x="123056" y="97503"/>
                  <a:pt x="146868" y="108086"/>
                </a:cubicBezTo>
                <a:cubicBezTo>
                  <a:pt x="170680" y="118669"/>
                  <a:pt x="129935" y="76865"/>
                  <a:pt x="143693" y="89036"/>
                </a:cubicBezTo>
                <a:cubicBezTo>
                  <a:pt x="157451" y="101207"/>
                  <a:pt x="231006" y="178994"/>
                  <a:pt x="229418" y="181111"/>
                </a:cubicBezTo>
                <a:cubicBezTo>
                  <a:pt x="227830" y="183228"/>
                  <a:pt x="156922" y="123432"/>
                  <a:pt x="134168" y="101736"/>
                </a:cubicBezTo>
                <a:cubicBezTo>
                  <a:pt x="111414" y="80040"/>
                  <a:pt x="100301" y="67869"/>
                  <a:pt x="92893" y="50936"/>
                </a:cubicBezTo>
                <a:cubicBezTo>
                  <a:pt x="85485" y="34003"/>
                  <a:pt x="90776" y="-2510"/>
                  <a:pt x="89718" y="136"/>
                </a:cubicBezTo>
                <a:cubicBezTo>
                  <a:pt x="88660" y="2782"/>
                  <a:pt x="96597" y="59932"/>
                  <a:pt x="86543" y="66811"/>
                </a:cubicBezTo>
                <a:cubicBezTo>
                  <a:pt x="76489" y="73690"/>
                  <a:pt x="-9236" y="18657"/>
                  <a:pt x="818" y="25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57F255C-44B6-05DF-1DF1-A3604B80BFAE}"/>
              </a:ext>
            </a:extLst>
          </p:cNvPr>
          <p:cNvSpPr/>
          <p:nvPr/>
        </p:nvSpPr>
        <p:spPr>
          <a:xfrm>
            <a:off x="3512402" y="5609604"/>
            <a:ext cx="74436" cy="168383"/>
          </a:xfrm>
          <a:custGeom>
            <a:avLst/>
            <a:gdLst>
              <a:gd name="connsiteX0" fmla="*/ 47227 w 74436"/>
              <a:gd name="connsiteY0" fmla="*/ 167 h 168383"/>
              <a:gd name="connsiteX1" fmla="*/ 36341 w 74436"/>
              <a:gd name="connsiteY1" fmla="*/ 79996 h 168383"/>
              <a:gd name="connsiteX2" fmla="*/ 72627 w 74436"/>
              <a:gd name="connsiteY2" fmla="*/ 163453 h 168383"/>
              <a:gd name="connsiteX3" fmla="*/ 61741 w 74436"/>
              <a:gd name="connsiteY3" fmla="*/ 152567 h 168383"/>
              <a:gd name="connsiteX4" fmla="*/ 55 w 74436"/>
              <a:gd name="connsiteY4" fmla="*/ 101767 h 168383"/>
              <a:gd name="connsiteX5" fmla="*/ 47227 w 74436"/>
              <a:gd name="connsiteY5" fmla="*/ 167 h 1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6" h="168383">
                <a:moveTo>
                  <a:pt x="47227" y="167"/>
                </a:moveTo>
                <a:cubicBezTo>
                  <a:pt x="53275" y="-3461"/>
                  <a:pt x="32108" y="52782"/>
                  <a:pt x="36341" y="79996"/>
                </a:cubicBezTo>
                <a:cubicBezTo>
                  <a:pt x="40574" y="107210"/>
                  <a:pt x="72627" y="163453"/>
                  <a:pt x="72627" y="163453"/>
                </a:cubicBezTo>
                <a:cubicBezTo>
                  <a:pt x="76860" y="175548"/>
                  <a:pt x="73836" y="162848"/>
                  <a:pt x="61741" y="152567"/>
                </a:cubicBezTo>
                <a:cubicBezTo>
                  <a:pt x="49646" y="142286"/>
                  <a:pt x="1869" y="122934"/>
                  <a:pt x="55" y="101767"/>
                </a:cubicBezTo>
                <a:cubicBezTo>
                  <a:pt x="-1759" y="80600"/>
                  <a:pt x="41179" y="3795"/>
                  <a:pt x="4722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40981B2-FA59-BD34-6FB2-DA934FFBA17F}"/>
              </a:ext>
            </a:extLst>
          </p:cNvPr>
          <p:cNvSpPr/>
          <p:nvPr/>
        </p:nvSpPr>
        <p:spPr>
          <a:xfrm>
            <a:off x="3476149" y="5866944"/>
            <a:ext cx="181953" cy="389727"/>
          </a:xfrm>
          <a:custGeom>
            <a:avLst/>
            <a:gdLst>
              <a:gd name="connsiteX0" fmla="*/ 22 w 181953"/>
              <a:gd name="connsiteY0" fmla="*/ 22227 h 389727"/>
              <a:gd name="connsiteX1" fmla="*/ 137908 w 181953"/>
              <a:gd name="connsiteY1" fmla="*/ 214542 h 389727"/>
              <a:gd name="connsiteX2" fmla="*/ 181451 w 181953"/>
              <a:gd name="connsiteY2" fmla="*/ 388713 h 389727"/>
              <a:gd name="connsiteX3" fmla="*/ 159680 w 181953"/>
              <a:gd name="connsiteY3" fmla="*/ 272599 h 389727"/>
              <a:gd name="connsiteX4" fmla="*/ 130651 w 181953"/>
              <a:gd name="connsiteY4" fmla="*/ 456 h 389727"/>
              <a:gd name="connsiteX5" fmla="*/ 127022 w 181953"/>
              <a:gd name="connsiteY5" fmla="*/ 203656 h 389727"/>
              <a:gd name="connsiteX6" fmla="*/ 22 w 181953"/>
              <a:gd name="connsiteY6" fmla="*/ 22227 h 3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53" h="389727">
                <a:moveTo>
                  <a:pt x="22" y="22227"/>
                </a:moveTo>
                <a:cubicBezTo>
                  <a:pt x="1836" y="24041"/>
                  <a:pt x="107670" y="153461"/>
                  <a:pt x="137908" y="214542"/>
                </a:cubicBezTo>
                <a:cubicBezTo>
                  <a:pt x="168146" y="275623"/>
                  <a:pt x="177822" y="379037"/>
                  <a:pt x="181451" y="388713"/>
                </a:cubicBezTo>
                <a:cubicBezTo>
                  <a:pt x="185080" y="398389"/>
                  <a:pt x="168147" y="337308"/>
                  <a:pt x="159680" y="272599"/>
                </a:cubicBezTo>
                <a:cubicBezTo>
                  <a:pt x="151213" y="207890"/>
                  <a:pt x="136094" y="11946"/>
                  <a:pt x="130651" y="456"/>
                </a:cubicBezTo>
                <a:cubicBezTo>
                  <a:pt x="125208" y="-11034"/>
                  <a:pt x="145770" y="198213"/>
                  <a:pt x="127022" y="203656"/>
                </a:cubicBezTo>
                <a:cubicBezTo>
                  <a:pt x="108274" y="209099"/>
                  <a:pt x="-1792" y="20413"/>
                  <a:pt x="22" y="2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96E987-7DAE-0517-ED6A-B6142EF42962}"/>
              </a:ext>
            </a:extLst>
          </p:cNvPr>
          <p:cNvSpPr/>
          <p:nvPr/>
        </p:nvSpPr>
        <p:spPr>
          <a:xfrm>
            <a:off x="4593388" y="6318239"/>
            <a:ext cx="391442" cy="609761"/>
          </a:xfrm>
          <a:custGeom>
            <a:avLst/>
            <a:gdLst>
              <a:gd name="connsiteX0" fmla="*/ 391362 w 391442"/>
              <a:gd name="connsiteY0" fmla="*/ 11 h 609761"/>
              <a:gd name="connsiteX1" fmla="*/ 188162 w 391442"/>
              <a:gd name="connsiteY1" fmla="*/ 374661 h 609761"/>
              <a:gd name="connsiteX2" fmla="*/ 134187 w 391442"/>
              <a:gd name="connsiteY2" fmla="*/ 558811 h 609761"/>
              <a:gd name="connsiteX3" fmla="*/ 159587 w 391442"/>
              <a:gd name="connsiteY3" fmla="*/ 476261 h 609761"/>
              <a:gd name="connsiteX4" fmla="*/ 837 w 391442"/>
              <a:gd name="connsiteY4" fmla="*/ 609611 h 609761"/>
              <a:gd name="connsiteX5" fmla="*/ 92912 w 391442"/>
              <a:gd name="connsiteY5" fmla="*/ 504836 h 609761"/>
              <a:gd name="connsiteX6" fmla="*/ 375487 w 391442"/>
              <a:gd name="connsiteY6" fmla="*/ 177811 h 609761"/>
              <a:gd name="connsiteX7" fmla="*/ 162762 w 391442"/>
              <a:gd name="connsiteY7" fmla="*/ 387361 h 609761"/>
              <a:gd name="connsiteX8" fmla="*/ 391362 w 391442"/>
              <a:gd name="connsiteY8" fmla="*/ 11 h 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42" h="609761">
                <a:moveTo>
                  <a:pt x="391362" y="11"/>
                </a:moveTo>
                <a:cubicBezTo>
                  <a:pt x="395595" y="-2106"/>
                  <a:pt x="231024" y="281528"/>
                  <a:pt x="188162" y="374661"/>
                </a:cubicBezTo>
                <a:cubicBezTo>
                  <a:pt x="145299" y="467794"/>
                  <a:pt x="138949" y="541878"/>
                  <a:pt x="134187" y="558811"/>
                </a:cubicBezTo>
                <a:cubicBezTo>
                  <a:pt x="129425" y="575744"/>
                  <a:pt x="181812" y="467794"/>
                  <a:pt x="159587" y="476261"/>
                </a:cubicBezTo>
                <a:cubicBezTo>
                  <a:pt x="137362" y="484728"/>
                  <a:pt x="11949" y="604849"/>
                  <a:pt x="837" y="609611"/>
                </a:cubicBezTo>
                <a:cubicBezTo>
                  <a:pt x="-10275" y="614373"/>
                  <a:pt x="92912" y="504836"/>
                  <a:pt x="92912" y="504836"/>
                </a:cubicBezTo>
                <a:cubicBezTo>
                  <a:pt x="155354" y="432869"/>
                  <a:pt x="363845" y="197390"/>
                  <a:pt x="375487" y="177811"/>
                </a:cubicBezTo>
                <a:cubicBezTo>
                  <a:pt x="387129" y="158232"/>
                  <a:pt x="162233" y="413290"/>
                  <a:pt x="162762" y="387361"/>
                </a:cubicBezTo>
                <a:cubicBezTo>
                  <a:pt x="163291" y="361432"/>
                  <a:pt x="387129" y="2128"/>
                  <a:pt x="39136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D0D613C-8341-7D20-B586-29901F5888D8}"/>
              </a:ext>
            </a:extLst>
          </p:cNvPr>
          <p:cNvSpPr/>
          <p:nvPr/>
        </p:nvSpPr>
        <p:spPr>
          <a:xfrm>
            <a:off x="5403828" y="5403837"/>
            <a:ext cx="63751" cy="298835"/>
          </a:xfrm>
          <a:custGeom>
            <a:avLst/>
            <a:gdLst>
              <a:gd name="connsiteX0" fmla="*/ 22 w 63751"/>
              <a:gd name="connsiteY0" fmla="*/ 13 h 298835"/>
              <a:gd name="connsiteX1" fmla="*/ 41297 w 63751"/>
              <a:gd name="connsiteY1" fmla="*/ 88913 h 298835"/>
              <a:gd name="connsiteX2" fmla="*/ 34947 w 63751"/>
              <a:gd name="connsiteY2" fmla="*/ 177813 h 298835"/>
              <a:gd name="connsiteX3" fmla="*/ 38122 w 63751"/>
              <a:gd name="connsiteY3" fmla="*/ 168288 h 298835"/>
              <a:gd name="connsiteX4" fmla="*/ 31772 w 63751"/>
              <a:gd name="connsiteY4" fmla="*/ 206388 h 298835"/>
              <a:gd name="connsiteX5" fmla="*/ 63522 w 63751"/>
              <a:gd name="connsiteY5" fmla="*/ 298463 h 298835"/>
              <a:gd name="connsiteX6" fmla="*/ 12722 w 63751"/>
              <a:gd name="connsiteY6" fmla="*/ 168288 h 298835"/>
              <a:gd name="connsiteX7" fmla="*/ 47647 w 63751"/>
              <a:gd name="connsiteY7" fmla="*/ 95263 h 298835"/>
              <a:gd name="connsiteX8" fmla="*/ 22 w 63751"/>
              <a:gd name="connsiteY8" fmla="*/ 13 h 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51" h="298835">
                <a:moveTo>
                  <a:pt x="22" y="13"/>
                </a:moveTo>
                <a:cubicBezTo>
                  <a:pt x="-1036" y="-1045"/>
                  <a:pt x="35476" y="59280"/>
                  <a:pt x="41297" y="88913"/>
                </a:cubicBezTo>
                <a:cubicBezTo>
                  <a:pt x="47118" y="118546"/>
                  <a:pt x="35476" y="164584"/>
                  <a:pt x="34947" y="177813"/>
                </a:cubicBezTo>
                <a:cubicBezTo>
                  <a:pt x="34418" y="191042"/>
                  <a:pt x="38651" y="163526"/>
                  <a:pt x="38122" y="168288"/>
                </a:cubicBezTo>
                <a:cubicBezTo>
                  <a:pt x="37593" y="173051"/>
                  <a:pt x="27539" y="184692"/>
                  <a:pt x="31772" y="206388"/>
                </a:cubicBezTo>
                <a:cubicBezTo>
                  <a:pt x="36005" y="228084"/>
                  <a:pt x="66697" y="304813"/>
                  <a:pt x="63522" y="298463"/>
                </a:cubicBezTo>
                <a:cubicBezTo>
                  <a:pt x="60347" y="292113"/>
                  <a:pt x="15368" y="202155"/>
                  <a:pt x="12722" y="168288"/>
                </a:cubicBezTo>
                <a:cubicBezTo>
                  <a:pt x="10076" y="134421"/>
                  <a:pt x="48705" y="120134"/>
                  <a:pt x="47647" y="95263"/>
                </a:cubicBezTo>
                <a:cubicBezTo>
                  <a:pt x="46589" y="70392"/>
                  <a:pt x="1080" y="1071"/>
                  <a:pt x="2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CE37948-DA99-792D-5ED7-DA52C6697BA0}"/>
              </a:ext>
            </a:extLst>
          </p:cNvPr>
          <p:cNvSpPr/>
          <p:nvPr/>
        </p:nvSpPr>
        <p:spPr>
          <a:xfrm>
            <a:off x="5114303" y="5867380"/>
            <a:ext cx="87685" cy="140514"/>
          </a:xfrm>
          <a:custGeom>
            <a:avLst/>
            <a:gdLst>
              <a:gd name="connsiteX0" fmla="*/ 16497 w 87685"/>
              <a:gd name="connsiteY0" fmla="*/ 20 h 140514"/>
              <a:gd name="connsiteX1" fmla="*/ 16497 w 87685"/>
              <a:gd name="connsiteY1" fmla="*/ 57170 h 140514"/>
              <a:gd name="connsiteX2" fmla="*/ 86347 w 87685"/>
              <a:gd name="connsiteY2" fmla="*/ 136545 h 140514"/>
              <a:gd name="connsiteX3" fmla="*/ 57772 w 87685"/>
              <a:gd name="connsiteY3" fmla="*/ 123845 h 140514"/>
              <a:gd name="connsiteX4" fmla="*/ 622 w 87685"/>
              <a:gd name="connsiteY4" fmla="*/ 82570 h 140514"/>
              <a:gd name="connsiteX5" fmla="*/ 26022 w 87685"/>
              <a:gd name="connsiteY5" fmla="*/ 50820 h 140514"/>
              <a:gd name="connsiteX6" fmla="*/ 16497 w 87685"/>
              <a:gd name="connsiteY6" fmla="*/ 20 h 1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5" h="140514">
                <a:moveTo>
                  <a:pt x="16497" y="20"/>
                </a:moveTo>
                <a:cubicBezTo>
                  <a:pt x="14909" y="1078"/>
                  <a:pt x="4855" y="34416"/>
                  <a:pt x="16497" y="57170"/>
                </a:cubicBezTo>
                <a:cubicBezTo>
                  <a:pt x="28139" y="79924"/>
                  <a:pt x="79468" y="125433"/>
                  <a:pt x="86347" y="136545"/>
                </a:cubicBezTo>
                <a:cubicBezTo>
                  <a:pt x="93226" y="147657"/>
                  <a:pt x="72059" y="132841"/>
                  <a:pt x="57772" y="123845"/>
                </a:cubicBezTo>
                <a:cubicBezTo>
                  <a:pt x="43485" y="114849"/>
                  <a:pt x="5914" y="94741"/>
                  <a:pt x="622" y="82570"/>
                </a:cubicBezTo>
                <a:cubicBezTo>
                  <a:pt x="-4670" y="70399"/>
                  <a:pt x="25493" y="62462"/>
                  <a:pt x="26022" y="50820"/>
                </a:cubicBezTo>
                <a:cubicBezTo>
                  <a:pt x="26551" y="39178"/>
                  <a:pt x="18085" y="-1038"/>
                  <a:pt x="1649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87B9BB8-85C4-59FF-975F-4EE8F28CB247}"/>
              </a:ext>
            </a:extLst>
          </p:cNvPr>
          <p:cNvSpPr/>
          <p:nvPr/>
        </p:nvSpPr>
        <p:spPr>
          <a:xfrm>
            <a:off x="3927475" y="5241910"/>
            <a:ext cx="66020" cy="95364"/>
          </a:xfrm>
          <a:custGeom>
            <a:avLst/>
            <a:gdLst>
              <a:gd name="connsiteX0" fmla="*/ 0 w 66020"/>
              <a:gd name="connsiteY0" fmla="*/ 15 h 95364"/>
              <a:gd name="connsiteX1" fmla="*/ 60325 w 66020"/>
              <a:gd name="connsiteY1" fmla="*/ 73040 h 95364"/>
              <a:gd name="connsiteX2" fmla="*/ 63500 w 66020"/>
              <a:gd name="connsiteY2" fmla="*/ 95265 h 95364"/>
              <a:gd name="connsiteX3" fmla="*/ 60325 w 66020"/>
              <a:gd name="connsiteY3" fmla="*/ 66690 h 95364"/>
              <a:gd name="connsiteX4" fmla="*/ 0 w 66020"/>
              <a:gd name="connsiteY4" fmla="*/ 15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95364">
                <a:moveTo>
                  <a:pt x="0" y="15"/>
                </a:moveTo>
                <a:cubicBezTo>
                  <a:pt x="0" y="1073"/>
                  <a:pt x="49742" y="57165"/>
                  <a:pt x="60325" y="73040"/>
                </a:cubicBezTo>
                <a:cubicBezTo>
                  <a:pt x="70908" y="88915"/>
                  <a:pt x="63500" y="96323"/>
                  <a:pt x="63500" y="95265"/>
                </a:cubicBezTo>
                <a:cubicBezTo>
                  <a:pt x="63500" y="94207"/>
                  <a:pt x="68792" y="81507"/>
                  <a:pt x="60325" y="66690"/>
                </a:cubicBezTo>
                <a:cubicBezTo>
                  <a:pt x="51858" y="51873"/>
                  <a:pt x="0" y="-1043"/>
                  <a:pt x="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69CF032D-8420-0C01-45A8-A51346020153}"/>
              </a:ext>
            </a:extLst>
          </p:cNvPr>
          <p:cNvSpPr/>
          <p:nvPr/>
        </p:nvSpPr>
        <p:spPr>
          <a:xfrm>
            <a:off x="3714986" y="5939470"/>
            <a:ext cx="168046" cy="258611"/>
          </a:xfrm>
          <a:custGeom>
            <a:avLst/>
            <a:gdLst>
              <a:gd name="connsiteX0" fmla="*/ 75964 w 168046"/>
              <a:gd name="connsiteY0" fmla="*/ 955 h 258611"/>
              <a:gd name="connsiteX1" fmla="*/ 37864 w 168046"/>
              <a:gd name="connsiteY1" fmla="*/ 105730 h 258611"/>
              <a:gd name="connsiteX2" fmla="*/ 91839 w 168046"/>
              <a:gd name="connsiteY2" fmla="*/ 134305 h 258611"/>
              <a:gd name="connsiteX3" fmla="*/ 164864 w 168046"/>
              <a:gd name="connsiteY3" fmla="*/ 258130 h 258611"/>
              <a:gd name="connsiteX4" fmla="*/ 139464 w 168046"/>
              <a:gd name="connsiteY4" fmla="*/ 175580 h 258611"/>
              <a:gd name="connsiteX5" fmla="*/ 2939 w 168046"/>
              <a:gd name="connsiteY5" fmla="*/ 134305 h 258611"/>
              <a:gd name="connsiteX6" fmla="*/ 47389 w 168046"/>
              <a:gd name="connsiteY6" fmla="*/ 80330 h 258611"/>
              <a:gd name="connsiteX7" fmla="*/ 66439 w 168046"/>
              <a:gd name="connsiteY7" fmla="*/ 54930 h 258611"/>
              <a:gd name="connsiteX8" fmla="*/ 75964 w 168046"/>
              <a:gd name="connsiteY8" fmla="*/ 955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6" h="258611">
                <a:moveTo>
                  <a:pt x="75964" y="955"/>
                </a:moveTo>
                <a:cubicBezTo>
                  <a:pt x="71201" y="9422"/>
                  <a:pt x="35218" y="83505"/>
                  <a:pt x="37864" y="105730"/>
                </a:cubicBezTo>
                <a:cubicBezTo>
                  <a:pt x="40510" y="127955"/>
                  <a:pt x="70672" y="108905"/>
                  <a:pt x="91839" y="134305"/>
                </a:cubicBezTo>
                <a:cubicBezTo>
                  <a:pt x="113006" y="159705"/>
                  <a:pt x="156926" y="251251"/>
                  <a:pt x="164864" y="258130"/>
                </a:cubicBezTo>
                <a:cubicBezTo>
                  <a:pt x="172802" y="265009"/>
                  <a:pt x="166452" y="196218"/>
                  <a:pt x="139464" y="175580"/>
                </a:cubicBezTo>
                <a:cubicBezTo>
                  <a:pt x="112476" y="154942"/>
                  <a:pt x="18285" y="150180"/>
                  <a:pt x="2939" y="134305"/>
                </a:cubicBezTo>
                <a:cubicBezTo>
                  <a:pt x="-12407" y="118430"/>
                  <a:pt x="36806" y="93559"/>
                  <a:pt x="47389" y="80330"/>
                </a:cubicBezTo>
                <a:cubicBezTo>
                  <a:pt x="57972" y="67101"/>
                  <a:pt x="60089" y="67101"/>
                  <a:pt x="66439" y="54930"/>
                </a:cubicBezTo>
                <a:cubicBezTo>
                  <a:pt x="72789" y="42759"/>
                  <a:pt x="80727" y="-7512"/>
                  <a:pt x="75964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8EC6545-1D68-BF88-66AB-CFA8ED2B9AF6}"/>
              </a:ext>
            </a:extLst>
          </p:cNvPr>
          <p:cNvSpPr/>
          <p:nvPr/>
        </p:nvSpPr>
        <p:spPr>
          <a:xfrm>
            <a:off x="2160516" y="5755258"/>
            <a:ext cx="433650" cy="4972151"/>
          </a:xfrm>
          <a:custGeom>
            <a:avLst/>
            <a:gdLst>
              <a:gd name="connsiteX0" fmla="*/ 406838 w 433650"/>
              <a:gd name="connsiteY0" fmla="*/ 12496 h 4972151"/>
              <a:gd name="connsiteX1" fmla="*/ 222199 w 433650"/>
              <a:gd name="connsiteY1" fmla="*/ 1559942 h 4972151"/>
              <a:gd name="connsiteX2" fmla="*/ 266161 w 433650"/>
              <a:gd name="connsiteY2" fmla="*/ 1463227 h 4972151"/>
              <a:gd name="connsiteX3" fmla="*/ 2392 w 433650"/>
              <a:gd name="connsiteY3" fmla="*/ 2025934 h 4972151"/>
              <a:gd name="connsiteX4" fmla="*/ 134276 w 433650"/>
              <a:gd name="connsiteY4" fmla="*/ 3248065 h 4972151"/>
              <a:gd name="connsiteX5" fmla="*/ 107899 w 433650"/>
              <a:gd name="connsiteY5" fmla="*/ 3001880 h 4972151"/>
              <a:gd name="connsiteX6" fmla="*/ 433215 w 433650"/>
              <a:gd name="connsiteY6" fmla="*/ 4944980 h 4972151"/>
              <a:gd name="connsiteX7" fmla="*/ 178238 w 433650"/>
              <a:gd name="connsiteY7" fmla="*/ 3942657 h 4972151"/>
              <a:gd name="connsiteX8" fmla="*/ 204615 w 433650"/>
              <a:gd name="connsiteY8" fmla="*/ 1269796 h 4972151"/>
              <a:gd name="connsiteX9" fmla="*/ 125484 w 433650"/>
              <a:gd name="connsiteY9" fmla="*/ 329019 h 4972151"/>
              <a:gd name="connsiteX10" fmla="*/ 160653 w 433650"/>
              <a:gd name="connsiteY10" fmla="*/ 803804 h 4972151"/>
              <a:gd name="connsiteX11" fmla="*/ 406838 w 433650"/>
              <a:gd name="connsiteY11" fmla="*/ 12496 h 4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50" h="4972151">
                <a:moveTo>
                  <a:pt x="406838" y="12496"/>
                </a:moveTo>
                <a:cubicBezTo>
                  <a:pt x="417096" y="138519"/>
                  <a:pt x="245645" y="1318153"/>
                  <a:pt x="222199" y="1559942"/>
                </a:cubicBezTo>
                <a:cubicBezTo>
                  <a:pt x="198753" y="1801731"/>
                  <a:pt x="302795" y="1385562"/>
                  <a:pt x="266161" y="1463227"/>
                </a:cubicBezTo>
                <a:cubicBezTo>
                  <a:pt x="229527" y="1540892"/>
                  <a:pt x="24373" y="1728461"/>
                  <a:pt x="2392" y="2025934"/>
                </a:cubicBezTo>
                <a:cubicBezTo>
                  <a:pt x="-19589" y="2323407"/>
                  <a:pt x="116692" y="3085407"/>
                  <a:pt x="134276" y="3248065"/>
                </a:cubicBezTo>
                <a:cubicBezTo>
                  <a:pt x="151860" y="3410723"/>
                  <a:pt x="58076" y="2719061"/>
                  <a:pt x="107899" y="3001880"/>
                </a:cubicBezTo>
                <a:cubicBezTo>
                  <a:pt x="157722" y="3284699"/>
                  <a:pt x="421492" y="4788184"/>
                  <a:pt x="433215" y="4944980"/>
                </a:cubicBezTo>
                <a:cubicBezTo>
                  <a:pt x="444938" y="5101776"/>
                  <a:pt x="216338" y="4555188"/>
                  <a:pt x="178238" y="3942657"/>
                </a:cubicBezTo>
                <a:cubicBezTo>
                  <a:pt x="140138" y="3330126"/>
                  <a:pt x="213407" y="1872069"/>
                  <a:pt x="204615" y="1269796"/>
                </a:cubicBezTo>
                <a:cubicBezTo>
                  <a:pt x="195823" y="667523"/>
                  <a:pt x="132811" y="406684"/>
                  <a:pt x="125484" y="329019"/>
                </a:cubicBezTo>
                <a:cubicBezTo>
                  <a:pt x="118157" y="251354"/>
                  <a:pt x="115226" y="853627"/>
                  <a:pt x="160653" y="803804"/>
                </a:cubicBezTo>
                <a:cubicBezTo>
                  <a:pt x="206080" y="753981"/>
                  <a:pt x="396580" y="-113527"/>
                  <a:pt x="40683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FD9040-346C-01E2-C0AB-3AA42C9C3E4C}"/>
              </a:ext>
            </a:extLst>
          </p:cNvPr>
          <p:cNvSpPr/>
          <p:nvPr/>
        </p:nvSpPr>
        <p:spPr>
          <a:xfrm>
            <a:off x="2790375" y="5773302"/>
            <a:ext cx="739676" cy="4558713"/>
          </a:xfrm>
          <a:custGeom>
            <a:avLst/>
            <a:gdLst>
              <a:gd name="connsiteX0" fmla="*/ 23163 w 739676"/>
              <a:gd name="connsiteY0" fmla="*/ 135129 h 4558713"/>
              <a:gd name="connsiteX1" fmla="*/ 75917 w 739676"/>
              <a:gd name="connsiteY1" fmla="*/ 398898 h 4558713"/>
              <a:gd name="connsiteX2" fmla="*/ 717756 w 739676"/>
              <a:gd name="connsiteY2" fmla="*/ 3221229 h 4558713"/>
              <a:gd name="connsiteX3" fmla="*/ 603456 w 739676"/>
              <a:gd name="connsiteY3" fmla="*/ 2878329 h 4558713"/>
              <a:gd name="connsiteX4" fmla="*/ 735340 w 739676"/>
              <a:gd name="connsiteY4" fmla="*/ 4557660 h 4558713"/>
              <a:gd name="connsiteX5" fmla="*/ 533117 w 739676"/>
              <a:gd name="connsiteY5" fmla="*/ 3089344 h 4558713"/>
              <a:gd name="connsiteX6" fmla="*/ 445194 w 739676"/>
              <a:gd name="connsiteY6" fmla="*/ 653875 h 4558713"/>
              <a:gd name="connsiteX7" fmla="*/ 401233 w 739676"/>
              <a:gd name="connsiteY7" fmla="*/ 1497936 h 4558713"/>
              <a:gd name="connsiteX8" fmla="*/ 93502 w 739676"/>
              <a:gd name="connsiteY8" fmla="*/ 864890 h 4558713"/>
              <a:gd name="connsiteX9" fmla="*/ 5579 w 739676"/>
              <a:gd name="connsiteY9" fmla="*/ 64790 h 4558713"/>
              <a:gd name="connsiteX10" fmla="*/ 14371 w 739676"/>
              <a:gd name="connsiteY10" fmla="*/ 55998 h 4558713"/>
              <a:gd name="connsiteX11" fmla="*/ 23163 w 739676"/>
              <a:gd name="connsiteY11" fmla="*/ 135129 h 455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676" h="4558713">
                <a:moveTo>
                  <a:pt x="23163" y="135129"/>
                </a:moveTo>
                <a:cubicBezTo>
                  <a:pt x="33421" y="192279"/>
                  <a:pt x="-39848" y="-115452"/>
                  <a:pt x="75917" y="398898"/>
                </a:cubicBezTo>
                <a:cubicBezTo>
                  <a:pt x="191682" y="913248"/>
                  <a:pt x="629833" y="2807991"/>
                  <a:pt x="717756" y="3221229"/>
                </a:cubicBezTo>
                <a:cubicBezTo>
                  <a:pt x="805679" y="3634467"/>
                  <a:pt x="600525" y="2655591"/>
                  <a:pt x="603456" y="2878329"/>
                </a:cubicBezTo>
                <a:cubicBezTo>
                  <a:pt x="606387" y="3101067"/>
                  <a:pt x="747063" y="4522491"/>
                  <a:pt x="735340" y="4557660"/>
                </a:cubicBezTo>
                <a:cubicBezTo>
                  <a:pt x="723617" y="4592829"/>
                  <a:pt x="581475" y="3739975"/>
                  <a:pt x="533117" y="3089344"/>
                </a:cubicBezTo>
                <a:cubicBezTo>
                  <a:pt x="484759" y="2438713"/>
                  <a:pt x="467175" y="919110"/>
                  <a:pt x="445194" y="653875"/>
                </a:cubicBezTo>
                <a:cubicBezTo>
                  <a:pt x="423213" y="388640"/>
                  <a:pt x="459848" y="1462767"/>
                  <a:pt x="401233" y="1497936"/>
                </a:cubicBezTo>
                <a:cubicBezTo>
                  <a:pt x="342618" y="1533105"/>
                  <a:pt x="159444" y="1103748"/>
                  <a:pt x="93502" y="864890"/>
                </a:cubicBezTo>
                <a:cubicBezTo>
                  <a:pt x="27560" y="626032"/>
                  <a:pt x="18767" y="199605"/>
                  <a:pt x="5579" y="64790"/>
                </a:cubicBezTo>
                <a:cubicBezTo>
                  <a:pt x="-7610" y="-70025"/>
                  <a:pt x="5579" y="45740"/>
                  <a:pt x="14371" y="55998"/>
                </a:cubicBezTo>
                <a:cubicBezTo>
                  <a:pt x="23163" y="66256"/>
                  <a:pt x="12905" y="77979"/>
                  <a:pt x="23163" y="135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E1CFC2D-EE9F-5804-95ED-D4F91DD93619}"/>
              </a:ext>
            </a:extLst>
          </p:cNvPr>
          <p:cNvSpPr/>
          <p:nvPr/>
        </p:nvSpPr>
        <p:spPr>
          <a:xfrm>
            <a:off x="2495516" y="6104016"/>
            <a:ext cx="151372" cy="5225474"/>
          </a:xfrm>
          <a:custGeom>
            <a:avLst/>
            <a:gdLst>
              <a:gd name="connsiteX0" fmla="*/ 115799 w 151372"/>
              <a:gd name="connsiteY0" fmla="*/ 191276 h 5225474"/>
              <a:gd name="connsiteX1" fmla="*/ 150969 w 151372"/>
              <a:gd name="connsiteY1" fmla="*/ 358330 h 5225474"/>
              <a:gd name="connsiteX2" fmla="*/ 98215 w 151372"/>
              <a:gd name="connsiteY2" fmla="*/ 3101530 h 5225474"/>
              <a:gd name="connsiteX3" fmla="*/ 89422 w 151372"/>
              <a:gd name="connsiteY3" fmla="*/ 4851199 h 5225474"/>
              <a:gd name="connsiteX4" fmla="*/ 71838 w 151372"/>
              <a:gd name="connsiteY4" fmla="*/ 5194099 h 5225474"/>
              <a:gd name="connsiteX5" fmla="*/ 54253 w 151372"/>
              <a:gd name="connsiteY5" fmla="*/ 4341246 h 5225474"/>
              <a:gd name="connsiteX6" fmla="*/ 45461 w 151372"/>
              <a:gd name="connsiteY6" fmla="*/ 1527707 h 5225474"/>
              <a:gd name="connsiteX7" fmla="*/ 1499 w 151372"/>
              <a:gd name="connsiteY7" fmla="*/ 1826646 h 5225474"/>
              <a:gd name="connsiteX8" fmla="*/ 115799 w 151372"/>
              <a:gd name="connsiteY8" fmla="*/ 191276 h 52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2" h="5225474">
                <a:moveTo>
                  <a:pt x="115799" y="191276"/>
                </a:moveTo>
                <a:cubicBezTo>
                  <a:pt x="140711" y="-53443"/>
                  <a:pt x="153900" y="-126712"/>
                  <a:pt x="150969" y="358330"/>
                </a:cubicBezTo>
                <a:cubicBezTo>
                  <a:pt x="148038" y="843372"/>
                  <a:pt x="108473" y="2352719"/>
                  <a:pt x="98215" y="3101530"/>
                </a:cubicBezTo>
                <a:cubicBezTo>
                  <a:pt x="87957" y="3850341"/>
                  <a:pt x="93818" y="4502438"/>
                  <a:pt x="89422" y="4851199"/>
                </a:cubicBezTo>
                <a:cubicBezTo>
                  <a:pt x="85026" y="5199960"/>
                  <a:pt x="77700" y="5279091"/>
                  <a:pt x="71838" y="5194099"/>
                </a:cubicBezTo>
                <a:cubicBezTo>
                  <a:pt x="65976" y="5109107"/>
                  <a:pt x="58649" y="4952311"/>
                  <a:pt x="54253" y="4341246"/>
                </a:cubicBezTo>
                <a:cubicBezTo>
                  <a:pt x="49857" y="3730181"/>
                  <a:pt x="54253" y="1946807"/>
                  <a:pt x="45461" y="1527707"/>
                </a:cubicBezTo>
                <a:cubicBezTo>
                  <a:pt x="36669" y="1108607"/>
                  <a:pt x="-8759" y="2053781"/>
                  <a:pt x="1499" y="1826646"/>
                </a:cubicBezTo>
                <a:cubicBezTo>
                  <a:pt x="11757" y="1599511"/>
                  <a:pt x="90887" y="435995"/>
                  <a:pt x="115799" y="19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25D9485-17A2-93BF-15F5-EFBFD1EB956F}"/>
              </a:ext>
            </a:extLst>
          </p:cNvPr>
          <p:cNvSpPr/>
          <p:nvPr/>
        </p:nvSpPr>
        <p:spPr>
          <a:xfrm>
            <a:off x="2751581" y="6433157"/>
            <a:ext cx="739236" cy="5026300"/>
          </a:xfrm>
          <a:custGeom>
            <a:avLst/>
            <a:gdLst>
              <a:gd name="connsiteX0" fmla="*/ 44373 w 739236"/>
              <a:gd name="connsiteY0" fmla="*/ 187451 h 5026300"/>
              <a:gd name="connsiteX1" fmla="*/ 53165 w 739236"/>
              <a:gd name="connsiteY1" fmla="*/ 363297 h 5026300"/>
              <a:gd name="connsiteX2" fmla="*/ 668627 w 739236"/>
              <a:gd name="connsiteY2" fmla="*/ 3985728 h 5026300"/>
              <a:gd name="connsiteX3" fmla="*/ 615873 w 739236"/>
              <a:gd name="connsiteY3" fmla="*/ 3616451 h 5026300"/>
              <a:gd name="connsiteX4" fmla="*/ 738965 w 739236"/>
              <a:gd name="connsiteY4" fmla="*/ 5014428 h 5026300"/>
              <a:gd name="connsiteX5" fmla="*/ 651042 w 739236"/>
              <a:gd name="connsiteY5" fmla="*/ 4152781 h 5026300"/>
              <a:gd name="connsiteX6" fmla="*/ 721381 w 739236"/>
              <a:gd name="connsiteY6" fmla="*/ 1875574 h 5026300"/>
              <a:gd name="connsiteX7" fmla="*/ 536742 w 739236"/>
              <a:gd name="connsiteY7" fmla="*/ 2526205 h 5026300"/>
              <a:gd name="connsiteX8" fmla="*/ 158673 w 739236"/>
              <a:gd name="connsiteY8" fmla="*/ 899628 h 5026300"/>
              <a:gd name="connsiteX9" fmla="*/ 44373 w 739236"/>
              <a:gd name="connsiteY9" fmla="*/ 187451 h 50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236" h="5026300">
                <a:moveTo>
                  <a:pt x="44373" y="187451"/>
                </a:moveTo>
                <a:cubicBezTo>
                  <a:pt x="26788" y="98062"/>
                  <a:pt x="-50877" y="-269749"/>
                  <a:pt x="53165" y="363297"/>
                </a:cubicBezTo>
                <a:cubicBezTo>
                  <a:pt x="157207" y="996343"/>
                  <a:pt x="574842" y="3443536"/>
                  <a:pt x="668627" y="3985728"/>
                </a:cubicBezTo>
                <a:cubicBezTo>
                  <a:pt x="762412" y="4527920"/>
                  <a:pt x="604150" y="3445001"/>
                  <a:pt x="615873" y="3616451"/>
                </a:cubicBezTo>
                <a:cubicBezTo>
                  <a:pt x="627596" y="3787901"/>
                  <a:pt x="733104" y="4925040"/>
                  <a:pt x="738965" y="5014428"/>
                </a:cubicBezTo>
                <a:cubicBezTo>
                  <a:pt x="744826" y="5103816"/>
                  <a:pt x="653973" y="4675923"/>
                  <a:pt x="651042" y="4152781"/>
                </a:cubicBezTo>
                <a:cubicBezTo>
                  <a:pt x="648111" y="3629639"/>
                  <a:pt x="740431" y="2146670"/>
                  <a:pt x="721381" y="1875574"/>
                </a:cubicBezTo>
                <a:cubicBezTo>
                  <a:pt x="702331" y="1604478"/>
                  <a:pt x="630527" y="2688863"/>
                  <a:pt x="536742" y="2526205"/>
                </a:cubicBezTo>
                <a:cubicBezTo>
                  <a:pt x="442957" y="2363547"/>
                  <a:pt x="242200" y="1292351"/>
                  <a:pt x="158673" y="899628"/>
                </a:cubicBezTo>
                <a:cubicBezTo>
                  <a:pt x="75146" y="506905"/>
                  <a:pt x="61958" y="276840"/>
                  <a:pt x="44373" y="18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3512AD6-26A5-B9CC-2EC5-D03AEF910810}"/>
              </a:ext>
            </a:extLst>
          </p:cNvPr>
          <p:cNvSpPr/>
          <p:nvPr/>
        </p:nvSpPr>
        <p:spPr>
          <a:xfrm>
            <a:off x="4559480" y="6969380"/>
            <a:ext cx="943323" cy="4500757"/>
          </a:xfrm>
          <a:custGeom>
            <a:avLst/>
            <a:gdLst>
              <a:gd name="connsiteX0" fmla="*/ 12520 w 943323"/>
              <a:gd name="connsiteY0" fmla="*/ 99635 h 4500757"/>
              <a:gd name="connsiteX1" fmla="*/ 153197 w 943323"/>
              <a:gd name="connsiteY1" fmla="*/ 275482 h 4500757"/>
              <a:gd name="connsiteX2" fmla="*/ 689528 w 943323"/>
              <a:gd name="connsiteY2" fmla="*/ 2350466 h 4500757"/>
              <a:gd name="connsiteX3" fmla="*/ 496097 w 943323"/>
              <a:gd name="connsiteY3" fmla="*/ 2007566 h 4500757"/>
              <a:gd name="connsiteX4" fmla="*/ 724697 w 943323"/>
              <a:gd name="connsiteY4" fmla="*/ 3185735 h 4500757"/>
              <a:gd name="connsiteX5" fmla="*/ 671943 w 943323"/>
              <a:gd name="connsiteY5" fmla="*/ 3660520 h 4500757"/>
              <a:gd name="connsiteX6" fmla="*/ 478512 w 943323"/>
              <a:gd name="connsiteY6" fmla="*/ 3132982 h 4500757"/>
              <a:gd name="connsiteX7" fmla="*/ 909335 w 943323"/>
              <a:gd name="connsiteY7" fmla="*/ 4399074 h 4500757"/>
              <a:gd name="connsiteX8" fmla="*/ 900543 w 943323"/>
              <a:gd name="connsiteY8" fmla="*/ 4328735 h 4500757"/>
              <a:gd name="connsiteX9" fmla="*/ 777451 w 943323"/>
              <a:gd name="connsiteY9" fmla="*/ 3572597 h 4500757"/>
              <a:gd name="connsiteX10" fmla="*/ 548851 w 943323"/>
              <a:gd name="connsiteY10" fmla="*/ 1840512 h 4500757"/>
              <a:gd name="connsiteX11" fmla="*/ 355420 w 943323"/>
              <a:gd name="connsiteY11" fmla="*/ 908528 h 4500757"/>
              <a:gd name="connsiteX12" fmla="*/ 408174 w 943323"/>
              <a:gd name="connsiteY12" fmla="*/ 996451 h 4500757"/>
              <a:gd name="connsiteX13" fmla="*/ 12520 w 943323"/>
              <a:gd name="connsiteY13" fmla="*/ 99635 h 45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323" h="4500757">
                <a:moveTo>
                  <a:pt x="12520" y="99635"/>
                </a:moveTo>
                <a:cubicBezTo>
                  <a:pt x="-29976" y="-20527"/>
                  <a:pt x="40362" y="-99656"/>
                  <a:pt x="153197" y="275482"/>
                </a:cubicBezTo>
                <a:cubicBezTo>
                  <a:pt x="266032" y="650620"/>
                  <a:pt x="632378" y="2061785"/>
                  <a:pt x="689528" y="2350466"/>
                </a:cubicBezTo>
                <a:cubicBezTo>
                  <a:pt x="746678" y="2639147"/>
                  <a:pt x="490236" y="1868355"/>
                  <a:pt x="496097" y="2007566"/>
                </a:cubicBezTo>
                <a:cubicBezTo>
                  <a:pt x="501958" y="2146777"/>
                  <a:pt x="695389" y="2910243"/>
                  <a:pt x="724697" y="3185735"/>
                </a:cubicBezTo>
                <a:cubicBezTo>
                  <a:pt x="754005" y="3461227"/>
                  <a:pt x="712974" y="3669312"/>
                  <a:pt x="671943" y="3660520"/>
                </a:cubicBezTo>
                <a:cubicBezTo>
                  <a:pt x="630912" y="3651728"/>
                  <a:pt x="438947" y="3009890"/>
                  <a:pt x="478512" y="3132982"/>
                </a:cubicBezTo>
                <a:cubicBezTo>
                  <a:pt x="518077" y="3256074"/>
                  <a:pt x="838997" y="4199782"/>
                  <a:pt x="909335" y="4399074"/>
                </a:cubicBezTo>
                <a:cubicBezTo>
                  <a:pt x="979673" y="4598366"/>
                  <a:pt x="922524" y="4466481"/>
                  <a:pt x="900543" y="4328735"/>
                </a:cubicBezTo>
                <a:cubicBezTo>
                  <a:pt x="878562" y="4190989"/>
                  <a:pt x="836066" y="3987301"/>
                  <a:pt x="777451" y="3572597"/>
                </a:cubicBezTo>
                <a:cubicBezTo>
                  <a:pt x="718836" y="3157893"/>
                  <a:pt x="619190" y="2284524"/>
                  <a:pt x="548851" y="1840512"/>
                </a:cubicBezTo>
                <a:cubicBezTo>
                  <a:pt x="478513" y="1396501"/>
                  <a:pt x="378866" y="1049205"/>
                  <a:pt x="355420" y="908528"/>
                </a:cubicBezTo>
                <a:cubicBezTo>
                  <a:pt x="331974" y="767851"/>
                  <a:pt x="462393" y="1135663"/>
                  <a:pt x="408174" y="996451"/>
                </a:cubicBezTo>
                <a:cubicBezTo>
                  <a:pt x="353955" y="857239"/>
                  <a:pt x="55016" y="219797"/>
                  <a:pt x="12520" y="99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BDC595E-61BC-8125-8EB9-43B74855625F}"/>
              </a:ext>
            </a:extLst>
          </p:cNvPr>
          <p:cNvSpPr/>
          <p:nvPr/>
        </p:nvSpPr>
        <p:spPr>
          <a:xfrm>
            <a:off x="5289775" y="6363284"/>
            <a:ext cx="1239954" cy="4763286"/>
          </a:xfrm>
          <a:custGeom>
            <a:avLst/>
            <a:gdLst>
              <a:gd name="connsiteX0" fmla="*/ 64740 w 1239954"/>
              <a:gd name="connsiteY0" fmla="*/ 81478 h 4763286"/>
              <a:gd name="connsiteX1" fmla="*/ 20779 w 1239954"/>
              <a:gd name="connsiteY1" fmla="*/ 204570 h 4763286"/>
              <a:gd name="connsiteX2" fmla="*/ 407640 w 1239954"/>
              <a:gd name="connsiteY2" fmla="*/ 1558585 h 4763286"/>
              <a:gd name="connsiteX3" fmla="*/ 715371 w 1239954"/>
              <a:gd name="connsiteY3" fmla="*/ 1839939 h 4763286"/>
              <a:gd name="connsiteX4" fmla="*/ 231794 w 1239954"/>
              <a:gd name="connsiteY4" fmla="*/ 1250854 h 4763286"/>
              <a:gd name="connsiteX5" fmla="*/ 1137402 w 1239954"/>
              <a:gd name="connsiteY5" fmla="*/ 2385062 h 4763286"/>
              <a:gd name="connsiteX6" fmla="*/ 521940 w 1239954"/>
              <a:gd name="connsiteY6" fmla="*/ 2059747 h 4763286"/>
              <a:gd name="connsiteX7" fmla="*/ 1005517 w 1239954"/>
              <a:gd name="connsiteY7" fmla="*/ 3018108 h 4763286"/>
              <a:gd name="connsiteX8" fmla="*/ 724163 w 1239954"/>
              <a:gd name="connsiteY8" fmla="*/ 2736754 h 4763286"/>
              <a:gd name="connsiteX9" fmla="*/ 1119817 w 1239954"/>
              <a:gd name="connsiteY9" fmla="*/ 4143524 h 4763286"/>
              <a:gd name="connsiteX10" fmla="*/ 1225325 w 1239954"/>
              <a:gd name="connsiteY10" fmla="*/ 4750193 h 4763286"/>
              <a:gd name="connsiteX11" fmla="*/ 847256 w 1239954"/>
              <a:gd name="connsiteY11" fmla="*/ 3624778 h 4763286"/>
              <a:gd name="connsiteX12" fmla="*/ 293340 w 1239954"/>
              <a:gd name="connsiteY12" fmla="*/ 1558585 h 4763286"/>
              <a:gd name="connsiteX13" fmla="*/ 3194 w 1239954"/>
              <a:gd name="connsiteY13" fmla="*/ 740901 h 4763286"/>
              <a:gd name="connsiteX14" fmla="*/ 170248 w 1239954"/>
              <a:gd name="connsiteY14" fmla="*/ 951916 h 4763286"/>
              <a:gd name="connsiteX15" fmla="*/ 64740 w 1239954"/>
              <a:gd name="connsiteY15" fmla="*/ 81478 h 47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54" h="4763286">
                <a:moveTo>
                  <a:pt x="64740" y="81478"/>
                </a:moveTo>
                <a:cubicBezTo>
                  <a:pt x="39828" y="-43080"/>
                  <a:pt x="-36371" y="-41614"/>
                  <a:pt x="20779" y="204570"/>
                </a:cubicBezTo>
                <a:cubicBezTo>
                  <a:pt x="77929" y="450754"/>
                  <a:pt x="291875" y="1286024"/>
                  <a:pt x="407640" y="1558585"/>
                </a:cubicBezTo>
                <a:cubicBezTo>
                  <a:pt x="523405" y="1831146"/>
                  <a:pt x="744679" y="1891227"/>
                  <a:pt x="715371" y="1839939"/>
                </a:cubicBezTo>
                <a:cubicBezTo>
                  <a:pt x="686063" y="1788651"/>
                  <a:pt x="161456" y="1160000"/>
                  <a:pt x="231794" y="1250854"/>
                </a:cubicBezTo>
                <a:cubicBezTo>
                  <a:pt x="302132" y="1341708"/>
                  <a:pt x="1089044" y="2250247"/>
                  <a:pt x="1137402" y="2385062"/>
                </a:cubicBezTo>
                <a:cubicBezTo>
                  <a:pt x="1185760" y="2519878"/>
                  <a:pt x="543921" y="1954239"/>
                  <a:pt x="521940" y="2059747"/>
                </a:cubicBezTo>
                <a:cubicBezTo>
                  <a:pt x="499959" y="2165255"/>
                  <a:pt x="971813" y="2905274"/>
                  <a:pt x="1005517" y="3018108"/>
                </a:cubicBezTo>
                <a:cubicBezTo>
                  <a:pt x="1039221" y="3130943"/>
                  <a:pt x="705113" y="2549185"/>
                  <a:pt x="724163" y="2736754"/>
                </a:cubicBezTo>
                <a:cubicBezTo>
                  <a:pt x="743213" y="2924323"/>
                  <a:pt x="1036290" y="3807951"/>
                  <a:pt x="1119817" y="4143524"/>
                </a:cubicBezTo>
                <a:cubicBezTo>
                  <a:pt x="1203344" y="4479097"/>
                  <a:pt x="1270752" y="4836651"/>
                  <a:pt x="1225325" y="4750193"/>
                </a:cubicBezTo>
                <a:cubicBezTo>
                  <a:pt x="1179898" y="4663735"/>
                  <a:pt x="1002587" y="4156712"/>
                  <a:pt x="847256" y="3624778"/>
                </a:cubicBezTo>
                <a:cubicBezTo>
                  <a:pt x="691925" y="3092844"/>
                  <a:pt x="434017" y="2039231"/>
                  <a:pt x="293340" y="1558585"/>
                </a:cubicBezTo>
                <a:cubicBezTo>
                  <a:pt x="152663" y="1077939"/>
                  <a:pt x="23709" y="842012"/>
                  <a:pt x="3194" y="740901"/>
                </a:cubicBezTo>
                <a:cubicBezTo>
                  <a:pt x="-17321" y="639790"/>
                  <a:pt x="159990" y="1064751"/>
                  <a:pt x="170248" y="951916"/>
                </a:cubicBezTo>
                <a:cubicBezTo>
                  <a:pt x="180506" y="839081"/>
                  <a:pt x="89652" y="206036"/>
                  <a:pt x="64740" y="81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07738-F4EF-FE32-A1A2-4D4954762B4D}"/>
              </a:ext>
            </a:extLst>
          </p:cNvPr>
          <p:cNvSpPr/>
          <p:nvPr/>
        </p:nvSpPr>
        <p:spPr>
          <a:xfrm>
            <a:off x="5154870" y="9405088"/>
            <a:ext cx="1221584" cy="2974517"/>
          </a:xfrm>
          <a:custGeom>
            <a:avLst/>
            <a:gdLst>
              <a:gd name="connsiteX0" fmla="*/ 15007 w 1221584"/>
              <a:gd name="connsiteY0" fmla="*/ 108189 h 2974517"/>
              <a:gd name="connsiteX1" fmla="*/ 67761 w 1221584"/>
              <a:gd name="connsiteY1" fmla="*/ 178527 h 2974517"/>
              <a:gd name="connsiteX2" fmla="*/ 516168 w 1221584"/>
              <a:gd name="connsiteY2" fmla="*/ 1945781 h 2974517"/>
              <a:gd name="connsiteX3" fmla="*/ 621676 w 1221584"/>
              <a:gd name="connsiteY3" fmla="*/ 2657958 h 2974517"/>
              <a:gd name="connsiteX4" fmla="*/ 700807 w 1221584"/>
              <a:gd name="connsiteY4" fmla="*/ 2235927 h 2974517"/>
              <a:gd name="connsiteX5" fmla="*/ 797522 w 1221584"/>
              <a:gd name="connsiteY5" fmla="*/ 2816220 h 2974517"/>
              <a:gd name="connsiteX6" fmla="*/ 911822 w 1221584"/>
              <a:gd name="connsiteY6" fmla="*/ 2262304 h 2974517"/>
              <a:gd name="connsiteX7" fmla="*/ 1008538 w 1221584"/>
              <a:gd name="connsiteY7" fmla="*/ 2816220 h 2974517"/>
              <a:gd name="connsiteX8" fmla="*/ 1201968 w 1221584"/>
              <a:gd name="connsiteY8" fmla="*/ 2499697 h 2974517"/>
              <a:gd name="connsiteX9" fmla="*/ 1193176 w 1221584"/>
              <a:gd name="connsiteY9" fmla="*/ 1110512 h 2974517"/>
              <a:gd name="connsiteX10" fmla="*/ 1008538 w 1221584"/>
              <a:gd name="connsiteY10" fmla="*/ 2965689 h 2974517"/>
              <a:gd name="connsiteX11" fmla="*/ 454622 w 1221584"/>
              <a:gd name="connsiteY11" fmla="*/ 1761143 h 2974517"/>
              <a:gd name="connsiteX12" fmla="*/ 199645 w 1221584"/>
              <a:gd name="connsiteY12" fmla="*/ 600558 h 2974517"/>
              <a:gd name="connsiteX13" fmla="*/ 15007 w 1221584"/>
              <a:gd name="connsiteY13" fmla="*/ 108189 h 2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4" h="2974517">
                <a:moveTo>
                  <a:pt x="15007" y="108189"/>
                </a:moveTo>
                <a:cubicBezTo>
                  <a:pt x="-6974" y="37851"/>
                  <a:pt x="-15766" y="-127738"/>
                  <a:pt x="67761" y="178527"/>
                </a:cubicBezTo>
                <a:cubicBezTo>
                  <a:pt x="151288" y="484792"/>
                  <a:pt x="423849" y="1532543"/>
                  <a:pt x="516168" y="1945781"/>
                </a:cubicBezTo>
                <a:cubicBezTo>
                  <a:pt x="608487" y="2359019"/>
                  <a:pt x="590903" y="2609600"/>
                  <a:pt x="621676" y="2657958"/>
                </a:cubicBezTo>
                <a:cubicBezTo>
                  <a:pt x="652449" y="2706316"/>
                  <a:pt x="671499" y="2209550"/>
                  <a:pt x="700807" y="2235927"/>
                </a:cubicBezTo>
                <a:cubicBezTo>
                  <a:pt x="730115" y="2262304"/>
                  <a:pt x="762353" y="2811824"/>
                  <a:pt x="797522" y="2816220"/>
                </a:cubicBezTo>
                <a:cubicBezTo>
                  <a:pt x="832691" y="2820616"/>
                  <a:pt x="876653" y="2262304"/>
                  <a:pt x="911822" y="2262304"/>
                </a:cubicBezTo>
                <a:cubicBezTo>
                  <a:pt x="946991" y="2262304"/>
                  <a:pt x="960180" y="2776655"/>
                  <a:pt x="1008538" y="2816220"/>
                </a:cubicBezTo>
                <a:cubicBezTo>
                  <a:pt x="1056896" y="2855785"/>
                  <a:pt x="1171195" y="2783982"/>
                  <a:pt x="1201968" y="2499697"/>
                </a:cubicBezTo>
                <a:cubicBezTo>
                  <a:pt x="1232741" y="2215412"/>
                  <a:pt x="1225414" y="1032847"/>
                  <a:pt x="1193176" y="1110512"/>
                </a:cubicBezTo>
                <a:cubicBezTo>
                  <a:pt x="1160938" y="1188177"/>
                  <a:pt x="1131630" y="2857251"/>
                  <a:pt x="1008538" y="2965689"/>
                </a:cubicBezTo>
                <a:cubicBezTo>
                  <a:pt x="885446" y="3074127"/>
                  <a:pt x="589438" y="2155332"/>
                  <a:pt x="454622" y="1761143"/>
                </a:cubicBezTo>
                <a:cubicBezTo>
                  <a:pt x="319807" y="1366955"/>
                  <a:pt x="271449" y="877516"/>
                  <a:pt x="199645" y="600558"/>
                </a:cubicBezTo>
                <a:cubicBezTo>
                  <a:pt x="127841" y="323600"/>
                  <a:pt x="36988" y="178527"/>
                  <a:pt x="15007" y="10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7D746E8-C843-9BE0-F611-BDBE099EC7AF}"/>
              </a:ext>
            </a:extLst>
          </p:cNvPr>
          <p:cNvSpPr/>
          <p:nvPr/>
        </p:nvSpPr>
        <p:spPr>
          <a:xfrm>
            <a:off x="2311403" y="10266770"/>
            <a:ext cx="598226" cy="2606497"/>
          </a:xfrm>
          <a:custGeom>
            <a:avLst/>
            <a:gdLst>
              <a:gd name="connsiteX0" fmla="*/ 590059 w 598226"/>
              <a:gd name="connsiteY0" fmla="*/ 37815 h 2606497"/>
              <a:gd name="connsiteX1" fmla="*/ 88897 w 598226"/>
              <a:gd name="connsiteY1" fmla="*/ 1391830 h 2606497"/>
              <a:gd name="connsiteX2" fmla="*/ 106482 w 598226"/>
              <a:gd name="connsiteY2" fmla="*/ 2235892 h 2606497"/>
              <a:gd name="connsiteX3" fmla="*/ 9766 w 598226"/>
              <a:gd name="connsiteY3" fmla="*/ 1374245 h 2606497"/>
              <a:gd name="connsiteX4" fmla="*/ 36143 w 598226"/>
              <a:gd name="connsiteY4" fmla="*/ 2007292 h 2606497"/>
              <a:gd name="connsiteX5" fmla="*/ 299912 w 598226"/>
              <a:gd name="connsiteY5" fmla="*/ 2605168 h 2606497"/>
              <a:gd name="connsiteX6" fmla="*/ 282328 w 598226"/>
              <a:gd name="connsiteY6" fmla="*/ 2165553 h 2606497"/>
              <a:gd name="connsiteX7" fmla="*/ 106482 w 598226"/>
              <a:gd name="connsiteY7" fmla="*/ 2051253 h 2606497"/>
              <a:gd name="connsiteX8" fmla="*/ 124066 w 598226"/>
              <a:gd name="connsiteY8" fmla="*/ 1172022 h 2606497"/>
              <a:gd name="connsiteX9" fmla="*/ 379043 w 598226"/>
              <a:gd name="connsiteY9" fmla="*/ 442261 h 2606497"/>
              <a:gd name="connsiteX10" fmla="*/ 590059 w 598226"/>
              <a:gd name="connsiteY10" fmla="*/ 37815 h 26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6" h="2606497">
                <a:moveTo>
                  <a:pt x="590059" y="37815"/>
                </a:moveTo>
                <a:cubicBezTo>
                  <a:pt x="541701" y="196077"/>
                  <a:pt x="169493" y="1025484"/>
                  <a:pt x="88897" y="1391830"/>
                </a:cubicBezTo>
                <a:cubicBezTo>
                  <a:pt x="8301" y="1758176"/>
                  <a:pt x="119670" y="2238823"/>
                  <a:pt x="106482" y="2235892"/>
                </a:cubicBezTo>
                <a:cubicBezTo>
                  <a:pt x="93293" y="2232961"/>
                  <a:pt x="21489" y="1412345"/>
                  <a:pt x="9766" y="1374245"/>
                </a:cubicBezTo>
                <a:cubicBezTo>
                  <a:pt x="-1957" y="1336145"/>
                  <a:pt x="-12215" y="1802138"/>
                  <a:pt x="36143" y="2007292"/>
                </a:cubicBezTo>
                <a:cubicBezTo>
                  <a:pt x="84501" y="2212446"/>
                  <a:pt x="258881" y="2578791"/>
                  <a:pt x="299912" y="2605168"/>
                </a:cubicBezTo>
                <a:cubicBezTo>
                  <a:pt x="340943" y="2631545"/>
                  <a:pt x="314566" y="2257872"/>
                  <a:pt x="282328" y="2165553"/>
                </a:cubicBezTo>
                <a:cubicBezTo>
                  <a:pt x="250090" y="2073234"/>
                  <a:pt x="132859" y="2216841"/>
                  <a:pt x="106482" y="2051253"/>
                </a:cubicBezTo>
                <a:cubicBezTo>
                  <a:pt x="80105" y="1885665"/>
                  <a:pt x="78639" y="1440187"/>
                  <a:pt x="124066" y="1172022"/>
                </a:cubicBezTo>
                <a:cubicBezTo>
                  <a:pt x="169493" y="903857"/>
                  <a:pt x="298447" y="626899"/>
                  <a:pt x="379043" y="442261"/>
                </a:cubicBezTo>
                <a:cubicBezTo>
                  <a:pt x="459639" y="257623"/>
                  <a:pt x="638417" y="-120447"/>
                  <a:pt x="590059" y="37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8E21C0C-5F91-5990-707D-C38FBEAEC384}"/>
              </a:ext>
            </a:extLst>
          </p:cNvPr>
          <p:cNvSpPr/>
          <p:nvPr/>
        </p:nvSpPr>
        <p:spPr>
          <a:xfrm>
            <a:off x="3056401" y="9989669"/>
            <a:ext cx="567887" cy="2721840"/>
          </a:xfrm>
          <a:custGeom>
            <a:avLst/>
            <a:gdLst>
              <a:gd name="connsiteX0" fmla="*/ 38491 w 567887"/>
              <a:gd name="connsiteY0" fmla="*/ 59939 h 2721840"/>
              <a:gd name="connsiteX1" fmla="*/ 56076 w 567887"/>
              <a:gd name="connsiteY1" fmla="*/ 350085 h 2721840"/>
              <a:gd name="connsiteX2" fmla="*/ 504484 w 567887"/>
              <a:gd name="connsiteY2" fmla="*/ 2337146 h 2721840"/>
              <a:gd name="connsiteX3" fmla="*/ 478107 w 567887"/>
              <a:gd name="connsiteY3" fmla="*/ 2231639 h 2721840"/>
              <a:gd name="connsiteX4" fmla="*/ 566030 w 567887"/>
              <a:gd name="connsiteY4" fmla="*/ 2715216 h 2721840"/>
              <a:gd name="connsiteX5" fmla="*/ 381391 w 567887"/>
              <a:gd name="connsiteY5" fmla="*/ 1818400 h 2721840"/>
              <a:gd name="connsiteX6" fmla="*/ 214337 w 567887"/>
              <a:gd name="connsiteY6" fmla="*/ 798493 h 2721840"/>
              <a:gd name="connsiteX7" fmla="*/ 346222 w 567887"/>
              <a:gd name="connsiteY7" fmla="*/ 1035885 h 2721840"/>
              <a:gd name="connsiteX8" fmla="*/ 38491 w 567887"/>
              <a:gd name="connsiteY8" fmla="*/ 59939 h 27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87" h="2721840">
                <a:moveTo>
                  <a:pt x="38491" y="59939"/>
                </a:moveTo>
                <a:cubicBezTo>
                  <a:pt x="-9867" y="-54361"/>
                  <a:pt x="-21589" y="-29449"/>
                  <a:pt x="56076" y="350085"/>
                </a:cubicBezTo>
                <a:cubicBezTo>
                  <a:pt x="133741" y="729619"/>
                  <a:pt x="434146" y="2023554"/>
                  <a:pt x="504484" y="2337146"/>
                </a:cubicBezTo>
                <a:cubicBezTo>
                  <a:pt x="574822" y="2650738"/>
                  <a:pt x="467849" y="2168627"/>
                  <a:pt x="478107" y="2231639"/>
                </a:cubicBezTo>
                <a:cubicBezTo>
                  <a:pt x="488365" y="2294651"/>
                  <a:pt x="582149" y="2784089"/>
                  <a:pt x="566030" y="2715216"/>
                </a:cubicBezTo>
                <a:cubicBezTo>
                  <a:pt x="549911" y="2646343"/>
                  <a:pt x="440006" y="2137854"/>
                  <a:pt x="381391" y="1818400"/>
                </a:cubicBezTo>
                <a:cubicBezTo>
                  <a:pt x="322776" y="1498946"/>
                  <a:pt x="220198" y="928912"/>
                  <a:pt x="214337" y="798493"/>
                </a:cubicBezTo>
                <a:cubicBezTo>
                  <a:pt x="208476" y="668074"/>
                  <a:pt x="378460" y="1160443"/>
                  <a:pt x="346222" y="1035885"/>
                </a:cubicBezTo>
                <a:cubicBezTo>
                  <a:pt x="313984" y="911327"/>
                  <a:pt x="86849" y="174239"/>
                  <a:pt x="38491" y="59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3CC4199-CB68-B91A-2B39-53DDD1EEE53F}"/>
              </a:ext>
            </a:extLst>
          </p:cNvPr>
          <p:cNvSpPr/>
          <p:nvPr/>
        </p:nvSpPr>
        <p:spPr>
          <a:xfrm>
            <a:off x="5035832" y="6646064"/>
            <a:ext cx="877234" cy="3759409"/>
          </a:xfrm>
          <a:custGeom>
            <a:avLst/>
            <a:gdLst>
              <a:gd name="connsiteX0" fmla="*/ 10953 w 877234"/>
              <a:gd name="connsiteY0" fmla="*/ 36090 h 3759409"/>
              <a:gd name="connsiteX1" fmla="*/ 116460 w 877234"/>
              <a:gd name="connsiteY1" fmla="*/ 502082 h 3759409"/>
              <a:gd name="connsiteX2" fmla="*/ 705545 w 877234"/>
              <a:gd name="connsiteY2" fmla="*/ 2937551 h 3759409"/>
              <a:gd name="connsiteX3" fmla="*/ 767091 w 877234"/>
              <a:gd name="connsiteY3" fmla="*/ 2981513 h 3759409"/>
              <a:gd name="connsiteX4" fmla="*/ 872599 w 877234"/>
              <a:gd name="connsiteY4" fmla="*/ 3755236 h 3759409"/>
              <a:gd name="connsiteX5" fmla="*/ 600037 w 877234"/>
              <a:gd name="connsiteY5" fmla="*/ 2594651 h 3759409"/>
              <a:gd name="connsiteX6" fmla="*/ 283514 w 877234"/>
              <a:gd name="connsiteY6" fmla="*/ 888944 h 3759409"/>
              <a:gd name="connsiteX7" fmla="*/ 274722 w 877234"/>
              <a:gd name="connsiteY7" fmla="*/ 1082374 h 3759409"/>
              <a:gd name="connsiteX8" fmla="*/ 10953 w 877234"/>
              <a:gd name="connsiteY8" fmla="*/ 36090 h 37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34" h="3759409">
                <a:moveTo>
                  <a:pt x="10953" y="36090"/>
                </a:moveTo>
                <a:cubicBezTo>
                  <a:pt x="-15424" y="-60625"/>
                  <a:pt x="695" y="18505"/>
                  <a:pt x="116460" y="502082"/>
                </a:cubicBezTo>
                <a:cubicBezTo>
                  <a:pt x="232225" y="985659"/>
                  <a:pt x="597107" y="2524313"/>
                  <a:pt x="705545" y="2937551"/>
                </a:cubicBezTo>
                <a:cubicBezTo>
                  <a:pt x="813983" y="3350789"/>
                  <a:pt x="739249" y="2845232"/>
                  <a:pt x="767091" y="2981513"/>
                </a:cubicBezTo>
                <a:cubicBezTo>
                  <a:pt x="794933" y="3117794"/>
                  <a:pt x="900441" y="3819713"/>
                  <a:pt x="872599" y="3755236"/>
                </a:cubicBezTo>
                <a:cubicBezTo>
                  <a:pt x="844757" y="3690759"/>
                  <a:pt x="698218" y="3072366"/>
                  <a:pt x="600037" y="2594651"/>
                </a:cubicBezTo>
                <a:cubicBezTo>
                  <a:pt x="501856" y="2116936"/>
                  <a:pt x="337733" y="1140990"/>
                  <a:pt x="283514" y="888944"/>
                </a:cubicBezTo>
                <a:cubicBezTo>
                  <a:pt x="229295" y="636898"/>
                  <a:pt x="318684" y="1217190"/>
                  <a:pt x="274722" y="1082374"/>
                </a:cubicBezTo>
                <a:cubicBezTo>
                  <a:pt x="230760" y="947558"/>
                  <a:pt x="37330" y="132805"/>
                  <a:pt x="10953" y="36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174DDBB-A499-BAF0-31A7-43D130735141}"/>
              </a:ext>
            </a:extLst>
          </p:cNvPr>
          <p:cNvSpPr/>
          <p:nvPr/>
        </p:nvSpPr>
        <p:spPr>
          <a:xfrm>
            <a:off x="2788217" y="7277491"/>
            <a:ext cx="509696" cy="5031101"/>
          </a:xfrm>
          <a:custGeom>
            <a:avLst/>
            <a:gdLst>
              <a:gd name="connsiteX0" fmla="*/ 25321 w 509696"/>
              <a:gd name="connsiteY0" fmla="*/ 310271 h 5031101"/>
              <a:gd name="connsiteX1" fmla="*/ 25321 w 509696"/>
              <a:gd name="connsiteY1" fmla="*/ 398194 h 5031101"/>
              <a:gd name="connsiteX2" fmla="*/ 306675 w 509696"/>
              <a:gd name="connsiteY2" fmla="*/ 3950286 h 5031101"/>
              <a:gd name="connsiteX3" fmla="*/ 508898 w 509696"/>
              <a:gd name="connsiteY3" fmla="*/ 5022947 h 5031101"/>
              <a:gd name="connsiteX4" fmla="*/ 368221 w 509696"/>
              <a:gd name="connsiteY4" fmla="*/ 4293186 h 5031101"/>
              <a:gd name="connsiteX5" fmla="*/ 148414 w 509696"/>
              <a:gd name="connsiteY5" fmla="*/ 1761001 h 5031101"/>
              <a:gd name="connsiteX6" fmla="*/ 130829 w 509696"/>
              <a:gd name="connsiteY6" fmla="*/ 2411632 h 5031101"/>
              <a:gd name="connsiteX7" fmla="*/ 25321 w 509696"/>
              <a:gd name="connsiteY7" fmla="*/ 310271 h 5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696" h="5031101">
                <a:moveTo>
                  <a:pt x="25321" y="310271"/>
                </a:moveTo>
                <a:cubicBezTo>
                  <a:pt x="7736" y="-25302"/>
                  <a:pt x="-21571" y="-208475"/>
                  <a:pt x="25321" y="398194"/>
                </a:cubicBezTo>
                <a:cubicBezTo>
                  <a:pt x="72213" y="1004863"/>
                  <a:pt x="226079" y="3179494"/>
                  <a:pt x="306675" y="3950286"/>
                </a:cubicBezTo>
                <a:cubicBezTo>
                  <a:pt x="387271" y="4721078"/>
                  <a:pt x="498640" y="4965797"/>
                  <a:pt x="508898" y="5022947"/>
                </a:cubicBezTo>
                <a:cubicBezTo>
                  <a:pt x="519156" y="5080097"/>
                  <a:pt x="428302" y="4836844"/>
                  <a:pt x="368221" y="4293186"/>
                </a:cubicBezTo>
                <a:cubicBezTo>
                  <a:pt x="308140" y="3749528"/>
                  <a:pt x="187979" y="2074593"/>
                  <a:pt x="148414" y="1761001"/>
                </a:cubicBezTo>
                <a:cubicBezTo>
                  <a:pt x="108849" y="1447409"/>
                  <a:pt x="148414" y="2649024"/>
                  <a:pt x="130829" y="2411632"/>
                </a:cubicBezTo>
                <a:cubicBezTo>
                  <a:pt x="113244" y="2174240"/>
                  <a:pt x="42906" y="645844"/>
                  <a:pt x="25321" y="310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021FB679-EF16-8F9B-D82C-18801FD97A93}"/>
              </a:ext>
            </a:extLst>
          </p:cNvPr>
          <p:cNvSpPr/>
          <p:nvPr/>
        </p:nvSpPr>
        <p:spPr>
          <a:xfrm>
            <a:off x="2598632" y="9696142"/>
            <a:ext cx="1051428" cy="2930544"/>
          </a:xfrm>
          <a:custGeom>
            <a:avLst/>
            <a:gdLst>
              <a:gd name="connsiteX0" fmla="*/ 12683 w 1051428"/>
              <a:gd name="connsiteY0" fmla="*/ 45735 h 2930544"/>
              <a:gd name="connsiteX1" fmla="*/ 206114 w 1051428"/>
              <a:gd name="connsiteY1" fmla="*/ 283127 h 2930544"/>
              <a:gd name="connsiteX2" fmla="*/ 672106 w 1051428"/>
              <a:gd name="connsiteY2" fmla="*/ 1601973 h 2930544"/>
              <a:gd name="connsiteX3" fmla="*/ 874330 w 1051428"/>
              <a:gd name="connsiteY3" fmla="*/ 2613089 h 2930544"/>
              <a:gd name="connsiteX4" fmla="*/ 865537 w 1051428"/>
              <a:gd name="connsiteY4" fmla="*/ 2235020 h 2930544"/>
              <a:gd name="connsiteX5" fmla="*/ 1050176 w 1051428"/>
              <a:gd name="connsiteY5" fmla="*/ 2929612 h 2930544"/>
              <a:gd name="connsiteX6" fmla="*/ 760030 w 1051428"/>
              <a:gd name="connsiteY6" fmla="*/ 2059173 h 2930544"/>
              <a:gd name="connsiteX7" fmla="*/ 540222 w 1051428"/>
              <a:gd name="connsiteY7" fmla="*/ 933758 h 2930544"/>
              <a:gd name="connsiteX8" fmla="*/ 12683 w 1051428"/>
              <a:gd name="connsiteY8" fmla="*/ 45735 h 29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28" h="2930544">
                <a:moveTo>
                  <a:pt x="12683" y="45735"/>
                </a:moveTo>
                <a:cubicBezTo>
                  <a:pt x="-43002" y="-62703"/>
                  <a:pt x="96210" y="23754"/>
                  <a:pt x="206114" y="283127"/>
                </a:cubicBezTo>
                <a:cubicBezTo>
                  <a:pt x="316018" y="542500"/>
                  <a:pt x="560737" y="1213646"/>
                  <a:pt x="672106" y="1601973"/>
                </a:cubicBezTo>
                <a:cubicBezTo>
                  <a:pt x="783475" y="1990300"/>
                  <a:pt x="842092" y="2507581"/>
                  <a:pt x="874330" y="2613089"/>
                </a:cubicBezTo>
                <a:cubicBezTo>
                  <a:pt x="906569" y="2718597"/>
                  <a:pt x="836229" y="2182266"/>
                  <a:pt x="865537" y="2235020"/>
                </a:cubicBezTo>
                <a:cubicBezTo>
                  <a:pt x="894845" y="2287774"/>
                  <a:pt x="1067761" y="2958920"/>
                  <a:pt x="1050176" y="2929612"/>
                </a:cubicBezTo>
                <a:cubicBezTo>
                  <a:pt x="1032592" y="2900304"/>
                  <a:pt x="845022" y="2391815"/>
                  <a:pt x="760030" y="2059173"/>
                </a:cubicBezTo>
                <a:cubicBezTo>
                  <a:pt x="675038" y="1726531"/>
                  <a:pt x="663314" y="1276658"/>
                  <a:pt x="540222" y="933758"/>
                </a:cubicBezTo>
                <a:cubicBezTo>
                  <a:pt x="417130" y="590858"/>
                  <a:pt x="68368" y="154173"/>
                  <a:pt x="12683" y="45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47CF552-5153-F748-0F77-7642A4EFA1E5}"/>
              </a:ext>
            </a:extLst>
          </p:cNvPr>
          <p:cNvSpPr/>
          <p:nvPr/>
        </p:nvSpPr>
        <p:spPr>
          <a:xfrm>
            <a:off x="2741588" y="8150707"/>
            <a:ext cx="300654" cy="4531304"/>
          </a:xfrm>
          <a:custGeom>
            <a:avLst/>
            <a:gdLst>
              <a:gd name="connsiteX0" fmla="*/ 203835 w 300654"/>
              <a:gd name="connsiteY0" fmla="*/ 122855 h 4531304"/>
              <a:gd name="connsiteX1" fmla="*/ 230212 w 300654"/>
              <a:gd name="connsiteY1" fmla="*/ 289908 h 4531304"/>
              <a:gd name="connsiteX2" fmla="*/ 89535 w 300654"/>
              <a:gd name="connsiteY2" fmla="*/ 2558324 h 4531304"/>
              <a:gd name="connsiteX3" fmla="*/ 177458 w 300654"/>
              <a:gd name="connsiteY3" fmla="*/ 3710116 h 4531304"/>
              <a:gd name="connsiteX4" fmla="*/ 1612 w 300654"/>
              <a:gd name="connsiteY4" fmla="*/ 3384801 h 4531304"/>
              <a:gd name="connsiteX5" fmla="*/ 300550 w 300654"/>
              <a:gd name="connsiteY5" fmla="*/ 4519008 h 4531304"/>
              <a:gd name="connsiteX6" fmla="*/ 36781 w 300654"/>
              <a:gd name="connsiteY6" fmla="*/ 3842001 h 4531304"/>
              <a:gd name="connsiteX7" fmla="*/ 133497 w 300654"/>
              <a:gd name="connsiteY7" fmla="*/ 1705470 h 4531304"/>
              <a:gd name="connsiteX8" fmla="*/ 98327 w 300654"/>
              <a:gd name="connsiteY8" fmla="*/ 2347308 h 4531304"/>
              <a:gd name="connsiteX9" fmla="*/ 256589 w 300654"/>
              <a:gd name="connsiteY9" fmla="*/ 667978 h 4531304"/>
              <a:gd name="connsiteX10" fmla="*/ 107120 w 300654"/>
              <a:gd name="connsiteY10" fmla="*/ 1142762 h 4531304"/>
              <a:gd name="connsiteX11" fmla="*/ 203835 w 300654"/>
              <a:gd name="connsiteY11" fmla="*/ 122855 h 45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54" h="4531304">
                <a:moveTo>
                  <a:pt x="203835" y="122855"/>
                </a:moveTo>
                <a:cubicBezTo>
                  <a:pt x="224350" y="-19287"/>
                  <a:pt x="249262" y="-116003"/>
                  <a:pt x="230212" y="289908"/>
                </a:cubicBezTo>
                <a:cubicBezTo>
                  <a:pt x="211162" y="695819"/>
                  <a:pt x="98327" y="1988289"/>
                  <a:pt x="89535" y="2558324"/>
                </a:cubicBezTo>
                <a:cubicBezTo>
                  <a:pt x="80743" y="3128359"/>
                  <a:pt x="192112" y="3572370"/>
                  <a:pt x="177458" y="3710116"/>
                </a:cubicBezTo>
                <a:cubicBezTo>
                  <a:pt x="162804" y="3847862"/>
                  <a:pt x="-18903" y="3249986"/>
                  <a:pt x="1612" y="3384801"/>
                </a:cubicBezTo>
                <a:cubicBezTo>
                  <a:pt x="22127" y="3519616"/>
                  <a:pt x="294689" y="4442808"/>
                  <a:pt x="300550" y="4519008"/>
                </a:cubicBezTo>
                <a:cubicBezTo>
                  <a:pt x="306412" y="4595208"/>
                  <a:pt x="64623" y="4310924"/>
                  <a:pt x="36781" y="3842001"/>
                </a:cubicBezTo>
                <a:cubicBezTo>
                  <a:pt x="8939" y="3373078"/>
                  <a:pt x="123239" y="1954585"/>
                  <a:pt x="133497" y="1705470"/>
                </a:cubicBezTo>
                <a:cubicBezTo>
                  <a:pt x="143755" y="1456355"/>
                  <a:pt x="77812" y="2520223"/>
                  <a:pt x="98327" y="2347308"/>
                </a:cubicBezTo>
                <a:cubicBezTo>
                  <a:pt x="118842" y="2174393"/>
                  <a:pt x="255124" y="868736"/>
                  <a:pt x="256589" y="667978"/>
                </a:cubicBezTo>
                <a:cubicBezTo>
                  <a:pt x="258055" y="467220"/>
                  <a:pt x="120308" y="1229220"/>
                  <a:pt x="107120" y="1142762"/>
                </a:cubicBezTo>
                <a:cubicBezTo>
                  <a:pt x="93932" y="1056304"/>
                  <a:pt x="183320" y="264997"/>
                  <a:pt x="203835" y="122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C83586B-B67A-C96D-DAC2-79EED5DCF788}"/>
              </a:ext>
            </a:extLst>
          </p:cNvPr>
          <p:cNvSpPr/>
          <p:nvPr/>
        </p:nvSpPr>
        <p:spPr>
          <a:xfrm>
            <a:off x="3067292" y="6078375"/>
            <a:ext cx="392324" cy="1323525"/>
          </a:xfrm>
          <a:custGeom>
            <a:avLst/>
            <a:gdLst>
              <a:gd name="connsiteX0" fmla="*/ 60 w 392324"/>
              <a:gd name="connsiteY0" fmla="*/ 7949 h 1323525"/>
              <a:gd name="connsiteX1" fmla="*/ 246803 w 392324"/>
              <a:gd name="connsiteY1" fmla="*/ 1130387 h 1323525"/>
              <a:gd name="connsiteX2" fmla="*/ 304860 w 392324"/>
              <a:gd name="connsiteY2" fmla="*/ 820749 h 1323525"/>
              <a:gd name="connsiteX3" fmla="*/ 391946 w 392324"/>
              <a:gd name="connsiteY3" fmla="*/ 1314235 h 1323525"/>
              <a:gd name="connsiteX4" fmla="*/ 333889 w 392324"/>
              <a:gd name="connsiteY4" fmla="*/ 1106196 h 1323525"/>
              <a:gd name="connsiteX5" fmla="*/ 270994 w 392324"/>
              <a:gd name="connsiteY5" fmla="*/ 651415 h 1323525"/>
              <a:gd name="connsiteX6" fmla="*/ 60 w 392324"/>
              <a:gd name="connsiteY6" fmla="*/ 7949 h 132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24" h="1323525">
                <a:moveTo>
                  <a:pt x="60" y="7949"/>
                </a:moveTo>
                <a:cubicBezTo>
                  <a:pt x="-3972" y="87778"/>
                  <a:pt x="196003" y="994920"/>
                  <a:pt x="246803" y="1130387"/>
                </a:cubicBezTo>
                <a:cubicBezTo>
                  <a:pt x="297603" y="1265854"/>
                  <a:pt x="280670" y="790108"/>
                  <a:pt x="304860" y="820749"/>
                </a:cubicBezTo>
                <a:cubicBezTo>
                  <a:pt x="329050" y="851390"/>
                  <a:pt x="387108" y="1266661"/>
                  <a:pt x="391946" y="1314235"/>
                </a:cubicBezTo>
                <a:cubicBezTo>
                  <a:pt x="396784" y="1361810"/>
                  <a:pt x="354048" y="1216666"/>
                  <a:pt x="333889" y="1106196"/>
                </a:cubicBezTo>
                <a:cubicBezTo>
                  <a:pt x="313730" y="995726"/>
                  <a:pt x="327439" y="831231"/>
                  <a:pt x="270994" y="651415"/>
                </a:cubicBezTo>
                <a:cubicBezTo>
                  <a:pt x="214550" y="471599"/>
                  <a:pt x="4092" y="-71880"/>
                  <a:pt x="60" y="7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3B04344-4277-FCD2-4EAE-9DE7AFAA5F74}"/>
              </a:ext>
            </a:extLst>
          </p:cNvPr>
          <p:cNvSpPr/>
          <p:nvPr/>
        </p:nvSpPr>
        <p:spPr>
          <a:xfrm>
            <a:off x="4383314" y="6898601"/>
            <a:ext cx="358413" cy="446136"/>
          </a:xfrm>
          <a:custGeom>
            <a:avLst/>
            <a:gdLst>
              <a:gd name="connsiteX0" fmla="*/ 328991 w 358413"/>
              <a:gd name="connsiteY0" fmla="*/ 523 h 446136"/>
              <a:gd name="connsiteX1" fmla="*/ 58057 w 358413"/>
              <a:gd name="connsiteY1" fmla="*/ 305323 h 446136"/>
              <a:gd name="connsiteX2" fmla="*/ 116115 w 358413"/>
              <a:gd name="connsiteY2" fmla="*/ 300485 h 446136"/>
              <a:gd name="connsiteX3" fmla="*/ 58057 w 358413"/>
              <a:gd name="connsiteY3" fmla="*/ 445628 h 446136"/>
              <a:gd name="connsiteX4" fmla="*/ 193524 w 358413"/>
              <a:gd name="connsiteY4" fmla="*/ 242428 h 446136"/>
              <a:gd name="connsiteX5" fmla="*/ 72572 w 358413"/>
              <a:gd name="connsiteY5" fmla="*/ 382732 h 446136"/>
              <a:gd name="connsiteX6" fmla="*/ 358019 w 358413"/>
              <a:gd name="connsiteY6" fmla="*/ 63418 h 446136"/>
              <a:gd name="connsiteX7" fmla="*/ 0 w 358413"/>
              <a:gd name="connsiteY7" fmla="*/ 227913 h 446136"/>
              <a:gd name="connsiteX8" fmla="*/ 328991 w 358413"/>
              <a:gd name="connsiteY8" fmla="*/ 523 h 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13" h="446136">
                <a:moveTo>
                  <a:pt x="328991" y="523"/>
                </a:moveTo>
                <a:cubicBezTo>
                  <a:pt x="338667" y="13425"/>
                  <a:pt x="93536" y="255329"/>
                  <a:pt x="58057" y="305323"/>
                </a:cubicBezTo>
                <a:cubicBezTo>
                  <a:pt x="22578" y="355317"/>
                  <a:pt x="116115" y="277101"/>
                  <a:pt x="116115" y="300485"/>
                </a:cubicBezTo>
                <a:cubicBezTo>
                  <a:pt x="116115" y="323869"/>
                  <a:pt x="45155" y="455304"/>
                  <a:pt x="58057" y="445628"/>
                </a:cubicBezTo>
                <a:cubicBezTo>
                  <a:pt x="70958" y="435952"/>
                  <a:pt x="191105" y="252911"/>
                  <a:pt x="193524" y="242428"/>
                </a:cubicBezTo>
                <a:cubicBezTo>
                  <a:pt x="195943" y="231945"/>
                  <a:pt x="45156" y="412567"/>
                  <a:pt x="72572" y="382732"/>
                </a:cubicBezTo>
                <a:cubicBezTo>
                  <a:pt x="99988" y="352897"/>
                  <a:pt x="370114" y="89221"/>
                  <a:pt x="358019" y="63418"/>
                </a:cubicBezTo>
                <a:cubicBezTo>
                  <a:pt x="345924" y="37615"/>
                  <a:pt x="0" y="238395"/>
                  <a:pt x="0" y="227913"/>
                </a:cubicBezTo>
                <a:cubicBezTo>
                  <a:pt x="0" y="217431"/>
                  <a:pt x="319315" y="-12379"/>
                  <a:pt x="32899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030E2FB1-DE3C-9A6D-6EB5-48B769380CBC}"/>
              </a:ext>
            </a:extLst>
          </p:cNvPr>
          <p:cNvSpPr/>
          <p:nvPr/>
        </p:nvSpPr>
        <p:spPr>
          <a:xfrm>
            <a:off x="3033486" y="7227595"/>
            <a:ext cx="1664438" cy="222893"/>
          </a:xfrm>
          <a:custGeom>
            <a:avLst/>
            <a:gdLst>
              <a:gd name="connsiteX0" fmla="*/ 0 w 1664438"/>
              <a:gd name="connsiteY0" fmla="*/ 19872 h 222893"/>
              <a:gd name="connsiteX1" fmla="*/ 1011162 w 1664438"/>
              <a:gd name="connsiteY1" fmla="*/ 184367 h 222893"/>
              <a:gd name="connsiteX2" fmla="*/ 778933 w 1664438"/>
              <a:gd name="connsiteY2" fmla="*/ 208557 h 222893"/>
              <a:gd name="connsiteX3" fmla="*/ 1659466 w 1664438"/>
              <a:gd name="connsiteY3" fmla="*/ 519 h 222893"/>
              <a:gd name="connsiteX4" fmla="*/ 1122438 w 1664438"/>
              <a:gd name="connsiteY4" fmla="*/ 150500 h 222893"/>
              <a:gd name="connsiteX5" fmla="*/ 812800 w 1664438"/>
              <a:gd name="connsiteY5" fmla="*/ 189205 h 222893"/>
              <a:gd name="connsiteX6" fmla="*/ 493485 w 1664438"/>
              <a:gd name="connsiteY6" fmla="*/ 116634 h 222893"/>
              <a:gd name="connsiteX7" fmla="*/ 0 w 1664438"/>
              <a:gd name="connsiteY7" fmla="*/ 19872 h 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38" h="222893">
                <a:moveTo>
                  <a:pt x="0" y="19872"/>
                </a:moveTo>
                <a:cubicBezTo>
                  <a:pt x="86279" y="31161"/>
                  <a:pt x="881340" y="152920"/>
                  <a:pt x="1011162" y="184367"/>
                </a:cubicBezTo>
                <a:cubicBezTo>
                  <a:pt x="1140984" y="215814"/>
                  <a:pt x="670882" y="239198"/>
                  <a:pt x="778933" y="208557"/>
                </a:cubicBezTo>
                <a:cubicBezTo>
                  <a:pt x="886984" y="177916"/>
                  <a:pt x="1602215" y="10195"/>
                  <a:pt x="1659466" y="519"/>
                </a:cubicBezTo>
                <a:cubicBezTo>
                  <a:pt x="1716717" y="-9157"/>
                  <a:pt x="1263549" y="119052"/>
                  <a:pt x="1122438" y="150500"/>
                </a:cubicBezTo>
                <a:cubicBezTo>
                  <a:pt x="981327" y="181948"/>
                  <a:pt x="917625" y="194849"/>
                  <a:pt x="812800" y="189205"/>
                </a:cubicBezTo>
                <a:cubicBezTo>
                  <a:pt x="707975" y="183561"/>
                  <a:pt x="623307" y="140825"/>
                  <a:pt x="493485" y="116634"/>
                </a:cubicBezTo>
                <a:lnTo>
                  <a:pt x="0" y="19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A5E315F-F433-B41B-88A7-7F8A2D0038C6}"/>
              </a:ext>
            </a:extLst>
          </p:cNvPr>
          <p:cNvSpPr/>
          <p:nvPr/>
        </p:nvSpPr>
        <p:spPr>
          <a:xfrm>
            <a:off x="3293928" y="6563528"/>
            <a:ext cx="885894" cy="532622"/>
          </a:xfrm>
          <a:custGeom>
            <a:avLst/>
            <a:gdLst>
              <a:gd name="connsiteX0" fmla="*/ 20772 w 885894"/>
              <a:gd name="connsiteY0" fmla="*/ 5547 h 532622"/>
              <a:gd name="connsiteX1" fmla="*/ 77922 w 885894"/>
              <a:gd name="connsiteY1" fmla="*/ 65872 h 532622"/>
              <a:gd name="connsiteX2" fmla="*/ 652597 w 885894"/>
              <a:gd name="connsiteY2" fmla="*/ 472272 h 532622"/>
              <a:gd name="connsiteX3" fmla="*/ 585922 w 885894"/>
              <a:gd name="connsiteY3" fmla="*/ 450047 h 532622"/>
              <a:gd name="connsiteX4" fmla="*/ 884372 w 885894"/>
              <a:gd name="connsiteY4" fmla="*/ 532597 h 532622"/>
              <a:gd name="connsiteX5" fmla="*/ 687522 w 885894"/>
              <a:gd name="connsiteY5" fmla="*/ 440522 h 532622"/>
              <a:gd name="connsiteX6" fmla="*/ 370022 w 885894"/>
              <a:gd name="connsiteY6" fmla="*/ 227797 h 532622"/>
              <a:gd name="connsiteX7" fmla="*/ 227147 w 885894"/>
              <a:gd name="connsiteY7" fmla="*/ 142072 h 532622"/>
              <a:gd name="connsiteX8" fmla="*/ 20772 w 885894"/>
              <a:gd name="connsiteY8" fmla="*/ 5547 h 5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94" h="532622">
                <a:moveTo>
                  <a:pt x="20772" y="5547"/>
                </a:moveTo>
                <a:cubicBezTo>
                  <a:pt x="-3305" y="-3184"/>
                  <a:pt x="-27382" y="-11915"/>
                  <a:pt x="77922" y="65872"/>
                </a:cubicBezTo>
                <a:cubicBezTo>
                  <a:pt x="183226" y="143659"/>
                  <a:pt x="567930" y="408243"/>
                  <a:pt x="652597" y="472272"/>
                </a:cubicBezTo>
                <a:cubicBezTo>
                  <a:pt x="737264" y="536301"/>
                  <a:pt x="547293" y="439993"/>
                  <a:pt x="585922" y="450047"/>
                </a:cubicBezTo>
                <a:cubicBezTo>
                  <a:pt x="624551" y="460101"/>
                  <a:pt x="867439" y="534185"/>
                  <a:pt x="884372" y="532597"/>
                </a:cubicBezTo>
                <a:cubicBezTo>
                  <a:pt x="901305" y="531010"/>
                  <a:pt x="773247" y="491322"/>
                  <a:pt x="687522" y="440522"/>
                </a:cubicBezTo>
                <a:cubicBezTo>
                  <a:pt x="601797" y="389722"/>
                  <a:pt x="446751" y="277539"/>
                  <a:pt x="370022" y="227797"/>
                </a:cubicBezTo>
                <a:cubicBezTo>
                  <a:pt x="293293" y="178055"/>
                  <a:pt x="227147" y="142072"/>
                  <a:pt x="227147" y="142072"/>
                </a:cubicBezTo>
                <a:lnTo>
                  <a:pt x="20772" y="55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15AAA63-53BC-45C4-F007-08CD868947E8}"/>
              </a:ext>
            </a:extLst>
          </p:cNvPr>
          <p:cNvSpPr/>
          <p:nvPr/>
        </p:nvSpPr>
        <p:spPr>
          <a:xfrm>
            <a:off x="3548674" y="7068724"/>
            <a:ext cx="720198" cy="229531"/>
          </a:xfrm>
          <a:custGeom>
            <a:avLst/>
            <a:gdLst>
              <a:gd name="connsiteX0" fmla="*/ 976 w 720198"/>
              <a:gd name="connsiteY0" fmla="*/ 2001 h 229531"/>
              <a:gd name="connsiteX1" fmla="*/ 45426 w 720198"/>
              <a:gd name="connsiteY1" fmla="*/ 40101 h 229531"/>
              <a:gd name="connsiteX2" fmla="*/ 299426 w 720198"/>
              <a:gd name="connsiteY2" fmla="*/ 217901 h 229531"/>
              <a:gd name="connsiteX3" fmla="*/ 248626 w 720198"/>
              <a:gd name="connsiteY3" fmla="*/ 211551 h 229531"/>
              <a:gd name="connsiteX4" fmla="*/ 534376 w 720198"/>
              <a:gd name="connsiteY4" fmla="*/ 205201 h 229531"/>
              <a:gd name="connsiteX5" fmla="*/ 718526 w 720198"/>
              <a:gd name="connsiteY5" fmla="*/ 157576 h 229531"/>
              <a:gd name="connsiteX6" fmla="*/ 429601 w 720198"/>
              <a:gd name="connsiteY6" fmla="*/ 195676 h 229531"/>
              <a:gd name="connsiteX7" fmla="*/ 264501 w 720198"/>
              <a:gd name="connsiteY7" fmla="*/ 157576 h 229531"/>
              <a:gd name="connsiteX8" fmla="*/ 58126 w 720198"/>
              <a:gd name="connsiteY8" fmla="*/ 21051 h 229531"/>
              <a:gd name="connsiteX9" fmla="*/ 976 w 720198"/>
              <a:gd name="connsiteY9" fmla="*/ 2001 h 2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198" h="229531">
                <a:moveTo>
                  <a:pt x="976" y="2001"/>
                </a:moveTo>
                <a:cubicBezTo>
                  <a:pt x="-1141" y="5176"/>
                  <a:pt x="-4316" y="4118"/>
                  <a:pt x="45426" y="40101"/>
                </a:cubicBezTo>
                <a:cubicBezTo>
                  <a:pt x="95168" y="76084"/>
                  <a:pt x="265559" y="189326"/>
                  <a:pt x="299426" y="217901"/>
                </a:cubicBezTo>
                <a:cubicBezTo>
                  <a:pt x="333293" y="246476"/>
                  <a:pt x="209468" y="213668"/>
                  <a:pt x="248626" y="211551"/>
                </a:cubicBezTo>
                <a:cubicBezTo>
                  <a:pt x="287784" y="209434"/>
                  <a:pt x="456059" y="214197"/>
                  <a:pt x="534376" y="205201"/>
                </a:cubicBezTo>
                <a:cubicBezTo>
                  <a:pt x="612693" y="196205"/>
                  <a:pt x="735988" y="159163"/>
                  <a:pt x="718526" y="157576"/>
                </a:cubicBezTo>
                <a:cubicBezTo>
                  <a:pt x="701064" y="155989"/>
                  <a:pt x="505272" y="195676"/>
                  <a:pt x="429601" y="195676"/>
                </a:cubicBezTo>
                <a:cubicBezTo>
                  <a:pt x="353930" y="195676"/>
                  <a:pt x="326414" y="186680"/>
                  <a:pt x="264501" y="157576"/>
                </a:cubicBezTo>
                <a:cubicBezTo>
                  <a:pt x="202589" y="128472"/>
                  <a:pt x="101518" y="45922"/>
                  <a:pt x="58126" y="21051"/>
                </a:cubicBezTo>
                <a:cubicBezTo>
                  <a:pt x="14734" y="-3820"/>
                  <a:pt x="3093" y="-1174"/>
                  <a:pt x="976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1CC839D4-EE0D-34F9-85F9-38D220D7BE91}"/>
              </a:ext>
            </a:extLst>
          </p:cNvPr>
          <p:cNvSpPr/>
          <p:nvPr/>
        </p:nvSpPr>
        <p:spPr>
          <a:xfrm>
            <a:off x="3322739" y="6467566"/>
            <a:ext cx="92440" cy="502937"/>
          </a:xfrm>
          <a:custGeom>
            <a:avLst/>
            <a:gdLst>
              <a:gd name="connsiteX0" fmla="*/ 1486 w 92440"/>
              <a:gd name="connsiteY0" fmla="*/ 25309 h 502937"/>
              <a:gd name="connsiteX1" fmla="*/ 90386 w 92440"/>
              <a:gd name="connsiteY1" fmla="*/ 492034 h 502937"/>
              <a:gd name="connsiteX2" fmla="*/ 61811 w 92440"/>
              <a:gd name="connsiteY2" fmla="*/ 333284 h 502937"/>
              <a:gd name="connsiteX3" fmla="*/ 36411 w 92440"/>
              <a:gd name="connsiteY3" fmla="*/ 88809 h 502937"/>
              <a:gd name="connsiteX4" fmla="*/ 1486 w 92440"/>
              <a:gd name="connsiteY4" fmla="*/ 25309 h 5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502937">
                <a:moveTo>
                  <a:pt x="1486" y="25309"/>
                </a:moveTo>
                <a:cubicBezTo>
                  <a:pt x="10482" y="92513"/>
                  <a:pt x="80332" y="440705"/>
                  <a:pt x="90386" y="492034"/>
                </a:cubicBezTo>
                <a:cubicBezTo>
                  <a:pt x="100440" y="543363"/>
                  <a:pt x="70807" y="400488"/>
                  <a:pt x="61811" y="333284"/>
                </a:cubicBezTo>
                <a:cubicBezTo>
                  <a:pt x="52815" y="266080"/>
                  <a:pt x="45936" y="136963"/>
                  <a:pt x="36411" y="88809"/>
                </a:cubicBezTo>
                <a:cubicBezTo>
                  <a:pt x="26886" y="40655"/>
                  <a:pt x="-7510" y="-41895"/>
                  <a:pt x="1486" y="25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F87403A1-C412-0938-936D-6D1BDDCB7F5D}"/>
              </a:ext>
            </a:extLst>
          </p:cNvPr>
          <p:cNvSpPr/>
          <p:nvPr/>
        </p:nvSpPr>
        <p:spPr>
          <a:xfrm>
            <a:off x="3054460" y="5937079"/>
            <a:ext cx="1428762" cy="1103329"/>
          </a:xfrm>
          <a:custGeom>
            <a:avLst/>
            <a:gdLst>
              <a:gd name="connsiteX0" fmla="*/ 73053 w 1428762"/>
              <a:gd name="connsiteY0" fmla="*/ 26399 h 1103329"/>
              <a:gd name="connsiteX1" fmla="*/ 86305 w 1428762"/>
              <a:gd name="connsiteY1" fmla="*/ 92660 h 1103329"/>
              <a:gd name="connsiteX2" fmla="*/ 921192 w 1428762"/>
              <a:gd name="connsiteY2" fmla="*/ 887791 h 1103329"/>
              <a:gd name="connsiteX3" fmla="*/ 695905 w 1428762"/>
              <a:gd name="connsiteY3" fmla="*/ 768521 h 1103329"/>
              <a:gd name="connsiteX4" fmla="*/ 1424775 w 1428762"/>
              <a:gd name="connsiteY4" fmla="*/ 1099825 h 1103329"/>
              <a:gd name="connsiteX5" fmla="*/ 947697 w 1428762"/>
              <a:gd name="connsiteY5" fmla="*/ 927547 h 1103329"/>
              <a:gd name="connsiteX6" fmla="*/ 99557 w 1428762"/>
              <a:gd name="connsiteY6" fmla="*/ 689008 h 1103329"/>
              <a:gd name="connsiteX7" fmla="*/ 377853 w 1428762"/>
              <a:gd name="connsiteY7" fmla="*/ 742017 h 1103329"/>
              <a:gd name="connsiteX8" fmla="*/ 245331 w 1428762"/>
              <a:gd name="connsiteY8" fmla="*/ 503478 h 1103329"/>
              <a:gd name="connsiteX9" fmla="*/ 6792 w 1428762"/>
              <a:gd name="connsiteY9" fmla="*/ 39651 h 1103329"/>
              <a:gd name="connsiteX10" fmla="*/ 73053 w 1428762"/>
              <a:gd name="connsiteY10" fmla="*/ 26399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62" h="1103329">
                <a:moveTo>
                  <a:pt x="73053" y="26399"/>
                </a:moveTo>
                <a:cubicBezTo>
                  <a:pt x="86305" y="35234"/>
                  <a:pt x="-55051" y="-50905"/>
                  <a:pt x="86305" y="92660"/>
                </a:cubicBezTo>
                <a:cubicBezTo>
                  <a:pt x="227661" y="236225"/>
                  <a:pt x="819592" y="775148"/>
                  <a:pt x="921192" y="887791"/>
                </a:cubicBezTo>
                <a:cubicBezTo>
                  <a:pt x="1022792" y="1000434"/>
                  <a:pt x="611975" y="733182"/>
                  <a:pt x="695905" y="768521"/>
                </a:cubicBezTo>
                <a:cubicBezTo>
                  <a:pt x="779836" y="803860"/>
                  <a:pt x="1382810" y="1073321"/>
                  <a:pt x="1424775" y="1099825"/>
                </a:cubicBezTo>
                <a:cubicBezTo>
                  <a:pt x="1466740" y="1126329"/>
                  <a:pt x="1168567" y="996016"/>
                  <a:pt x="947697" y="927547"/>
                </a:cubicBezTo>
                <a:cubicBezTo>
                  <a:pt x="726827" y="859078"/>
                  <a:pt x="194531" y="719930"/>
                  <a:pt x="99557" y="689008"/>
                </a:cubicBezTo>
                <a:cubicBezTo>
                  <a:pt x="4583" y="658086"/>
                  <a:pt x="353557" y="772939"/>
                  <a:pt x="377853" y="742017"/>
                </a:cubicBezTo>
                <a:cubicBezTo>
                  <a:pt x="402149" y="711095"/>
                  <a:pt x="307175" y="620539"/>
                  <a:pt x="245331" y="503478"/>
                </a:cubicBezTo>
                <a:cubicBezTo>
                  <a:pt x="183488" y="386417"/>
                  <a:pt x="37714" y="114747"/>
                  <a:pt x="6792" y="39651"/>
                </a:cubicBezTo>
                <a:cubicBezTo>
                  <a:pt x="-24130" y="-35445"/>
                  <a:pt x="59801" y="17564"/>
                  <a:pt x="73053" y="26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C0DBA9-2940-2029-A106-373E3C2C8C1C}"/>
              </a:ext>
            </a:extLst>
          </p:cNvPr>
          <p:cNvSpPr/>
          <p:nvPr/>
        </p:nvSpPr>
        <p:spPr>
          <a:xfrm>
            <a:off x="686010" y="7141454"/>
            <a:ext cx="1806012" cy="737155"/>
          </a:xfrm>
          <a:custGeom>
            <a:avLst/>
            <a:gdLst>
              <a:gd name="connsiteX0" fmla="*/ 37890 w 1806012"/>
              <a:gd name="connsiteY0" fmla="*/ 675396 h 737155"/>
              <a:gd name="connsiteX1" fmla="*/ 1018965 w 1806012"/>
              <a:gd name="connsiteY1" fmla="*/ 430921 h 737155"/>
              <a:gd name="connsiteX2" fmla="*/ 834815 w 1806012"/>
              <a:gd name="connsiteY2" fmla="*/ 516646 h 737155"/>
              <a:gd name="connsiteX3" fmla="*/ 1796840 w 1806012"/>
              <a:gd name="connsiteY3" fmla="*/ 2296 h 737155"/>
              <a:gd name="connsiteX4" fmla="*/ 1260265 w 1806012"/>
              <a:gd name="connsiteY4" fmla="*/ 342021 h 737155"/>
              <a:gd name="connsiteX5" fmla="*/ 285540 w 1806012"/>
              <a:gd name="connsiteY5" fmla="*/ 684921 h 737155"/>
              <a:gd name="connsiteX6" fmla="*/ 53765 w 1806012"/>
              <a:gd name="connsiteY6" fmla="*/ 735721 h 737155"/>
              <a:gd name="connsiteX7" fmla="*/ 885615 w 1806012"/>
              <a:gd name="connsiteY7" fmla="*/ 532521 h 737155"/>
              <a:gd name="connsiteX8" fmla="*/ 269665 w 1806012"/>
              <a:gd name="connsiteY8" fmla="*/ 615071 h 737155"/>
              <a:gd name="connsiteX9" fmla="*/ 37890 w 1806012"/>
              <a:gd name="connsiteY9" fmla="*/ 675396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6012" h="737155">
                <a:moveTo>
                  <a:pt x="37890" y="675396"/>
                </a:moveTo>
                <a:lnTo>
                  <a:pt x="1018965" y="430921"/>
                </a:lnTo>
                <a:cubicBezTo>
                  <a:pt x="1151786" y="404463"/>
                  <a:pt x="705169" y="588083"/>
                  <a:pt x="834815" y="516646"/>
                </a:cubicBezTo>
                <a:cubicBezTo>
                  <a:pt x="964461" y="445208"/>
                  <a:pt x="1725932" y="31400"/>
                  <a:pt x="1796840" y="2296"/>
                </a:cubicBezTo>
                <a:cubicBezTo>
                  <a:pt x="1867748" y="-26808"/>
                  <a:pt x="1512148" y="228250"/>
                  <a:pt x="1260265" y="342021"/>
                </a:cubicBezTo>
                <a:cubicBezTo>
                  <a:pt x="1008382" y="455792"/>
                  <a:pt x="486623" y="619304"/>
                  <a:pt x="285540" y="684921"/>
                </a:cubicBezTo>
                <a:cubicBezTo>
                  <a:pt x="84457" y="750538"/>
                  <a:pt x="53765" y="735721"/>
                  <a:pt x="53765" y="735721"/>
                </a:cubicBezTo>
                <a:cubicBezTo>
                  <a:pt x="153778" y="710321"/>
                  <a:pt x="849632" y="552629"/>
                  <a:pt x="885615" y="532521"/>
                </a:cubicBezTo>
                <a:cubicBezTo>
                  <a:pt x="921598" y="512413"/>
                  <a:pt x="414657" y="591788"/>
                  <a:pt x="269665" y="615071"/>
                </a:cubicBezTo>
                <a:cubicBezTo>
                  <a:pt x="124673" y="638354"/>
                  <a:pt x="-86993" y="706088"/>
                  <a:pt x="37890" y="67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5040CE2-FDFA-4E5C-D4FD-967D1B87C7E6}"/>
              </a:ext>
            </a:extLst>
          </p:cNvPr>
          <p:cNvSpPr/>
          <p:nvPr/>
        </p:nvSpPr>
        <p:spPr>
          <a:xfrm>
            <a:off x="41027" y="7690526"/>
            <a:ext cx="832556" cy="1033432"/>
          </a:xfrm>
          <a:custGeom>
            <a:avLst/>
            <a:gdLst>
              <a:gd name="connsiteX0" fmla="*/ 825748 w 832556"/>
              <a:gd name="connsiteY0" fmla="*/ 2499 h 1033432"/>
              <a:gd name="connsiteX1" fmla="*/ 320923 w 832556"/>
              <a:gd name="connsiteY1" fmla="*/ 491449 h 1033432"/>
              <a:gd name="connsiteX2" fmla="*/ 79623 w 832556"/>
              <a:gd name="connsiteY2" fmla="*/ 913724 h 1033432"/>
              <a:gd name="connsiteX3" fmla="*/ 95498 w 832556"/>
              <a:gd name="connsiteY3" fmla="*/ 885149 h 1033432"/>
              <a:gd name="connsiteX4" fmla="*/ 3423 w 832556"/>
              <a:gd name="connsiteY4" fmla="*/ 1024849 h 1033432"/>
              <a:gd name="connsiteX5" fmla="*/ 235198 w 832556"/>
              <a:gd name="connsiteY5" fmla="*/ 596224 h 1033432"/>
              <a:gd name="connsiteX6" fmla="*/ 435223 w 832556"/>
              <a:gd name="connsiteY6" fmla="*/ 329524 h 1033432"/>
              <a:gd name="connsiteX7" fmla="*/ 387598 w 832556"/>
              <a:gd name="connsiteY7" fmla="*/ 481924 h 1033432"/>
              <a:gd name="connsiteX8" fmla="*/ 673348 w 832556"/>
              <a:gd name="connsiteY8" fmla="*/ 192999 h 1033432"/>
              <a:gd name="connsiteX9" fmla="*/ 616198 w 832556"/>
              <a:gd name="connsiteY9" fmla="*/ 294599 h 1033432"/>
              <a:gd name="connsiteX10" fmla="*/ 825748 w 832556"/>
              <a:gd name="connsiteY10" fmla="*/ 2499 h 1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56" h="1033432">
                <a:moveTo>
                  <a:pt x="825748" y="2499"/>
                </a:moveTo>
                <a:cubicBezTo>
                  <a:pt x="776535" y="35307"/>
                  <a:pt x="445277" y="339578"/>
                  <a:pt x="320923" y="491449"/>
                </a:cubicBezTo>
                <a:cubicBezTo>
                  <a:pt x="196569" y="643320"/>
                  <a:pt x="117194" y="848107"/>
                  <a:pt x="79623" y="913724"/>
                </a:cubicBezTo>
                <a:cubicBezTo>
                  <a:pt x="42052" y="979341"/>
                  <a:pt x="108198" y="866628"/>
                  <a:pt x="95498" y="885149"/>
                </a:cubicBezTo>
                <a:cubicBezTo>
                  <a:pt x="82798" y="903670"/>
                  <a:pt x="-19860" y="1073003"/>
                  <a:pt x="3423" y="1024849"/>
                </a:cubicBezTo>
                <a:cubicBezTo>
                  <a:pt x="26706" y="976695"/>
                  <a:pt x="163231" y="712111"/>
                  <a:pt x="235198" y="596224"/>
                </a:cubicBezTo>
                <a:cubicBezTo>
                  <a:pt x="307165" y="480337"/>
                  <a:pt x="409823" y="348574"/>
                  <a:pt x="435223" y="329524"/>
                </a:cubicBezTo>
                <a:cubicBezTo>
                  <a:pt x="460623" y="310474"/>
                  <a:pt x="347911" y="504678"/>
                  <a:pt x="387598" y="481924"/>
                </a:cubicBezTo>
                <a:cubicBezTo>
                  <a:pt x="427285" y="459170"/>
                  <a:pt x="635248" y="224220"/>
                  <a:pt x="673348" y="192999"/>
                </a:cubicBezTo>
                <a:cubicBezTo>
                  <a:pt x="711448" y="161778"/>
                  <a:pt x="590269" y="318941"/>
                  <a:pt x="616198" y="294599"/>
                </a:cubicBezTo>
                <a:cubicBezTo>
                  <a:pt x="642127" y="270257"/>
                  <a:pt x="874961" y="-30309"/>
                  <a:pt x="825748" y="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95402BB4-601D-5CC3-F880-18774413868F}"/>
              </a:ext>
            </a:extLst>
          </p:cNvPr>
          <p:cNvSpPr/>
          <p:nvPr/>
        </p:nvSpPr>
        <p:spPr>
          <a:xfrm>
            <a:off x="2048768" y="7368822"/>
            <a:ext cx="359265" cy="1959515"/>
          </a:xfrm>
          <a:custGeom>
            <a:avLst/>
            <a:gdLst>
              <a:gd name="connsiteX0" fmla="*/ 186432 w 359265"/>
              <a:gd name="connsiteY0" fmla="*/ 3528 h 1959515"/>
              <a:gd name="connsiteX1" fmla="*/ 5457 w 359265"/>
              <a:gd name="connsiteY1" fmla="*/ 498828 h 1959515"/>
              <a:gd name="connsiteX2" fmla="*/ 49907 w 359265"/>
              <a:gd name="connsiteY2" fmla="*/ 1127478 h 1959515"/>
              <a:gd name="connsiteX3" fmla="*/ 18157 w 359265"/>
              <a:gd name="connsiteY3" fmla="*/ 1013178 h 1959515"/>
              <a:gd name="connsiteX4" fmla="*/ 78482 w 359265"/>
              <a:gd name="connsiteY4" fmla="*/ 1457678 h 1959515"/>
              <a:gd name="connsiteX5" fmla="*/ 141982 w 359265"/>
              <a:gd name="connsiteY5" fmla="*/ 1391003 h 1959515"/>
              <a:gd name="connsiteX6" fmla="*/ 357882 w 359265"/>
              <a:gd name="connsiteY6" fmla="*/ 1959328 h 1959515"/>
              <a:gd name="connsiteX7" fmla="*/ 224532 w 359265"/>
              <a:gd name="connsiteY7" fmla="*/ 1448153 h 1959515"/>
              <a:gd name="connsiteX8" fmla="*/ 27682 w 359265"/>
              <a:gd name="connsiteY8" fmla="*/ 965553 h 1959515"/>
              <a:gd name="connsiteX9" fmla="*/ 37207 w 359265"/>
              <a:gd name="connsiteY9" fmla="*/ 200378 h 1959515"/>
              <a:gd name="connsiteX10" fmla="*/ 5457 w 359265"/>
              <a:gd name="connsiteY10" fmla="*/ 273403 h 1959515"/>
              <a:gd name="connsiteX11" fmla="*/ 186432 w 359265"/>
              <a:gd name="connsiteY11" fmla="*/ 3528 h 19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265" h="1959515">
                <a:moveTo>
                  <a:pt x="186432" y="3528"/>
                </a:moveTo>
                <a:cubicBezTo>
                  <a:pt x="186432" y="41099"/>
                  <a:pt x="28211" y="311503"/>
                  <a:pt x="5457" y="498828"/>
                </a:cubicBezTo>
                <a:cubicBezTo>
                  <a:pt x="-17297" y="686153"/>
                  <a:pt x="47790" y="1041753"/>
                  <a:pt x="49907" y="1127478"/>
                </a:cubicBezTo>
                <a:cubicBezTo>
                  <a:pt x="52024" y="1213203"/>
                  <a:pt x="13394" y="958145"/>
                  <a:pt x="18157" y="1013178"/>
                </a:cubicBezTo>
                <a:cubicBezTo>
                  <a:pt x="22920" y="1068211"/>
                  <a:pt x="57844" y="1394707"/>
                  <a:pt x="78482" y="1457678"/>
                </a:cubicBezTo>
                <a:cubicBezTo>
                  <a:pt x="99119" y="1520649"/>
                  <a:pt x="95415" y="1307395"/>
                  <a:pt x="141982" y="1391003"/>
                </a:cubicBezTo>
                <a:cubicBezTo>
                  <a:pt x="188549" y="1474611"/>
                  <a:pt x="344124" y="1949803"/>
                  <a:pt x="357882" y="1959328"/>
                </a:cubicBezTo>
                <a:cubicBezTo>
                  <a:pt x="371640" y="1968853"/>
                  <a:pt x="279565" y="1613782"/>
                  <a:pt x="224532" y="1448153"/>
                </a:cubicBezTo>
                <a:cubicBezTo>
                  <a:pt x="169499" y="1282524"/>
                  <a:pt x="58903" y="1173515"/>
                  <a:pt x="27682" y="965553"/>
                </a:cubicBezTo>
                <a:cubicBezTo>
                  <a:pt x="-3539" y="757591"/>
                  <a:pt x="40911" y="315736"/>
                  <a:pt x="37207" y="200378"/>
                </a:cubicBezTo>
                <a:cubicBezTo>
                  <a:pt x="33503" y="85020"/>
                  <a:pt x="-16239" y="306741"/>
                  <a:pt x="5457" y="273403"/>
                </a:cubicBezTo>
                <a:cubicBezTo>
                  <a:pt x="27153" y="240066"/>
                  <a:pt x="186432" y="-34043"/>
                  <a:pt x="186432" y="3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98CF47D-C70E-24CC-AD22-56A2BC0D289C}"/>
              </a:ext>
            </a:extLst>
          </p:cNvPr>
          <p:cNvSpPr/>
          <p:nvPr/>
        </p:nvSpPr>
        <p:spPr>
          <a:xfrm>
            <a:off x="835986" y="7929940"/>
            <a:ext cx="555738" cy="1135091"/>
          </a:xfrm>
          <a:custGeom>
            <a:avLst/>
            <a:gdLst>
              <a:gd name="connsiteX0" fmla="*/ 2214 w 555738"/>
              <a:gd name="connsiteY0" fmla="*/ 4385 h 1135091"/>
              <a:gd name="connsiteX1" fmla="*/ 129214 w 555738"/>
              <a:gd name="connsiteY1" fmla="*/ 93285 h 1135091"/>
              <a:gd name="connsiteX2" fmla="*/ 538789 w 555738"/>
              <a:gd name="connsiteY2" fmla="*/ 693360 h 1135091"/>
              <a:gd name="connsiteX3" fmla="*/ 484814 w 555738"/>
              <a:gd name="connsiteY3" fmla="*/ 785435 h 1135091"/>
              <a:gd name="connsiteX4" fmla="*/ 551489 w 555738"/>
              <a:gd name="connsiteY4" fmla="*/ 1134685 h 1135091"/>
              <a:gd name="connsiteX5" fmla="*/ 503864 w 555738"/>
              <a:gd name="connsiteY5" fmla="*/ 709235 h 1135091"/>
              <a:gd name="connsiteX6" fmla="*/ 395914 w 555738"/>
              <a:gd name="connsiteY6" fmla="*/ 413960 h 1135091"/>
              <a:gd name="connsiteX7" fmla="*/ 211764 w 555738"/>
              <a:gd name="connsiteY7" fmla="*/ 118685 h 1135091"/>
              <a:gd name="connsiteX8" fmla="*/ 2214 w 555738"/>
              <a:gd name="connsiteY8" fmla="*/ 4385 h 11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38" h="1135091">
                <a:moveTo>
                  <a:pt x="2214" y="4385"/>
                </a:moveTo>
                <a:cubicBezTo>
                  <a:pt x="-11544" y="152"/>
                  <a:pt x="39785" y="-21544"/>
                  <a:pt x="129214" y="93285"/>
                </a:cubicBezTo>
                <a:cubicBezTo>
                  <a:pt x="218643" y="208114"/>
                  <a:pt x="479522" y="578002"/>
                  <a:pt x="538789" y="693360"/>
                </a:cubicBezTo>
                <a:cubicBezTo>
                  <a:pt x="598056" y="808718"/>
                  <a:pt x="482697" y="711881"/>
                  <a:pt x="484814" y="785435"/>
                </a:cubicBezTo>
                <a:cubicBezTo>
                  <a:pt x="486931" y="858989"/>
                  <a:pt x="548314" y="1147385"/>
                  <a:pt x="551489" y="1134685"/>
                </a:cubicBezTo>
                <a:cubicBezTo>
                  <a:pt x="554664" y="1121985"/>
                  <a:pt x="529793" y="829356"/>
                  <a:pt x="503864" y="709235"/>
                </a:cubicBezTo>
                <a:cubicBezTo>
                  <a:pt x="477935" y="589114"/>
                  <a:pt x="444597" y="512385"/>
                  <a:pt x="395914" y="413960"/>
                </a:cubicBezTo>
                <a:cubicBezTo>
                  <a:pt x="347231" y="315535"/>
                  <a:pt x="269972" y="185360"/>
                  <a:pt x="211764" y="118685"/>
                </a:cubicBezTo>
                <a:cubicBezTo>
                  <a:pt x="153556" y="52010"/>
                  <a:pt x="15972" y="8618"/>
                  <a:pt x="2214" y="4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5C0E4D2-96E9-BABB-BEF6-06BB7C513A55}"/>
              </a:ext>
            </a:extLst>
          </p:cNvPr>
          <p:cNvSpPr/>
          <p:nvPr/>
        </p:nvSpPr>
        <p:spPr>
          <a:xfrm>
            <a:off x="958680" y="7912851"/>
            <a:ext cx="1361021" cy="1224997"/>
          </a:xfrm>
          <a:custGeom>
            <a:avLst/>
            <a:gdLst>
              <a:gd name="connsiteX0" fmla="*/ 170 w 1361021"/>
              <a:gd name="connsiteY0" fmla="*/ 2424 h 1224997"/>
              <a:gd name="connsiteX1" fmla="*/ 235120 w 1361021"/>
              <a:gd name="connsiteY1" fmla="*/ 151649 h 1224997"/>
              <a:gd name="connsiteX2" fmla="*/ 955845 w 1361021"/>
              <a:gd name="connsiteY2" fmla="*/ 697749 h 1224997"/>
              <a:gd name="connsiteX3" fmla="*/ 860595 w 1361021"/>
              <a:gd name="connsiteY3" fmla="*/ 634249 h 1224997"/>
              <a:gd name="connsiteX4" fmla="*/ 1222545 w 1361021"/>
              <a:gd name="connsiteY4" fmla="*/ 1037474 h 1224997"/>
              <a:gd name="connsiteX5" fmla="*/ 1355895 w 1361021"/>
              <a:gd name="connsiteY5" fmla="*/ 1218449 h 1224997"/>
              <a:gd name="connsiteX6" fmla="*/ 1066970 w 1361021"/>
              <a:gd name="connsiteY6" fmla="*/ 821574 h 1224997"/>
              <a:gd name="connsiteX7" fmla="*/ 533570 w 1361021"/>
              <a:gd name="connsiteY7" fmla="*/ 243724 h 1224997"/>
              <a:gd name="connsiteX8" fmla="*/ 203370 w 1361021"/>
              <a:gd name="connsiteY8" fmla="*/ 72274 h 1224997"/>
              <a:gd name="connsiteX9" fmla="*/ 170 w 1361021"/>
              <a:gd name="connsiteY9" fmla="*/ 2424 h 12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21" h="1224997">
                <a:moveTo>
                  <a:pt x="170" y="2424"/>
                </a:moveTo>
                <a:cubicBezTo>
                  <a:pt x="5462" y="15653"/>
                  <a:pt x="75841" y="35762"/>
                  <a:pt x="235120" y="151649"/>
                </a:cubicBezTo>
                <a:cubicBezTo>
                  <a:pt x="394399" y="267536"/>
                  <a:pt x="851599" y="617316"/>
                  <a:pt x="955845" y="697749"/>
                </a:cubicBezTo>
                <a:cubicBezTo>
                  <a:pt x="1060091" y="778182"/>
                  <a:pt x="816145" y="577628"/>
                  <a:pt x="860595" y="634249"/>
                </a:cubicBezTo>
                <a:cubicBezTo>
                  <a:pt x="905045" y="690870"/>
                  <a:pt x="1139995" y="940107"/>
                  <a:pt x="1222545" y="1037474"/>
                </a:cubicBezTo>
                <a:cubicBezTo>
                  <a:pt x="1305095" y="1134841"/>
                  <a:pt x="1381824" y="1254432"/>
                  <a:pt x="1355895" y="1218449"/>
                </a:cubicBezTo>
                <a:cubicBezTo>
                  <a:pt x="1329966" y="1182466"/>
                  <a:pt x="1204024" y="984028"/>
                  <a:pt x="1066970" y="821574"/>
                </a:cubicBezTo>
                <a:cubicBezTo>
                  <a:pt x="929916" y="659120"/>
                  <a:pt x="677503" y="368607"/>
                  <a:pt x="533570" y="243724"/>
                </a:cubicBezTo>
                <a:cubicBezTo>
                  <a:pt x="389637" y="118841"/>
                  <a:pt x="292799" y="111962"/>
                  <a:pt x="203370" y="72274"/>
                </a:cubicBezTo>
                <a:cubicBezTo>
                  <a:pt x="113941" y="32586"/>
                  <a:pt x="-5122" y="-10805"/>
                  <a:pt x="170" y="2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3C71579-CE2D-A952-59FF-0B92E29E335B}"/>
              </a:ext>
            </a:extLst>
          </p:cNvPr>
          <p:cNvSpPr/>
          <p:nvPr/>
        </p:nvSpPr>
        <p:spPr>
          <a:xfrm>
            <a:off x="350416" y="9075029"/>
            <a:ext cx="1292297" cy="1429465"/>
          </a:xfrm>
          <a:custGeom>
            <a:avLst/>
            <a:gdLst>
              <a:gd name="connsiteX0" fmla="*/ 106784 w 1292297"/>
              <a:gd name="connsiteY0" fmla="*/ 141996 h 1429465"/>
              <a:gd name="connsiteX1" fmla="*/ 163934 w 1292297"/>
              <a:gd name="connsiteY1" fmla="*/ 186446 h 1429465"/>
              <a:gd name="connsiteX2" fmla="*/ 1056109 w 1292297"/>
              <a:gd name="connsiteY2" fmla="*/ 1104021 h 1429465"/>
              <a:gd name="connsiteX3" fmla="*/ 1100559 w 1292297"/>
              <a:gd name="connsiteY3" fmla="*/ 1084971 h 1429465"/>
              <a:gd name="connsiteX4" fmla="*/ 1291059 w 1292297"/>
              <a:gd name="connsiteY4" fmla="*/ 1421521 h 1429465"/>
              <a:gd name="connsiteX5" fmla="*/ 1160884 w 1292297"/>
              <a:gd name="connsiteY5" fmla="*/ 1269121 h 1429465"/>
              <a:gd name="connsiteX6" fmla="*/ 760834 w 1292297"/>
              <a:gd name="connsiteY6" fmla="*/ 681746 h 1429465"/>
              <a:gd name="connsiteX7" fmla="*/ 36934 w 1292297"/>
              <a:gd name="connsiteY7" fmla="*/ 24521 h 1429465"/>
              <a:gd name="connsiteX8" fmla="*/ 106784 w 1292297"/>
              <a:gd name="connsiteY8" fmla="*/ 141996 h 14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297" h="1429465">
                <a:moveTo>
                  <a:pt x="106784" y="141996"/>
                </a:moveTo>
                <a:cubicBezTo>
                  <a:pt x="127951" y="168984"/>
                  <a:pt x="5713" y="26109"/>
                  <a:pt x="163934" y="186446"/>
                </a:cubicBezTo>
                <a:cubicBezTo>
                  <a:pt x="322155" y="346783"/>
                  <a:pt x="900005" y="954267"/>
                  <a:pt x="1056109" y="1104021"/>
                </a:cubicBezTo>
                <a:cubicBezTo>
                  <a:pt x="1212213" y="1253775"/>
                  <a:pt x="1061401" y="1032054"/>
                  <a:pt x="1100559" y="1084971"/>
                </a:cubicBezTo>
                <a:cubicBezTo>
                  <a:pt x="1139717" y="1137888"/>
                  <a:pt x="1281005" y="1390829"/>
                  <a:pt x="1291059" y="1421521"/>
                </a:cubicBezTo>
                <a:cubicBezTo>
                  <a:pt x="1301113" y="1452213"/>
                  <a:pt x="1249255" y="1392417"/>
                  <a:pt x="1160884" y="1269121"/>
                </a:cubicBezTo>
                <a:cubicBezTo>
                  <a:pt x="1072513" y="1145825"/>
                  <a:pt x="948159" y="889179"/>
                  <a:pt x="760834" y="681746"/>
                </a:cubicBezTo>
                <a:cubicBezTo>
                  <a:pt x="573509" y="474313"/>
                  <a:pt x="143296" y="113421"/>
                  <a:pt x="36934" y="24521"/>
                </a:cubicBezTo>
                <a:cubicBezTo>
                  <a:pt x="-69428" y="-64379"/>
                  <a:pt x="85617" y="115008"/>
                  <a:pt x="106784" y="14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73CE8287-5705-13E1-8860-AD15572B06F9}"/>
              </a:ext>
            </a:extLst>
          </p:cNvPr>
          <p:cNvSpPr/>
          <p:nvPr/>
        </p:nvSpPr>
        <p:spPr>
          <a:xfrm>
            <a:off x="952247" y="9090595"/>
            <a:ext cx="602218" cy="1085010"/>
          </a:xfrm>
          <a:custGeom>
            <a:avLst/>
            <a:gdLst>
              <a:gd name="connsiteX0" fmla="*/ 41528 w 602218"/>
              <a:gd name="connsiteY0" fmla="*/ 88330 h 1085010"/>
              <a:gd name="connsiteX1" fmla="*/ 82803 w 602218"/>
              <a:gd name="connsiteY1" fmla="*/ 142305 h 1085010"/>
              <a:gd name="connsiteX2" fmla="*/ 587628 w 602218"/>
              <a:gd name="connsiteY2" fmla="*/ 1059880 h 1085010"/>
              <a:gd name="connsiteX3" fmla="*/ 444753 w 602218"/>
              <a:gd name="connsiteY3" fmla="*/ 802705 h 1085010"/>
              <a:gd name="connsiteX4" fmla="*/ 222503 w 602218"/>
              <a:gd name="connsiteY4" fmla="*/ 548705 h 1085010"/>
              <a:gd name="connsiteX5" fmla="*/ 9778 w 602218"/>
              <a:gd name="connsiteY5" fmla="*/ 24830 h 1085010"/>
              <a:gd name="connsiteX6" fmla="*/ 41528 w 602218"/>
              <a:gd name="connsiteY6" fmla="*/ 88330 h 10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18" h="1085010">
                <a:moveTo>
                  <a:pt x="41528" y="88330"/>
                </a:moveTo>
                <a:cubicBezTo>
                  <a:pt x="53699" y="107909"/>
                  <a:pt x="-8214" y="-19620"/>
                  <a:pt x="82803" y="142305"/>
                </a:cubicBezTo>
                <a:cubicBezTo>
                  <a:pt x="173820" y="304230"/>
                  <a:pt x="527303" y="949813"/>
                  <a:pt x="587628" y="1059880"/>
                </a:cubicBezTo>
                <a:cubicBezTo>
                  <a:pt x="647953" y="1169947"/>
                  <a:pt x="505607" y="887901"/>
                  <a:pt x="444753" y="802705"/>
                </a:cubicBezTo>
                <a:cubicBezTo>
                  <a:pt x="383899" y="717509"/>
                  <a:pt x="294999" y="678351"/>
                  <a:pt x="222503" y="548705"/>
                </a:cubicBezTo>
                <a:cubicBezTo>
                  <a:pt x="150007" y="419059"/>
                  <a:pt x="40470" y="100501"/>
                  <a:pt x="9778" y="24830"/>
                </a:cubicBezTo>
                <a:cubicBezTo>
                  <a:pt x="-20914" y="-50841"/>
                  <a:pt x="29357" y="68751"/>
                  <a:pt x="41528" y="8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A6DDF936-E1EE-7946-1704-1114B3F6F07D}"/>
              </a:ext>
            </a:extLst>
          </p:cNvPr>
          <p:cNvSpPr/>
          <p:nvPr/>
        </p:nvSpPr>
        <p:spPr>
          <a:xfrm>
            <a:off x="3383286" y="6975434"/>
            <a:ext cx="1344830" cy="1007079"/>
          </a:xfrm>
          <a:custGeom>
            <a:avLst/>
            <a:gdLst>
              <a:gd name="connsiteX0" fmla="*/ 1344289 w 1344830"/>
              <a:gd name="connsiteY0" fmla="*/ 41 h 1007079"/>
              <a:gd name="connsiteX1" fmla="*/ 1147439 w 1344830"/>
              <a:gd name="connsiteY1" fmla="*/ 488991 h 1007079"/>
              <a:gd name="connsiteX2" fmla="*/ 1074414 w 1344830"/>
              <a:gd name="connsiteY2" fmla="*/ 869991 h 1007079"/>
              <a:gd name="connsiteX3" fmla="*/ 1068064 w 1344830"/>
              <a:gd name="connsiteY3" fmla="*/ 911266 h 1007079"/>
              <a:gd name="connsiteX4" fmla="*/ 950589 w 1344830"/>
              <a:gd name="connsiteY4" fmla="*/ 920791 h 1007079"/>
              <a:gd name="connsiteX5" fmla="*/ 779139 w 1344830"/>
              <a:gd name="connsiteY5" fmla="*/ 958891 h 1007079"/>
              <a:gd name="connsiteX6" fmla="*/ 934714 w 1344830"/>
              <a:gd name="connsiteY6" fmla="*/ 987466 h 1007079"/>
              <a:gd name="connsiteX7" fmla="*/ 442589 w 1344830"/>
              <a:gd name="connsiteY7" fmla="*/ 1006516 h 1007079"/>
              <a:gd name="connsiteX8" fmla="*/ 20314 w 1344830"/>
              <a:gd name="connsiteY8" fmla="*/ 1000166 h 1007079"/>
              <a:gd name="connsiteX9" fmla="*/ 1115689 w 1344830"/>
              <a:gd name="connsiteY9" fmla="*/ 981116 h 1007079"/>
              <a:gd name="connsiteX10" fmla="*/ 925189 w 1344830"/>
              <a:gd name="connsiteY10" fmla="*/ 962066 h 1007079"/>
              <a:gd name="connsiteX11" fmla="*/ 1176014 w 1344830"/>
              <a:gd name="connsiteY11" fmla="*/ 682666 h 1007079"/>
              <a:gd name="connsiteX12" fmla="*/ 1223639 w 1344830"/>
              <a:gd name="connsiteY12" fmla="*/ 504866 h 1007079"/>
              <a:gd name="connsiteX13" fmla="*/ 1109339 w 1344830"/>
              <a:gd name="connsiteY13" fmla="*/ 654091 h 1007079"/>
              <a:gd name="connsiteX14" fmla="*/ 1188714 w 1344830"/>
              <a:gd name="connsiteY14" fmla="*/ 365166 h 1007079"/>
              <a:gd name="connsiteX15" fmla="*/ 1080764 w 1344830"/>
              <a:gd name="connsiteY15" fmla="*/ 460416 h 1007079"/>
              <a:gd name="connsiteX16" fmla="*/ 1344289 w 1344830"/>
              <a:gd name="connsiteY16" fmla="*/ 41 h 100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830" h="1007079">
                <a:moveTo>
                  <a:pt x="1344289" y="41"/>
                </a:moveTo>
                <a:cubicBezTo>
                  <a:pt x="1355401" y="4803"/>
                  <a:pt x="1192418" y="343999"/>
                  <a:pt x="1147439" y="488991"/>
                </a:cubicBezTo>
                <a:cubicBezTo>
                  <a:pt x="1102460" y="633983"/>
                  <a:pt x="1087643" y="799612"/>
                  <a:pt x="1074414" y="869991"/>
                </a:cubicBezTo>
                <a:cubicBezTo>
                  <a:pt x="1061185" y="940370"/>
                  <a:pt x="1088702" y="902799"/>
                  <a:pt x="1068064" y="911266"/>
                </a:cubicBezTo>
                <a:cubicBezTo>
                  <a:pt x="1047426" y="919733"/>
                  <a:pt x="998743" y="912854"/>
                  <a:pt x="950589" y="920791"/>
                </a:cubicBezTo>
                <a:cubicBezTo>
                  <a:pt x="902435" y="928728"/>
                  <a:pt x="781785" y="947778"/>
                  <a:pt x="779139" y="958891"/>
                </a:cubicBezTo>
                <a:cubicBezTo>
                  <a:pt x="776493" y="970004"/>
                  <a:pt x="990806" y="979529"/>
                  <a:pt x="934714" y="987466"/>
                </a:cubicBezTo>
                <a:cubicBezTo>
                  <a:pt x="878622" y="995403"/>
                  <a:pt x="442589" y="1006516"/>
                  <a:pt x="442589" y="1006516"/>
                </a:cubicBezTo>
                <a:cubicBezTo>
                  <a:pt x="290189" y="1008633"/>
                  <a:pt x="-91869" y="1004399"/>
                  <a:pt x="20314" y="1000166"/>
                </a:cubicBezTo>
                <a:cubicBezTo>
                  <a:pt x="132497" y="995933"/>
                  <a:pt x="964877" y="987466"/>
                  <a:pt x="1115689" y="981116"/>
                </a:cubicBezTo>
                <a:cubicBezTo>
                  <a:pt x="1266501" y="974766"/>
                  <a:pt x="915135" y="1011808"/>
                  <a:pt x="925189" y="962066"/>
                </a:cubicBezTo>
                <a:cubicBezTo>
                  <a:pt x="935243" y="912324"/>
                  <a:pt x="1126272" y="758866"/>
                  <a:pt x="1176014" y="682666"/>
                </a:cubicBezTo>
                <a:cubicBezTo>
                  <a:pt x="1225756" y="606466"/>
                  <a:pt x="1234751" y="509628"/>
                  <a:pt x="1223639" y="504866"/>
                </a:cubicBezTo>
                <a:cubicBezTo>
                  <a:pt x="1212527" y="500104"/>
                  <a:pt x="1115160" y="677374"/>
                  <a:pt x="1109339" y="654091"/>
                </a:cubicBezTo>
                <a:cubicBezTo>
                  <a:pt x="1103518" y="630808"/>
                  <a:pt x="1193476" y="397445"/>
                  <a:pt x="1188714" y="365166"/>
                </a:cubicBezTo>
                <a:cubicBezTo>
                  <a:pt x="1183951" y="332887"/>
                  <a:pt x="1055364" y="514920"/>
                  <a:pt x="1080764" y="460416"/>
                </a:cubicBezTo>
                <a:cubicBezTo>
                  <a:pt x="1106164" y="405912"/>
                  <a:pt x="1333177" y="-4721"/>
                  <a:pt x="134428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094A15E9-6C13-F80E-1D0E-CA50BD6B024C}"/>
              </a:ext>
            </a:extLst>
          </p:cNvPr>
          <p:cNvSpPr/>
          <p:nvPr/>
        </p:nvSpPr>
        <p:spPr>
          <a:xfrm>
            <a:off x="3243358" y="7181000"/>
            <a:ext cx="1490025" cy="296412"/>
          </a:xfrm>
          <a:custGeom>
            <a:avLst/>
            <a:gdLst>
              <a:gd name="connsiteX0" fmla="*/ 4667 w 1490025"/>
              <a:gd name="connsiteY0" fmla="*/ 159600 h 296412"/>
              <a:gd name="connsiteX1" fmla="*/ 163417 w 1490025"/>
              <a:gd name="connsiteY1" fmla="*/ 200875 h 296412"/>
              <a:gd name="connsiteX2" fmla="*/ 817467 w 1490025"/>
              <a:gd name="connsiteY2" fmla="*/ 261200 h 296412"/>
              <a:gd name="connsiteX3" fmla="*/ 734917 w 1490025"/>
              <a:gd name="connsiteY3" fmla="*/ 289775 h 296412"/>
              <a:gd name="connsiteX4" fmla="*/ 1315942 w 1490025"/>
              <a:gd name="connsiteY4" fmla="*/ 134200 h 296412"/>
              <a:gd name="connsiteX5" fmla="*/ 1274667 w 1490025"/>
              <a:gd name="connsiteY5" fmla="*/ 143725 h 296412"/>
              <a:gd name="connsiteX6" fmla="*/ 1487392 w 1490025"/>
              <a:gd name="connsiteY6" fmla="*/ 850 h 296412"/>
              <a:gd name="connsiteX7" fmla="*/ 1103217 w 1490025"/>
              <a:gd name="connsiteY7" fmla="*/ 219925 h 296412"/>
              <a:gd name="connsiteX8" fmla="*/ 531717 w 1490025"/>
              <a:gd name="connsiteY8" fmla="*/ 204050 h 296412"/>
              <a:gd name="connsiteX9" fmla="*/ 284067 w 1490025"/>
              <a:gd name="connsiteY9" fmla="*/ 242150 h 296412"/>
              <a:gd name="connsiteX10" fmla="*/ 4667 w 1490025"/>
              <a:gd name="connsiteY10" fmla="*/ 159600 h 2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025" h="296412">
                <a:moveTo>
                  <a:pt x="4667" y="159600"/>
                </a:moveTo>
                <a:cubicBezTo>
                  <a:pt x="-15441" y="152721"/>
                  <a:pt x="27950" y="183942"/>
                  <a:pt x="163417" y="200875"/>
                </a:cubicBezTo>
                <a:cubicBezTo>
                  <a:pt x="298884" y="217808"/>
                  <a:pt x="722217" y="246383"/>
                  <a:pt x="817467" y="261200"/>
                </a:cubicBezTo>
                <a:cubicBezTo>
                  <a:pt x="912717" y="276017"/>
                  <a:pt x="651838" y="310942"/>
                  <a:pt x="734917" y="289775"/>
                </a:cubicBezTo>
                <a:cubicBezTo>
                  <a:pt x="817996" y="268608"/>
                  <a:pt x="1225984" y="158542"/>
                  <a:pt x="1315942" y="134200"/>
                </a:cubicBezTo>
                <a:cubicBezTo>
                  <a:pt x="1405900" y="109858"/>
                  <a:pt x="1246092" y="165950"/>
                  <a:pt x="1274667" y="143725"/>
                </a:cubicBezTo>
                <a:cubicBezTo>
                  <a:pt x="1303242" y="121500"/>
                  <a:pt x="1515967" y="-11850"/>
                  <a:pt x="1487392" y="850"/>
                </a:cubicBezTo>
                <a:cubicBezTo>
                  <a:pt x="1458817" y="13550"/>
                  <a:pt x="1262496" y="186058"/>
                  <a:pt x="1103217" y="219925"/>
                </a:cubicBezTo>
                <a:cubicBezTo>
                  <a:pt x="943938" y="253792"/>
                  <a:pt x="668242" y="200346"/>
                  <a:pt x="531717" y="204050"/>
                </a:cubicBezTo>
                <a:cubicBezTo>
                  <a:pt x="395192" y="207754"/>
                  <a:pt x="366088" y="246912"/>
                  <a:pt x="284067" y="242150"/>
                </a:cubicBezTo>
                <a:cubicBezTo>
                  <a:pt x="202046" y="237388"/>
                  <a:pt x="24775" y="166479"/>
                  <a:pt x="4667" y="159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BD1C648-F54D-3CCB-420A-E68F741B84AA}"/>
              </a:ext>
            </a:extLst>
          </p:cNvPr>
          <p:cNvSpPr/>
          <p:nvPr/>
        </p:nvSpPr>
        <p:spPr>
          <a:xfrm>
            <a:off x="3260695" y="7440823"/>
            <a:ext cx="1270972" cy="470339"/>
          </a:xfrm>
          <a:custGeom>
            <a:avLst/>
            <a:gdLst>
              <a:gd name="connsiteX0" fmla="*/ 30 w 1270972"/>
              <a:gd name="connsiteY0" fmla="*/ 1377 h 470339"/>
              <a:gd name="connsiteX1" fmla="*/ 130205 w 1270972"/>
              <a:gd name="connsiteY1" fmla="*/ 407777 h 470339"/>
              <a:gd name="connsiteX2" fmla="*/ 342930 w 1270972"/>
              <a:gd name="connsiteY2" fmla="*/ 439527 h 470339"/>
              <a:gd name="connsiteX3" fmla="*/ 238155 w 1270972"/>
              <a:gd name="connsiteY3" fmla="*/ 414127 h 470339"/>
              <a:gd name="connsiteX4" fmla="*/ 933480 w 1270972"/>
              <a:gd name="connsiteY4" fmla="*/ 461752 h 470339"/>
              <a:gd name="connsiteX5" fmla="*/ 701705 w 1270972"/>
              <a:gd name="connsiteY5" fmla="*/ 468102 h 470339"/>
              <a:gd name="connsiteX6" fmla="*/ 1270030 w 1270972"/>
              <a:gd name="connsiteY6" fmla="*/ 436352 h 470339"/>
              <a:gd name="connsiteX7" fmla="*/ 542955 w 1270972"/>
              <a:gd name="connsiteY7" fmla="*/ 417302 h 470339"/>
              <a:gd name="connsiteX8" fmla="*/ 85755 w 1270972"/>
              <a:gd name="connsiteY8" fmla="*/ 449052 h 470339"/>
              <a:gd name="connsiteX9" fmla="*/ 66705 w 1270972"/>
              <a:gd name="connsiteY9" fmla="*/ 277602 h 470339"/>
              <a:gd name="connsiteX10" fmla="*/ 117505 w 1270972"/>
              <a:gd name="connsiteY10" fmla="*/ 274427 h 470339"/>
              <a:gd name="connsiteX11" fmla="*/ 30 w 1270972"/>
              <a:gd name="connsiteY11" fmla="*/ 1377 h 4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972" h="470339">
                <a:moveTo>
                  <a:pt x="30" y="1377"/>
                </a:moveTo>
                <a:cubicBezTo>
                  <a:pt x="2147" y="23602"/>
                  <a:pt x="73055" y="334752"/>
                  <a:pt x="130205" y="407777"/>
                </a:cubicBezTo>
                <a:cubicBezTo>
                  <a:pt x="187355" y="480802"/>
                  <a:pt x="324939" y="438469"/>
                  <a:pt x="342930" y="439527"/>
                </a:cubicBezTo>
                <a:cubicBezTo>
                  <a:pt x="360921" y="440585"/>
                  <a:pt x="139730" y="410423"/>
                  <a:pt x="238155" y="414127"/>
                </a:cubicBezTo>
                <a:cubicBezTo>
                  <a:pt x="336580" y="417831"/>
                  <a:pt x="856222" y="452756"/>
                  <a:pt x="933480" y="461752"/>
                </a:cubicBezTo>
                <a:cubicBezTo>
                  <a:pt x="1010738" y="470748"/>
                  <a:pt x="645613" y="472335"/>
                  <a:pt x="701705" y="468102"/>
                </a:cubicBezTo>
                <a:cubicBezTo>
                  <a:pt x="757797" y="463869"/>
                  <a:pt x="1296488" y="444819"/>
                  <a:pt x="1270030" y="436352"/>
                </a:cubicBezTo>
                <a:cubicBezTo>
                  <a:pt x="1243572" y="427885"/>
                  <a:pt x="740334" y="415185"/>
                  <a:pt x="542955" y="417302"/>
                </a:cubicBezTo>
                <a:cubicBezTo>
                  <a:pt x="345576" y="419419"/>
                  <a:pt x="165130" y="472335"/>
                  <a:pt x="85755" y="449052"/>
                </a:cubicBezTo>
                <a:cubicBezTo>
                  <a:pt x="6380" y="425769"/>
                  <a:pt x="61413" y="306706"/>
                  <a:pt x="66705" y="277602"/>
                </a:cubicBezTo>
                <a:cubicBezTo>
                  <a:pt x="71997" y="248498"/>
                  <a:pt x="128088" y="316231"/>
                  <a:pt x="117505" y="274427"/>
                </a:cubicBezTo>
                <a:cubicBezTo>
                  <a:pt x="106922" y="232623"/>
                  <a:pt x="-2087" y="-20848"/>
                  <a:pt x="30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D9AC030-6EB5-7BE0-9E91-E38FD7456F42}"/>
              </a:ext>
            </a:extLst>
          </p:cNvPr>
          <p:cNvSpPr/>
          <p:nvPr/>
        </p:nvSpPr>
        <p:spPr>
          <a:xfrm>
            <a:off x="5531336" y="7263993"/>
            <a:ext cx="1355357" cy="1169533"/>
          </a:xfrm>
          <a:custGeom>
            <a:avLst/>
            <a:gdLst>
              <a:gd name="connsiteX0" fmla="*/ 15389 w 1355357"/>
              <a:gd name="connsiteY0" fmla="*/ 3582 h 1169533"/>
              <a:gd name="connsiteX1" fmla="*/ 758339 w 1355357"/>
              <a:gd name="connsiteY1" fmla="*/ 235357 h 1169533"/>
              <a:gd name="connsiteX2" fmla="*/ 736114 w 1355357"/>
              <a:gd name="connsiteY2" fmla="*/ 200432 h 1169533"/>
              <a:gd name="connsiteX3" fmla="*/ 1117114 w 1355357"/>
              <a:gd name="connsiteY3" fmla="*/ 638582 h 1169533"/>
              <a:gd name="connsiteX4" fmla="*/ 1355239 w 1355357"/>
              <a:gd name="connsiteY4" fmla="*/ 1168807 h 1169533"/>
              <a:gd name="connsiteX5" fmla="*/ 1088539 w 1355357"/>
              <a:gd name="connsiteY5" fmla="*/ 737007 h 1169533"/>
              <a:gd name="connsiteX6" fmla="*/ 520214 w 1355357"/>
              <a:gd name="connsiteY6" fmla="*/ 70257 h 1169533"/>
              <a:gd name="connsiteX7" fmla="*/ 580539 w 1355357"/>
              <a:gd name="connsiteY7" fmla="*/ 168682 h 1169533"/>
              <a:gd name="connsiteX8" fmla="*/ 282089 w 1355357"/>
              <a:gd name="connsiteY8" fmla="*/ 98832 h 1169533"/>
              <a:gd name="connsiteX9" fmla="*/ 15389 w 1355357"/>
              <a:gd name="connsiteY9" fmla="*/ 3582 h 1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357" h="1169533">
                <a:moveTo>
                  <a:pt x="15389" y="3582"/>
                </a:moveTo>
                <a:cubicBezTo>
                  <a:pt x="94764" y="26336"/>
                  <a:pt x="638218" y="202549"/>
                  <a:pt x="758339" y="235357"/>
                </a:cubicBezTo>
                <a:cubicBezTo>
                  <a:pt x="878460" y="268165"/>
                  <a:pt x="676318" y="133228"/>
                  <a:pt x="736114" y="200432"/>
                </a:cubicBezTo>
                <a:cubicBezTo>
                  <a:pt x="795910" y="267636"/>
                  <a:pt x="1013927" y="477186"/>
                  <a:pt x="1117114" y="638582"/>
                </a:cubicBezTo>
                <a:cubicBezTo>
                  <a:pt x="1220301" y="799978"/>
                  <a:pt x="1360002" y="1152403"/>
                  <a:pt x="1355239" y="1168807"/>
                </a:cubicBezTo>
                <a:cubicBezTo>
                  <a:pt x="1350476" y="1185211"/>
                  <a:pt x="1227710" y="920099"/>
                  <a:pt x="1088539" y="737007"/>
                </a:cubicBezTo>
                <a:cubicBezTo>
                  <a:pt x="949368" y="553915"/>
                  <a:pt x="604881" y="164978"/>
                  <a:pt x="520214" y="70257"/>
                </a:cubicBezTo>
                <a:cubicBezTo>
                  <a:pt x="435547" y="-24464"/>
                  <a:pt x="620227" y="163920"/>
                  <a:pt x="580539" y="168682"/>
                </a:cubicBezTo>
                <a:cubicBezTo>
                  <a:pt x="540852" y="173445"/>
                  <a:pt x="379456" y="124761"/>
                  <a:pt x="282089" y="98832"/>
                </a:cubicBezTo>
                <a:cubicBezTo>
                  <a:pt x="184722" y="72903"/>
                  <a:pt x="-63986" y="-19172"/>
                  <a:pt x="15389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AD6588F-4670-927A-62AD-14453F839CC5}"/>
              </a:ext>
            </a:extLst>
          </p:cNvPr>
          <p:cNvSpPr/>
          <p:nvPr/>
        </p:nvSpPr>
        <p:spPr>
          <a:xfrm>
            <a:off x="6825021" y="8194275"/>
            <a:ext cx="934717" cy="3451773"/>
          </a:xfrm>
          <a:custGeom>
            <a:avLst/>
            <a:gdLst>
              <a:gd name="connsiteX0" fmla="*/ 20279 w 934717"/>
              <a:gd name="connsiteY0" fmla="*/ 187725 h 3451773"/>
              <a:gd name="connsiteX1" fmla="*/ 172679 w 934717"/>
              <a:gd name="connsiteY1" fmla="*/ 530625 h 3451773"/>
              <a:gd name="connsiteX2" fmla="*/ 744179 w 934717"/>
              <a:gd name="connsiteY2" fmla="*/ 3032525 h 3451773"/>
              <a:gd name="connsiteX3" fmla="*/ 794979 w 934717"/>
              <a:gd name="connsiteY3" fmla="*/ 2740425 h 3451773"/>
              <a:gd name="connsiteX4" fmla="*/ 934679 w 934717"/>
              <a:gd name="connsiteY4" fmla="*/ 3451625 h 3451773"/>
              <a:gd name="connsiteX5" fmla="*/ 807679 w 934717"/>
              <a:gd name="connsiteY5" fmla="*/ 2791225 h 3451773"/>
              <a:gd name="connsiteX6" fmla="*/ 680679 w 934717"/>
              <a:gd name="connsiteY6" fmla="*/ 1572025 h 3451773"/>
              <a:gd name="connsiteX7" fmla="*/ 553679 w 934717"/>
              <a:gd name="connsiteY7" fmla="*/ 2842025 h 3451773"/>
              <a:gd name="connsiteX8" fmla="*/ 20279 w 934717"/>
              <a:gd name="connsiteY8" fmla="*/ 187725 h 34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717" h="3451773">
                <a:moveTo>
                  <a:pt x="20279" y="187725"/>
                </a:moveTo>
                <a:cubicBezTo>
                  <a:pt x="-43221" y="-197508"/>
                  <a:pt x="52029" y="56492"/>
                  <a:pt x="172679" y="530625"/>
                </a:cubicBezTo>
                <a:cubicBezTo>
                  <a:pt x="293329" y="1004758"/>
                  <a:pt x="640462" y="2664225"/>
                  <a:pt x="744179" y="3032525"/>
                </a:cubicBezTo>
                <a:cubicBezTo>
                  <a:pt x="847896" y="3400825"/>
                  <a:pt x="763229" y="2670575"/>
                  <a:pt x="794979" y="2740425"/>
                </a:cubicBezTo>
                <a:cubicBezTo>
                  <a:pt x="826729" y="2810275"/>
                  <a:pt x="932562" y="3443158"/>
                  <a:pt x="934679" y="3451625"/>
                </a:cubicBezTo>
                <a:cubicBezTo>
                  <a:pt x="936796" y="3460092"/>
                  <a:pt x="850012" y="3104492"/>
                  <a:pt x="807679" y="2791225"/>
                </a:cubicBezTo>
                <a:cubicBezTo>
                  <a:pt x="765346" y="2477958"/>
                  <a:pt x="723012" y="1563558"/>
                  <a:pt x="680679" y="1572025"/>
                </a:cubicBezTo>
                <a:cubicBezTo>
                  <a:pt x="638346" y="1580492"/>
                  <a:pt x="667979" y="3079092"/>
                  <a:pt x="553679" y="2842025"/>
                </a:cubicBezTo>
                <a:cubicBezTo>
                  <a:pt x="439379" y="2604958"/>
                  <a:pt x="83779" y="572958"/>
                  <a:pt x="20279" y="187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7D8AAE-590F-D3C0-5F35-B95846980A1C}"/>
              </a:ext>
            </a:extLst>
          </p:cNvPr>
          <p:cNvSpPr/>
          <p:nvPr/>
        </p:nvSpPr>
        <p:spPr>
          <a:xfrm>
            <a:off x="6240363" y="10236381"/>
            <a:ext cx="1674644" cy="1552862"/>
          </a:xfrm>
          <a:custGeom>
            <a:avLst/>
            <a:gdLst>
              <a:gd name="connsiteX0" fmla="*/ 20737 w 1674644"/>
              <a:gd name="connsiteY0" fmla="*/ 50619 h 1552862"/>
              <a:gd name="connsiteX1" fmla="*/ 84237 w 1674644"/>
              <a:gd name="connsiteY1" fmla="*/ 241119 h 1552862"/>
              <a:gd name="connsiteX2" fmla="*/ 262037 w 1674644"/>
              <a:gd name="connsiteY2" fmla="*/ 965019 h 1552862"/>
              <a:gd name="connsiteX3" fmla="*/ 198537 w 1674644"/>
              <a:gd name="connsiteY3" fmla="*/ 1257119 h 1552862"/>
              <a:gd name="connsiteX4" fmla="*/ 325537 w 1674644"/>
              <a:gd name="connsiteY4" fmla="*/ 1269819 h 1552862"/>
              <a:gd name="connsiteX5" fmla="*/ 173137 w 1674644"/>
              <a:gd name="connsiteY5" fmla="*/ 1447619 h 1552862"/>
              <a:gd name="connsiteX6" fmla="*/ 643037 w 1674644"/>
              <a:gd name="connsiteY6" fmla="*/ 1460319 h 1552862"/>
              <a:gd name="connsiteX7" fmla="*/ 554137 w 1674644"/>
              <a:gd name="connsiteY7" fmla="*/ 1549219 h 1552862"/>
              <a:gd name="connsiteX8" fmla="*/ 1671737 w 1674644"/>
              <a:gd name="connsiteY8" fmla="*/ 1320619 h 1552862"/>
              <a:gd name="connsiteX9" fmla="*/ 858937 w 1674644"/>
              <a:gd name="connsiteY9" fmla="*/ 1358719 h 1552862"/>
              <a:gd name="connsiteX10" fmla="*/ 262037 w 1674644"/>
              <a:gd name="connsiteY10" fmla="*/ 1422219 h 1552862"/>
              <a:gd name="connsiteX11" fmla="*/ 439837 w 1674644"/>
              <a:gd name="connsiteY11" fmla="*/ 1079319 h 1552862"/>
              <a:gd name="connsiteX12" fmla="*/ 20737 w 1674644"/>
              <a:gd name="connsiteY12" fmla="*/ 50619 h 15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644" h="1552862">
                <a:moveTo>
                  <a:pt x="20737" y="50619"/>
                </a:moveTo>
                <a:cubicBezTo>
                  <a:pt x="-38530" y="-89081"/>
                  <a:pt x="44020" y="88719"/>
                  <a:pt x="84237" y="241119"/>
                </a:cubicBezTo>
                <a:cubicBezTo>
                  <a:pt x="124454" y="393519"/>
                  <a:pt x="242987" y="795686"/>
                  <a:pt x="262037" y="965019"/>
                </a:cubicBezTo>
                <a:cubicBezTo>
                  <a:pt x="281087" y="1134352"/>
                  <a:pt x="187954" y="1206319"/>
                  <a:pt x="198537" y="1257119"/>
                </a:cubicBezTo>
                <a:cubicBezTo>
                  <a:pt x="209120" y="1307919"/>
                  <a:pt x="329770" y="1238069"/>
                  <a:pt x="325537" y="1269819"/>
                </a:cubicBezTo>
                <a:cubicBezTo>
                  <a:pt x="321304" y="1301569"/>
                  <a:pt x="120220" y="1415869"/>
                  <a:pt x="173137" y="1447619"/>
                </a:cubicBezTo>
                <a:cubicBezTo>
                  <a:pt x="226054" y="1479369"/>
                  <a:pt x="579537" y="1443386"/>
                  <a:pt x="643037" y="1460319"/>
                </a:cubicBezTo>
                <a:cubicBezTo>
                  <a:pt x="706537" y="1477252"/>
                  <a:pt x="382687" y="1572502"/>
                  <a:pt x="554137" y="1549219"/>
                </a:cubicBezTo>
                <a:cubicBezTo>
                  <a:pt x="725587" y="1525936"/>
                  <a:pt x="1620937" y="1352369"/>
                  <a:pt x="1671737" y="1320619"/>
                </a:cubicBezTo>
                <a:cubicBezTo>
                  <a:pt x="1722537" y="1288869"/>
                  <a:pt x="1093887" y="1341786"/>
                  <a:pt x="858937" y="1358719"/>
                </a:cubicBezTo>
                <a:cubicBezTo>
                  <a:pt x="623987" y="1375652"/>
                  <a:pt x="331887" y="1468786"/>
                  <a:pt x="262037" y="1422219"/>
                </a:cubicBezTo>
                <a:cubicBezTo>
                  <a:pt x="192187" y="1375652"/>
                  <a:pt x="482170" y="1310036"/>
                  <a:pt x="439837" y="1079319"/>
                </a:cubicBezTo>
                <a:cubicBezTo>
                  <a:pt x="397504" y="848602"/>
                  <a:pt x="80004" y="190319"/>
                  <a:pt x="20737" y="50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B081980-67A8-978F-D842-22FE7B8B9E6F}"/>
              </a:ext>
            </a:extLst>
          </p:cNvPr>
          <p:cNvSpPr/>
          <p:nvPr/>
        </p:nvSpPr>
        <p:spPr>
          <a:xfrm>
            <a:off x="3240414" y="7018738"/>
            <a:ext cx="688644" cy="989948"/>
          </a:xfrm>
          <a:custGeom>
            <a:avLst/>
            <a:gdLst>
              <a:gd name="connsiteX0" fmla="*/ 4436 w 688644"/>
              <a:gd name="connsiteY0" fmla="*/ 4362 h 989948"/>
              <a:gd name="connsiteX1" fmla="*/ 344161 w 688644"/>
              <a:gd name="connsiteY1" fmla="*/ 582212 h 989948"/>
              <a:gd name="connsiteX2" fmla="*/ 391786 w 688644"/>
              <a:gd name="connsiteY2" fmla="*/ 645712 h 989948"/>
              <a:gd name="connsiteX3" fmla="*/ 677536 w 688644"/>
              <a:gd name="connsiteY3" fmla="*/ 975912 h 989948"/>
              <a:gd name="connsiteX4" fmla="*/ 594986 w 688644"/>
              <a:gd name="connsiteY4" fmla="*/ 887012 h 989948"/>
              <a:gd name="connsiteX5" fmla="*/ 267961 w 688644"/>
              <a:gd name="connsiteY5" fmla="*/ 509187 h 989948"/>
              <a:gd name="connsiteX6" fmla="*/ 156836 w 688644"/>
              <a:gd name="connsiteY6" fmla="*/ 325037 h 989948"/>
              <a:gd name="connsiteX7" fmla="*/ 4436 w 688644"/>
              <a:gd name="connsiteY7" fmla="*/ 4362 h 9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44" h="989948">
                <a:moveTo>
                  <a:pt x="4436" y="4362"/>
                </a:moveTo>
                <a:cubicBezTo>
                  <a:pt x="35657" y="47225"/>
                  <a:pt x="279603" y="475320"/>
                  <a:pt x="344161" y="582212"/>
                </a:cubicBezTo>
                <a:cubicBezTo>
                  <a:pt x="408719" y="689104"/>
                  <a:pt x="336224" y="580095"/>
                  <a:pt x="391786" y="645712"/>
                </a:cubicBezTo>
                <a:cubicBezTo>
                  <a:pt x="447349" y="711329"/>
                  <a:pt x="643669" y="935695"/>
                  <a:pt x="677536" y="975912"/>
                </a:cubicBezTo>
                <a:cubicBezTo>
                  <a:pt x="711403" y="1016129"/>
                  <a:pt x="663248" y="964799"/>
                  <a:pt x="594986" y="887012"/>
                </a:cubicBezTo>
                <a:cubicBezTo>
                  <a:pt x="526724" y="809225"/>
                  <a:pt x="340986" y="602849"/>
                  <a:pt x="267961" y="509187"/>
                </a:cubicBezTo>
                <a:cubicBezTo>
                  <a:pt x="194936" y="415525"/>
                  <a:pt x="198111" y="403354"/>
                  <a:pt x="156836" y="325037"/>
                </a:cubicBezTo>
                <a:cubicBezTo>
                  <a:pt x="115561" y="246720"/>
                  <a:pt x="-26785" y="-38501"/>
                  <a:pt x="4436" y="4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7615175-E08F-E1C3-6A15-E47EF3192FB7}"/>
              </a:ext>
            </a:extLst>
          </p:cNvPr>
          <p:cNvSpPr/>
          <p:nvPr/>
        </p:nvSpPr>
        <p:spPr>
          <a:xfrm>
            <a:off x="3243728" y="7033811"/>
            <a:ext cx="728249" cy="1040214"/>
          </a:xfrm>
          <a:custGeom>
            <a:avLst/>
            <a:gdLst>
              <a:gd name="connsiteX0" fmla="*/ 7472 w 728249"/>
              <a:gd name="connsiteY0" fmla="*/ 21039 h 1040214"/>
              <a:gd name="connsiteX1" fmla="*/ 36047 w 728249"/>
              <a:gd name="connsiteY1" fmla="*/ 68664 h 1040214"/>
              <a:gd name="connsiteX2" fmla="*/ 309097 w 728249"/>
              <a:gd name="connsiteY2" fmla="*/ 579839 h 1040214"/>
              <a:gd name="connsiteX3" fmla="*/ 283697 w 728249"/>
              <a:gd name="connsiteY3" fmla="*/ 557614 h 1040214"/>
              <a:gd name="connsiteX4" fmla="*/ 629772 w 728249"/>
              <a:gd name="connsiteY4" fmla="*/ 951314 h 1040214"/>
              <a:gd name="connsiteX5" fmla="*/ 728197 w 728249"/>
              <a:gd name="connsiteY5" fmla="*/ 1040214 h 1040214"/>
              <a:gd name="connsiteX6" fmla="*/ 639297 w 728249"/>
              <a:gd name="connsiteY6" fmla="*/ 951314 h 1040214"/>
              <a:gd name="connsiteX7" fmla="*/ 391647 w 728249"/>
              <a:gd name="connsiteY7" fmla="*/ 668739 h 1040214"/>
              <a:gd name="connsiteX8" fmla="*/ 77322 w 728249"/>
              <a:gd name="connsiteY8" fmla="*/ 217889 h 1040214"/>
              <a:gd name="connsiteX9" fmla="*/ 7472 w 728249"/>
              <a:gd name="connsiteY9" fmla="*/ 21039 h 10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49" h="1040214">
                <a:moveTo>
                  <a:pt x="7472" y="21039"/>
                </a:moveTo>
                <a:cubicBezTo>
                  <a:pt x="593" y="-3832"/>
                  <a:pt x="-14224" y="-24469"/>
                  <a:pt x="36047" y="68664"/>
                </a:cubicBezTo>
                <a:cubicBezTo>
                  <a:pt x="86318" y="161797"/>
                  <a:pt x="267822" y="498347"/>
                  <a:pt x="309097" y="579839"/>
                </a:cubicBezTo>
                <a:cubicBezTo>
                  <a:pt x="350372" y="661331"/>
                  <a:pt x="230251" y="495702"/>
                  <a:pt x="283697" y="557614"/>
                </a:cubicBezTo>
                <a:cubicBezTo>
                  <a:pt x="337143" y="619526"/>
                  <a:pt x="555689" y="870881"/>
                  <a:pt x="629772" y="951314"/>
                </a:cubicBezTo>
                <a:cubicBezTo>
                  <a:pt x="703855" y="1031747"/>
                  <a:pt x="726610" y="1040214"/>
                  <a:pt x="728197" y="1040214"/>
                </a:cubicBezTo>
                <a:cubicBezTo>
                  <a:pt x="729784" y="1040214"/>
                  <a:pt x="695389" y="1013227"/>
                  <a:pt x="639297" y="951314"/>
                </a:cubicBezTo>
                <a:cubicBezTo>
                  <a:pt x="583205" y="889402"/>
                  <a:pt x="485310" y="790977"/>
                  <a:pt x="391647" y="668739"/>
                </a:cubicBezTo>
                <a:cubicBezTo>
                  <a:pt x="297985" y="546502"/>
                  <a:pt x="141351" y="322664"/>
                  <a:pt x="77322" y="217889"/>
                </a:cubicBezTo>
                <a:cubicBezTo>
                  <a:pt x="13293" y="113114"/>
                  <a:pt x="14351" y="45910"/>
                  <a:pt x="7472" y="21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4434D96-1F04-A7A2-E97C-BE9F4E4397AC}"/>
              </a:ext>
            </a:extLst>
          </p:cNvPr>
          <p:cNvSpPr/>
          <p:nvPr/>
        </p:nvSpPr>
        <p:spPr>
          <a:xfrm>
            <a:off x="4035417" y="7136699"/>
            <a:ext cx="571578" cy="864395"/>
          </a:xfrm>
          <a:custGeom>
            <a:avLst/>
            <a:gdLst>
              <a:gd name="connsiteX0" fmla="*/ 571508 w 571578"/>
              <a:gd name="connsiteY0" fmla="*/ 701 h 864395"/>
              <a:gd name="connsiteX1" fmla="*/ 339733 w 571578"/>
              <a:gd name="connsiteY1" fmla="*/ 359476 h 864395"/>
              <a:gd name="connsiteX2" fmla="*/ 47633 w 571578"/>
              <a:gd name="connsiteY2" fmla="*/ 756351 h 864395"/>
              <a:gd name="connsiteX3" fmla="*/ 104783 w 571578"/>
              <a:gd name="connsiteY3" fmla="*/ 711901 h 864395"/>
              <a:gd name="connsiteX4" fmla="*/ 8 w 571578"/>
              <a:gd name="connsiteY4" fmla="*/ 864301 h 864395"/>
              <a:gd name="connsiteX5" fmla="*/ 111133 w 571578"/>
              <a:gd name="connsiteY5" fmla="*/ 686501 h 864395"/>
              <a:gd name="connsiteX6" fmla="*/ 431808 w 571578"/>
              <a:gd name="connsiteY6" fmla="*/ 159451 h 864395"/>
              <a:gd name="connsiteX7" fmla="*/ 365133 w 571578"/>
              <a:gd name="connsiteY7" fmla="*/ 264226 h 864395"/>
              <a:gd name="connsiteX8" fmla="*/ 571508 w 571578"/>
              <a:gd name="connsiteY8" fmla="*/ 701 h 8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78" h="864395">
                <a:moveTo>
                  <a:pt x="571508" y="701"/>
                </a:moveTo>
                <a:cubicBezTo>
                  <a:pt x="567275" y="16576"/>
                  <a:pt x="427045" y="233534"/>
                  <a:pt x="339733" y="359476"/>
                </a:cubicBezTo>
                <a:cubicBezTo>
                  <a:pt x="252421" y="485418"/>
                  <a:pt x="86791" y="697614"/>
                  <a:pt x="47633" y="756351"/>
                </a:cubicBezTo>
                <a:cubicBezTo>
                  <a:pt x="8475" y="815088"/>
                  <a:pt x="112720" y="693909"/>
                  <a:pt x="104783" y="711901"/>
                </a:cubicBezTo>
                <a:cubicBezTo>
                  <a:pt x="96845" y="729893"/>
                  <a:pt x="-1050" y="868534"/>
                  <a:pt x="8" y="864301"/>
                </a:cubicBezTo>
                <a:cubicBezTo>
                  <a:pt x="1066" y="860068"/>
                  <a:pt x="39166" y="803976"/>
                  <a:pt x="111133" y="686501"/>
                </a:cubicBezTo>
                <a:cubicBezTo>
                  <a:pt x="183100" y="569026"/>
                  <a:pt x="389475" y="229830"/>
                  <a:pt x="431808" y="159451"/>
                </a:cubicBezTo>
                <a:cubicBezTo>
                  <a:pt x="474141" y="89072"/>
                  <a:pt x="342908" y="284863"/>
                  <a:pt x="365133" y="264226"/>
                </a:cubicBezTo>
                <a:cubicBezTo>
                  <a:pt x="387358" y="243589"/>
                  <a:pt x="575741" y="-15174"/>
                  <a:pt x="571508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D913063-1151-056F-410D-EF5F720471E8}"/>
              </a:ext>
            </a:extLst>
          </p:cNvPr>
          <p:cNvSpPr/>
          <p:nvPr/>
        </p:nvSpPr>
        <p:spPr>
          <a:xfrm>
            <a:off x="4015652" y="7260691"/>
            <a:ext cx="438989" cy="753042"/>
          </a:xfrm>
          <a:custGeom>
            <a:avLst/>
            <a:gdLst>
              <a:gd name="connsiteX0" fmla="*/ 435698 w 438989"/>
              <a:gd name="connsiteY0" fmla="*/ 3709 h 753042"/>
              <a:gd name="connsiteX1" fmla="*/ 115023 w 438989"/>
              <a:gd name="connsiteY1" fmla="*/ 527584 h 753042"/>
              <a:gd name="connsiteX2" fmla="*/ 111848 w 438989"/>
              <a:gd name="connsiteY2" fmla="*/ 549809 h 753042"/>
              <a:gd name="connsiteX3" fmla="*/ 723 w 438989"/>
              <a:gd name="connsiteY3" fmla="*/ 753009 h 753042"/>
              <a:gd name="connsiteX4" fmla="*/ 76923 w 438989"/>
              <a:gd name="connsiteY4" fmla="*/ 562509 h 753042"/>
              <a:gd name="connsiteX5" fmla="*/ 315048 w 438989"/>
              <a:gd name="connsiteY5" fmla="*/ 187859 h 753042"/>
              <a:gd name="connsiteX6" fmla="*/ 283298 w 438989"/>
              <a:gd name="connsiteY6" fmla="*/ 286284 h 753042"/>
              <a:gd name="connsiteX7" fmla="*/ 435698 w 438989"/>
              <a:gd name="connsiteY7" fmla="*/ 3709 h 7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89" h="753042">
                <a:moveTo>
                  <a:pt x="435698" y="3709"/>
                </a:moveTo>
                <a:cubicBezTo>
                  <a:pt x="407652" y="43926"/>
                  <a:pt x="168998" y="436568"/>
                  <a:pt x="115023" y="527584"/>
                </a:cubicBezTo>
                <a:cubicBezTo>
                  <a:pt x="61048" y="618600"/>
                  <a:pt x="130898" y="512238"/>
                  <a:pt x="111848" y="549809"/>
                </a:cubicBezTo>
                <a:cubicBezTo>
                  <a:pt x="92798" y="587380"/>
                  <a:pt x="6544" y="750892"/>
                  <a:pt x="723" y="753009"/>
                </a:cubicBezTo>
                <a:cubicBezTo>
                  <a:pt x="-5098" y="755126"/>
                  <a:pt x="24535" y="656701"/>
                  <a:pt x="76923" y="562509"/>
                </a:cubicBezTo>
                <a:cubicBezTo>
                  <a:pt x="129310" y="468317"/>
                  <a:pt x="280652" y="233896"/>
                  <a:pt x="315048" y="187859"/>
                </a:cubicBezTo>
                <a:cubicBezTo>
                  <a:pt x="349444" y="141822"/>
                  <a:pt x="262661" y="309567"/>
                  <a:pt x="283298" y="286284"/>
                </a:cubicBezTo>
                <a:cubicBezTo>
                  <a:pt x="303935" y="263001"/>
                  <a:pt x="463744" y="-36508"/>
                  <a:pt x="435698" y="3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A419A5B-5E27-4D90-E6CC-C6E1CF5BE324}"/>
              </a:ext>
            </a:extLst>
          </p:cNvPr>
          <p:cNvSpPr/>
          <p:nvPr/>
        </p:nvSpPr>
        <p:spPr>
          <a:xfrm>
            <a:off x="3898375" y="7949805"/>
            <a:ext cx="208026" cy="209964"/>
          </a:xfrm>
          <a:custGeom>
            <a:avLst/>
            <a:gdLst>
              <a:gd name="connsiteX0" fmla="*/ 525 w 208026"/>
              <a:gd name="connsiteY0" fmla="*/ 395 h 209964"/>
              <a:gd name="connsiteX1" fmla="*/ 152925 w 208026"/>
              <a:gd name="connsiteY1" fmla="*/ 51195 h 209964"/>
              <a:gd name="connsiteX2" fmla="*/ 165625 w 208026"/>
              <a:gd name="connsiteY2" fmla="*/ 140095 h 209964"/>
              <a:gd name="connsiteX3" fmla="*/ 73550 w 208026"/>
              <a:gd name="connsiteY3" fmla="*/ 209945 h 209964"/>
              <a:gd name="connsiteX4" fmla="*/ 197375 w 208026"/>
              <a:gd name="connsiteY4" fmla="*/ 146445 h 209964"/>
              <a:gd name="connsiteX5" fmla="*/ 191025 w 208026"/>
              <a:gd name="connsiteY5" fmla="*/ 79770 h 209964"/>
              <a:gd name="connsiteX6" fmla="*/ 105300 w 208026"/>
              <a:gd name="connsiteY6" fmla="*/ 28970 h 209964"/>
              <a:gd name="connsiteX7" fmla="*/ 525 w 208026"/>
              <a:gd name="connsiteY7" fmla="*/ 395 h 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" h="209964">
                <a:moveTo>
                  <a:pt x="525" y="395"/>
                </a:moveTo>
                <a:cubicBezTo>
                  <a:pt x="8462" y="4099"/>
                  <a:pt x="125408" y="27912"/>
                  <a:pt x="152925" y="51195"/>
                </a:cubicBezTo>
                <a:cubicBezTo>
                  <a:pt x="180442" y="74478"/>
                  <a:pt x="178854" y="113637"/>
                  <a:pt x="165625" y="140095"/>
                </a:cubicBezTo>
                <a:cubicBezTo>
                  <a:pt x="152396" y="166553"/>
                  <a:pt x="68259" y="208887"/>
                  <a:pt x="73550" y="209945"/>
                </a:cubicBezTo>
                <a:cubicBezTo>
                  <a:pt x="78841" y="211003"/>
                  <a:pt x="177796" y="168141"/>
                  <a:pt x="197375" y="146445"/>
                </a:cubicBezTo>
                <a:cubicBezTo>
                  <a:pt x="216954" y="124749"/>
                  <a:pt x="206371" y="99349"/>
                  <a:pt x="191025" y="79770"/>
                </a:cubicBezTo>
                <a:cubicBezTo>
                  <a:pt x="175679" y="60191"/>
                  <a:pt x="133875" y="37966"/>
                  <a:pt x="105300" y="28970"/>
                </a:cubicBezTo>
                <a:cubicBezTo>
                  <a:pt x="76725" y="19974"/>
                  <a:pt x="-7412" y="-3309"/>
                  <a:pt x="525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E546CCF-3E73-F878-609F-A77383724709}"/>
              </a:ext>
            </a:extLst>
          </p:cNvPr>
          <p:cNvSpPr/>
          <p:nvPr/>
        </p:nvSpPr>
        <p:spPr>
          <a:xfrm>
            <a:off x="3903189" y="7969224"/>
            <a:ext cx="97423" cy="209917"/>
          </a:xfrm>
          <a:custGeom>
            <a:avLst/>
            <a:gdLst>
              <a:gd name="connsiteX0" fmla="*/ 78261 w 97423"/>
              <a:gd name="connsiteY0" fmla="*/ 26 h 209917"/>
              <a:gd name="connsiteX1" fmla="*/ 27461 w 97423"/>
              <a:gd name="connsiteY1" fmla="*/ 92101 h 209917"/>
              <a:gd name="connsiteX2" fmla="*/ 68736 w 97423"/>
              <a:gd name="connsiteY2" fmla="*/ 177826 h 209917"/>
              <a:gd name="connsiteX3" fmla="*/ 30636 w 97423"/>
              <a:gd name="connsiteY3" fmla="*/ 139726 h 209917"/>
              <a:gd name="connsiteX4" fmla="*/ 97311 w 97423"/>
              <a:gd name="connsiteY4" fmla="*/ 209576 h 209917"/>
              <a:gd name="connsiteX5" fmla="*/ 11586 w 97423"/>
              <a:gd name="connsiteY5" fmla="*/ 104801 h 209917"/>
              <a:gd name="connsiteX6" fmla="*/ 5236 w 97423"/>
              <a:gd name="connsiteY6" fmla="*/ 82576 h 209917"/>
              <a:gd name="connsiteX7" fmla="*/ 78261 w 97423"/>
              <a:gd name="connsiteY7" fmla="*/ 26 h 20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23" h="209917">
                <a:moveTo>
                  <a:pt x="78261" y="26"/>
                </a:moveTo>
                <a:cubicBezTo>
                  <a:pt x="81965" y="1613"/>
                  <a:pt x="29048" y="62468"/>
                  <a:pt x="27461" y="92101"/>
                </a:cubicBezTo>
                <a:cubicBezTo>
                  <a:pt x="25874" y="121734"/>
                  <a:pt x="68207" y="169889"/>
                  <a:pt x="68736" y="177826"/>
                </a:cubicBezTo>
                <a:cubicBezTo>
                  <a:pt x="69265" y="185764"/>
                  <a:pt x="25873" y="134434"/>
                  <a:pt x="30636" y="139726"/>
                </a:cubicBezTo>
                <a:cubicBezTo>
                  <a:pt x="35398" y="145018"/>
                  <a:pt x="100486" y="215397"/>
                  <a:pt x="97311" y="209576"/>
                </a:cubicBezTo>
                <a:cubicBezTo>
                  <a:pt x="94136" y="203755"/>
                  <a:pt x="26932" y="125968"/>
                  <a:pt x="11586" y="104801"/>
                </a:cubicBezTo>
                <a:cubicBezTo>
                  <a:pt x="-3760" y="83634"/>
                  <a:pt x="-1643" y="95805"/>
                  <a:pt x="5236" y="82576"/>
                </a:cubicBezTo>
                <a:cubicBezTo>
                  <a:pt x="12115" y="69347"/>
                  <a:pt x="74557" y="-1561"/>
                  <a:pt x="7826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8CB8F144-AEB1-21C9-AC2D-23DB0703B023}"/>
              </a:ext>
            </a:extLst>
          </p:cNvPr>
          <p:cNvSpPr/>
          <p:nvPr/>
        </p:nvSpPr>
        <p:spPr>
          <a:xfrm>
            <a:off x="3968748" y="7921624"/>
            <a:ext cx="97230" cy="256140"/>
          </a:xfrm>
          <a:custGeom>
            <a:avLst/>
            <a:gdLst>
              <a:gd name="connsiteX0" fmla="*/ 2 w 97230"/>
              <a:gd name="connsiteY0" fmla="*/ 1 h 256140"/>
              <a:gd name="connsiteX1" fmla="*/ 92077 w 97230"/>
              <a:gd name="connsiteY1" fmla="*/ 152401 h 256140"/>
              <a:gd name="connsiteX2" fmla="*/ 12702 w 97230"/>
              <a:gd name="connsiteY2" fmla="*/ 254001 h 256140"/>
              <a:gd name="connsiteX3" fmla="*/ 66677 w 97230"/>
              <a:gd name="connsiteY3" fmla="*/ 215901 h 256140"/>
              <a:gd name="connsiteX4" fmla="*/ 95252 w 97230"/>
              <a:gd name="connsiteY4" fmla="*/ 149226 h 256140"/>
              <a:gd name="connsiteX5" fmla="*/ 2 w 97230"/>
              <a:gd name="connsiteY5" fmla="*/ 1 h 2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30" h="256140">
                <a:moveTo>
                  <a:pt x="2" y="1"/>
                </a:moveTo>
                <a:cubicBezTo>
                  <a:pt x="-527" y="530"/>
                  <a:pt x="89960" y="110068"/>
                  <a:pt x="92077" y="152401"/>
                </a:cubicBezTo>
                <a:cubicBezTo>
                  <a:pt x="94194" y="194734"/>
                  <a:pt x="16935" y="243418"/>
                  <a:pt x="12702" y="254001"/>
                </a:cubicBezTo>
                <a:cubicBezTo>
                  <a:pt x="8469" y="264584"/>
                  <a:pt x="52919" y="233363"/>
                  <a:pt x="66677" y="215901"/>
                </a:cubicBezTo>
                <a:cubicBezTo>
                  <a:pt x="80435" y="198439"/>
                  <a:pt x="104248" y="178330"/>
                  <a:pt x="95252" y="149226"/>
                </a:cubicBezTo>
                <a:cubicBezTo>
                  <a:pt x="86256" y="120122"/>
                  <a:pt x="531" y="-528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92836649-19E0-8003-2061-E1ACC5AAF20B}"/>
              </a:ext>
            </a:extLst>
          </p:cNvPr>
          <p:cNvSpPr/>
          <p:nvPr/>
        </p:nvSpPr>
        <p:spPr>
          <a:xfrm>
            <a:off x="3943166" y="7950198"/>
            <a:ext cx="131208" cy="228616"/>
          </a:xfrm>
          <a:custGeom>
            <a:avLst/>
            <a:gdLst>
              <a:gd name="connsiteX0" fmla="*/ 184 w 131208"/>
              <a:gd name="connsiteY0" fmla="*/ 2 h 228616"/>
              <a:gd name="connsiteX1" fmla="*/ 98609 w 131208"/>
              <a:gd name="connsiteY1" fmla="*/ 107952 h 228616"/>
              <a:gd name="connsiteX2" fmla="*/ 85909 w 131208"/>
              <a:gd name="connsiteY2" fmla="*/ 146052 h 228616"/>
              <a:gd name="connsiteX3" fmla="*/ 12884 w 131208"/>
              <a:gd name="connsiteY3" fmla="*/ 228602 h 228616"/>
              <a:gd name="connsiteX4" fmla="*/ 89084 w 131208"/>
              <a:gd name="connsiteY4" fmla="*/ 152402 h 228616"/>
              <a:gd name="connsiteX5" fmla="*/ 127184 w 131208"/>
              <a:gd name="connsiteY5" fmla="*/ 104777 h 228616"/>
              <a:gd name="connsiteX6" fmla="*/ 184 w 131208"/>
              <a:gd name="connsiteY6" fmla="*/ 2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8" h="228616">
                <a:moveTo>
                  <a:pt x="184" y="2"/>
                </a:moveTo>
                <a:cubicBezTo>
                  <a:pt x="-4579" y="531"/>
                  <a:pt x="84322" y="83610"/>
                  <a:pt x="98609" y="107952"/>
                </a:cubicBezTo>
                <a:cubicBezTo>
                  <a:pt x="112896" y="132294"/>
                  <a:pt x="100196" y="125944"/>
                  <a:pt x="85909" y="146052"/>
                </a:cubicBezTo>
                <a:cubicBezTo>
                  <a:pt x="71622" y="166160"/>
                  <a:pt x="12355" y="227544"/>
                  <a:pt x="12884" y="228602"/>
                </a:cubicBezTo>
                <a:cubicBezTo>
                  <a:pt x="13413" y="229660"/>
                  <a:pt x="70034" y="173039"/>
                  <a:pt x="89084" y="152402"/>
                </a:cubicBezTo>
                <a:cubicBezTo>
                  <a:pt x="108134" y="131765"/>
                  <a:pt x="143059" y="127002"/>
                  <a:pt x="127184" y="104777"/>
                </a:cubicBezTo>
                <a:cubicBezTo>
                  <a:pt x="111309" y="82552"/>
                  <a:pt x="4947" y="-527"/>
                  <a:pt x="18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EEC8DF19-8BFC-0436-0109-D9E93C4DD2C6}"/>
              </a:ext>
            </a:extLst>
          </p:cNvPr>
          <p:cNvSpPr/>
          <p:nvPr/>
        </p:nvSpPr>
        <p:spPr>
          <a:xfrm>
            <a:off x="3910909" y="8029788"/>
            <a:ext cx="106024" cy="95063"/>
          </a:xfrm>
          <a:custGeom>
            <a:avLst/>
            <a:gdLst>
              <a:gd name="connsiteX0" fmla="*/ 105466 w 106024"/>
              <a:gd name="connsiteY0" fmla="*/ 9312 h 95063"/>
              <a:gd name="connsiteX1" fmla="*/ 41966 w 106024"/>
              <a:gd name="connsiteY1" fmla="*/ 2962 h 95063"/>
              <a:gd name="connsiteX2" fmla="*/ 35616 w 106024"/>
              <a:gd name="connsiteY2" fmla="*/ 50587 h 95063"/>
              <a:gd name="connsiteX3" fmla="*/ 70541 w 106024"/>
              <a:gd name="connsiteY3" fmla="*/ 95037 h 95063"/>
              <a:gd name="connsiteX4" fmla="*/ 45141 w 106024"/>
              <a:gd name="connsiteY4" fmla="*/ 56937 h 95063"/>
              <a:gd name="connsiteX5" fmla="*/ 691 w 106024"/>
              <a:gd name="connsiteY5" fmla="*/ 44237 h 95063"/>
              <a:gd name="connsiteX6" fmla="*/ 105466 w 106024"/>
              <a:gd name="connsiteY6" fmla="*/ 9312 h 9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4" h="95063">
                <a:moveTo>
                  <a:pt x="105466" y="9312"/>
                </a:moveTo>
                <a:cubicBezTo>
                  <a:pt x="112345" y="2433"/>
                  <a:pt x="53608" y="-3917"/>
                  <a:pt x="41966" y="2962"/>
                </a:cubicBezTo>
                <a:cubicBezTo>
                  <a:pt x="30324" y="9841"/>
                  <a:pt x="30853" y="35241"/>
                  <a:pt x="35616" y="50587"/>
                </a:cubicBezTo>
                <a:cubicBezTo>
                  <a:pt x="40379" y="65933"/>
                  <a:pt x="68953" y="93979"/>
                  <a:pt x="70541" y="95037"/>
                </a:cubicBezTo>
                <a:cubicBezTo>
                  <a:pt x="72129" y="96095"/>
                  <a:pt x="56783" y="65404"/>
                  <a:pt x="45141" y="56937"/>
                </a:cubicBezTo>
                <a:cubicBezTo>
                  <a:pt x="33499" y="48470"/>
                  <a:pt x="-5659" y="56408"/>
                  <a:pt x="691" y="44237"/>
                </a:cubicBezTo>
                <a:cubicBezTo>
                  <a:pt x="7041" y="32066"/>
                  <a:pt x="98587" y="16191"/>
                  <a:pt x="105466" y="9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96C51E8-3ACF-9AD9-A295-D57F6439FD1A}"/>
              </a:ext>
            </a:extLst>
          </p:cNvPr>
          <p:cNvSpPr/>
          <p:nvPr/>
        </p:nvSpPr>
        <p:spPr>
          <a:xfrm>
            <a:off x="4714903" y="7931522"/>
            <a:ext cx="95761" cy="1400918"/>
          </a:xfrm>
          <a:custGeom>
            <a:avLst/>
            <a:gdLst>
              <a:gd name="connsiteX0" fmla="*/ 76172 w 95761"/>
              <a:gd name="connsiteY0" fmla="*/ 37728 h 1400918"/>
              <a:gd name="connsiteX1" fmla="*/ 79347 w 95761"/>
              <a:gd name="connsiteY1" fmla="*/ 183778 h 1400918"/>
              <a:gd name="connsiteX2" fmla="*/ 3147 w 95761"/>
              <a:gd name="connsiteY2" fmla="*/ 1044203 h 1400918"/>
              <a:gd name="connsiteX3" fmla="*/ 22197 w 95761"/>
              <a:gd name="connsiteY3" fmla="*/ 1006103 h 1400918"/>
              <a:gd name="connsiteX4" fmla="*/ 92047 w 95761"/>
              <a:gd name="connsiteY4" fmla="*/ 1396628 h 1400918"/>
              <a:gd name="connsiteX5" fmla="*/ 79347 w 95761"/>
              <a:gd name="connsiteY5" fmla="*/ 714003 h 1400918"/>
              <a:gd name="connsiteX6" fmla="*/ 95222 w 95761"/>
              <a:gd name="connsiteY6" fmla="*/ 393328 h 1400918"/>
              <a:gd name="connsiteX7" fmla="*/ 92047 w 95761"/>
              <a:gd name="connsiteY7" fmla="*/ 694953 h 1400918"/>
              <a:gd name="connsiteX8" fmla="*/ 76172 w 95761"/>
              <a:gd name="connsiteY8" fmla="*/ 37728 h 14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1" h="1400918">
                <a:moveTo>
                  <a:pt x="76172" y="37728"/>
                </a:moveTo>
                <a:cubicBezTo>
                  <a:pt x="74055" y="-47468"/>
                  <a:pt x="91518" y="16032"/>
                  <a:pt x="79347" y="183778"/>
                </a:cubicBezTo>
                <a:cubicBezTo>
                  <a:pt x="67176" y="351524"/>
                  <a:pt x="12672" y="907149"/>
                  <a:pt x="3147" y="1044203"/>
                </a:cubicBezTo>
                <a:cubicBezTo>
                  <a:pt x="-6378" y="1181257"/>
                  <a:pt x="7380" y="947365"/>
                  <a:pt x="22197" y="1006103"/>
                </a:cubicBezTo>
                <a:cubicBezTo>
                  <a:pt x="37014" y="1064841"/>
                  <a:pt x="82522" y="1445311"/>
                  <a:pt x="92047" y="1396628"/>
                </a:cubicBezTo>
                <a:cubicBezTo>
                  <a:pt x="101572" y="1347945"/>
                  <a:pt x="78818" y="881220"/>
                  <a:pt x="79347" y="714003"/>
                </a:cubicBezTo>
                <a:cubicBezTo>
                  <a:pt x="79876" y="546786"/>
                  <a:pt x="93105" y="396503"/>
                  <a:pt x="95222" y="393328"/>
                </a:cubicBezTo>
                <a:cubicBezTo>
                  <a:pt x="97339" y="390153"/>
                  <a:pt x="92576" y="748399"/>
                  <a:pt x="92047" y="694953"/>
                </a:cubicBezTo>
                <a:cubicBezTo>
                  <a:pt x="91518" y="641507"/>
                  <a:pt x="78289" y="122924"/>
                  <a:pt x="76172" y="37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E2AA836-1A5C-3ED7-88C0-FBBFD7AAB358}"/>
              </a:ext>
            </a:extLst>
          </p:cNvPr>
          <p:cNvSpPr/>
          <p:nvPr/>
        </p:nvSpPr>
        <p:spPr>
          <a:xfrm>
            <a:off x="5206977" y="11191740"/>
            <a:ext cx="222857" cy="1131967"/>
          </a:xfrm>
          <a:custGeom>
            <a:avLst/>
            <a:gdLst>
              <a:gd name="connsiteX0" fmla="*/ 79398 w 222857"/>
              <a:gd name="connsiteY0" fmla="*/ 35060 h 1131967"/>
              <a:gd name="connsiteX1" fmla="*/ 111148 w 222857"/>
              <a:gd name="connsiteY1" fmla="*/ 89035 h 1131967"/>
              <a:gd name="connsiteX2" fmla="*/ 187348 w 222857"/>
              <a:gd name="connsiteY2" fmla="*/ 581160 h 1131967"/>
              <a:gd name="connsiteX3" fmla="*/ 23 w 222857"/>
              <a:gd name="connsiteY3" fmla="*/ 1130435 h 1131967"/>
              <a:gd name="connsiteX4" fmla="*/ 174648 w 222857"/>
              <a:gd name="connsiteY4" fmla="*/ 736735 h 1131967"/>
              <a:gd name="connsiteX5" fmla="*/ 219098 w 222857"/>
              <a:gd name="connsiteY5" fmla="*/ 473210 h 1131967"/>
              <a:gd name="connsiteX6" fmla="*/ 79398 w 222857"/>
              <a:gd name="connsiteY6" fmla="*/ 35060 h 11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57" h="1131967">
                <a:moveTo>
                  <a:pt x="79398" y="35060"/>
                </a:moveTo>
                <a:cubicBezTo>
                  <a:pt x="61406" y="-28969"/>
                  <a:pt x="93156" y="-1982"/>
                  <a:pt x="111148" y="89035"/>
                </a:cubicBezTo>
                <a:cubicBezTo>
                  <a:pt x="129140" y="180052"/>
                  <a:pt x="205869" y="407593"/>
                  <a:pt x="187348" y="581160"/>
                </a:cubicBezTo>
                <a:cubicBezTo>
                  <a:pt x="168827" y="754727"/>
                  <a:pt x="2140" y="1104506"/>
                  <a:pt x="23" y="1130435"/>
                </a:cubicBezTo>
                <a:cubicBezTo>
                  <a:pt x="-2094" y="1156364"/>
                  <a:pt x="138135" y="846273"/>
                  <a:pt x="174648" y="736735"/>
                </a:cubicBezTo>
                <a:cubicBezTo>
                  <a:pt x="211161" y="627197"/>
                  <a:pt x="231798" y="588039"/>
                  <a:pt x="219098" y="473210"/>
                </a:cubicBezTo>
                <a:cubicBezTo>
                  <a:pt x="206398" y="358381"/>
                  <a:pt x="97390" y="99089"/>
                  <a:pt x="79398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787A580-CE6A-5FE2-D3D6-DA3F2B6C01A0}"/>
              </a:ext>
            </a:extLst>
          </p:cNvPr>
          <p:cNvSpPr/>
          <p:nvPr/>
        </p:nvSpPr>
        <p:spPr>
          <a:xfrm>
            <a:off x="3989738" y="12185650"/>
            <a:ext cx="1922112" cy="613628"/>
          </a:xfrm>
          <a:custGeom>
            <a:avLst/>
            <a:gdLst>
              <a:gd name="connsiteX0" fmla="*/ 1922112 w 1922112"/>
              <a:gd name="connsiteY0" fmla="*/ 0 h 613628"/>
              <a:gd name="connsiteX1" fmla="*/ 458437 w 1922112"/>
              <a:gd name="connsiteY1" fmla="*/ 463550 h 613628"/>
              <a:gd name="connsiteX2" fmla="*/ 1118837 w 1922112"/>
              <a:gd name="connsiteY2" fmla="*/ 349250 h 613628"/>
              <a:gd name="connsiteX3" fmla="*/ 1237 w 1922112"/>
              <a:gd name="connsiteY3" fmla="*/ 612775 h 613628"/>
              <a:gd name="connsiteX4" fmla="*/ 1376012 w 1922112"/>
              <a:gd name="connsiteY4" fmla="*/ 244475 h 6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12" h="613628">
                <a:moveTo>
                  <a:pt x="1922112" y="0"/>
                </a:moveTo>
                <a:cubicBezTo>
                  <a:pt x="1257214" y="202671"/>
                  <a:pt x="592316" y="405342"/>
                  <a:pt x="458437" y="463550"/>
                </a:cubicBezTo>
                <a:cubicBezTo>
                  <a:pt x="324558" y="521758"/>
                  <a:pt x="1195037" y="324379"/>
                  <a:pt x="1118837" y="349250"/>
                </a:cubicBezTo>
                <a:cubicBezTo>
                  <a:pt x="1042637" y="374121"/>
                  <a:pt x="-41625" y="630237"/>
                  <a:pt x="1237" y="612775"/>
                </a:cubicBezTo>
                <a:cubicBezTo>
                  <a:pt x="44099" y="595313"/>
                  <a:pt x="1163816" y="302154"/>
                  <a:pt x="1376012" y="2444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26DBD14-F71A-38E6-09D8-A860B10109F3}"/>
              </a:ext>
            </a:extLst>
          </p:cNvPr>
          <p:cNvSpPr/>
          <p:nvPr/>
        </p:nvSpPr>
        <p:spPr>
          <a:xfrm>
            <a:off x="4201445" y="12153047"/>
            <a:ext cx="1767836" cy="613731"/>
          </a:xfrm>
          <a:custGeom>
            <a:avLst/>
            <a:gdLst>
              <a:gd name="connsiteX0" fmla="*/ 1767555 w 1767836"/>
              <a:gd name="connsiteY0" fmla="*/ 853 h 613731"/>
              <a:gd name="connsiteX1" fmla="*/ 497555 w 1767836"/>
              <a:gd name="connsiteY1" fmla="*/ 464403 h 613731"/>
              <a:gd name="connsiteX2" fmla="*/ 840455 w 1767836"/>
              <a:gd name="connsiteY2" fmla="*/ 365978 h 613731"/>
              <a:gd name="connsiteX3" fmla="*/ 2255 w 1767836"/>
              <a:gd name="connsiteY3" fmla="*/ 610453 h 613731"/>
              <a:gd name="connsiteX4" fmla="*/ 1142080 w 1767836"/>
              <a:gd name="connsiteY4" fmla="*/ 156428 h 613731"/>
              <a:gd name="connsiteX5" fmla="*/ 618205 w 1767836"/>
              <a:gd name="connsiteY5" fmla="*/ 343753 h 613731"/>
              <a:gd name="connsiteX6" fmla="*/ 1767555 w 1767836"/>
              <a:gd name="connsiteY6" fmla="*/ 853 h 6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836" h="613731">
                <a:moveTo>
                  <a:pt x="1767555" y="853"/>
                </a:moveTo>
                <a:cubicBezTo>
                  <a:pt x="1747447" y="20961"/>
                  <a:pt x="652072" y="403549"/>
                  <a:pt x="497555" y="464403"/>
                </a:cubicBezTo>
                <a:cubicBezTo>
                  <a:pt x="343038" y="525257"/>
                  <a:pt x="840455" y="365978"/>
                  <a:pt x="840455" y="365978"/>
                </a:cubicBezTo>
                <a:cubicBezTo>
                  <a:pt x="757905" y="390320"/>
                  <a:pt x="-48016" y="645378"/>
                  <a:pt x="2255" y="610453"/>
                </a:cubicBezTo>
                <a:cubicBezTo>
                  <a:pt x="52526" y="575528"/>
                  <a:pt x="1039422" y="200878"/>
                  <a:pt x="1142080" y="156428"/>
                </a:cubicBezTo>
                <a:cubicBezTo>
                  <a:pt x="1244738" y="111978"/>
                  <a:pt x="513430" y="364920"/>
                  <a:pt x="618205" y="343753"/>
                </a:cubicBezTo>
                <a:cubicBezTo>
                  <a:pt x="722980" y="322586"/>
                  <a:pt x="1787663" y="-19255"/>
                  <a:pt x="1767555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19874A6-F2AE-48D5-6D67-14F615F4CA7A}"/>
              </a:ext>
            </a:extLst>
          </p:cNvPr>
          <p:cNvSpPr/>
          <p:nvPr/>
        </p:nvSpPr>
        <p:spPr>
          <a:xfrm>
            <a:off x="4780364" y="7181602"/>
            <a:ext cx="872307" cy="4857998"/>
          </a:xfrm>
          <a:custGeom>
            <a:avLst/>
            <a:gdLst>
              <a:gd name="connsiteX0" fmla="*/ 221127 w 872307"/>
              <a:gd name="connsiteY0" fmla="*/ 50471 h 4857998"/>
              <a:gd name="connsiteX1" fmla="*/ 276545 w 872307"/>
              <a:gd name="connsiteY1" fmla="*/ 272143 h 4857998"/>
              <a:gd name="connsiteX2" fmla="*/ 234981 w 872307"/>
              <a:gd name="connsiteY2" fmla="*/ 2267198 h 4857998"/>
              <a:gd name="connsiteX3" fmla="*/ 595200 w 872307"/>
              <a:gd name="connsiteY3" fmla="*/ 3486398 h 4857998"/>
              <a:gd name="connsiteX4" fmla="*/ 470509 w 872307"/>
              <a:gd name="connsiteY4" fmla="*/ 3375562 h 4857998"/>
              <a:gd name="connsiteX5" fmla="*/ 872291 w 872307"/>
              <a:gd name="connsiteY5" fmla="*/ 4857998 h 4857998"/>
              <a:gd name="connsiteX6" fmla="*/ 484363 w 872307"/>
              <a:gd name="connsiteY6" fmla="*/ 3375562 h 4857998"/>
              <a:gd name="connsiteX7" fmla="*/ 13309 w 872307"/>
              <a:gd name="connsiteY7" fmla="*/ 1366653 h 4857998"/>
              <a:gd name="connsiteX8" fmla="*/ 151854 w 872307"/>
              <a:gd name="connsiteY8" fmla="*/ 1920834 h 4857998"/>
              <a:gd name="connsiteX9" fmla="*/ 387381 w 872307"/>
              <a:gd name="connsiteY9" fmla="*/ 576943 h 4857998"/>
              <a:gd name="connsiteX10" fmla="*/ 221127 w 872307"/>
              <a:gd name="connsiteY10" fmla="*/ 50471 h 4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7" h="4857998">
                <a:moveTo>
                  <a:pt x="221127" y="50471"/>
                </a:moveTo>
                <a:cubicBezTo>
                  <a:pt x="202654" y="-329"/>
                  <a:pt x="274236" y="-97311"/>
                  <a:pt x="276545" y="272143"/>
                </a:cubicBezTo>
                <a:cubicBezTo>
                  <a:pt x="278854" y="641597"/>
                  <a:pt x="181872" y="1731489"/>
                  <a:pt x="234981" y="2267198"/>
                </a:cubicBezTo>
                <a:cubicBezTo>
                  <a:pt x="288090" y="2802907"/>
                  <a:pt x="555945" y="3301671"/>
                  <a:pt x="595200" y="3486398"/>
                </a:cubicBezTo>
                <a:cubicBezTo>
                  <a:pt x="634455" y="3671125"/>
                  <a:pt x="424327" y="3146962"/>
                  <a:pt x="470509" y="3375562"/>
                </a:cubicBezTo>
                <a:cubicBezTo>
                  <a:pt x="516691" y="3604162"/>
                  <a:pt x="869982" y="4857998"/>
                  <a:pt x="872291" y="4857998"/>
                </a:cubicBezTo>
                <a:cubicBezTo>
                  <a:pt x="874600" y="4857998"/>
                  <a:pt x="627527" y="3957453"/>
                  <a:pt x="484363" y="3375562"/>
                </a:cubicBezTo>
                <a:cubicBezTo>
                  <a:pt x="341199" y="2793671"/>
                  <a:pt x="68727" y="1609108"/>
                  <a:pt x="13309" y="1366653"/>
                </a:cubicBezTo>
                <a:cubicBezTo>
                  <a:pt x="-42109" y="1124198"/>
                  <a:pt x="89509" y="2052452"/>
                  <a:pt x="151854" y="1920834"/>
                </a:cubicBezTo>
                <a:cubicBezTo>
                  <a:pt x="214199" y="1789216"/>
                  <a:pt x="371217" y="893288"/>
                  <a:pt x="387381" y="576943"/>
                </a:cubicBezTo>
                <a:cubicBezTo>
                  <a:pt x="403545" y="260598"/>
                  <a:pt x="239600" y="101271"/>
                  <a:pt x="221127" y="50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1B66382-2F1B-36AA-9CAA-2B169A70BC88}"/>
              </a:ext>
            </a:extLst>
          </p:cNvPr>
          <p:cNvSpPr/>
          <p:nvPr/>
        </p:nvSpPr>
        <p:spPr>
          <a:xfrm>
            <a:off x="1149299" y="8436949"/>
            <a:ext cx="666438" cy="2896318"/>
          </a:xfrm>
          <a:custGeom>
            <a:avLst/>
            <a:gdLst>
              <a:gd name="connsiteX0" fmla="*/ 628 w 666438"/>
              <a:gd name="connsiteY0" fmla="*/ 469 h 2896318"/>
              <a:gd name="connsiteX1" fmla="*/ 374701 w 666438"/>
              <a:gd name="connsiteY1" fmla="*/ 1344360 h 2896318"/>
              <a:gd name="connsiteX2" fmla="*/ 540956 w 666438"/>
              <a:gd name="connsiteY2" fmla="*/ 2147924 h 2896318"/>
              <a:gd name="connsiteX3" fmla="*/ 624083 w 666438"/>
              <a:gd name="connsiteY3" fmla="*/ 1510615 h 2896318"/>
              <a:gd name="connsiteX4" fmla="*/ 513246 w 666438"/>
              <a:gd name="connsiteY4" fmla="*/ 2896069 h 2896318"/>
              <a:gd name="connsiteX5" fmla="*/ 665646 w 666438"/>
              <a:gd name="connsiteY5" fmla="*/ 1385924 h 2896318"/>
              <a:gd name="connsiteX6" fmla="*/ 568665 w 666438"/>
              <a:gd name="connsiteY6" fmla="*/ 471524 h 2896318"/>
              <a:gd name="connsiteX7" fmla="*/ 471683 w 666438"/>
              <a:gd name="connsiteY7" fmla="*/ 1496760 h 2896318"/>
              <a:gd name="connsiteX8" fmla="*/ 628 w 666438"/>
              <a:gd name="connsiteY8" fmla="*/ 469 h 28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438" h="2896318">
                <a:moveTo>
                  <a:pt x="628" y="469"/>
                </a:moveTo>
                <a:cubicBezTo>
                  <a:pt x="-15536" y="-24931"/>
                  <a:pt x="284646" y="986451"/>
                  <a:pt x="374701" y="1344360"/>
                </a:cubicBezTo>
                <a:cubicBezTo>
                  <a:pt x="464756" y="1702269"/>
                  <a:pt x="499392" y="2120215"/>
                  <a:pt x="540956" y="2147924"/>
                </a:cubicBezTo>
                <a:cubicBezTo>
                  <a:pt x="582520" y="2175633"/>
                  <a:pt x="628701" y="1385924"/>
                  <a:pt x="624083" y="1510615"/>
                </a:cubicBezTo>
                <a:cubicBezTo>
                  <a:pt x="619465" y="1635306"/>
                  <a:pt x="506319" y="2916851"/>
                  <a:pt x="513246" y="2896069"/>
                </a:cubicBezTo>
                <a:cubicBezTo>
                  <a:pt x="520173" y="2875287"/>
                  <a:pt x="656410" y="1790015"/>
                  <a:pt x="665646" y="1385924"/>
                </a:cubicBezTo>
                <a:cubicBezTo>
                  <a:pt x="674882" y="981833"/>
                  <a:pt x="600992" y="453051"/>
                  <a:pt x="568665" y="471524"/>
                </a:cubicBezTo>
                <a:cubicBezTo>
                  <a:pt x="536338" y="489997"/>
                  <a:pt x="564047" y="1575269"/>
                  <a:pt x="471683" y="1496760"/>
                </a:cubicBezTo>
                <a:cubicBezTo>
                  <a:pt x="379319" y="1418251"/>
                  <a:pt x="16792" y="25869"/>
                  <a:pt x="628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A6607EB-BDD4-3762-88B8-2A5AE3693A22}"/>
              </a:ext>
            </a:extLst>
          </p:cNvPr>
          <p:cNvSpPr/>
          <p:nvPr/>
        </p:nvSpPr>
        <p:spPr>
          <a:xfrm>
            <a:off x="1299659" y="9564832"/>
            <a:ext cx="601916" cy="3313722"/>
          </a:xfrm>
          <a:custGeom>
            <a:avLst/>
            <a:gdLst>
              <a:gd name="connsiteX0" fmla="*/ 16523 w 601916"/>
              <a:gd name="connsiteY0" fmla="*/ 64077 h 3313722"/>
              <a:gd name="connsiteX1" fmla="*/ 44232 w 601916"/>
              <a:gd name="connsiteY1" fmla="*/ 174913 h 3313722"/>
              <a:gd name="connsiteX2" fmla="*/ 335177 w 601916"/>
              <a:gd name="connsiteY2" fmla="*/ 1685059 h 3313722"/>
              <a:gd name="connsiteX3" fmla="*/ 307468 w 601916"/>
              <a:gd name="connsiteY3" fmla="*/ 950768 h 3313722"/>
              <a:gd name="connsiteX4" fmla="*/ 473723 w 601916"/>
              <a:gd name="connsiteY4" fmla="*/ 2350077 h 3313722"/>
              <a:gd name="connsiteX5" fmla="*/ 598414 w 601916"/>
              <a:gd name="connsiteY5" fmla="*/ 3195204 h 3313722"/>
              <a:gd name="connsiteX6" fmla="*/ 556850 w 601916"/>
              <a:gd name="connsiteY6" fmla="*/ 3278332 h 3313722"/>
              <a:gd name="connsiteX7" fmla="*/ 446014 w 601916"/>
              <a:gd name="connsiteY7" fmla="*/ 2918113 h 3313722"/>
              <a:gd name="connsiteX8" fmla="*/ 279759 w 601916"/>
              <a:gd name="connsiteY8" fmla="*/ 1560368 h 3313722"/>
              <a:gd name="connsiteX9" fmla="*/ 349032 w 601916"/>
              <a:gd name="connsiteY9" fmla="*/ 1643495 h 3313722"/>
              <a:gd name="connsiteX10" fmla="*/ 168923 w 601916"/>
              <a:gd name="connsiteY10" fmla="*/ 867641 h 3313722"/>
              <a:gd name="connsiteX11" fmla="*/ 196632 w 601916"/>
              <a:gd name="connsiteY11" fmla="*/ 465859 h 3313722"/>
              <a:gd name="connsiteX12" fmla="*/ 16523 w 601916"/>
              <a:gd name="connsiteY12" fmla="*/ 64077 h 3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916" h="3313722">
                <a:moveTo>
                  <a:pt x="16523" y="64077"/>
                </a:moveTo>
                <a:cubicBezTo>
                  <a:pt x="-8877" y="15586"/>
                  <a:pt x="-8877" y="-95251"/>
                  <a:pt x="44232" y="174913"/>
                </a:cubicBezTo>
                <a:cubicBezTo>
                  <a:pt x="97341" y="445077"/>
                  <a:pt x="291304" y="1555750"/>
                  <a:pt x="335177" y="1685059"/>
                </a:cubicBezTo>
                <a:cubicBezTo>
                  <a:pt x="379050" y="1814368"/>
                  <a:pt x="284377" y="839932"/>
                  <a:pt x="307468" y="950768"/>
                </a:cubicBezTo>
                <a:cubicBezTo>
                  <a:pt x="330559" y="1061604"/>
                  <a:pt x="425232" y="1976004"/>
                  <a:pt x="473723" y="2350077"/>
                </a:cubicBezTo>
                <a:cubicBezTo>
                  <a:pt x="522214" y="2724150"/>
                  <a:pt x="584560" y="3040495"/>
                  <a:pt x="598414" y="3195204"/>
                </a:cubicBezTo>
                <a:cubicBezTo>
                  <a:pt x="612268" y="3349913"/>
                  <a:pt x="582250" y="3324514"/>
                  <a:pt x="556850" y="3278332"/>
                </a:cubicBezTo>
                <a:cubicBezTo>
                  <a:pt x="531450" y="3232150"/>
                  <a:pt x="492196" y="3204440"/>
                  <a:pt x="446014" y="2918113"/>
                </a:cubicBezTo>
                <a:cubicBezTo>
                  <a:pt x="399832" y="2631786"/>
                  <a:pt x="295923" y="1772804"/>
                  <a:pt x="279759" y="1560368"/>
                </a:cubicBezTo>
                <a:cubicBezTo>
                  <a:pt x="263595" y="1347932"/>
                  <a:pt x="367505" y="1758950"/>
                  <a:pt x="349032" y="1643495"/>
                </a:cubicBezTo>
                <a:cubicBezTo>
                  <a:pt x="330559" y="1528041"/>
                  <a:pt x="194323" y="1063914"/>
                  <a:pt x="168923" y="867641"/>
                </a:cubicBezTo>
                <a:cubicBezTo>
                  <a:pt x="143523" y="671368"/>
                  <a:pt x="219723" y="599786"/>
                  <a:pt x="196632" y="465859"/>
                </a:cubicBezTo>
                <a:cubicBezTo>
                  <a:pt x="173541" y="331932"/>
                  <a:pt x="41923" y="112568"/>
                  <a:pt x="16523" y="64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A843131A-1101-5860-8797-AADAC97AED4F}"/>
              </a:ext>
            </a:extLst>
          </p:cNvPr>
          <p:cNvSpPr/>
          <p:nvPr/>
        </p:nvSpPr>
        <p:spPr>
          <a:xfrm>
            <a:off x="-2592" y="8580172"/>
            <a:ext cx="358709" cy="4133213"/>
          </a:xfrm>
          <a:custGeom>
            <a:avLst/>
            <a:gdLst>
              <a:gd name="connsiteX0" fmla="*/ 335101 w 358709"/>
              <a:gd name="connsiteY0" fmla="*/ 134337 h 4133213"/>
              <a:gd name="connsiteX1" fmla="*/ 335101 w 358709"/>
              <a:gd name="connsiteY1" fmla="*/ 189755 h 4133213"/>
              <a:gd name="connsiteX2" fmla="*/ 238119 w 358709"/>
              <a:gd name="connsiteY2" fmla="*/ 1298119 h 4133213"/>
              <a:gd name="connsiteX3" fmla="*/ 238119 w 358709"/>
              <a:gd name="connsiteY3" fmla="*/ 2392628 h 4133213"/>
              <a:gd name="connsiteX4" fmla="*/ 99574 w 358709"/>
              <a:gd name="connsiteY4" fmla="*/ 2073973 h 4133213"/>
              <a:gd name="connsiteX5" fmla="*/ 238119 w 358709"/>
              <a:gd name="connsiteY5" fmla="*/ 4055173 h 4133213"/>
              <a:gd name="connsiteX6" fmla="*/ 141137 w 358709"/>
              <a:gd name="connsiteY6" fmla="*/ 3404010 h 4133213"/>
              <a:gd name="connsiteX7" fmla="*/ 2592 w 358709"/>
              <a:gd name="connsiteY7" fmla="*/ 383719 h 4133213"/>
              <a:gd name="connsiteX8" fmla="*/ 71865 w 358709"/>
              <a:gd name="connsiteY8" fmla="*/ 1547501 h 4133213"/>
              <a:gd name="connsiteX9" fmla="*/ 335101 w 358709"/>
              <a:gd name="connsiteY9" fmla="*/ 134337 h 413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09" h="4133213">
                <a:moveTo>
                  <a:pt x="335101" y="134337"/>
                </a:moveTo>
                <a:cubicBezTo>
                  <a:pt x="378974" y="-91954"/>
                  <a:pt x="351265" y="-4209"/>
                  <a:pt x="335101" y="189755"/>
                </a:cubicBezTo>
                <a:cubicBezTo>
                  <a:pt x="318937" y="383719"/>
                  <a:pt x="254283" y="930974"/>
                  <a:pt x="238119" y="1298119"/>
                </a:cubicBezTo>
                <a:cubicBezTo>
                  <a:pt x="221955" y="1665265"/>
                  <a:pt x="261210" y="2263319"/>
                  <a:pt x="238119" y="2392628"/>
                </a:cubicBezTo>
                <a:cubicBezTo>
                  <a:pt x="215028" y="2521937"/>
                  <a:pt x="99574" y="1796882"/>
                  <a:pt x="99574" y="2073973"/>
                </a:cubicBezTo>
                <a:cubicBezTo>
                  <a:pt x="99574" y="2351064"/>
                  <a:pt x="231192" y="3833500"/>
                  <a:pt x="238119" y="4055173"/>
                </a:cubicBezTo>
                <a:cubicBezTo>
                  <a:pt x="245046" y="4276846"/>
                  <a:pt x="180392" y="4015919"/>
                  <a:pt x="141137" y="3404010"/>
                </a:cubicBezTo>
                <a:cubicBezTo>
                  <a:pt x="101882" y="2792101"/>
                  <a:pt x="14137" y="693137"/>
                  <a:pt x="2592" y="383719"/>
                </a:cubicBezTo>
                <a:cubicBezTo>
                  <a:pt x="-8953" y="74301"/>
                  <a:pt x="18756" y="1593683"/>
                  <a:pt x="71865" y="1547501"/>
                </a:cubicBezTo>
                <a:cubicBezTo>
                  <a:pt x="124974" y="1501319"/>
                  <a:pt x="291228" y="360628"/>
                  <a:pt x="335101" y="134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F86D06B-4F7C-C6DC-FD07-1D90CBE3ED7E}"/>
              </a:ext>
            </a:extLst>
          </p:cNvPr>
          <p:cNvSpPr/>
          <p:nvPr/>
        </p:nvSpPr>
        <p:spPr>
          <a:xfrm>
            <a:off x="6092991" y="11049302"/>
            <a:ext cx="1793476" cy="2072272"/>
          </a:xfrm>
          <a:custGeom>
            <a:avLst/>
            <a:gdLst>
              <a:gd name="connsiteX0" fmla="*/ 1222209 w 1793476"/>
              <a:gd name="connsiteY0" fmla="*/ 34334 h 2072272"/>
              <a:gd name="connsiteX1" fmla="*/ 1346900 w 1793476"/>
              <a:gd name="connsiteY1" fmla="*/ 214443 h 2072272"/>
              <a:gd name="connsiteX2" fmla="*/ 1568573 w 1793476"/>
              <a:gd name="connsiteY2" fmla="*/ 1114989 h 2072272"/>
              <a:gd name="connsiteX3" fmla="*/ 1554718 w 1793476"/>
              <a:gd name="connsiteY3" fmla="*/ 1627607 h 2072272"/>
              <a:gd name="connsiteX4" fmla="*/ 931264 w 1793476"/>
              <a:gd name="connsiteY4" fmla="*/ 1876989 h 2072272"/>
              <a:gd name="connsiteX5" fmla="*/ 3009 w 1793476"/>
              <a:gd name="connsiteY5" fmla="*/ 2070953 h 2072272"/>
              <a:gd name="connsiteX6" fmla="*/ 1263773 w 1793476"/>
              <a:gd name="connsiteY6" fmla="*/ 1780007 h 2072272"/>
              <a:gd name="connsiteX7" fmla="*/ 1499300 w 1793476"/>
              <a:gd name="connsiteY7" fmla="*/ 1696880 h 2072272"/>
              <a:gd name="connsiteX8" fmla="*/ 1582427 w 1793476"/>
              <a:gd name="connsiteY8" fmla="*/ 1239680 h 2072272"/>
              <a:gd name="connsiteX9" fmla="*/ 1651700 w 1793476"/>
              <a:gd name="connsiteY9" fmla="*/ 630080 h 2072272"/>
              <a:gd name="connsiteX10" fmla="*/ 1776391 w 1793476"/>
              <a:gd name="connsiteY10" fmla="*/ 740916 h 2072272"/>
              <a:gd name="connsiteX11" fmla="*/ 1222209 w 1793476"/>
              <a:gd name="connsiteY11" fmla="*/ 34334 h 20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476" h="2072272">
                <a:moveTo>
                  <a:pt x="1222209" y="34334"/>
                </a:moveTo>
                <a:cubicBezTo>
                  <a:pt x="1150627" y="-53411"/>
                  <a:pt x="1289173" y="34334"/>
                  <a:pt x="1346900" y="214443"/>
                </a:cubicBezTo>
                <a:cubicBezTo>
                  <a:pt x="1404627" y="394552"/>
                  <a:pt x="1533937" y="879462"/>
                  <a:pt x="1568573" y="1114989"/>
                </a:cubicBezTo>
                <a:cubicBezTo>
                  <a:pt x="1603209" y="1350516"/>
                  <a:pt x="1660936" y="1500607"/>
                  <a:pt x="1554718" y="1627607"/>
                </a:cubicBezTo>
                <a:cubicBezTo>
                  <a:pt x="1448500" y="1754607"/>
                  <a:pt x="1189882" y="1803098"/>
                  <a:pt x="931264" y="1876989"/>
                </a:cubicBezTo>
                <a:cubicBezTo>
                  <a:pt x="672646" y="1950880"/>
                  <a:pt x="-52409" y="2087117"/>
                  <a:pt x="3009" y="2070953"/>
                </a:cubicBezTo>
                <a:cubicBezTo>
                  <a:pt x="58427" y="2054789"/>
                  <a:pt x="1014391" y="1842352"/>
                  <a:pt x="1263773" y="1780007"/>
                </a:cubicBezTo>
                <a:cubicBezTo>
                  <a:pt x="1513155" y="1717662"/>
                  <a:pt x="1446191" y="1786935"/>
                  <a:pt x="1499300" y="1696880"/>
                </a:cubicBezTo>
                <a:cubicBezTo>
                  <a:pt x="1552409" y="1606826"/>
                  <a:pt x="1557027" y="1417480"/>
                  <a:pt x="1582427" y="1239680"/>
                </a:cubicBezTo>
                <a:cubicBezTo>
                  <a:pt x="1607827" y="1061880"/>
                  <a:pt x="1619373" y="713207"/>
                  <a:pt x="1651700" y="630080"/>
                </a:cubicBezTo>
                <a:cubicBezTo>
                  <a:pt x="1684027" y="546953"/>
                  <a:pt x="1845664" y="847134"/>
                  <a:pt x="1776391" y="740916"/>
                </a:cubicBezTo>
                <a:cubicBezTo>
                  <a:pt x="1707118" y="634698"/>
                  <a:pt x="1293791" y="122079"/>
                  <a:pt x="1222209" y="34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64A683D-F680-EC27-9EE7-E6A482DDFF7E}"/>
              </a:ext>
            </a:extLst>
          </p:cNvPr>
          <p:cNvSpPr/>
          <p:nvPr/>
        </p:nvSpPr>
        <p:spPr>
          <a:xfrm>
            <a:off x="5377249" y="12135544"/>
            <a:ext cx="2018360" cy="696819"/>
          </a:xfrm>
          <a:custGeom>
            <a:avLst/>
            <a:gdLst>
              <a:gd name="connsiteX0" fmla="*/ 12169 w 2018360"/>
              <a:gd name="connsiteY0" fmla="*/ 693765 h 696819"/>
              <a:gd name="connsiteX1" fmla="*/ 1065115 w 2018360"/>
              <a:gd name="connsiteY1" fmla="*/ 222711 h 696819"/>
              <a:gd name="connsiteX2" fmla="*/ 2007224 w 2018360"/>
              <a:gd name="connsiteY2" fmla="*/ 14892 h 696819"/>
              <a:gd name="connsiteX3" fmla="*/ 1536169 w 2018360"/>
              <a:gd name="connsiteY3" fmla="*/ 42601 h 696819"/>
              <a:gd name="connsiteX4" fmla="*/ 843442 w 2018360"/>
              <a:gd name="connsiteY4" fmla="*/ 250420 h 696819"/>
              <a:gd name="connsiteX5" fmla="*/ 510933 w 2018360"/>
              <a:gd name="connsiteY5" fmla="*/ 416674 h 696819"/>
              <a:gd name="connsiteX6" fmla="*/ 12169 w 2018360"/>
              <a:gd name="connsiteY6" fmla="*/ 693765 h 6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360" h="696819">
                <a:moveTo>
                  <a:pt x="12169" y="693765"/>
                </a:moveTo>
                <a:cubicBezTo>
                  <a:pt x="104533" y="661438"/>
                  <a:pt x="732606" y="335857"/>
                  <a:pt x="1065115" y="222711"/>
                </a:cubicBezTo>
                <a:cubicBezTo>
                  <a:pt x="1397624" y="109565"/>
                  <a:pt x="1928715" y="44910"/>
                  <a:pt x="2007224" y="14892"/>
                </a:cubicBezTo>
                <a:cubicBezTo>
                  <a:pt x="2085733" y="-15126"/>
                  <a:pt x="1730133" y="3346"/>
                  <a:pt x="1536169" y="42601"/>
                </a:cubicBezTo>
                <a:cubicBezTo>
                  <a:pt x="1342205" y="81856"/>
                  <a:pt x="1014315" y="188075"/>
                  <a:pt x="843442" y="250420"/>
                </a:cubicBezTo>
                <a:cubicBezTo>
                  <a:pt x="672569" y="312765"/>
                  <a:pt x="642551" y="340474"/>
                  <a:pt x="510933" y="416674"/>
                </a:cubicBezTo>
                <a:cubicBezTo>
                  <a:pt x="379315" y="492874"/>
                  <a:pt x="-80195" y="726092"/>
                  <a:pt x="12169" y="693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ADB371AD-14C1-1AC8-0995-0E3489F28EE6}"/>
              </a:ext>
            </a:extLst>
          </p:cNvPr>
          <p:cNvSpPr/>
          <p:nvPr/>
        </p:nvSpPr>
        <p:spPr>
          <a:xfrm>
            <a:off x="6365094" y="11476800"/>
            <a:ext cx="223399" cy="944208"/>
          </a:xfrm>
          <a:custGeom>
            <a:avLst/>
            <a:gdLst>
              <a:gd name="connsiteX0" fmla="*/ 222906 w 223399"/>
              <a:gd name="connsiteY0" fmla="*/ 0 h 944208"/>
              <a:gd name="connsiteX1" fmla="*/ 64506 w 223399"/>
              <a:gd name="connsiteY1" fmla="*/ 352800 h 944208"/>
              <a:gd name="connsiteX2" fmla="*/ 14106 w 223399"/>
              <a:gd name="connsiteY2" fmla="*/ 907200 h 944208"/>
              <a:gd name="connsiteX3" fmla="*/ 21306 w 223399"/>
              <a:gd name="connsiteY3" fmla="*/ 626400 h 944208"/>
              <a:gd name="connsiteX4" fmla="*/ 71706 w 223399"/>
              <a:gd name="connsiteY4" fmla="*/ 943200 h 944208"/>
              <a:gd name="connsiteX5" fmla="*/ 64506 w 223399"/>
              <a:gd name="connsiteY5" fmla="*/ 496800 h 944208"/>
              <a:gd name="connsiteX6" fmla="*/ 6906 w 223399"/>
              <a:gd name="connsiteY6" fmla="*/ 352800 h 944208"/>
              <a:gd name="connsiteX7" fmla="*/ 222906 w 223399"/>
              <a:gd name="connsiteY7" fmla="*/ 0 h 94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9" h="944208">
                <a:moveTo>
                  <a:pt x="222906" y="0"/>
                </a:moveTo>
                <a:cubicBezTo>
                  <a:pt x="232506" y="0"/>
                  <a:pt x="99306" y="201600"/>
                  <a:pt x="64506" y="352800"/>
                </a:cubicBezTo>
                <a:cubicBezTo>
                  <a:pt x="29706" y="504000"/>
                  <a:pt x="21306" y="861600"/>
                  <a:pt x="14106" y="907200"/>
                </a:cubicBezTo>
                <a:cubicBezTo>
                  <a:pt x="6906" y="952800"/>
                  <a:pt x="11706" y="620400"/>
                  <a:pt x="21306" y="626400"/>
                </a:cubicBezTo>
                <a:cubicBezTo>
                  <a:pt x="30906" y="632400"/>
                  <a:pt x="64506" y="964800"/>
                  <a:pt x="71706" y="943200"/>
                </a:cubicBezTo>
                <a:cubicBezTo>
                  <a:pt x="78906" y="921600"/>
                  <a:pt x="75306" y="595200"/>
                  <a:pt x="64506" y="496800"/>
                </a:cubicBezTo>
                <a:cubicBezTo>
                  <a:pt x="53706" y="398400"/>
                  <a:pt x="-23094" y="435600"/>
                  <a:pt x="6906" y="352800"/>
                </a:cubicBezTo>
                <a:cubicBezTo>
                  <a:pt x="36906" y="270000"/>
                  <a:pt x="213306" y="0"/>
                  <a:pt x="222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5783225-4182-92DC-8DE8-65583B9243A2}"/>
              </a:ext>
            </a:extLst>
          </p:cNvPr>
          <p:cNvSpPr/>
          <p:nvPr/>
        </p:nvSpPr>
        <p:spPr>
          <a:xfrm>
            <a:off x="6286502" y="11769451"/>
            <a:ext cx="1172732" cy="592453"/>
          </a:xfrm>
          <a:custGeom>
            <a:avLst/>
            <a:gdLst>
              <a:gd name="connsiteX0" fmla="*/ 1115098 w 1172732"/>
              <a:gd name="connsiteY0" fmla="*/ 2549 h 592453"/>
              <a:gd name="connsiteX1" fmla="*/ 13498 w 1172732"/>
              <a:gd name="connsiteY1" fmla="*/ 585749 h 592453"/>
              <a:gd name="connsiteX2" fmla="*/ 488698 w 1172732"/>
              <a:gd name="connsiteY2" fmla="*/ 326549 h 592453"/>
              <a:gd name="connsiteX3" fmla="*/ 287098 w 1172732"/>
              <a:gd name="connsiteY3" fmla="*/ 441749 h 592453"/>
              <a:gd name="connsiteX4" fmla="*/ 1172698 w 1172732"/>
              <a:gd name="connsiteY4" fmla="*/ 182549 h 592453"/>
              <a:gd name="connsiteX5" fmla="*/ 323098 w 1172732"/>
              <a:gd name="connsiteY5" fmla="*/ 513749 h 592453"/>
              <a:gd name="connsiteX6" fmla="*/ 740698 w 1172732"/>
              <a:gd name="connsiteY6" fmla="*/ 290549 h 592453"/>
              <a:gd name="connsiteX7" fmla="*/ 380698 w 1172732"/>
              <a:gd name="connsiteY7" fmla="*/ 369749 h 592453"/>
              <a:gd name="connsiteX8" fmla="*/ 1115098 w 1172732"/>
              <a:gd name="connsiteY8" fmla="*/ 2549 h 5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32" h="592453">
                <a:moveTo>
                  <a:pt x="1115098" y="2549"/>
                </a:moveTo>
                <a:cubicBezTo>
                  <a:pt x="1053898" y="38549"/>
                  <a:pt x="117898" y="531749"/>
                  <a:pt x="13498" y="585749"/>
                </a:cubicBezTo>
                <a:cubicBezTo>
                  <a:pt x="-90902" y="639749"/>
                  <a:pt x="443098" y="350549"/>
                  <a:pt x="488698" y="326549"/>
                </a:cubicBezTo>
                <a:cubicBezTo>
                  <a:pt x="534298" y="302549"/>
                  <a:pt x="173098" y="465749"/>
                  <a:pt x="287098" y="441749"/>
                </a:cubicBezTo>
                <a:cubicBezTo>
                  <a:pt x="401098" y="417749"/>
                  <a:pt x="1166698" y="170549"/>
                  <a:pt x="1172698" y="182549"/>
                </a:cubicBezTo>
                <a:cubicBezTo>
                  <a:pt x="1178698" y="194549"/>
                  <a:pt x="395098" y="495749"/>
                  <a:pt x="323098" y="513749"/>
                </a:cubicBezTo>
                <a:cubicBezTo>
                  <a:pt x="251098" y="531749"/>
                  <a:pt x="731098" y="314549"/>
                  <a:pt x="740698" y="290549"/>
                </a:cubicBezTo>
                <a:cubicBezTo>
                  <a:pt x="750298" y="266549"/>
                  <a:pt x="321898" y="416549"/>
                  <a:pt x="380698" y="369749"/>
                </a:cubicBezTo>
                <a:cubicBezTo>
                  <a:pt x="439498" y="322949"/>
                  <a:pt x="1176298" y="-33451"/>
                  <a:pt x="1115098" y="2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BDAD837-8727-B9F3-93C1-EEBC369BB7AF}"/>
              </a:ext>
            </a:extLst>
          </p:cNvPr>
          <p:cNvSpPr/>
          <p:nvPr/>
        </p:nvSpPr>
        <p:spPr>
          <a:xfrm>
            <a:off x="6477980" y="11792933"/>
            <a:ext cx="1188133" cy="1205323"/>
          </a:xfrm>
          <a:custGeom>
            <a:avLst/>
            <a:gdLst>
              <a:gd name="connsiteX0" fmla="*/ 1038820 w 1188133"/>
              <a:gd name="connsiteY0" fmla="*/ 667 h 1205323"/>
              <a:gd name="connsiteX1" fmla="*/ 1046020 w 1188133"/>
              <a:gd name="connsiteY1" fmla="*/ 504667 h 1205323"/>
              <a:gd name="connsiteX2" fmla="*/ 758020 w 1188133"/>
              <a:gd name="connsiteY2" fmla="*/ 742267 h 1205323"/>
              <a:gd name="connsiteX3" fmla="*/ 959620 w 1188133"/>
              <a:gd name="connsiteY3" fmla="*/ 735067 h 1205323"/>
              <a:gd name="connsiteX4" fmla="*/ 9220 w 1188133"/>
              <a:gd name="connsiteY4" fmla="*/ 1203067 h 1205323"/>
              <a:gd name="connsiteX5" fmla="*/ 513220 w 1188133"/>
              <a:gd name="connsiteY5" fmla="*/ 900667 h 1205323"/>
              <a:gd name="connsiteX6" fmla="*/ 1110820 w 1188133"/>
              <a:gd name="connsiteY6" fmla="*/ 619867 h 1205323"/>
              <a:gd name="connsiteX7" fmla="*/ 1161220 w 1188133"/>
              <a:gd name="connsiteY7" fmla="*/ 583867 h 1205323"/>
              <a:gd name="connsiteX8" fmla="*/ 930820 w 1188133"/>
              <a:gd name="connsiteY8" fmla="*/ 735067 h 1205323"/>
              <a:gd name="connsiteX9" fmla="*/ 981220 w 1188133"/>
              <a:gd name="connsiteY9" fmla="*/ 303067 h 1205323"/>
              <a:gd name="connsiteX10" fmla="*/ 844420 w 1188133"/>
              <a:gd name="connsiteY10" fmla="*/ 713467 h 1205323"/>
              <a:gd name="connsiteX11" fmla="*/ 1096420 w 1188133"/>
              <a:gd name="connsiteY11" fmla="*/ 403867 h 1205323"/>
              <a:gd name="connsiteX12" fmla="*/ 1038820 w 1188133"/>
              <a:gd name="connsiteY12" fmla="*/ 667 h 12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133" h="1205323">
                <a:moveTo>
                  <a:pt x="1038820" y="667"/>
                </a:moveTo>
                <a:cubicBezTo>
                  <a:pt x="1030420" y="17467"/>
                  <a:pt x="1092820" y="381067"/>
                  <a:pt x="1046020" y="504667"/>
                </a:cubicBezTo>
                <a:cubicBezTo>
                  <a:pt x="999220" y="628267"/>
                  <a:pt x="772420" y="703867"/>
                  <a:pt x="758020" y="742267"/>
                </a:cubicBezTo>
                <a:cubicBezTo>
                  <a:pt x="743620" y="780667"/>
                  <a:pt x="1084420" y="658267"/>
                  <a:pt x="959620" y="735067"/>
                </a:cubicBezTo>
                <a:cubicBezTo>
                  <a:pt x="834820" y="811867"/>
                  <a:pt x="83620" y="1175467"/>
                  <a:pt x="9220" y="1203067"/>
                </a:cubicBezTo>
                <a:cubicBezTo>
                  <a:pt x="-65180" y="1230667"/>
                  <a:pt x="329620" y="997867"/>
                  <a:pt x="513220" y="900667"/>
                </a:cubicBezTo>
                <a:cubicBezTo>
                  <a:pt x="696820" y="803467"/>
                  <a:pt x="1002820" y="672667"/>
                  <a:pt x="1110820" y="619867"/>
                </a:cubicBezTo>
                <a:cubicBezTo>
                  <a:pt x="1218820" y="567067"/>
                  <a:pt x="1191220" y="564667"/>
                  <a:pt x="1161220" y="583867"/>
                </a:cubicBezTo>
                <a:cubicBezTo>
                  <a:pt x="1131220" y="603067"/>
                  <a:pt x="960820" y="781867"/>
                  <a:pt x="930820" y="735067"/>
                </a:cubicBezTo>
                <a:cubicBezTo>
                  <a:pt x="900820" y="688267"/>
                  <a:pt x="995620" y="306667"/>
                  <a:pt x="981220" y="303067"/>
                </a:cubicBezTo>
                <a:cubicBezTo>
                  <a:pt x="966820" y="299467"/>
                  <a:pt x="825220" y="696667"/>
                  <a:pt x="844420" y="713467"/>
                </a:cubicBezTo>
                <a:cubicBezTo>
                  <a:pt x="863620" y="730267"/>
                  <a:pt x="1060420" y="519067"/>
                  <a:pt x="1096420" y="403867"/>
                </a:cubicBezTo>
                <a:cubicBezTo>
                  <a:pt x="1132420" y="288667"/>
                  <a:pt x="1047220" y="-16133"/>
                  <a:pt x="1038820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90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941D1-BE94-2E7A-F50E-64A1E4E6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椅子に座っている女性&#10;&#10;低い精度で自動的に生成された説明">
            <a:extLst>
              <a:ext uri="{FF2B5EF4-FFF2-40B4-BE49-F238E27FC236}">
                <a16:creationId xmlns:a16="http://schemas.microsoft.com/office/drawing/2014/main" id="{E9C1C102-1401-6AFC-EB5A-CECAC628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AED3927-012F-DF5A-E24A-B1D07B784603}"/>
              </a:ext>
            </a:extLst>
          </p:cNvPr>
          <p:cNvSpPr/>
          <p:nvPr/>
        </p:nvSpPr>
        <p:spPr>
          <a:xfrm>
            <a:off x="5070979" y="4911044"/>
            <a:ext cx="609176" cy="145266"/>
          </a:xfrm>
          <a:custGeom>
            <a:avLst/>
            <a:gdLst>
              <a:gd name="connsiteX0" fmla="*/ 2671 w 609176"/>
              <a:gd name="connsiteY0" fmla="*/ 108631 h 145266"/>
              <a:gd name="connsiteX1" fmla="*/ 332871 w 609176"/>
              <a:gd name="connsiteY1" fmla="*/ 13381 h 145266"/>
              <a:gd name="connsiteX2" fmla="*/ 263021 w 609176"/>
              <a:gd name="connsiteY2" fmla="*/ 45131 h 145266"/>
              <a:gd name="connsiteX3" fmla="*/ 370971 w 609176"/>
              <a:gd name="connsiteY3" fmla="*/ 38781 h 145266"/>
              <a:gd name="connsiteX4" fmla="*/ 513846 w 609176"/>
              <a:gd name="connsiteY4" fmla="*/ 143556 h 145266"/>
              <a:gd name="connsiteX5" fmla="*/ 472571 w 609176"/>
              <a:gd name="connsiteY5" fmla="*/ 105456 h 145266"/>
              <a:gd name="connsiteX6" fmla="*/ 494796 w 609176"/>
              <a:gd name="connsiteY6" fmla="*/ 127681 h 145266"/>
              <a:gd name="connsiteX7" fmla="*/ 551946 w 609176"/>
              <a:gd name="connsiteY7" fmla="*/ 102281 h 145266"/>
              <a:gd name="connsiteX8" fmla="*/ 609096 w 609176"/>
              <a:gd name="connsiteY8" fmla="*/ 19731 h 145266"/>
              <a:gd name="connsiteX9" fmla="*/ 539246 w 609176"/>
              <a:gd name="connsiteY9" fmla="*/ 95931 h 145266"/>
              <a:gd name="connsiteX10" fmla="*/ 472571 w 609176"/>
              <a:gd name="connsiteY10" fmla="*/ 64181 h 145266"/>
              <a:gd name="connsiteX11" fmla="*/ 402721 w 609176"/>
              <a:gd name="connsiteY11" fmla="*/ 681 h 145266"/>
              <a:gd name="connsiteX12" fmla="*/ 234446 w 609176"/>
              <a:gd name="connsiteY12" fmla="*/ 29256 h 145266"/>
              <a:gd name="connsiteX13" fmla="*/ 247146 w 609176"/>
              <a:gd name="connsiteY13" fmla="*/ 7031 h 145266"/>
              <a:gd name="connsiteX14" fmla="*/ 139196 w 609176"/>
              <a:gd name="connsiteY14" fmla="*/ 57831 h 145266"/>
              <a:gd name="connsiteX15" fmla="*/ 174121 w 609176"/>
              <a:gd name="connsiteY15" fmla="*/ 16556 h 145266"/>
              <a:gd name="connsiteX16" fmla="*/ 2671 w 609176"/>
              <a:gd name="connsiteY16" fmla="*/ 108631 h 1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176" h="145266">
                <a:moveTo>
                  <a:pt x="2671" y="108631"/>
                </a:moveTo>
                <a:cubicBezTo>
                  <a:pt x="29129" y="108102"/>
                  <a:pt x="289479" y="23964"/>
                  <a:pt x="332871" y="13381"/>
                </a:cubicBezTo>
                <a:cubicBezTo>
                  <a:pt x="376263" y="2798"/>
                  <a:pt x="256671" y="40898"/>
                  <a:pt x="263021" y="45131"/>
                </a:cubicBezTo>
                <a:cubicBezTo>
                  <a:pt x="269371" y="49364"/>
                  <a:pt x="329167" y="22377"/>
                  <a:pt x="370971" y="38781"/>
                </a:cubicBezTo>
                <a:cubicBezTo>
                  <a:pt x="412775" y="55185"/>
                  <a:pt x="496913" y="132444"/>
                  <a:pt x="513846" y="143556"/>
                </a:cubicBezTo>
                <a:cubicBezTo>
                  <a:pt x="530779" y="154668"/>
                  <a:pt x="475746" y="108102"/>
                  <a:pt x="472571" y="105456"/>
                </a:cubicBezTo>
                <a:cubicBezTo>
                  <a:pt x="469396" y="102810"/>
                  <a:pt x="481567" y="128210"/>
                  <a:pt x="494796" y="127681"/>
                </a:cubicBezTo>
                <a:cubicBezTo>
                  <a:pt x="508025" y="127152"/>
                  <a:pt x="532896" y="120273"/>
                  <a:pt x="551946" y="102281"/>
                </a:cubicBezTo>
                <a:cubicBezTo>
                  <a:pt x="570996" y="84289"/>
                  <a:pt x="611213" y="20789"/>
                  <a:pt x="609096" y="19731"/>
                </a:cubicBezTo>
                <a:cubicBezTo>
                  <a:pt x="606979" y="18673"/>
                  <a:pt x="562000" y="88523"/>
                  <a:pt x="539246" y="95931"/>
                </a:cubicBezTo>
                <a:cubicBezTo>
                  <a:pt x="516492" y="103339"/>
                  <a:pt x="495325" y="80056"/>
                  <a:pt x="472571" y="64181"/>
                </a:cubicBezTo>
                <a:cubicBezTo>
                  <a:pt x="449817" y="48306"/>
                  <a:pt x="442408" y="6502"/>
                  <a:pt x="402721" y="681"/>
                </a:cubicBezTo>
                <a:cubicBezTo>
                  <a:pt x="363034" y="-5140"/>
                  <a:pt x="260375" y="28198"/>
                  <a:pt x="234446" y="29256"/>
                </a:cubicBezTo>
                <a:cubicBezTo>
                  <a:pt x="208517" y="30314"/>
                  <a:pt x="263021" y="2269"/>
                  <a:pt x="247146" y="7031"/>
                </a:cubicBezTo>
                <a:cubicBezTo>
                  <a:pt x="231271" y="11793"/>
                  <a:pt x="151367" y="56244"/>
                  <a:pt x="139196" y="57831"/>
                </a:cubicBezTo>
                <a:cubicBezTo>
                  <a:pt x="127025" y="59418"/>
                  <a:pt x="193700" y="10206"/>
                  <a:pt x="174121" y="16556"/>
                </a:cubicBezTo>
                <a:cubicBezTo>
                  <a:pt x="154542" y="22906"/>
                  <a:pt x="-23787" y="109160"/>
                  <a:pt x="2671" y="108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B3CF599-7EDE-EDE9-791B-71427A08E3F5}"/>
              </a:ext>
            </a:extLst>
          </p:cNvPr>
          <p:cNvSpPr/>
          <p:nvPr/>
        </p:nvSpPr>
        <p:spPr>
          <a:xfrm>
            <a:off x="5141756" y="4762498"/>
            <a:ext cx="498321" cy="260449"/>
          </a:xfrm>
          <a:custGeom>
            <a:avLst/>
            <a:gdLst>
              <a:gd name="connsiteX0" fmla="*/ 420844 w 498321"/>
              <a:gd name="connsiteY0" fmla="*/ 260352 h 260449"/>
              <a:gd name="connsiteX1" fmla="*/ 484344 w 498321"/>
              <a:gd name="connsiteY1" fmla="*/ 161927 h 260449"/>
              <a:gd name="connsiteX2" fmla="*/ 497044 w 498321"/>
              <a:gd name="connsiteY2" fmla="*/ 98427 h 260449"/>
              <a:gd name="connsiteX3" fmla="*/ 490694 w 498321"/>
              <a:gd name="connsiteY3" fmla="*/ 158752 h 260449"/>
              <a:gd name="connsiteX4" fmla="*/ 433544 w 498321"/>
              <a:gd name="connsiteY4" fmla="*/ 171452 h 260449"/>
              <a:gd name="connsiteX5" fmla="*/ 465294 w 498321"/>
              <a:gd name="connsiteY5" fmla="*/ 76202 h 260449"/>
              <a:gd name="connsiteX6" fmla="*/ 417669 w 498321"/>
              <a:gd name="connsiteY6" fmla="*/ 155577 h 260449"/>
              <a:gd name="connsiteX7" fmla="*/ 414494 w 498321"/>
              <a:gd name="connsiteY7" fmla="*/ 76202 h 260449"/>
              <a:gd name="connsiteX8" fmla="*/ 382744 w 498321"/>
              <a:gd name="connsiteY8" fmla="*/ 158752 h 260449"/>
              <a:gd name="connsiteX9" fmla="*/ 350994 w 498321"/>
              <a:gd name="connsiteY9" fmla="*/ 34927 h 260449"/>
              <a:gd name="connsiteX10" fmla="*/ 347819 w 498321"/>
              <a:gd name="connsiteY10" fmla="*/ 155577 h 260449"/>
              <a:gd name="connsiteX11" fmla="*/ 303369 w 498321"/>
              <a:gd name="connsiteY11" fmla="*/ 107952 h 260449"/>
              <a:gd name="connsiteX12" fmla="*/ 306544 w 498321"/>
              <a:gd name="connsiteY12" fmla="*/ 2 h 260449"/>
              <a:gd name="connsiteX13" fmla="*/ 319244 w 498321"/>
              <a:gd name="connsiteY13" fmla="*/ 111127 h 260449"/>
              <a:gd name="connsiteX14" fmla="*/ 268444 w 498321"/>
              <a:gd name="connsiteY14" fmla="*/ 111127 h 260449"/>
              <a:gd name="connsiteX15" fmla="*/ 1744 w 498321"/>
              <a:gd name="connsiteY15" fmla="*/ 190502 h 260449"/>
              <a:gd name="connsiteX16" fmla="*/ 160494 w 498321"/>
              <a:gd name="connsiteY16" fmla="*/ 123827 h 260449"/>
              <a:gd name="connsiteX17" fmla="*/ 306544 w 498321"/>
              <a:gd name="connsiteY17" fmla="*/ 149227 h 260449"/>
              <a:gd name="connsiteX18" fmla="*/ 376394 w 498321"/>
              <a:gd name="connsiteY18" fmla="*/ 209552 h 260449"/>
              <a:gd name="connsiteX19" fmla="*/ 360519 w 498321"/>
              <a:gd name="connsiteY19" fmla="*/ 180977 h 260449"/>
              <a:gd name="connsiteX20" fmla="*/ 420844 w 498321"/>
              <a:gd name="connsiteY20" fmla="*/ 260352 h 2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321" h="260449">
                <a:moveTo>
                  <a:pt x="420844" y="260352"/>
                </a:moveTo>
                <a:cubicBezTo>
                  <a:pt x="441482" y="257177"/>
                  <a:pt x="471644" y="188914"/>
                  <a:pt x="484344" y="161927"/>
                </a:cubicBezTo>
                <a:cubicBezTo>
                  <a:pt x="497044" y="134940"/>
                  <a:pt x="495986" y="98956"/>
                  <a:pt x="497044" y="98427"/>
                </a:cubicBezTo>
                <a:cubicBezTo>
                  <a:pt x="498102" y="97898"/>
                  <a:pt x="501277" y="146581"/>
                  <a:pt x="490694" y="158752"/>
                </a:cubicBezTo>
                <a:cubicBezTo>
                  <a:pt x="480111" y="170923"/>
                  <a:pt x="437777" y="185210"/>
                  <a:pt x="433544" y="171452"/>
                </a:cubicBezTo>
                <a:cubicBezTo>
                  <a:pt x="429311" y="157694"/>
                  <a:pt x="467940" y="78848"/>
                  <a:pt x="465294" y="76202"/>
                </a:cubicBezTo>
                <a:cubicBezTo>
                  <a:pt x="462648" y="73556"/>
                  <a:pt x="426136" y="155577"/>
                  <a:pt x="417669" y="155577"/>
                </a:cubicBezTo>
                <a:cubicBezTo>
                  <a:pt x="409202" y="155577"/>
                  <a:pt x="420315" y="75673"/>
                  <a:pt x="414494" y="76202"/>
                </a:cubicBezTo>
                <a:cubicBezTo>
                  <a:pt x="408673" y="76731"/>
                  <a:pt x="393327" y="165631"/>
                  <a:pt x="382744" y="158752"/>
                </a:cubicBezTo>
                <a:cubicBezTo>
                  <a:pt x="372161" y="151873"/>
                  <a:pt x="356815" y="35456"/>
                  <a:pt x="350994" y="34927"/>
                </a:cubicBezTo>
                <a:cubicBezTo>
                  <a:pt x="345173" y="34398"/>
                  <a:pt x="355756" y="143406"/>
                  <a:pt x="347819" y="155577"/>
                </a:cubicBezTo>
                <a:cubicBezTo>
                  <a:pt x="339882" y="167748"/>
                  <a:pt x="310248" y="133881"/>
                  <a:pt x="303369" y="107952"/>
                </a:cubicBezTo>
                <a:cubicBezTo>
                  <a:pt x="296490" y="82023"/>
                  <a:pt x="303898" y="-527"/>
                  <a:pt x="306544" y="2"/>
                </a:cubicBezTo>
                <a:cubicBezTo>
                  <a:pt x="309190" y="531"/>
                  <a:pt x="325594" y="92606"/>
                  <a:pt x="319244" y="111127"/>
                </a:cubicBezTo>
                <a:cubicBezTo>
                  <a:pt x="312894" y="129648"/>
                  <a:pt x="321361" y="97898"/>
                  <a:pt x="268444" y="111127"/>
                </a:cubicBezTo>
                <a:cubicBezTo>
                  <a:pt x="215527" y="124356"/>
                  <a:pt x="19736" y="188385"/>
                  <a:pt x="1744" y="190502"/>
                </a:cubicBezTo>
                <a:cubicBezTo>
                  <a:pt x="-16248" y="192619"/>
                  <a:pt x="109694" y="130706"/>
                  <a:pt x="160494" y="123827"/>
                </a:cubicBezTo>
                <a:cubicBezTo>
                  <a:pt x="211294" y="116948"/>
                  <a:pt x="270561" y="134940"/>
                  <a:pt x="306544" y="149227"/>
                </a:cubicBezTo>
                <a:cubicBezTo>
                  <a:pt x="342527" y="163514"/>
                  <a:pt x="376394" y="209552"/>
                  <a:pt x="376394" y="209552"/>
                </a:cubicBezTo>
                <a:cubicBezTo>
                  <a:pt x="385390" y="214844"/>
                  <a:pt x="350465" y="174098"/>
                  <a:pt x="360519" y="180977"/>
                </a:cubicBezTo>
                <a:cubicBezTo>
                  <a:pt x="370573" y="187856"/>
                  <a:pt x="400206" y="263527"/>
                  <a:pt x="420844" y="260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6ACFA4B-A9A1-A0D3-E56A-2A34C428B4A9}"/>
              </a:ext>
            </a:extLst>
          </p:cNvPr>
          <p:cNvSpPr/>
          <p:nvPr/>
        </p:nvSpPr>
        <p:spPr>
          <a:xfrm>
            <a:off x="5090040" y="4825832"/>
            <a:ext cx="539288" cy="134017"/>
          </a:xfrm>
          <a:custGeom>
            <a:avLst/>
            <a:gdLst>
              <a:gd name="connsiteX0" fmla="*/ 2660 w 539288"/>
              <a:gd name="connsiteY0" fmla="*/ 133518 h 134017"/>
              <a:gd name="connsiteX1" fmla="*/ 291585 w 539288"/>
              <a:gd name="connsiteY1" fmla="*/ 19218 h 134017"/>
              <a:gd name="connsiteX2" fmla="*/ 199510 w 539288"/>
              <a:gd name="connsiteY2" fmla="*/ 38268 h 134017"/>
              <a:gd name="connsiteX3" fmla="*/ 320160 w 539288"/>
              <a:gd name="connsiteY3" fmla="*/ 12868 h 134017"/>
              <a:gd name="connsiteX4" fmla="*/ 415410 w 539288"/>
              <a:gd name="connsiteY4" fmla="*/ 35093 h 134017"/>
              <a:gd name="connsiteX5" fmla="*/ 390010 w 539288"/>
              <a:gd name="connsiteY5" fmla="*/ 19218 h 134017"/>
              <a:gd name="connsiteX6" fmla="*/ 539235 w 539288"/>
              <a:gd name="connsiteY6" fmla="*/ 89068 h 134017"/>
              <a:gd name="connsiteX7" fmla="*/ 405885 w 539288"/>
              <a:gd name="connsiteY7" fmla="*/ 25568 h 134017"/>
              <a:gd name="connsiteX8" fmla="*/ 304285 w 539288"/>
              <a:gd name="connsiteY8" fmla="*/ 12868 h 134017"/>
              <a:gd name="connsiteX9" fmla="*/ 164585 w 539288"/>
              <a:gd name="connsiteY9" fmla="*/ 168 h 134017"/>
              <a:gd name="connsiteX10" fmla="*/ 212210 w 539288"/>
              <a:gd name="connsiteY10" fmla="*/ 22393 h 134017"/>
              <a:gd name="connsiteX11" fmla="*/ 158235 w 539288"/>
              <a:gd name="connsiteY11" fmla="*/ 57318 h 134017"/>
              <a:gd name="connsiteX12" fmla="*/ 91560 w 539288"/>
              <a:gd name="connsiteY12" fmla="*/ 50968 h 134017"/>
              <a:gd name="connsiteX13" fmla="*/ 145535 w 539288"/>
              <a:gd name="connsiteY13" fmla="*/ 60493 h 134017"/>
              <a:gd name="connsiteX14" fmla="*/ 2660 w 539288"/>
              <a:gd name="connsiteY14" fmla="*/ 133518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9288" h="134017">
                <a:moveTo>
                  <a:pt x="2660" y="133518"/>
                </a:moveTo>
                <a:cubicBezTo>
                  <a:pt x="27002" y="126639"/>
                  <a:pt x="258777" y="35093"/>
                  <a:pt x="291585" y="19218"/>
                </a:cubicBezTo>
                <a:cubicBezTo>
                  <a:pt x="324393" y="3343"/>
                  <a:pt x="194748" y="39326"/>
                  <a:pt x="199510" y="38268"/>
                </a:cubicBezTo>
                <a:cubicBezTo>
                  <a:pt x="204272" y="37210"/>
                  <a:pt x="284177" y="13397"/>
                  <a:pt x="320160" y="12868"/>
                </a:cubicBezTo>
                <a:cubicBezTo>
                  <a:pt x="356143" y="12339"/>
                  <a:pt x="403768" y="34035"/>
                  <a:pt x="415410" y="35093"/>
                </a:cubicBezTo>
                <a:cubicBezTo>
                  <a:pt x="427052" y="36151"/>
                  <a:pt x="369373" y="10222"/>
                  <a:pt x="390010" y="19218"/>
                </a:cubicBezTo>
                <a:cubicBezTo>
                  <a:pt x="410648" y="28214"/>
                  <a:pt x="536589" y="88010"/>
                  <a:pt x="539235" y="89068"/>
                </a:cubicBezTo>
                <a:cubicBezTo>
                  <a:pt x="541881" y="90126"/>
                  <a:pt x="445043" y="38268"/>
                  <a:pt x="405885" y="25568"/>
                </a:cubicBezTo>
                <a:cubicBezTo>
                  <a:pt x="366727" y="12868"/>
                  <a:pt x="344502" y="17101"/>
                  <a:pt x="304285" y="12868"/>
                </a:cubicBezTo>
                <a:cubicBezTo>
                  <a:pt x="264068" y="8635"/>
                  <a:pt x="179931" y="-1420"/>
                  <a:pt x="164585" y="168"/>
                </a:cubicBezTo>
                <a:cubicBezTo>
                  <a:pt x="149239" y="1755"/>
                  <a:pt x="213268" y="12868"/>
                  <a:pt x="212210" y="22393"/>
                </a:cubicBezTo>
                <a:cubicBezTo>
                  <a:pt x="211152" y="31918"/>
                  <a:pt x="178343" y="52556"/>
                  <a:pt x="158235" y="57318"/>
                </a:cubicBezTo>
                <a:cubicBezTo>
                  <a:pt x="138127" y="62080"/>
                  <a:pt x="93677" y="50439"/>
                  <a:pt x="91560" y="50968"/>
                </a:cubicBezTo>
                <a:cubicBezTo>
                  <a:pt x="89443" y="51497"/>
                  <a:pt x="162468" y="46735"/>
                  <a:pt x="145535" y="60493"/>
                </a:cubicBezTo>
                <a:cubicBezTo>
                  <a:pt x="128602" y="74251"/>
                  <a:pt x="-21682" y="140397"/>
                  <a:pt x="2660" y="133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5E6E4B4-5F41-0735-A650-74FB377C1608}"/>
              </a:ext>
            </a:extLst>
          </p:cNvPr>
          <p:cNvSpPr/>
          <p:nvPr/>
        </p:nvSpPr>
        <p:spPr>
          <a:xfrm>
            <a:off x="5055944" y="4977900"/>
            <a:ext cx="573920" cy="214008"/>
          </a:xfrm>
          <a:custGeom>
            <a:avLst/>
            <a:gdLst>
              <a:gd name="connsiteX0" fmla="*/ 455856 w 573920"/>
              <a:gd name="connsiteY0" fmla="*/ 500 h 214008"/>
              <a:gd name="connsiteX1" fmla="*/ 490781 w 573920"/>
              <a:gd name="connsiteY1" fmla="*/ 48125 h 214008"/>
              <a:gd name="connsiteX2" fmla="*/ 519356 w 573920"/>
              <a:gd name="connsiteY2" fmla="*/ 89400 h 214008"/>
              <a:gd name="connsiteX3" fmla="*/ 560631 w 573920"/>
              <a:gd name="connsiteY3" fmla="*/ 44950 h 214008"/>
              <a:gd name="connsiteX4" fmla="*/ 522531 w 573920"/>
              <a:gd name="connsiteY4" fmla="*/ 86225 h 214008"/>
              <a:gd name="connsiteX5" fmla="*/ 573331 w 573920"/>
              <a:gd name="connsiteY5" fmla="*/ 102100 h 214008"/>
              <a:gd name="connsiteX6" fmla="*/ 481256 w 573920"/>
              <a:gd name="connsiteY6" fmla="*/ 111625 h 214008"/>
              <a:gd name="connsiteX7" fmla="*/ 513006 w 573920"/>
              <a:gd name="connsiteY7" fmla="*/ 213225 h 214008"/>
              <a:gd name="connsiteX8" fmla="*/ 462206 w 573920"/>
              <a:gd name="connsiteY8" fmla="*/ 156075 h 214008"/>
              <a:gd name="connsiteX9" fmla="*/ 386006 w 573920"/>
              <a:gd name="connsiteY9" fmla="*/ 108450 h 214008"/>
              <a:gd name="connsiteX10" fmla="*/ 401881 w 573920"/>
              <a:gd name="connsiteY10" fmla="*/ 152900 h 214008"/>
              <a:gd name="connsiteX11" fmla="*/ 382831 w 573920"/>
              <a:gd name="connsiteY11" fmla="*/ 105275 h 214008"/>
              <a:gd name="connsiteX12" fmla="*/ 344731 w 573920"/>
              <a:gd name="connsiteY12" fmla="*/ 184650 h 214008"/>
              <a:gd name="connsiteX13" fmla="*/ 306631 w 573920"/>
              <a:gd name="connsiteY13" fmla="*/ 108450 h 214008"/>
              <a:gd name="connsiteX14" fmla="*/ 303456 w 573920"/>
              <a:gd name="connsiteY14" fmla="*/ 146550 h 214008"/>
              <a:gd name="connsiteX15" fmla="*/ 259006 w 573920"/>
              <a:gd name="connsiteY15" fmla="*/ 89400 h 214008"/>
              <a:gd name="connsiteX16" fmla="*/ 160581 w 573920"/>
              <a:gd name="connsiteY16" fmla="*/ 143375 h 214008"/>
              <a:gd name="connsiteX17" fmla="*/ 90731 w 573920"/>
              <a:gd name="connsiteY17" fmla="*/ 162425 h 214008"/>
              <a:gd name="connsiteX18" fmla="*/ 239956 w 573920"/>
              <a:gd name="connsiteY18" fmla="*/ 92575 h 214008"/>
              <a:gd name="connsiteX19" fmla="*/ 147881 w 573920"/>
              <a:gd name="connsiteY19" fmla="*/ 73525 h 214008"/>
              <a:gd name="connsiteX20" fmla="*/ 43106 w 573920"/>
              <a:gd name="connsiteY20" fmla="*/ 137025 h 214008"/>
              <a:gd name="connsiteX21" fmla="*/ 135181 w 573920"/>
              <a:gd name="connsiteY21" fmla="*/ 70350 h 214008"/>
              <a:gd name="connsiteX22" fmla="*/ 185981 w 573920"/>
              <a:gd name="connsiteY22" fmla="*/ 44950 h 214008"/>
              <a:gd name="connsiteX23" fmla="*/ 71681 w 573920"/>
              <a:gd name="connsiteY23" fmla="*/ 54475 h 214008"/>
              <a:gd name="connsiteX24" fmla="*/ 1831 w 573920"/>
              <a:gd name="connsiteY24" fmla="*/ 79875 h 214008"/>
              <a:gd name="connsiteX25" fmla="*/ 144706 w 573920"/>
              <a:gd name="connsiteY25" fmla="*/ 38600 h 214008"/>
              <a:gd name="connsiteX26" fmla="*/ 319331 w 573920"/>
              <a:gd name="connsiteY26" fmla="*/ 92575 h 214008"/>
              <a:gd name="connsiteX27" fmla="*/ 414581 w 573920"/>
              <a:gd name="connsiteY27" fmla="*/ 108450 h 214008"/>
              <a:gd name="connsiteX28" fmla="*/ 500306 w 573920"/>
              <a:gd name="connsiteY28" fmla="*/ 108450 h 214008"/>
              <a:gd name="connsiteX29" fmla="*/ 538406 w 573920"/>
              <a:gd name="connsiteY29" fmla="*/ 79875 h 214008"/>
              <a:gd name="connsiteX30" fmla="*/ 455856 w 573920"/>
              <a:gd name="connsiteY30" fmla="*/ 500 h 2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3920" h="214008">
                <a:moveTo>
                  <a:pt x="455856" y="500"/>
                </a:moveTo>
                <a:cubicBezTo>
                  <a:pt x="447919" y="-4792"/>
                  <a:pt x="480198" y="33308"/>
                  <a:pt x="490781" y="48125"/>
                </a:cubicBezTo>
                <a:cubicBezTo>
                  <a:pt x="501364" y="62942"/>
                  <a:pt x="507714" y="89929"/>
                  <a:pt x="519356" y="89400"/>
                </a:cubicBezTo>
                <a:cubicBezTo>
                  <a:pt x="530998" y="88871"/>
                  <a:pt x="560102" y="45479"/>
                  <a:pt x="560631" y="44950"/>
                </a:cubicBezTo>
                <a:cubicBezTo>
                  <a:pt x="561160" y="44421"/>
                  <a:pt x="520414" y="76700"/>
                  <a:pt x="522531" y="86225"/>
                </a:cubicBezTo>
                <a:cubicBezTo>
                  <a:pt x="524648" y="95750"/>
                  <a:pt x="580210" y="97867"/>
                  <a:pt x="573331" y="102100"/>
                </a:cubicBezTo>
                <a:cubicBezTo>
                  <a:pt x="566452" y="106333"/>
                  <a:pt x="491310" y="93104"/>
                  <a:pt x="481256" y="111625"/>
                </a:cubicBezTo>
                <a:cubicBezTo>
                  <a:pt x="471202" y="130146"/>
                  <a:pt x="516181" y="205817"/>
                  <a:pt x="513006" y="213225"/>
                </a:cubicBezTo>
                <a:cubicBezTo>
                  <a:pt x="509831" y="220633"/>
                  <a:pt x="483373" y="173537"/>
                  <a:pt x="462206" y="156075"/>
                </a:cubicBezTo>
                <a:cubicBezTo>
                  <a:pt x="441039" y="138613"/>
                  <a:pt x="396060" y="108979"/>
                  <a:pt x="386006" y="108450"/>
                </a:cubicBezTo>
                <a:cubicBezTo>
                  <a:pt x="375952" y="107921"/>
                  <a:pt x="402410" y="153429"/>
                  <a:pt x="401881" y="152900"/>
                </a:cubicBezTo>
                <a:cubicBezTo>
                  <a:pt x="401352" y="152371"/>
                  <a:pt x="392356" y="99983"/>
                  <a:pt x="382831" y="105275"/>
                </a:cubicBezTo>
                <a:cubicBezTo>
                  <a:pt x="373306" y="110567"/>
                  <a:pt x="357431" y="184121"/>
                  <a:pt x="344731" y="184650"/>
                </a:cubicBezTo>
                <a:cubicBezTo>
                  <a:pt x="332031" y="185179"/>
                  <a:pt x="313510" y="114800"/>
                  <a:pt x="306631" y="108450"/>
                </a:cubicBezTo>
                <a:cubicBezTo>
                  <a:pt x="299752" y="102100"/>
                  <a:pt x="311394" y="149725"/>
                  <a:pt x="303456" y="146550"/>
                </a:cubicBezTo>
                <a:cubicBezTo>
                  <a:pt x="295518" y="143375"/>
                  <a:pt x="282818" y="89929"/>
                  <a:pt x="259006" y="89400"/>
                </a:cubicBezTo>
                <a:cubicBezTo>
                  <a:pt x="235194" y="88871"/>
                  <a:pt x="188627" y="131204"/>
                  <a:pt x="160581" y="143375"/>
                </a:cubicBezTo>
                <a:cubicBezTo>
                  <a:pt x="132535" y="155546"/>
                  <a:pt x="77502" y="170892"/>
                  <a:pt x="90731" y="162425"/>
                </a:cubicBezTo>
                <a:cubicBezTo>
                  <a:pt x="103960" y="153958"/>
                  <a:pt x="230431" y="107392"/>
                  <a:pt x="239956" y="92575"/>
                </a:cubicBezTo>
                <a:cubicBezTo>
                  <a:pt x="249481" y="77758"/>
                  <a:pt x="180689" y="66117"/>
                  <a:pt x="147881" y="73525"/>
                </a:cubicBezTo>
                <a:cubicBezTo>
                  <a:pt x="115073" y="80933"/>
                  <a:pt x="45223" y="137554"/>
                  <a:pt x="43106" y="137025"/>
                </a:cubicBezTo>
                <a:cubicBezTo>
                  <a:pt x="40989" y="136496"/>
                  <a:pt x="111369" y="85696"/>
                  <a:pt x="135181" y="70350"/>
                </a:cubicBezTo>
                <a:cubicBezTo>
                  <a:pt x="158993" y="55004"/>
                  <a:pt x="196564" y="47596"/>
                  <a:pt x="185981" y="44950"/>
                </a:cubicBezTo>
                <a:cubicBezTo>
                  <a:pt x="175398" y="42304"/>
                  <a:pt x="102373" y="48654"/>
                  <a:pt x="71681" y="54475"/>
                </a:cubicBezTo>
                <a:cubicBezTo>
                  <a:pt x="40989" y="60296"/>
                  <a:pt x="-10340" y="82521"/>
                  <a:pt x="1831" y="79875"/>
                </a:cubicBezTo>
                <a:cubicBezTo>
                  <a:pt x="14002" y="77229"/>
                  <a:pt x="91789" y="36483"/>
                  <a:pt x="144706" y="38600"/>
                </a:cubicBezTo>
                <a:cubicBezTo>
                  <a:pt x="197623" y="40717"/>
                  <a:pt x="274352" y="80933"/>
                  <a:pt x="319331" y="92575"/>
                </a:cubicBezTo>
                <a:cubicBezTo>
                  <a:pt x="364310" y="104217"/>
                  <a:pt x="384419" y="105804"/>
                  <a:pt x="414581" y="108450"/>
                </a:cubicBezTo>
                <a:cubicBezTo>
                  <a:pt x="444743" y="111096"/>
                  <a:pt x="479669" y="113212"/>
                  <a:pt x="500306" y="108450"/>
                </a:cubicBezTo>
                <a:cubicBezTo>
                  <a:pt x="520943" y="103688"/>
                  <a:pt x="541052" y="94162"/>
                  <a:pt x="538406" y="79875"/>
                </a:cubicBezTo>
                <a:cubicBezTo>
                  <a:pt x="535760" y="65588"/>
                  <a:pt x="463793" y="5792"/>
                  <a:pt x="455856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A6E6B63-E97C-4598-99AA-3523DB509739}"/>
              </a:ext>
            </a:extLst>
          </p:cNvPr>
          <p:cNvSpPr/>
          <p:nvPr/>
        </p:nvSpPr>
        <p:spPr>
          <a:xfrm>
            <a:off x="5083175" y="4971835"/>
            <a:ext cx="466334" cy="98843"/>
          </a:xfrm>
          <a:custGeom>
            <a:avLst/>
            <a:gdLst>
              <a:gd name="connsiteX0" fmla="*/ 0 w 466334"/>
              <a:gd name="connsiteY0" fmla="*/ 35140 h 98843"/>
              <a:gd name="connsiteX1" fmla="*/ 168275 w 466334"/>
              <a:gd name="connsiteY1" fmla="*/ 38315 h 98843"/>
              <a:gd name="connsiteX2" fmla="*/ 269875 w 466334"/>
              <a:gd name="connsiteY2" fmla="*/ 79590 h 98843"/>
              <a:gd name="connsiteX3" fmla="*/ 396875 w 466334"/>
              <a:gd name="connsiteY3" fmla="*/ 82765 h 98843"/>
              <a:gd name="connsiteX4" fmla="*/ 415925 w 466334"/>
              <a:gd name="connsiteY4" fmla="*/ 79590 h 98843"/>
              <a:gd name="connsiteX5" fmla="*/ 419100 w 466334"/>
              <a:gd name="connsiteY5" fmla="*/ 215 h 98843"/>
              <a:gd name="connsiteX6" fmla="*/ 425450 w 466334"/>
              <a:gd name="connsiteY6" fmla="*/ 57365 h 98843"/>
              <a:gd name="connsiteX7" fmla="*/ 463550 w 466334"/>
              <a:gd name="connsiteY7" fmla="*/ 95465 h 98843"/>
              <a:gd name="connsiteX8" fmla="*/ 339725 w 466334"/>
              <a:gd name="connsiteY8" fmla="*/ 92290 h 98843"/>
              <a:gd name="connsiteX9" fmla="*/ 203200 w 466334"/>
              <a:gd name="connsiteY9" fmla="*/ 54190 h 98843"/>
              <a:gd name="connsiteX10" fmla="*/ 127000 w 466334"/>
              <a:gd name="connsiteY10" fmla="*/ 54190 h 98843"/>
              <a:gd name="connsiteX11" fmla="*/ 0 w 466334"/>
              <a:gd name="connsiteY11" fmla="*/ 35140 h 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334" h="98843">
                <a:moveTo>
                  <a:pt x="0" y="35140"/>
                </a:moveTo>
                <a:cubicBezTo>
                  <a:pt x="61648" y="33023"/>
                  <a:pt x="123296" y="30907"/>
                  <a:pt x="168275" y="38315"/>
                </a:cubicBezTo>
                <a:cubicBezTo>
                  <a:pt x="213254" y="45723"/>
                  <a:pt x="231775" y="72182"/>
                  <a:pt x="269875" y="79590"/>
                </a:cubicBezTo>
                <a:cubicBezTo>
                  <a:pt x="307975" y="86998"/>
                  <a:pt x="372533" y="82765"/>
                  <a:pt x="396875" y="82765"/>
                </a:cubicBezTo>
                <a:cubicBezTo>
                  <a:pt x="421217" y="82765"/>
                  <a:pt x="412221" y="93348"/>
                  <a:pt x="415925" y="79590"/>
                </a:cubicBezTo>
                <a:cubicBezTo>
                  <a:pt x="419629" y="65832"/>
                  <a:pt x="417513" y="3919"/>
                  <a:pt x="419100" y="215"/>
                </a:cubicBezTo>
                <a:cubicBezTo>
                  <a:pt x="420687" y="-3489"/>
                  <a:pt x="418042" y="41490"/>
                  <a:pt x="425450" y="57365"/>
                </a:cubicBezTo>
                <a:cubicBezTo>
                  <a:pt x="432858" y="73240"/>
                  <a:pt x="477837" y="89644"/>
                  <a:pt x="463550" y="95465"/>
                </a:cubicBezTo>
                <a:cubicBezTo>
                  <a:pt x="449263" y="101286"/>
                  <a:pt x="383117" y="99169"/>
                  <a:pt x="339725" y="92290"/>
                </a:cubicBezTo>
                <a:cubicBezTo>
                  <a:pt x="296333" y="85411"/>
                  <a:pt x="238654" y="60540"/>
                  <a:pt x="203200" y="54190"/>
                </a:cubicBezTo>
                <a:cubicBezTo>
                  <a:pt x="167746" y="47840"/>
                  <a:pt x="127000" y="54190"/>
                  <a:pt x="127000" y="54190"/>
                </a:cubicBezTo>
                <a:lnTo>
                  <a:pt x="0" y="35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1DED1F7-B53A-FC5F-80FA-06A84C8B8655}"/>
              </a:ext>
            </a:extLst>
          </p:cNvPr>
          <p:cNvSpPr/>
          <p:nvPr/>
        </p:nvSpPr>
        <p:spPr>
          <a:xfrm>
            <a:off x="5170657" y="4870371"/>
            <a:ext cx="372524" cy="99527"/>
          </a:xfrm>
          <a:custGeom>
            <a:avLst/>
            <a:gdLst>
              <a:gd name="connsiteX0" fmla="*/ 4593 w 372524"/>
              <a:gd name="connsiteY0" fmla="*/ 98504 h 99527"/>
              <a:gd name="connsiteX1" fmla="*/ 214143 w 372524"/>
              <a:gd name="connsiteY1" fmla="*/ 44529 h 99527"/>
              <a:gd name="connsiteX2" fmla="*/ 369718 w 372524"/>
              <a:gd name="connsiteY2" fmla="*/ 44529 h 99527"/>
              <a:gd name="connsiteX3" fmla="*/ 299868 w 372524"/>
              <a:gd name="connsiteY3" fmla="*/ 28654 h 99527"/>
              <a:gd name="connsiteX4" fmla="*/ 122068 w 372524"/>
              <a:gd name="connsiteY4" fmla="*/ 79 h 99527"/>
              <a:gd name="connsiteX5" fmla="*/ 150643 w 372524"/>
              <a:gd name="connsiteY5" fmla="*/ 38179 h 99527"/>
              <a:gd name="connsiteX6" fmla="*/ 77618 w 372524"/>
              <a:gd name="connsiteY6" fmla="*/ 76279 h 99527"/>
              <a:gd name="connsiteX7" fmla="*/ 4593 w 372524"/>
              <a:gd name="connsiteY7" fmla="*/ 98504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99527">
                <a:moveTo>
                  <a:pt x="4593" y="98504"/>
                </a:moveTo>
                <a:cubicBezTo>
                  <a:pt x="27347" y="93212"/>
                  <a:pt x="153289" y="53525"/>
                  <a:pt x="214143" y="44529"/>
                </a:cubicBezTo>
                <a:cubicBezTo>
                  <a:pt x="274997" y="35533"/>
                  <a:pt x="355431" y="47175"/>
                  <a:pt x="369718" y="44529"/>
                </a:cubicBezTo>
                <a:cubicBezTo>
                  <a:pt x="384005" y="41883"/>
                  <a:pt x="341143" y="36062"/>
                  <a:pt x="299868" y="28654"/>
                </a:cubicBezTo>
                <a:cubicBezTo>
                  <a:pt x="258593" y="21246"/>
                  <a:pt x="146939" y="-1509"/>
                  <a:pt x="122068" y="79"/>
                </a:cubicBezTo>
                <a:cubicBezTo>
                  <a:pt x="97197" y="1666"/>
                  <a:pt x="158051" y="25479"/>
                  <a:pt x="150643" y="38179"/>
                </a:cubicBezTo>
                <a:cubicBezTo>
                  <a:pt x="143235" y="50879"/>
                  <a:pt x="105664" y="65166"/>
                  <a:pt x="77618" y="76279"/>
                </a:cubicBezTo>
                <a:cubicBezTo>
                  <a:pt x="49572" y="87391"/>
                  <a:pt x="-18161" y="103796"/>
                  <a:pt x="4593" y="98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6CABDBE-56E4-FEB0-B9CA-1822EABB85A3}"/>
              </a:ext>
            </a:extLst>
          </p:cNvPr>
          <p:cNvSpPr/>
          <p:nvPr/>
        </p:nvSpPr>
        <p:spPr>
          <a:xfrm>
            <a:off x="5230769" y="4899586"/>
            <a:ext cx="235390" cy="164606"/>
          </a:xfrm>
          <a:custGeom>
            <a:avLst/>
            <a:gdLst>
              <a:gd name="connsiteX0" fmla="*/ 192131 w 235390"/>
              <a:gd name="connsiteY0" fmla="*/ 12139 h 164606"/>
              <a:gd name="connsiteX1" fmla="*/ 230231 w 235390"/>
              <a:gd name="connsiteY1" fmla="*/ 88339 h 164606"/>
              <a:gd name="connsiteX2" fmla="*/ 227056 w 235390"/>
              <a:gd name="connsiteY2" fmla="*/ 135964 h 164606"/>
              <a:gd name="connsiteX3" fmla="*/ 157206 w 235390"/>
              <a:gd name="connsiteY3" fmla="*/ 164539 h 164606"/>
              <a:gd name="connsiteX4" fmla="*/ 46081 w 235390"/>
              <a:gd name="connsiteY4" fmla="*/ 142314 h 164606"/>
              <a:gd name="connsiteX5" fmla="*/ 1631 w 235390"/>
              <a:gd name="connsiteY5" fmla="*/ 94689 h 164606"/>
              <a:gd name="connsiteX6" fmla="*/ 14331 w 235390"/>
              <a:gd name="connsiteY6" fmla="*/ 56589 h 164606"/>
              <a:gd name="connsiteX7" fmla="*/ 58781 w 235390"/>
              <a:gd name="connsiteY7" fmla="*/ 28014 h 164606"/>
              <a:gd name="connsiteX8" fmla="*/ 119106 w 235390"/>
              <a:gd name="connsiteY8" fmla="*/ 2614 h 164606"/>
              <a:gd name="connsiteX9" fmla="*/ 192131 w 235390"/>
              <a:gd name="connsiteY9" fmla="*/ 12139 h 1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90" h="164606">
                <a:moveTo>
                  <a:pt x="192131" y="12139"/>
                </a:moveTo>
                <a:cubicBezTo>
                  <a:pt x="210652" y="26426"/>
                  <a:pt x="224410" y="67702"/>
                  <a:pt x="230231" y="88339"/>
                </a:cubicBezTo>
                <a:cubicBezTo>
                  <a:pt x="236052" y="108976"/>
                  <a:pt x="239227" y="123264"/>
                  <a:pt x="227056" y="135964"/>
                </a:cubicBezTo>
                <a:cubicBezTo>
                  <a:pt x="214885" y="148664"/>
                  <a:pt x="187368" y="163481"/>
                  <a:pt x="157206" y="164539"/>
                </a:cubicBezTo>
                <a:cubicBezTo>
                  <a:pt x="127044" y="165597"/>
                  <a:pt x="72010" y="153956"/>
                  <a:pt x="46081" y="142314"/>
                </a:cubicBezTo>
                <a:cubicBezTo>
                  <a:pt x="20152" y="130672"/>
                  <a:pt x="6923" y="108976"/>
                  <a:pt x="1631" y="94689"/>
                </a:cubicBezTo>
                <a:cubicBezTo>
                  <a:pt x="-3661" y="80402"/>
                  <a:pt x="4806" y="67702"/>
                  <a:pt x="14331" y="56589"/>
                </a:cubicBezTo>
                <a:cubicBezTo>
                  <a:pt x="23856" y="45477"/>
                  <a:pt x="41318" y="37010"/>
                  <a:pt x="58781" y="28014"/>
                </a:cubicBezTo>
                <a:cubicBezTo>
                  <a:pt x="76243" y="19018"/>
                  <a:pt x="102173" y="6847"/>
                  <a:pt x="119106" y="2614"/>
                </a:cubicBezTo>
                <a:cubicBezTo>
                  <a:pt x="136039" y="-1619"/>
                  <a:pt x="173610" y="-2148"/>
                  <a:pt x="192131" y="12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91433258-392C-A353-26E0-318BABC7367E}"/>
              </a:ext>
            </a:extLst>
          </p:cNvPr>
          <p:cNvSpPr/>
          <p:nvPr/>
        </p:nvSpPr>
        <p:spPr>
          <a:xfrm>
            <a:off x="5292725" y="4956175"/>
            <a:ext cx="47625" cy="47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0F19926-3340-FA56-65DD-A4BBE5C5B5C5}"/>
              </a:ext>
            </a:extLst>
          </p:cNvPr>
          <p:cNvSpPr/>
          <p:nvPr/>
        </p:nvSpPr>
        <p:spPr>
          <a:xfrm>
            <a:off x="5118011" y="4467212"/>
            <a:ext cx="374897" cy="266835"/>
          </a:xfrm>
          <a:custGeom>
            <a:avLst/>
            <a:gdLst>
              <a:gd name="connsiteX0" fmla="*/ 92164 w 374897"/>
              <a:gd name="connsiteY0" fmla="*/ 13 h 266835"/>
              <a:gd name="connsiteX1" fmla="*/ 95339 w 374897"/>
              <a:gd name="connsiteY1" fmla="*/ 88913 h 266835"/>
              <a:gd name="connsiteX2" fmla="*/ 3264 w 374897"/>
              <a:gd name="connsiteY2" fmla="*/ 177813 h 266835"/>
              <a:gd name="connsiteX3" fmla="*/ 79464 w 374897"/>
              <a:gd name="connsiteY3" fmla="*/ 142888 h 266835"/>
              <a:gd name="connsiteX4" fmla="*/ 89 w 374897"/>
              <a:gd name="connsiteY4" fmla="*/ 234963 h 266835"/>
              <a:gd name="connsiteX5" fmla="*/ 98514 w 374897"/>
              <a:gd name="connsiteY5" fmla="*/ 203213 h 266835"/>
              <a:gd name="connsiteX6" fmla="*/ 235039 w 374897"/>
              <a:gd name="connsiteY6" fmla="*/ 187338 h 266835"/>
              <a:gd name="connsiteX7" fmla="*/ 6439 w 374897"/>
              <a:gd name="connsiteY7" fmla="*/ 266713 h 266835"/>
              <a:gd name="connsiteX8" fmla="*/ 133439 w 374897"/>
              <a:gd name="connsiteY8" fmla="*/ 203213 h 266835"/>
              <a:gd name="connsiteX9" fmla="*/ 374739 w 374897"/>
              <a:gd name="connsiteY9" fmla="*/ 114313 h 266835"/>
              <a:gd name="connsiteX10" fmla="*/ 95339 w 374897"/>
              <a:gd name="connsiteY10" fmla="*/ 219088 h 266835"/>
              <a:gd name="connsiteX11" fmla="*/ 3264 w 374897"/>
              <a:gd name="connsiteY11" fmla="*/ 206388 h 266835"/>
              <a:gd name="connsiteX12" fmla="*/ 73114 w 374897"/>
              <a:gd name="connsiteY12" fmla="*/ 95263 h 266835"/>
              <a:gd name="connsiteX13" fmla="*/ 22314 w 374897"/>
              <a:gd name="connsiteY13" fmla="*/ 120663 h 266835"/>
              <a:gd name="connsiteX14" fmla="*/ 101689 w 374897"/>
              <a:gd name="connsiteY14" fmla="*/ 82563 h 266835"/>
              <a:gd name="connsiteX15" fmla="*/ 92164 w 374897"/>
              <a:gd name="connsiteY15" fmla="*/ 13 h 26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897" h="266835">
                <a:moveTo>
                  <a:pt x="92164" y="13"/>
                </a:moveTo>
                <a:cubicBezTo>
                  <a:pt x="91106" y="1071"/>
                  <a:pt x="110156" y="59280"/>
                  <a:pt x="95339" y="88913"/>
                </a:cubicBezTo>
                <a:cubicBezTo>
                  <a:pt x="80522" y="118546"/>
                  <a:pt x="5910" y="168817"/>
                  <a:pt x="3264" y="177813"/>
                </a:cubicBezTo>
                <a:cubicBezTo>
                  <a:pt x="618" y="186809"/>
                  <a:pt x="79993" y="133363"/>
                  <a:pt x="79464" y="142888"/>
                </a:cubicBezTo>
                <a:cubicBezTo>
                  <a:pt x="78935" y="152413"/>
                  <a:pt x="-3086" y="224909"/>
                  <a:pt x="89" y="234963"/>
                </a:cubicBezTo>
                <a:cubicBezTo>
                  <a:pt x="3264" y="245017"/>
                  <a:pt x="59356" y="211150"/>
                  <a:pt x="98514" y="203213"/>
                </a:cubicBezTo>
                <a:cubicBezTo>
                  <a:pt x="137672" y="195276"/>
                  <a:pt x="250385" y="176755"/>
                  <a:pt x="235039" y="187338"/>
                </a:cubicBezTo>
                <a:cubicBezTo>
                  <a:pt x="219693" y="197921"/>
                  <a:pt x="23372" y="264067"/>
                  <a:pt x="6439" y="266713"/>
                </a:cubicBezTo>
                <a:cubicBezTo>
                  <a:pt x="-10494" y="269359"/>
                  <a:pt x="72056" y="228613"/>
                  <a:pt x="133439" y="203213"/>
                </a:cubicBezTo>
                <a:cubicBezTo>
                  <a:pt x="194822" y="177813"/>
                  <a:pt x="381089" y="111667"/>
                  <a:pt x="374739" y="114313"/>
                </a:cubicBezTo>
                <a:cubicBezTo>
                  <a:pt x="368389" y="116959"/>
                  <a:pt x="157251" y="203742"/>
                  <a:pt x="95339" y="219088"/>
                </a:cubicBezTo>
                <a:cubicBezTo>
                  <a:pt x="33427" y="234434"/>
                  <a:pt x="6968" y="227026"/>
                  <a:pt x="3264" y="206388"/>
                </a:cubicBezTo>
                <a:cubicBezTo>
                  <a:pt x="-440" y="185750"/>
                  <a:pt x="69939" y="109550"/>
                  <a:pt x="73114" y="95263"/>
                </a:cubicBezTo>
                <a:cubicBezTo>
                  <a:pt x="76289" y="80976"/>
                  <a:pt x="17552" y="122780"/>
                  <a:pt x="22314" y="120663"/>
                </a:cubicBezTo>
                <a:cubicBezTo>
                  <a:pt x="27076" y="118546"/>
                  <a:pt x="92693" y="103730"/>
                  <a:pt x="101689" y="82563"/>
                </a:cubicBezTo>
                <a:cubicBezTo>
                  <a:pt x="110685" y="61396"/>
                  <a:pt x="93222" y="-1045"/>
                  <a:pt x="9216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69B2131-F1C1-8B25-8BD2-B6F92C0C48D6}"/>
              </a:ext>
            </a:extLst>
          </p:cNvPr>
          <p:cNvSpPr/>
          <p:nvPr/>
        </p:nvSpPr>
        <p:spPr>
          <a:xfrm>
            <a:off x="5161734" y="4472060"/>
            <a:ext cx="556662" cy="141328"/>
          </a:xfrm>
          <a:custGeom>
            <a:avLst/>
            <a:gdLst>
              <a:gd name="connsiteX0" fmla="*/ 816 w 556662"/>
              <a:gd name="connsiteY0" fmla="*/ 141215 h 141328"/>
              <a:gd name="connsiteX1" fmla="*/ 178616 w 556662"/>
              <a:gd name="connsiteY1" fmla="*/ 45965 h 141328"/>
              <a:gd name="connsiteX2" fmla="*/ 277041 w 556662"/>
              <a:gd name="connsiteY2" fmla="*/ 20565 h 141328"/>
              <a:gd name="connsiteX3" fmla="*/ 143691 w 556662"/>
              <a:gd name="connsiteY3" fmla="*/ 90415 h 141328"/>
              <a:gd name="connsiteX4" fmla="*/ 318316 w 556662"/>
              <a:gd name="connsiteY4" fmla="*/ 33265 h 141328"/>
              <a:gd name="connsiteX5" fmla="*/ 480241 w 556662"/>
              <a:gd name="connsiteY5" fmla="*/ 49140 h 141328"/>
              <a:gd name="connsiteX6" fmla="*/ 356416 w 556662"/>
              <a:gd name="connsiteY6" fmla="*/ 1515 h 141328"/>
              <a:gd name="connsiteX7" fmla="*/ 556441 w 556662"/>
              <a:gd name="connsiteY7" fmla="*/ 115815 h 141328"/>
              <a:gd name="connsiteX8" fmla="*/ 391341 w 556662"/>
              <a:gd name="connsiteY8" fmla="*/ 45965 h 141328"/>
              <a:gd name="connsiteX9" fmla="*/ 191316 w 556662"/>
              <a:gd name="connsiteY9" fmla="*/ 42790 h 141328"/>
              <a:gd name="connsiteX10" fmla="*/ 115116 w 556662"/>
              <a:gd name="connsiteY10" fmla="*/ 65015 h 141328"/>
              <a:gd name="connsiteX11" fmla="*/ 816 w 556662"/>
              <a:gd name="connsiteY11" fmla="*/ 141215 h 14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662" h="141328">
                <a:moveTo>
                  <a:pt x="816" y="141215"/>
                </a:moveTo>
                <a:cubicBezTo>
                  <a:pt x="11399" y="138040"/>
                  <a:pt x="132579" y="66073"/>
                  <a:pt x="178616" y="45965"/>
                </a:cubicBezTo>
                <a:cubicBezTo>
                  <a:pt x="224653" y="25857"/>
                  <a:pt x="282862" y="13157"/>
                  <a:pt x="277041" y="20565"/>
                </a:cubicBezTo>
                <a:cubicBezTo>
                  <a:pt x="271220" y="27973"/>
                  <a:pt x="136812" y="88298"/>
                  <a:pt x="143691" y="90415"/>
                </a:cubicBezTo>
                <a:cubicBezTo>
                  <a:pt x="150570" y="92532"/>
                  <a:pt x="262224" y="40144"/>
                  <a:pt x="318316" y="33265"/>
                </a:cubicBezTo>
                <a:cubicBezTo>
                  <a:pt x="374408" y="26386"/>
                  <a:pt x="473891" y="54432"/>
                  <a:pt x="480241" y="49140"/>
                </a:cubicBezTo>
                <a:cubicBezTo>
                  <a:pt x="486591" y="43848"/>
                  <a:pt x="343716" y="-9597"/>
                  <a:pt x="356416" y="1515"/>
                </a:cubicBezTo>
                <a:cubicBezTo>
                  <a:pt x="369116" y="12627"/>
                  <a:pt x="550620" y="108407"/>
                  <a:pt x="556441" y="115815"/>
                </a:cubicBezTo>
                <a:cubicBezTo>
                  <a:pt x="562262" y="123223"/>
                  <a:pt x="452195" y="58136"/>
                  <a:pt x="391341" y="45965"/>
                </a:cubicBezTo>
                <a:cubicBezTo>
                  <a:pt x="330487" y="33794"/>
                  <a:pt x="237353" y="39615"/>
                  <a:pt x="191316" y="42790"/>
                </a:cubicBezTo>
                <a:cubicBezTo>
                  <a:pt x="145279" y="45965"/>
                  <a:pt x="144749" y="50198"/>
                  <a:pt x="115116" y="65015"/>
                </a:cubicBezTo>
                <a:cubicBezTo>
                  <a:pt x="85483" y="79832"/>
                  <a:pt x="-9767" y="144390"/>
                  <a:pt x="816" y="14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E053396-C657-EDDB-D426-1F554E24678A}"/>
              </a:ext>
            </a:extLst>
          </p:cNvPr>
          <p:cNvSpPr/>
          <p:nvPr/>
        </p:nvSpPr>
        <p:spPr>
          <a:xfrm>
            <a:off x="5118089" y="4552931"/>
            <a:ext cx="584957" cy="133369"/>
          </a:xfrm>
          <a:custGeom>
            <a:avLst/>
            <a:gdLst>
              <a:gd name="connsiteX0" fmla="*/ 11 w 584957"/>
              <a:gd name="connsiteY0" fmla="*/ 133369 h 133369"/>
              <a:gd name="connsiteX1" fmla="*/ 292111 w 584957"/>
              <a:gd name="connsiteY1" fmla="*/ 31769 h 133369"/>
              <a:gd name="connsiteX2" fmla="*/ 403236 w 584957"/>
              <a:gd name="connsiteY2" fmla="*/ 19 h 133369"/>
              <a:gd name="connsiteX3" fmla="*/ 479436 w 584957"/>
              <a:gd name="connsiteY3" fmla="*/ 34944 h 133369"/>
              <a:gd name="connsiteX4" fmla="*/ 431811 w 584957"/>
              <a:gd name="connsiteY4" fmla="*/ 22244 h 133369"/>
              <a:gd name="connsiteX5" fmla="*/ 584211 w 584957"/>
              <a:gd name="connsiteY5" fmla="*/ 104794 h 133369"/>
              <a:gd name="connsiteX6" fmla="*/ 485786 w 584957"/>
              <a:gd name="connsiteY6" fmla="*/ 47644 h 133369"/>
              <a:gd name="connsiteX7" fmla="*/ 387361 w 584957"/>
              <a:gd name="connsiteY7" fmla="*/ 22244 h 133369"/>
              <a:gd name="connsiteX8" fmla="*/ 180986 w 584957"/>
              <a:gd name="connsiteY8" fmla="*/ 85744 h 133369"/>
              <a:gd name="connsiteX9" fmla="*/ 282586 w 584957"/>
              <a:gd name="connsiteY9" fmla="*/ 6369 h 133369"/>
              <a:gd name="connsiteX10" fmla="*/ 47636 w 584957"/>
              <a:gd name="connsiteY10" fmla="*/ 79394 h 133369"/>
              <a:gd name="connsiteX11" fmla="*/ 279411 w 584957"/>
              <a:gd name="connsiteY11" fmla="*/ 31769 h 133369"/>
              <a:gd name="connsiteX12" fmla="*/ 11 w 584957"/>
              <a:gd name="connsiteY12" fmla="*/ 133369 h 1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57" h="133369">
                <a:moveTo>
                  <a:pt x="11" y="133369"/>
                </a:moveTo>
                <a:cubicBezTo>
                  <a:pt x="2128" y="133369"/>
                  <a:pt x="224907" y="53994"/>
                  <a:pt x="292111" y="31769"/>
                </a:cubicBezTo>
                <a:cubicBezTo>
                  <a:pt x="359315" y="9544"/>
                  <a:pt x="372015" y="-510"/>
                  <a:pt x="403236" y="19"/>
                </a:cubicBezTo>
                <a:cubicBezTo>
                  <a:pt x="434457" y="548"/>
                  <a:pt x="474674" y="31240"/>
                  <a:pt x="479436" y="34944"/>
                </a:cubicBezTo>
                <a:cubicBezTo>
                  <a:pt x="484198" y="38648"/>
                  <a:pt x="414349" y="10602"/>
                  <a:pt x="431811" y="22244"/>
                </a:cubicBezTo>
                <a:cubicBezTo>
                  <a:pt x="449273" y="33886"/>
                  <a:pt x="575215" y="100561"/>
                  <a:pt x="584211" y="104794"/>
                </a:cubicBezTo>
                <a:cubicBezTo>
                  <a:pt x="593207" y="109027"/>
                  <a:pt x="518594" y="61402"/>
                  <a:pt x="485786" y="47644"/>
                </a:cubicBezTo>
                <a:cubicBezTo>
                  <a:pt x="452978" y="33886"/>
                  <a:pt x="438161" y="15894"/>
                  <a:pt x="387361" y="22244"/>
                </a:cubicBezTo>
                <a:cubicBezTo>
                  <a:pt x="336561" y="28594"/>
                  <a:pt x="198449" y="88390"/>
                  <a:pt x="180986" y="85744"/>
                </a:cubicBezTo>
                <a:cubicBezTo>
                  <a:pt x="163523" y="83098"/>
                  <a:pt x="304811" y="7427"/>
                  <a:pt x="282586" y="6369"/>
                </a:cubicBezTo>
                <a:cubicBezTo>
                  <a:pt x="260361" y="5311"/>
                  <a:pt x="48165" y="75161"/>
                  <a:pt x="47636" y="79394"/>
                </a:cubicBezTo>
                <a:cubicBezTo>
                  <a:pt x="47107" y="83627"/>
                  <a:pt x="279940" y="24890"/>
                  <a:pt x="279411" y="31769"/>
                </a:cubicBezTo>
                <a:cubicBezTo>
                  <a:pt x="278882" y="38648"/>
                  <a:pt x="-2106" y="133369"/>
                  <a:pt x="11" y="133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E865957-C467-1941-83D7-8AC4590973B6}"/>
              </a:ext>
            </a:extLst>
          </p:cNvPr>
          <p:cNvSpPr/>
          <p:nvPr/>
        </p:nvSpPr>
        <p:spPr>
          <a:xfrm>
            <a:off x="5175873" y="4441821"/>
            <a:ext cx="415335" cy="130261"/>
          </a:xfrm>
          <a:custGeom>
            <a:avLst/>
            <a:gdLst>
              <a:gd name="connsiteX0" fmla="*/ 110502 w 415335"/>
              <a:gd name="connsiteY0" fmla="*/ 4 h 130261"/>
              <a:gd name="connsiteX1" fmla="*/ 110502 w 415335"/>
              <a:gd name="connsiteY1" fmla="*/ 73029 h 130261"/>
              <a:gd name="connsiteX2" fmla="*/ 50177 w 415335"/>
              <a:gd name="connsiteY2" fmla="*/ 130179 h 130261"/>
              <a:gd name="connsiteX3" fmla="*/ 174002 w 415335"/>
              <a:gd name="connsiteY3" fmla="*/ 73029 h 130261"/>
              <a:gd name="connsiteX4" fmla="*/ 285127 w 415335"/>
              <a:gd name="connsiteY4" fmla="*/ 60329 h 130261"/>
              <a:gd name="connsiteX5" fmla="*/ 240677 w 415335"/>
              <a:gd name="connsiteY5" fmla="*/ 34929 h 130261"/>
              <a:gd name="connsiteX6" fmla="*/ 415302 w 415335"/>
              <a:gd name="connsiteY6" fmla="*/ 69854 h 130261"/>
              <a:gd name="connsiteX7" fmla="*/ 224802 w 415335"/>
              <a:gd name="connsiteY7" fmla="*/ 63504 h 130261"/>
              <a:gd name="connsiteX8" fmla="*/ 2552 w 415335"/>
              <a:gd name="connsiteY8" fmla="*/ 130179 h 130261"/>
              <a:gd name="connsiteX9" fmla="*/ 104152 w 415335"/>
              <a:gd name="connsiteY9" fmla="*/ 76204 h 130261"/>
              <a:gd name="connsiteX10" fmla="*/ 110502 w 415335"/>
              <a:gd name="connsiteY10" fmla="*/ 4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335" h="130261">
                <a:moveTo>
                  <a:pt x="110502" y="4"/>
                </a:moveTo>
                <a:cubicBezTo>
                  <a:pt x="111560" y="-525"/>
                  <a:pt x="120556" y="51333"/>
                  <a:pt x="110502" y="73029"/>
                </a:cubicBezTo>
                <a:cubicBezTo>
                  <a:pt x="100448" y="94725"/>
                  <a:pt x="39594" y="130179"/>
                  <a:pt x="50177" y="130179"/>
                </a:cubicBezTo>
                <a:cubicBezTo>
                  <a:pt x="60760" y="130179"/>
                  <a:pt x="134844" y="84671"/>
                  <a:pt x="174002" y="73029"/>
                </a:cubicBezTo>
                <a:cubicBezTo>
                  <a:pt x="213160" y="61387"/>
                  <a:pt x="274015" y="66679"/>
                  <a:pt x="285127" y="60329"/>
                </a:cubicBezTo>
                <a:cubicBezTo>
                  <a:pt x="296239" y="53979"/>
                  <a:pt x="218981" y="33342"/>
                  <a:pt x="240677" y="34929"/>
                </a:cubicBezTo>
                <a:cubicBezTo>
                  <a:pt x="262373" y="36516"/>
                  <a:pt x="417948" y="65092"/>
                  <a:pt x="415302" y="69854"/>
                </a:cubicBezTo>
                <a:cubicBezTo>
                  <a:pt x="412656" y="74616"/>
                  <a:pt x="293594" y="53450"/>
                  <a:pt x="224802" y="63504"/>
                </a:cubicBezTo>
                <a:cubicBezTo>
                  <a:pt x="156010" y="73558"/>
                  <a:pt x="22660" y="128062"/>
                  <a:pt x="2552" y="130179"/>
                </a:cubicBezTo>
                <a:cubicBezTo>
                  <a:pt x="-17556" y="132296"/>
                  <a:pt x="87219" y="93137"/>
                  <a:pt x="104152" y="76204"/>
                </a:cubicBezTo>
                <a:cubicBezTo>
                  <a:pt x="121085" y="59271"/>
                  <a:pt x="109444" y="533"/>
                  <a:pt x="11050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39EE265-D840-6DAB-57AC-7AA38D9A959A}"/>
              </a:ext>
            </a:extLst>
          </p:cNvPr>
          <p:cNvSpPr/>
          <p:nvPr/>
        </p:nvSpPr>
        <p:spPr>
          <a:xfrm>
            <a:off x="3787373" y="4514384"/>
            <a:ext cx="412804" cy="165599"/>
          </a:xfrm>
          <a:custGeom>
            <a:avLst/>
            <a:gdLst>
              <a:gd name="connsiteX0" fmla="*/ 409977 w 412804"/>
              <a:gd name="connsiteY0" fmla="*/ 60791 h 165599"/>
              <a:gd name="connsiteX1" fmla="*/ 282977 w 412804"/>
              <a:gd name="connsiteY1" fmla="*/ 95716 h 165599"/>
              <a:gd name="connsiteX2" fmla="*/ 181377 w 412804"/>
              <a:gd name="connsiteY2" fmla="*/ 165566 h 165599"/>
              <a:gd name="connsiteX3" fmla="*/ 254402 w 412804"/>
              <a:gd name="connsiteY3" fmla="*/ 105241 h 165599"/>
              <a:gd name="connsiteX4" fmla="*/ 149627 w 412804"/>
              <a:gd name="connsiteY4" fmla="*/ 121116 h 165599"/>
              <a:gd name="connsiteX5" fmla="*/ 216302 w 412804"/>
              <a:gd name="connsiteY5" fmla="*/ 95716 h 165599"/>
              <a:gd name="connsiteX6" fmla="*/ 402 w 412804"/>
              <a:gd name="connsiteY6" fmla="*/ 105241 h 165599"/>
              <a:gd name="connsiteX7" fmla="*/ 162327 w 412804"/>
              <a:gd name="connsiteY7" fmla="*/ 98891 h 165599"/>
              <a:gd name="connsiteX8" fmla="*/ 159152 w 412804"/>
              <a:gd name="connsiteY8" fmla="*/ 60791 h 165599"/>
              <a:gd name="connsiteX9" fmla="*/ 238527 w 412804"/>
              <a:gd name="connsiteY9" fmla="*/ 89366 h 165599"/>
              <a:gd name="connsiteX10" fmla="*/ 213127 w 412804"/>
              <a:gd name="connsiteY10" fmla="*/ 41741 h 165599"/>
              <a:gd name="connsiteX11" fmla="*/ 273452 w 412804"/>
              <a:gd name="connsiteY11" fmla="*/ 63966 h 165599"/>
              <a:gd name="connsiteX12" fmla="*/ 289327 w 412804"/>
              <a:gd name="connsiteY12" fmla="*/ 6816 h 165599"/>
              <a:gd name="connsiteX13" fmla="*/ 321077 w 412804"/>
              <a:gd name="connsiteY13" fmla="*/ 63966 h 165599"/>
              <a:gd name="connsiteX14" fmla="*/ 368702 w 412804"/>
              <a:gd name="connsiteY14" fmla="*/ 466 h 165599"/>
              <a:gd name="connsiteX15" fmla="*/ 409977 w 412804"/>
              <a:gd name="connsiteY15" fmla="*/ 60791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804" h="165599">
                <a:moveTo>
                  <a:pt x="409977" y="60791"/>
                </a:moveTo>
                <a:cubicBezTo>
                  <a:pt x="395689" y="76666"/>
                  <a:pt x="321077" y="78254"/>
                  <a:pt x="282977" y="95716"/>
                </a:cubicBezTo>
                <a:cubicBezTo>
                  <a:pt x="244877" y="113178"/>
                  <a:pt x="186139" y="163979"/>
                  <a:pt x="181377" y="165566"/>
                </a:cubicBezTo>
                <a:cubicBezTo>
                  <a:pt x="176615" y="167153"/>
                  <a:pt x="259694" y="112649"/>
                  <a:pt x="254402" y="105241"/>
                </a:cubicBezTo>
                <a:cubicBezTo>
                  <a:pt x="249110" y="97833"/>
                  <a:pt x="155977" y="122704"/>
                  <a:pt x="149627" y="121116"/>
                </a:cubicBezTo>
                <a:cubicBezTo>
                  <a:pt x="143277" y="119529"/>
                  <a:pt x="241173" y="98362"/>
                  <a:pt x="216302" y="95716"/>
                </a:cubicBezTo>
                <a:cubicBezTo>
                  <a:pt x="191431" y="93070"/>
                  <a:pt x="9398" y="104712"/>
                  <a:pt x="402" y="105241"/>
                </a:cubicBezTo>
                <a:cubicBezTo>
                  <a:pt x="-8594" y="105770"/>
                  <a:pt x="135869" y="106299"/>
                  <a:pt x="162327" y="98891"/>
                </a:cubicBezTo>
                <a:cubicBezTo>
                  <a:pt x="188785" y="91483"/>
                  <a:pt x="146452" y="62378"/>
                  <a:pt x="159152" y="60791"/>
                </a:cubicBezTo>
                <a:cubicBezTo>
                  <a:pt x="171852" y="59204"/>
                  <a:pt x="229531" y="92541"/>
                  <a:pt x="238527" y="89366"/>
                </a:cubicBezTo>
                <a:cubicBezTo>
                  <a:pt x="247523" y="86191"/>
                  <a:pt x="207306" y="45974"/>
                  <a:pt x="213127" y="41741"/>
                </a:cubicBezTo>
                <a:cubicBezTo>
                  <a:pt x="218948" y="37508"/>
                  <a:pt x="260752" y="69787"/>
                  <a:pt x="273452" y="63966"/>
                </a:cubicBezTo>
                <a:cubicBezTo>
                  <a:pt x="286152" y="58145"/>
                  <a:pt x="281390" y="6816"/>
                  <a:pt x="289327" y="6816"/>
                </a:cubicBezTo>
                <a:cubicBezTo>
                  <a:pt x="297264" y="6816"/>
                  <a:pt x="307848" y="65024"/>
                  <a:pt x="321077" y="63966"/>
                </a:cubicBezTo>
                <a:cubicBezTo>
                  <a:pt x="334306" y="62908"/>
                  <a:pt x="357060" y="6287"/>
                  <a:pt x="368702" y="466"/>
                </a:cubicBezTo>
                <a:cubicBezTo>
                  <a:pt x="380344" y="-5355"/>
                  <a:pt x="424265" y="44916"/>
                  <a:pt x="409977" y="60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E3565E1-B39D-E591-D093-92CC3FE31A10}"/>
              </a:ext>
            </a:extLst>
          </p:cNvPr>
          <p:cNvSpPr/>
          <p:nvPr/>
        </p:nvSpPr>
        <p:spPr>
          <a:xfrm>
            <a:off x="4152488" y="4463195"/>
            <a:ext cx="378472" cy="372699"/>
          </a:xfrm>
          <a:custGeom>
            <a:avLst/>
            <a:gdLst>
              <a:gd name="connsiteX0" fmla="*/ 412 w 378472"/>
              <a:gd name="connsiteY0" fmla="*/ 115155 h 372699"/>
              <a:gd name="connsiteX1" fmla="*/ 124237 w 378472"/>
              <a:gd name="connsiteY1" fmla="*/ 121505 h 372699"/>
              <a:gd name="connsiteX2" fmla="*/ 152812 w 378472"/>
              <a:gd name="connsiteY2" fmla="*/ 855 h 372699"/>
              <a:gd name="connsiteX3" fmla="*/ 152812 w 378472"/>
              <a:gd name="connsiteY3" fmla="*/ 70705 h 372699"/>
              <a:gd name="connsiteX4" fmla="*/ 162337 w 378472"/>
              <a:gd name="connsiteY4" fmla="*/ 131030 h 372699"/>
              <a:gd name="connsiteX5" fmla="*/ 229012 w 378472"/>
              <a:gd name="connsiteY5" fmla="*/ 48480 h 372699"/>
              <a:gd name="connsiteX6" fmla="*/ 276637 w 378472"/>
              <a:gd name="connsiteY6" fmla="*/ 16730 h 372699"/>
              <a:gd name="connsiteX7" fmla="*/ 200437 w 378472"/>
              <a:gd name="connsiteY7" fmla="*/ 137380 h 372699"/>
              <a:gd name="connsiteX8" fmla="*/ 235362 w 378472"/>
              <a:gd name="connsiteY8" fmla="*/ 181830 h 372699"/>
              <a:gd name="connsiteX9" fmla="*/ 270287 w 378472"/>
              <a:gd name="connsiteY9" fmla="*/ 99280 h 372699"/>
              <a:gd name="connsiteX10" fmla="*/ 244887 w 378472"/>
              <a:gd name="connsiteY10" fmla="*/ 191355 h 372699"/>
              <a:gd name="connsiteX11" fmla="*/ 279812 w 378472"/>
              <a:gd name="connsiteY11" fmla="*/ 169130 h 372699"/>
              <a:gd name="connsiteX12" fmla="*/ 276637 w 378472"/>
              <a:gd name="connsiteY12" fmla="*/ 207230 h 372699"/>
              <a:gd name="connsiteX13" fmla="*/ 378237 w 378472"/>
              <a:gd name="connsiteY13" fmla="*/ 162780 h 372699"/>
              <a:gd name="connsiteX14" fmla="*/ 305212 w 378472"/>
              <a:gd name="connsiteY14" fmla="*/ 216755 h 372699"/>
              <a:gd name="connsiteX15" fmla="*/ 324262 w 378472"/>
              <a:gd name="connsiteY15" fmla="*/ 308830 h 372699"/>
              <a:gd name="connsiteX16" fmla="*/ 368712 w 378472"/>
              <a:gd name="connsiteY16" fmla="*/ 372330 h 372699"/>
              <a:gd name="connsiteX17" fmla="*/ 317912 w 378472"/>
              <a:gd name="connsiteY17" fmla="*/ 280255 h 372699"/>
              <a:gd name="connsiteX18" fmla="*/ 171862 w 378472"/>
              <a:gd name="connsiteY18" fmla="*/ 134205 h 372699"/>
              <a:gd name="connsiteX19" fmla="*/ 232187 w 378472"/>
              <a:gd name="connsiteY19" fmla="*/ 207230 h 372699"/>
              <a:gd name="connsiteX20" fmla="*/ 108362 w 378472"/>
              <a:gd name="connsiteY20" fmla="*/ 127855 h 372699"/>
              <a:gd name="connsiteX21" fmla="*/ 86137 w 378472"/>
              <a:gd name="connsiteY21" fmla="*/ 118330 h 372699"/>
              <a:gd name="connsiteX22" fmla="*/ 412 w 378472"/>
              <a:gd name="connsiteY22" fmla="*/ 115155 h 37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472" h="372699">
                <a:moveTo>
                  <a:pt x="412" y="115155"/>
                </a:moveTo>
                <a:cubicBezTo>
                  <a:pt x="6762" y="115684"/>
                  <a:pt x="98837" y="140555"/>
                  <a:pt x="124237" y="121505"/>
                </a:cubicBezTo>
                <a:cubicBezTo>
                  <a:pt x="149637" y="102455"/>
                  <a:pt x="148049" y="9322"/>
                  <a:pt x="152812" y="855"/>
                </a:cubicBezTo>
                <a:cubicBezTo>
                  <a:pt x="157575" y="-7612"/>
                  <a:pt x="151225" y="49009"/>
                  <a:pt x="152812" y="70705"/>
                </a:cubicBezTo>
                <a:cubicBezTo>
                  <a:pt x="154399" y="92401"/>
                  <a:pt x="149637" y="134734"/>
                  <a:pt x="162337" y="131030"/>
                </a:cubicBezTo>
                <a:cubicBezTo>
                  <a:pt x="175037" y="127326"/>
                  <a:pt x="209962" y="67530"/>
                  <a:pt x="229012" y="48480"/>
                </a:cubicBezTo>
                <a:cubicBezTo>
                  <a:pt x="248062" y="29430"/>
                  <a:pt x="281400" y="1913"/>
                  <a:pt x="276637" y="16730"/>
                </a:cubicBezTo>
                <a:cubicBezTo>
                  <a:pt x="271874" y="31547"/>
                  <a:pt x="207316" y="109863"/>
                  <a:pt x="200437" y="137380"/>
                </a:cubicBezTo>
                <a:cubicBezTo>
                  <a:pt x="193558" y="164897"/>
                  <a:pt x="223720" y="188180"/>
                  <a:pt x="235362" y="181830"/>
                </a:cubicBezTo>
                <a:cubicBezTo>
                  <a:pt x="247004" y="175480"/>
                  <a:pt x="268700" y="97693"/>
                  <a:pt x="270287" y="99280"/>
                </a:cubicBezTo>
                <a:cubicBezTo>
                  <a:pt x="271874" y="100867"/>
                  <a:pt x="243300" y="179713"/>
                  <a:pt x="244887" y="191355"/>
                </a:cubicBezTo>
                <a:cubicBezTo>
                  <a:pt x="246474" y="202997"/>
                  <a:pt x="274520" y="166484"/>
                  <a:pt x="279812" y="169130"/>
                </a:cubicBezTo>
                <a:cubicBezTo>
                  <a:pt x="285104" y="171776"/>
                  <a:pt x="260233" y="208288"/>
                  <a:pt x="276637" y="207230"/>
                </a:cubicBezTo>
                <a:cubicBezTo>
                  <a:pt x="293041" y="206172"/>
                  <a:pt x="373475" y="161193"/>
                  <a:pt x="378237" y="162780"/>
                </a:cubicBezTo>
                <a:cubicBezTo>
                  <a:pt x="382999" y="164367"/>
                  <a:pt x="314208" y="192413"/>
                  <a:pt x="305212" y="216755"/>
                </a:cubicBezTo>
                <a:cubicBezTo>
                  <a:pt x="296216" y="241097"/>
                  <a:pt x="313679" y="282901"/>
                  <a:pt x="324262" y="308830"/>
                </a:cubicBezTo>
                <a:cubicBezTo>
                  <a:pt x="334845" y="334759"/>
                  <a:pt x="369770" y="377092"/>
                  <a:pt x="368712" y="372330"/>
                </a:cubicBezTo>
                <a:cubicBezTo>
                  <a:pt x="367654" y="367568"/>
                  <a:pt x="350720" y="319943"/>
                  <a:pt x="317912" y="280255"/>
                </a:cubicBezTo>
                <a:cubicBezTo>
                  <a:pt x="285104" y="240567"/>
                  <a:pt x="186149" y="146376"/>
                  <a:pt x="171862" y="134205"/>
                </a:cubicBezTo>
                <a:cubicBezTo>
                  <a:pt x="157575" y="122034"/>
                  <a:pt x="242770" y="208288"/>
                  <a:pt x="232187" y="207230"/>
                </a:cubicBezTo>
                <a:cubicBezTo>
                  <a:pt x="221604" y="206172"/>
                  <a:pt x="132704" y="142672"/>
                  <a:pt x="108362" y="127855"/>
                </a:cubicBezTo>
                <a:cubicBezTo>
                  <a:pt x="84020" y="113038"/>
                  <a:pt x="109420" y="118859"/>
                  <a:pt x="86137" y="118330"/>
                </a:cubicBezTo>
                <a:cubicBezTo>
                  <a:pt x="62854" y="117801"/>
                  <a:pt x="-5938" y="114626"/>
                  <a:pt x="412" y="115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90B28A5-CE02-349D-7641-F391D13DEECB}"/>
              </a:ext>
            </a:extLst>
          </p:cNvPr>
          <p:cNvSpPr/>
          <p:nvPr/>
        </p:nvSpPr>
        <p:spPr>
          <a:xfrm>
            <a:off x="3888181" y="4555882"/>
            <a:ext cx="330170" cy="149860"/>
          </a:xfrm>
          <a:custGeom>
            <a:avLst/>
            <a:gdLst>
              <a:gd name="connsiteX0" fmla="*/ 328219 w 330170"/>
              <a:gd name="connsiteY0" fmla="*/ 243 h 149860"/>
              <a:gd name="connsiteX1" fmla="*/ 223444 w 330170"/>
              <a:gd name="connsiteY1" fmla="*/ 41518 h 149860"/>
              <a:gd name="connsiteX2" fmla="*/ 150419 w 330170"/>
              <a:gd name="connsiteY2" fmla="*/ 130418 h 149860"/>
              <a:gd name="connsiteX3" fmla="*/ 185344 w 330170"/>
              <a:gd name="connsiteY3" fmla="*/ 85968 h 149860"/>
              <a:gd name="connsiteX4" fmla="*/ 191694 w 330170"/>
              <a:gd name="connsiteY4" fmla="*/ 38343 h 149860"/>
              <a:gd name="connsiteX5" fmla="*/ 125019 w 330170"/>
              <a:gd name="connsiteY5" fmla="*/ 111368 h 149860"/>
              <a:gd name="connsiteX6" fmla="*/ 96444 w 330170"/>
              <a:gd name="connsiteY6" fmla="*/ 149468 h 149860"/>
              <a:gd name="connsiteX7" fmla="*/ 109144 w 330170"/>
              <a:gd name="connsiteY7" fmla="*/ 89143 h 149860"/>
              <a:gd name="connsiteX8" fmla="*/ 36119 w 330170"/>
              <a:gd name="connsiteY8" fmla="*/ 136768 h 149860"/>
              <a:gd name="connsiteX9" fmla="*/ 86919 w 330170"/>
              <a:gd name="connsiteY9" fmla="*/ 73268 h 149860"/>
              <a:gd name="connsiteX10" fmla="*/ 1194 w 330170"/>
              <a:gd name="connsiteY10" fmla="*/ 89143 h 149860"/>
              <a:gd name="connsiteX11" fmla="*/ 163119 w 330170"/>
              <a:gd name="connsiteY11" fmla="*/ 47868 h 149860"/>
              <a:gd name="connsiteX12" fmla="*/ 125019 w 330170"/>
              <a:gd name="connsiteY12" fmla="*/ 25643 h 149860"/>
              <a:gd name="connsiteX13" fmla="*/ 328219 w 330170"/>
              <a:gd name="connsiteY13" fmla="*/ 243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170" h="149860">
                <a:moveTo>
                  <a:pt x="328219" y="243"/>
                </a:moveTo>
                <a:cubicBezTo>
                  <a:pt x="344623" y="2889"/>
                  <a:pt x="253077" y="19822"/>
                  <a:pt x="223444" y="41518"/>
                </a:cubicBezTo>
                <a:cubicBezTo>
                  <a:pt x="193811" y="63214"/>
                  <a:pt x="156769" y="123010"/>
                  <a:pt x="150419" y="130418"/>
                </a:cubicBezTo>
                <a:cubicBezTo>
                  <a:pt x="144069" y="137826"/>
                  <a:pt x="178465" y="101314"/>
                  <a:pt x="185344" y="85968"/>
                </a:cubicBezTo>
                <a:cubicBezTo>
                  <a:pt x="192223" y="70622"/>
                  <a:pt x="201748" y="34110"/>
                  <a:pt x="191694" y="38343"/>
                </a:cubicBezTo>
                <a:cubicBezTo>
                  <a:pt x="181640" y="42576"/>
                  <a:pt x="140894" y="92847"/>
                  <a:pt x="125019" y="111368"/>
                </a:cubicBezTo>
                <a:cubicBezTo>
                  <a:pt x="109144" y="129889"/>
                  <a:pt x="99090" y="153172"/>
                  <a:pt x="96444" y="149468"/>
                </a:cubicBezTo>
                <a:cubicBezTo>
                  <a:pt x="93798" y="145764"/>
                  <a:pt x="119198" y="91260"/>
                  <a:pt x="109144" y="89143"/>
                </a:cubicBezTo>
                <a:cubicBezTo>
                  <a:pt x="99090" y="87026"/>
                  <a:pt x="39823" y="139414"/>
                  <a:pt x="36119" y="136768"/>
                </a:cubicBezTo>
                <a:cubicBezTo>
                  <a:pt x="32415" y="134122"/>
                  <a:pt x="92740" y="81205"/>
                  <a:pt x="86919" y="73268"/>
                </a:cubicBezTo>
                <a:cubicBezTo>
                  <a:pt x="81098" y="65331"/>
                  <a:pt x="-11506" y="93376"/>
                  <a:pt x="1194" y="89143"/>
                </a:cubicBezTo>
                <a:cubicBezTo>
                  <a:pt x="13894" y="84910"/>
                  <a:pt x="142481" y="58451"/>
                  <a:pt x="163119" y="47868"/>
                </a:cubicBezTo>
                <a:cubicBezTo>
                  <a:pt x="183756" y="37285"/>
                  <a:pt x="104911" y="34110"/>
                  <a:pt x="125019" y="25643"/>
                </a:cubicBezTo>
                <a:cubicBezTo>
                  <a:pt x="145127" y="17176"/>
                  <a:pt x="311815" y="-2403"/>
                  <a:pt x="328219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DAD2C8B-070B-FAB5-8437-91E6E441639A}"/>
              </a:ext>
            </a:extLst>
          </p:cNvPr>
          <p:cNvSpPr/>
          <p:nvPr/>
        </p:nvSpPr>
        <p:spPr>
          <a:xfrm>
            <a:off x="4145636" y="4567305"/>
            <a:ext cx="407547" cy="348038"/>
          </a:xfrm>
          <a:custGeom>
            <a:avLst/>
            <a:gdLst>
              <a:gd name="connsiteX0" fmla="*/ 914 w 407547"/>
              <a:gd name="connsiteY0" fmla="*/ 1520 h 348038"/>
              <a:gd name="connsiteX1" fmla="*/ 207289 w 407547"/>
              <a:gd name="connsiteY1" fmla="*/ 93595 h 348038"/>
              <a:gd name="connsiteX2" fmla="*/ 245389 w 407547"/>
              <a:gd name="connsiteY2" fmla="*/ 128520 h 348038"/>
              <a:gd name="connsiteX3" fmla="*/ 239039 w 407547"/>
              <a:gd name="connsiteY3" fmla="*/ 93595 h 348038"/>
              <a:gd name="connsiteX4" fmla="*/ 267614 w 407547"/>
              <a:gd name="connsiteY4" fmla="*/ 185670 h 348038"/>
              <a:gd name="connsiteX5" fmla="*/ 321589 w 407547"/>
              <a:gd name="connsiteY5" fmla="*/ 274570 h 348038"/>
              <a:gd name="connsiteX6" fmla="*/ 293014 w 407547"/>
              <a:gd name="connsiteY6" fmla="*/ 236470 h 348038"/>
              <a:gd name="connsiteX7" fmla="*/ 407314 w 407547"/>
              <a:gd name="connsiteY7" fmla="*/ 347595 h 348038"/>
              <a:gd name="connsiteX8" fmla="*/ 321589 w 407547"/>
              <a:gd name="connsiteY8" fmla="*/ 271395 h 348038"/>
              <a:gd name="connsiteX9" fmla="*/ 280314 w 407547"/>
              <a:gd name="connsiteY9" fmla="*/ 172970 h 348038"/>
              <a:gd name="connsiteX10" fmla="*/ 289839 w 407547"/>
              <a:gd name="connsiteY10" fmla="*/ 138045 h 348038"/>
              <a:gd name="connsiteX11" fmla="*/ 219989 w 407547"/>
              <a:gd name="connsiteY11" fmla="*/ 65020 h 348038"/>
              <a:gd name="connsiteX12" fmla="*/ 134264 w 407547"/>
              <a:gd name="connsiteY12" fmla="*/ 36445 h 348038"/>
              <a:gd name="connsiteX13" fmla="*/ 914 w 407547"/>
              <a:gd name="connsiteY13" fmla="*/ 1520 h 34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547" h="348038">
                <a:moveTo>
                  <a:pt x="914" y="1520"/>
                </a:moveTo>
                <a:cubicBezTo>
                  <a:pt x="13085" y="11045"/>
                  <a:pt x="166543" y="72428"/>
                  <a:pt x="207289" y="93595"/>
                </a:cubicBezTo>
                <a:cubicBezTo>
                  <a:pt x="248035" y="114762"/>
                  <a:pt x="240097" y="128520"/>
                  <a:pt x="245389" y="128520"/>
                </a:cubicBezTo>
                <a:cubicBezTo>
                  <a:pt x="250681" y="128520"/>
                  <a:pt x="235335" y="84070"/>
                  <a:pt x="239039" y="93595"/>
                </a:cubicBezTo>
                <a:cubicBezTo>
                  <a:pt x="242743" y="103120"/>
                  <a:pt x="253856" y="155508"/>
                  <a:pt x="267614" y="185670"/>
                </a:cubicBezTo>
                <a:cubicBezTo>
                  <a:pt x="281372" y="215832"/>
                  <a:pt x="317356" y="266103"/>
                  <a:pt x="321589" y="274570"/>
                </a:cubicBezTo>
                <a:cubicBezTo>
                  <a:pt x="325822" y="283037"/>
                  <a:pt x="278727" y="224299"/>
                  <a:pt x="293014" y="236470"/>
                </a:cubicBezTo>
                <a:cubicBezTo>
                  <a:pt x="307301" y="248641"/>
                  <a:pt x="402552" y="341774"/>
                  <a:pt x="407314" y="347595"/>
                </a:cubicBezTo>
                <a:cubicBezTo>
                  <a:pt x="412076" y="353416"/>
                  <a:pt x="342756" y="300499"/>
                  <a:pt x="321589" y="271395"/>
                </a:cubicBezTo>
                <a:cubicBezTo>
                  <a:pt x="300422" y="242291"/>
                  <a:pt x="285606" y="195195"/>
                  <a:pt x="280314" y="172970"/>
                </a:cubicBezTo>
                <a:cubicBezTo>
                  <a:pt x="275022" y="150745"/>
                  <a:pt x="299893" y="156037"/>
                  <a:pt x="289839" y="138045"/>
                </a:cubicBezTo>
                <a:cubicBezTo>
                  <a:pt x="279785" y="120053"/>
                  <a:pt x="245918" y="81953"/>
                  <a:pt x="219989" y="65020"/>
                </a:cubicBezTo>
                <a:cubicBezTo>
                  <a:pt x="194060" y="48087"/>
                  <a:pt x="167072" y="42795"/>
                  <a:pt x="134264" y="36445"/>
                </a:cubicBezTo>
                <a:cubicBezTo>
                  <a:pt x="101456" y="30095"/>
                  <a:pt x="-11257" y="-8005"/>
                  <a:pt x="914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1867A0C-6958-1766-08F0-A8959E8ABE17}"/>
              </a:ext>
            </a:extLst>
          </p:cNvPr>
          <p:cNvSpPr/>
          <p:nvPr/>
        </p:nvSpPr>
        <p:spPr>
          <a:xfrm>
            <a:off x="4412434" y="4663676"/>
            <a:ext cx="127161" cy="269097"/>
          </a:xfrm>
          <a:custGeom>
            <a:avLst/>
            <a:gdLst>
              <a:gd name="connsiteX0" fmla="*/ 816 w 127161"/>
              <a:gd name="connsiteY0" fmla="*/ 399 h 269097"/>
              <a:gd name="connsiteX1" fmla="*/ 29391 w 127161"/>
              <a:gd name="connsiteY1" fmla="*/ 79774 h 269097"/>
              <a:gd name="connsiteX2" fmla="*/ 73841 w 127161"/>
              <a:gd name="connsiteY2" fmla="*/ 155974 h 269097"/>
              <a:gd name="connsiteX3" fmla="*/ 70666 w 127161"/>
              <a:gd name="connsiteY3" fmla="*/ 108349 h 269097"/>
              <a:gd name="connsiteX4" fmla="*/ 99241 w 127161"/>
              <a:gd name="connsiteY4" fmla="*/ 162324 h 269097"/>
              <a:gd name="connsiteX5" fmla="*/ 121466 w 127161"/>
              <a:gd name="connsiteY5" fmla="*/ 235349 h 269097"/>
              <a:gd name="connsiteX6" fmla="*/ 124641 w 127161"/>
              <a:gd name="connsiteY6" fmla="*/ 267099 h 269097"/>
              <a:gd name="connsiteX7" fmla="*/ 121466 w 127161"/>
              <a:gd name="connsiteY7" fmla="*/ 181374 h 269097"/>
              <a:gd name="connsiteX8" fmla="*/ 61141 w 127161"/>
              <a:gd name="connsiteY8" fmla="*/ 79774 h 269097"/>
              <a:gd name="connsiteX9" fmla="*/ 61141 w 127161"/>
              <a:gd name="connsiteY9" fmla="*/ 114699 h 269097"/>
              <a:gd name="connsiteX10" fmla="*/ 816 w 127161"/>
              <a:gd name="connsiteY10" fmla="*/ 399 h 2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61" h="269097">
                <a:moveTo>
                  <a:pt x="816" y="399"/>
                </a:moveTo>
                <a:cubicBezTo>
                  <a:pt x="-4476" y="-5422"/>
                  <a:pt x="17220" y="53845"/>
                  <a:pt x="29391" y="79774"/>
                </a:cubicBezTo>
                <a:cubicBezTo>
                  <a:pt x="41562" y="105703"/>
                  <a:pt x="66962" y="151212"/>
                  <a:pt x="73841" y="155974"/>
                </a:cubicBezTo>
                <a:cubicBezTo>
                  <a:pt x="80720" y="160736"/>
                  <a:pt x="66433" y="107291"/>
                  <a:pt x="70666" y="108349"/>
                </a:cubicBezTo>
                <a:cubicBezTo>
                  <a:pt x="74899" y="109407"/>
                  <a:pt x="90774" y="141157"/>
                  <a:pt x="99241" y="162324"/>
                </a:cubicBezTo>
                <a:cubicBezTo>
                  <a:pt x="107708" y="183491"/>
                  <a:pt x="117233" y="217887"/>
                  <a:pt x="121466" y="235349"/>
                </a:cubicBezTo>
                <a:cubicBezTo>
                  <a:pt x="125699" y="252811"/>
                  <a:pt x="124641" y="276095"/>
                  <a:pt x="124641" y="267099"/>
                </a:cubicBezTo>
                <a:cubicBezTo>
                  <a:pt x="124641" y="258103"/>
                  <a:pt x="132049" y="212595"/>
                  <a:pt x="121466" y="181374"/>
                </a:cubicBezTo>
                <a:cubicBezTo>
                  <a:pt x="110883" y="150153"/>
                  <a:pt x="71195" y="90886"/>
                  <a:pt x="61141" y="79774"/>
                </a:cubicBezTo>
                <a:cubicBezTo>
                  <a:pt x="51087" y="68662"/>
                  <a:pt x="70137" y="122107"/>
                  <a:pt x="61141" y="114699"/>
                </a:cubicBezTo>
                <a:cubicBezTo>
                  <a:pt x="52145" y="107291"/>
                  <a:pt x="6108" y="6220"/>
                  <a:pt x="816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B212184-35A0-6A32-4261-76433597A57A}"/>
              </a:ext>
            </a:extLst>
          </p:cNvPr>
          <p:cNvSpPr/>
          <p:nvPr/>
        </p:nvSpPr>
        <p:spPr>
          <a:xfrm>
            <a:off x="4049310" y="4670425"/>
            <a:ext cx="441396" cy="168368"/>
          </a:xfrm>
          <a:custGeom>
            <a:avLst/>
            <a:gdLst>
              <a:gd name="connsiteX0" fmla="*/ 1990 w 441396"/>
              <a:gd name="connsiteY0" fmla="*/ 0 h 168368"/>
              <a:gd name="connsiteX1" fmla="*/ 100415 w 441396"/>
              <a:gd name="connsiteY1" fmla="*/ 47625 h 168368"/>
              <a:gd name="connsiteX2" fmla="*/ 205190 w 441396"/>
              <a:gd name="connsiteY2" fmla="*/ 88900 h 168368"/>
              <a:gd name="connsiteX3" fmla="*/ 319490 w 441396"/>
              <a:gd name="connsiteY3" fmla="*/ 107950 h 168368"/>
              <a:gd name="connsiteX4" fmla="*/ 367115 w 441396"/>
              <a:gd name="connsiteY4" fmla="*/ 142875 h 168368"/>
              <a:gd name="connsiteX5" fmla="*/ 357590 w 441396"/>
              <a:gd name="connsiteY5" fmla="*/ 114300 h 168368"/>
              <a:gd name="connsiteX6" fmla="*/ 440140 w 441396"/>
              <a:gd name="connsiteY6" fmla="*/ 168275 h 168368"/>
              <a:gd name="connsiteX7" fmla="*/ 402040 w 441396"/>
              <a:gd name="connsiteY7" fmla="*/ 127000 h 168368"/>
              <a:gd name="connsiteX8" fmla="*/ 329015 w 441396"/>
              <a:gd name="connsiteY8" fmla="*/ 114300 h 168368"/>
              <a:gd name="connsiteX9" fmla="*/ 157565 w 441396"/>
              <a:gd name="connsiteY9" fmla="*/ 79375 h 168368"/>
              <a:gd name="connsiteX10" fmla="*/ 43265 w 441396"/>
              <a:gd name="connsiteY10" fmla="*/ 47625 h 168368"/>
              <a:gd name="connsiteX11" fmla="*/ 1990 w 441396"/>
              <a:gd name="connsiteY11" fmla="*/ 0 h 1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396" h="168368">
                <a:moveTo>
                  <a:pt x="1990" y="0"/>
                </a:moveTo>
                <a:cubicBezTo>
                  <a:pt x="11515" y="0"/>
                  <a:pt x="66548" y="32808"/>
                  <a:pt x="100415" y="47625"/>
                </a:cubicBezTo>
                <a:cubicBezTo>
                  <a:pt x="134282" y="62442"/>
                  <a:pt x="168678" y="78846"/>
                  <a:pt x="205190" y="88900"/>
                </a:cubicBezTo>
                <a:cubicBezTo>
                  <a:pt x="241702" y="98954"/>
                  <a:pt x="292503" y="98954"/>
                  <a:pt x="319490" y="107950"/>
                </a:cubicBezTo>
                <a:cubicBezTo>
                  <a:pt x="346477" y="116946"/>
                  <a:pt x="360765" y="141817"/>
                  <a:pt x="367115" y="142875"/>
                </a:cubicBezTo>
                <a:cubicBezTo>
                  <a:pt x="373465" y="143933"/>
                  <a:pt x="345419" y="110067"/>
                  <a:pt x="357590" y="114300"/>
                </a:cubicBezTo>
                <a:cubicBezTo>
                  <a:pt x="369761" y="118533"/>
                  <a:pt x="432732" y="166158"/>
                  <a:pt x="440140" y="168275"/>
                </a:cubicBezTo>
                <a:cubicBezTo>
                  <a:pt x="447548" y="170392"/>
                  <a:pt x="420561" y="135996"/>
                  <a:pt x="402040" y="127000"/>
                </a:cubicBezTo>
                <a:cubicBezTo>
                  <a:pt x="383519" y="118004"/>
                  <a:pt x="329015" y="114300"/>
                  <a:pt x="329015" y="114300"/>
                </a:cubicBezTo>
                <a:cubicBezTo>
                  <a:pt x="288269" y="106363"/>
                  <a:pt x="205190" y="90487"/>
                  <a:pt x="157565" y="79375"/>
                </a:cubicBezTo>
                <a:cubicBezTo>
                  <a:pt x="109940" y="68263"/>
                  <a:pt x="67607" y="57679"/>
                  <a:pt x="43265" y="47625"/>
                </a:cubicBezTo>
                <a:cubicBezTo>
                  <a:pt x="18923" y="37571"/>
                  <a:pt x="-7535" y="0"/>
                  <a:pt x="1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36586AB-C6CC-96DA-1096-3BB77F29F0B0}"/>
              </a:ext>
            </a:extLst>
          </p:cNvPr>
          <p:cNvSpPr/>
          <p:nvPr/>
        </p:nvSpPr>
        <p:spPr>
          <a:xfrm>
            <a:off x="3990178" y="4701776"/>
            <a:ext cx="134476" cy="57608"/>
          </a:xfrm>
          <a:custGeom>
            <a:avLst/>
            <a:gdLst>
              <a:gd name="connsiteX0" fmla="*/ 115097 w 134476"/>
              <a:gd name="connsiteY0" fmla="*/ 399 h 57608"/>
              <a:gd name="connsiteX1" fmla="*/ 797 w 134476"/>
              <a:gd name="connsiteY1" fmla="*/ 32149 h 57608"/>
              <a:gd name="connsiteX2" fmla="*/ 67472 w 134476"/>
              <a:gd name="connsiteY2" fmla="*/ 32149 h 57608"/>
              <a:gd name="connsiteX3" fmla="*/ 127797 w 134476"/>
              <a:gd name="connsiteY3" fmla="*/ 57549 h 57608"/>
              <a:gd name="connsiteX4" fmla="*/ 115097 w 134476"/>
              <a:gd name="connsiteY4" fmla="*/ 399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76" h="57608">
                <a:moveTo>
                  <a:pt x="115097" y="399"/>
                </a:moveTo>
                <a:cubicBezTo>
                  <a:pt x="93930" y="-3834"/>
                  <a:pt x="8734" y="26857"/>
                  <a:pt x="797" y="32149"/>
                </a:cubicBezTo>
                <a:cubicBezTo>
                  <a:pt x="-7140" y="37441"/>
                  <a:pt x="46305" y="27916"/>
                  <a:pt x="67472" y="32149"/>
                </a:cubicBezTo>
                <a:cubicBezTo>
                  <a:pt x="88639" y="36382"/>
                  <a:pt x="127797" y="57549"/>
                  <a:pt x="127797" y="57549"/>
                </a:cubicBezTo>
                <a:cubicBezTo>
                  <a:pt x="139439" y="59666"/>
                  <a:pt x="136264" y="4632"/>
                  <a:pt x="11509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291781E-2F45-37B9-5527-B268E2971ED2}"/>
              </a:ext>
            </a:extLst>
          </p:cNvPr>
          <p:cNvSpPr/>
          <p:nvPr/>
        </p:nvSpPr>
        <p:spPr>
          <a:xfrm>
            <a:off x="4098482" y="4714845"/>
            <a:ext cx="358313" cy="136713"/>
          </a:xfrm>
          <a:custGeom>
            <a:avLst/>
            <a:gdLst>
              <a:gd name="connsiteX0" fmla="*/ 356043 w 358313"/>
              <a:gd name="connsiteY0" fmla="*/ 82580 h 136713"/>
              <a:gd name="connsiteX1" fmla="*/ 111568 w 358313"/>
              <a:gd name="connsiteY1" fmla="*/ 44480 h 136713"/>
              <a:gd name="connsiteX2" fmla="*/ 13143 w 358313"/>
              <a:gd name="connsiteY2" fmla="*/ 30 h 136713"/>
              <a:gd name="connsiteX3" fmla="*/ 82993 w 358313"/>
              <a:gd name="connsiteY3" fmla="*/ 38130 h 136713"/>
              <a:gd name="connsiteX4" fmla="*/ 443 w 358313"/>
              <a:gd name="connsiteY4" fmla="*/ 76230 h 136713"/>
              <a:gd name="connsiteX5" fmla="*/ 127443 w 358313"/>
              <a:gd name="connsiteY5" fmla="*/ 57180 h 136713"/>
              <a:gd name="connsiteX6" fmla="*/ 127443 w 358313"/>
              <a:gd name="connsiteY6" fmla="*/ 111155 h 136713"/>
              <a:gd name="connsiteX7" fmla="*/ 162368 w 358313"/>
              <a:gd name="connsiteY7" fmla="*/ 69880 h 136713"/>
              <a:gd name="connsiteX8" fmla="*/ 213168 w 358313"/>
              <a:gd name="connsiteY8" fmla="*/ 117505 h 136713"/>
              <a:gd name="connsiteX9" fmla="*/ 254443 w 358313"/>
              <a:gd name="connsiteY9" fmla="*/ 104805 h 136713"/>
              <a:gd name="connsiteX10" fmla="*/ 305243 w 358313"/>
              <a:gd name="connsiteY10" fmla="*/ 136555 h 136713"/>
              <a:gd name="connsiteX11" fmla="*/ 273493 w 358313"/>
              <a:gd name="connsiteY11" fmla="*/ 88930 h 136713"/>
              <a:gd name="connsiteX12" fmla="*/ 235393 w 358313"/>
              <a:gd name="connsiteY12" fmla="*/ 69880 h 136713"/>
              <a:gd name="connsiteX13" fmla="*/ 356043 w 358313"/>
              <a:gd name="connsiteY13" fmla="*/ 82580 h 1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313" h="136713">
                <a:moveTo>
                  <a:pt x="356043" y="82580"/>
                </a:moveTo>
                <a:cubicBezTo>
                  <a:pt x="335406" y="78347"/>
                  <a:pt x="168718" y="58238"/>
                  <a:pt x="111568" y="44480"/>
                </a:cubicBezTo>
                <a:cubicBezTo>
                  <a:pt x="54418" y="30722"/>
                  <a:pt x="17905" y="1088"/>
                  <a:pt x="13143" y="30"/>
                </a:cubicBezTo>
                <a:cubicBezTo>
                  <a:pt x="8381" y="-1028"/>
                  <a:pt x="85110" y="25430"/>
                  <a:pt x="82993" y="38130"/>
                </a:cubicBezTo>
                <a:cubicBezTo>
                  <a:pt x="80876" y="50830"/>
                  <a:pt x="-6965" y="73055"/>
                  <a:pt x="443" y="76230"/>
                </a:cubicBezTo>
                <a:cubicBezTo>
                  <a:pt x="7851" y="79405"/>
                  <a:pt x="106276" y="51359"/>
                  <a:pt x="127443" y="57180"/>
                </a:cubicBezTo>
                <a:cubicBezTo>
                  <a:pt x="148610" y="63001"/>
                  <a:pt x="121622" y="109038"/>
                  <a:pt x="127443" y="111155"/>
                </a:cubicBezTo>
                <a:cubicBezTo>
                  <a:pt x="133264" y="113272"/>
                  <a:pt x="148081" y="68822"/>
                  <a:pt x="162368" y="69880"/>
                </a:cubicBezTo>
                <a:cubicBezTo>
                  <a:pt x="176655" y="70938"/>
                  <a:pt x="197822" y="111684"/>
                  <a:pt x="213168" y="117505"/>
                </a:cubicBezTo>
                <a:cubicBezTo>
                  <a:pt x="228514" y="123326"/>
                  <a:pt x="239097" y="101630"/>
                  <a:pt x="254443" y="104805"/>
                </a:cubicBezTo>
                <a:cubicBezTo>
                  <a:pt x="269789" y="107980"/>
                  <a:pt x="302068" y="139201"/>
                  <a:pt x="305243" y="136555"/>
                </a:cubicBezTo>
                <a:cubicBezTo>
                  <a:pt x="308418" y="133909"/>
                  <a:pt x="285135" y="100043"/>
                  <a:pt x="273493" y="88930"/>
                </a:cubicBezTo>
                <a:cubicBezTo>
                  <a:pt x="261851" y="77817"/>
                  <a:pt x="220576" y="68293"/>
                  <a:pt x="235393" y="69880"/>
                </a:cubicBezTo>
                <a:cubicBezTo>
                  <a:pt x="250210" y="71467"/>
                  <a:pt x="376680" y="86813"/>
                  <a:pt x="356043" y="82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BBF96A5-0CA4-95DD-0388-4A9963BCF893}"/>
              </a:ext>
            </a:extLst>
          </p:cNvPr>
          <p:cNvSpPr/>
          <p:nvPr/>
        </p:nvSpPr>
        <p:spPr>
          <a:xfrm>
            <a:off x="3875126" y="4557713"/>
            <a:ext cx="309536" cy="81311"/>
          </a:xfrm>
          <a:custGeom>
            <a:avLst/>
            <a:gdLst>
              <a:gd name="connsiteX0" fmla="*/ 1549 w 309536"/>
              <a:gd name="connsiteY0" fmla="*/ 80962 h 81311"/>
              <a:gd name="connsiteX1" fmla="*/ 192049 w 309536"/>
              <a:gd name="connsiteY1" fmla="*/ 14287 h 81311"/>
              <a:gd name="connsiteX2" fmla="*/ 309524 w 309536"/>
              <a:gd name="connsiteY2" fmla="*/ 1587 h 81311"/>
              <a:gd name="connsiteX3" fmla="*/ 185699 w 309536"/>
              <a:gd name="connsiteY3" fmla="*/ 1587 h 81311"/>
              <a:gd name="connsiteX4" fmla="*/ 119024 w 309536"/>
              <a:gd name="connsiteY4" fmla="*/ 14287 h 81311"/>
              <a:gd name="connsiteX5" fmla="*/ 103149 w 309536"/>
              <a:gd name="connsiteY5" fmla="*/ 39687 h 81311"/>
              <a:gd name="connsiteX6" fmla="*/ 1549 w 309536"/>
              <a:gd name="connsiteY6" fmla="*/ 80962 h 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36" h="81311">
                <a:moveTo>
                  <a:pt x="1549" y="80962"/>
                </a:moveTo>
                <a:cubicBezTo>
                  <a:pt x="16366" y="76729"/>
                  <a:pt x="140720" y="27516"/>
                  <a:pt x="192049" y="14287"/>
                </a:cubicBezTo>
                <a:cubicBezTo>
                  <a:pt x="243378" y="1058"/>
                  <a:pt x="310582" y="3704"/>
                  <a:pt x="309524" y="1587"/>
                </a:cubicBezTo>
                <a:cubicBezTo>
                  <a:pt x="308466" y="-530"/>
                  <a:pt x="217449" y="-530"/>
                  <a:pt x="185699" y="1587"/>
                </a:cubicBezTo>
                <a:cubicBezTo>
                  <a:pt x="153949" y="3704"/>
                  <a:pt x="132782" y="7937"/>
                  <a:pt x="119024" y="14287"/>
                </a:cubicBezTo>
                <a:cubicBezTo>
                  <a:pt x="105266" y="20637"/>
                  <a:pt x="123787" y="29633"/>
                  <a:pt x="103149" y="39687"/>
                </a:cubicBezTo>
                <a:cubicBezTo>
                  <a:pt x="82511" y="49741"/>
                  <a:pt x="-13268" y="85195"/>
                  <a:pt x="1549" y="80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2548B89-44A2-8AA4-F1E6-72F4FCD945FD}"/>
              </a:ext>
            </a:extLst>
          </p:cNvPr>
          <p:cNvSpPr/>
          <p:nvPr/>
        </p:nvSpPr>
        <p:spPr>
          <a:xfrm>
            <a:off x="4100610" y="4565050"/>
            <a:ext cx="345516" cy="207726"/>
          </a:xfrm>
          <a:custGeom>
            <a:avLst/>
            <a:gdLst>
              <a:gd name="connsiteX0" fmla="*/ 52290 w 345516"/>
              <a:gd name="connsiteY0" fmla="*/ 600 h 207726"/>
              <a:gd name="connsiteX1" fmla="*/ 4665 w 345516"/>
              <a:gd name="connsiteY1" fmla="*/ 57750 h 207726"/>
              <a:gd name="connsiteX2" fmla="*/ 4665 w 345516"/>
              <a:gd name="connsiteY2" fmla="*/ 108550 h 207726"/>
              <a:gd name="connsiteX3" fmla="*/ 30065 w 345516"/>
              <a:gd name="connsiteY3" fmla="*/ 143475 h 207726"/>
              <a:gd name="connsiteX4" fmla="*/ 109440 w 345516"/>
              <a:gd name="connsiteY4" fmla="*/ 187925 h 207726"/>
              <a:gd name="connsiteX5" fmla="*/ 191990 w 345516"/>
              <a:gd name="connsiteY5" fmla="*/ 206975 h 207726"/>
              <a:gd name="connsiteX6" fmla="*/ 211040 w 345516"/>
              <a:gd name="connsiteY6" fmla="*/ 197450 h 207726"/>
              <a:gd name="connsiteX7" fmla="*/ 255490 w 345516"/>
              <a:gd name="connsiteY7" fmla="*/ 140300 h 207726"/>
              <a:gd name="connsiteX8" fmla="*/ 341215 w 345516"/>
              <a:gd name="connsiteY8" fmla="*/ 162525 h 207726"/>
              <a:gd name="connsiteX9" fmla="*/ 318990 w 345516"/>
              <a:gd name="connsiteY9" fmla="*/ 73625 h 207726"/>
              <a:gd name="connsiteX10" fmla="*/ 201515 w 345516"/>
              <a:gd name="connsiteY10" fmla="*/ 29175 h 207726"/>
              <a:gd name="connsiteX11" fmla="*/ 52290 w 345516"/>
              <a:gd name="connsiteY11" fmla="*/ 600 h 20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516" h="207726">
                <a:moveTo>
                  <a:pt x="52290" y="600"/>
                </a:moveTo>
                <a:cubicBezTo>
                  <a:pt x="19482" y="5363"/>
                  <a:pt x="12602" y="39758"/>
                  <a:pt x="4665" y="57750"/>
                </a:cubicBezTo>
                <a:cubicBezTo>
                  <a:pt x="-3273" y="75742"/>
                  <a:pt x="432" y="94263"/>
                  <a:pt x="4665" y="108550"/>
                </a:cubicBezTo>
                <a:cubicBezTo>
                  <a:pt x="8898" y="122837"/>
                  <a:pt x="12602" y="130246"/>
                  <a:pt x="30065" y="143475"/>
                </a:cubicBezTo>
                <a:cubicBezTo>
                  <a:pt x="47527" y="156704"/>
                  <a:pt x="82453" y="177342"/>
                  <a:pt x="109440" y="187925"/>
                </a:cubicBezTo>
                <a:cubicBezTo>
                  <a:pt x="136427" y="198508"/>
                  <a:pt x="191990" y="206975"/>
                  <a:pt x="191990" y="206975"/>
                </a:cubicBezTo>
                <a:cubicBezTo>
                  <a:pt x="208923" y="208563"/>
                  <a:pt x="200457" y="208562"/>
                  <a:pt x="211040" y="197450"/>
                </a:cubicBezTo>
                <a:cubicBezTo>
                  <a:pt x="221623" y="186338"/>
                  <a:pt x="233794" y="146121"/>
                  <a:pt x="255490" y="140300"/>
                </a:cubicBezTo>
                <a:cubicBezTo>
                  <a:pt x="277186" y="134479"/>
                  <a:pt x="330632" y="173637"/>
                  <a:pt x="341215" y="162525"/>
                </a:cubicBezTo>
                <a:cubicBezTo>
                  <a:pt x="351798" y="151413"/>
                  <a:pt x="342273" y="95850"/>
                  <a:pt x="318990" y="73625"/>
                </a:cubicBezTo>
                <a:cubicBezTo>
                  <a:pt x="295707" y="51400"/>
                  <a:pt x="246494" y="37642"/>
                  <a:pt x="201515" y="29175"/>
                </a:cubicBezTo>
                <a:cubicBezTo>
                  <a:pt x="156536" y="20708"/>
                  <a:pt x="85098" y="-4163"/>
                  <a:pt x="52290" y="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6F67D2B2-BCC8-877D-1AAB-93E394B02A65}"/>
              </a:ext>
            </a:extLst>
          </p:cNvPr>
          <p:cNvSpPr/>
          <p:nvPr/>
        </p:nvSpPr>
        <p:spPr>
          <a:xfrm>
            <a:off x="4194689" y="465239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80394D5-5823-2051-A7C2-ADCB26946FB5}"/>
              </a:ext>
            </a:extLst>
          </p:cNvPr>
          <p:cNvSpPr/>
          <p:nvPr/>
        </p:nvSpPr>
        <p:spPr>
          <a:xfrm>
            <a:off x="3901606" y="4505221"/>
            <a:ext cx="622867" cy="264594"/>
          </a:xfrm>
          <a:custGeom>
            <a:avLst/>
            <a:gdLst>
              <a:gd name="connsiteX0" fmla="*/ 3644 w 622867"/>
              <a:gd name="connsiteY0" fmla="*/ 50904 h 264594"/>
              <a:gd name="connsiteX1" fmla="*/ 251294 w 622867"/>
              <a:gd name="connsiteY1" fmla="*/ 9629 h 264594"/>
              <a:gd name="connsiteX2" fmla="*/ 378294 w 622867"/>
              <a:gd name="connsiteY2" fmla="*/ 38204 h 264594"/>
              <a:gd name="connsiteX3" fmla="*/ 378294 w 622867"/>
              <a:gd name="connsiteY3" fmla="*/ 19154 h 264594"/>
              <a:gd name="connsiteX4" fmla="*/ 498944 w 622867"/>
              <a:gd name="connsiteY4" fmla="*/ 92179 h 264594"/>
              <a:gd name="connsiteX5" fmla="*/ 498944 w 622867"/>
              <a:gd name="connsiteY5" fmla="*/ 79479 h 264594"/>
              <a:gd name="connsiteX6" fmla="*/ 578319 w 622867"/>
              <a:gd name="connsiteY6" fmla="*/ 162029 h 264594"/>
              <a:gd name="connsiteX7" fmla="*/ 581494 w 622867"/>
              <a:gd name="connsiteY7" fmla="*/ 142979 h 264594"/>
              <a:gd name="connsiteX8" fmla="*/ 622769 w 622867"/>
              <a:gd name="connsiteY8" fmla="*/ 263629 h 264594"/>
              <a:gd name="connsiteX9" fmla="*/ 591019 w 622867"/>
              <a:gd name="connsiteY9" fmla="*/ 193779 h 264594"/>
              <a:gd name="connsiteX10" fmla="*/ 530694 w 622867"/>
              <a:gd name="connsiteY10" fmla="*/ 89004 h 264594"/>
              <a:gd name="connsiteX11" fmla="*/ 359244 w 622867"/>
              <a:gd name="connsiteY11" fmla="*/ 12804 h 264594"/>
              <a:gd name="connsiteX12" fmla="*/ 270344 w 622867"/>
              <a:gd name="connsiteY12" fmla="*/ 104 h 264594"/>
              <a:gd name="connsiteX13" fmla="*/ 295744 w 622867"/>
              <a:gd name="connsiteY13" fmla="*/ 12804 h 264594"/>
              <a:gd name="connsiteX14" fmla="*/ 130644 w 622867"/>
              <a:gd name="connsiteY14" fmla="*/ 3279 h 264594"/>
              <a:gd name="connsiteX15" fmla="*/ 114769 w 622867"/>
              <a:gd name="connsiteY15" fmla="*/ 3279 h 264594"/>
              <a:gd name="connsiteX16" fmla="*/ 105244 w 622867"/>
              <a:gd name="connsiteY16" fmla="*/ 22329 h 264594"/>
              <a:gd name="connsiteX17" fmla="*/ 3644 w 622867"/>
              <a:gd name="connsiteY17" fmla="*/ 50904 h 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867" h="264594">
                <a:moveTo>
                  <a:pt x="3644" y="50904"/>
                </a:moveTo>
                <a:cubicBezTo>
                  <a:pt x="27986" y="48787"/>
                  <a:pt x="188852" y="11746"/>
                  <a:pt x="251294" y="9629"/>
                </a:cubicBezTo>
                <a:cubicBezTo>
                  <a:pt x="313736" y="7512"/>
                  <a:pt x="357127" y="36617"/>
                  <a:pt x="378294" y="38204"/>
                </a:cubicBezTo>
                <a:cubicBezTo>
                  <a:pt x="399461" y="39791"/>
                  <a:pt x="358186" y="10158"/>
                  <a:pt x="378294" y="19154"/>
                </a:cubicBezTo>
                <a:cubicBezTo>
                  <a:pt x="398402" y="28150"/>
                  <a:pt x="498944" y="92179"/>
                  <a:pt x="498944" y="92179"/>
                </a:cubicBezTo>
                <a:cubicBezTo>
                  <a:pt x="519052" y="102233"/>
                  <a:pt x="485715" y="67837"/>
                  <a:pt x="498944" y="79479"/>
                </a:cubicBezTo>
                <a:cubicBezTo>
                  <a:pt x="512173" y="91121"/>
                  <a:pt x="564561" y="151446"/>
                  <a:pt x="578319" y="162029"/>
                </a:cubicBezTo>
                <a:cubicBezTo>
                  <a:pt x="592077" y="172612"/>
                  <a:pt x="574086" y="126046"/>
                  <a:pt x="581494" y="142979"/>
                </a:cubicBezTo>
                <a:cubicBezTo>
                  <a:pt x="588902" y="159912"/>
                  <a:pt x="621182" y="255162"/>
                  <a:pt x="622769" y="263629"/>
                </a:cubicBezTo>
                <a:cubicBezTo>
                  <a:pt x="624356" y="272096"/>
                  <a:pt x="606365" y="222883"/>
                  <a:pt x="591019" y="193779"/>
                </a:cubicBezTo>
                <a:cubicBezTo>
                  <a:pt x="575673" y="164675"/>
                  <a:pt x="569323" y="119167"/>
                  <a:pt x="530694" y="89004"/>
                </a:cubicBezTo>
                <a:cubicBezTo>
                  <a:pt x="492065" y="58842"/>
                  <a:pt x="402636" y="27621"/>
                  <a:pt x="359244" y="12804"/>
                </a:cubicBezTo>
                <a:cubicBezTo>
                  <a:pt x="315852" y="-2013"/>
                  <a:pt x="280927" y="104"/>
                  <a:pt x="270344" y="104"/>
                </a:cubicBezTo>
                <a:cubicBezTo>
                  <a:pt x="259761" y="104"/>
                  <a:pt x="319027" y="12275"/>
                  <a:pt x="295744" y="12804"/>
                </a:cubicBezTo>
                <a:cubicBezTo>
                  <a:pt x="272461" y="13333"/>
                  <a:pt x="160806" y="4866"/>
                  <a:pt x="130644" y="3279"/>
                </a:cubicBezTo>
                <a:cubicBezTo>
                  <a:pt x="100482" y="1692"/>
                  <a:pt x="119002" y="104"/>
                  <a:pt x="114769" y="3279"/>
                </a:cubicBezTo>
                <a:cubicBezTo>
                  <a:pt x="110536" y="6454"/>
                  <a:pt x="126411" y="15979"/>
                  <a:pt x="105244" y="22329"/>
                </a:cubicBezTo>
                <a:cubicBezTo>
                  <a:pt x="84077" y="28679"/>
                  <a:pt x="-20698" y="53021"/>
                  <a:pt x="3644" y="50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6F11520-1A10-A73C-B0EE-9874E157E5FC}"/>
              </a:ext>
            </a:extLst>
          </p:cNvPr>
          <p:cNvSpPr/>
          <p:nvPr/>
        </p:nvSpPr>
        <p:spPr>
          <a:xfrm>
            <a:off x="4673597" y="4429108"/>
            <a:ext cx="241041" cy="177833"/>
          </a:xfrm>
          <a:custGeom>
            <a:avLst/>
            <a:gdLst>
              <a:gd name="connsiteX0" fmla="*/ 3 w 241041"/>
              <a:gd name="connsiteY0" fmla="*/ 174642 h 177833"/>
              <a:gd name="connsiteX1" fmla="*/ 98428 w 241041"/>
              <a:gd name="connsiteY1" fmla="*/ 155592 h 177833"/>
              <a:gd name="connsiteX2" fmla="*/ 238128 w 241041"/>
              <a:gd name="connsiteY2" fmla="*/ 31767 h 177833"/>
              <a:gd name="connsiteX3" fmla="*/ 187328 w 241041"/>
              <a:gd name="connsiteY3" fmla="*/ 76217 h 177833"/>
              <a:gd name="connsiteX4" fmla="*/ 117478 w 241041"/>
              <a:gd name="connsiteY4" fmla="*/ 120667 h 177833"/>
              <a:gd name="connsiteX5" fmla="*/ 136528 w 241041"/>
              <a:gd name="connsiteY5" fmla="*/ 66692 h 177833"/>
              <a:gd name="connsiteX6" fmla="*/ 142878 w 241041"/>
              <a:gd name="connsiteY6" fmla="*/ 17 h 177833"/>
              <a:gd name="connsiteX7" fmla="*/ 117478 w 241041"/>
              <a:gd name="connsiteY7" fmla="*/ 73042 h 177833"/>
              <a:gd name="connsiteX8" fmla="*/ 101603 w 241041"/>
              <a:gd name="connsiteY8" fmla="*/ 117492 h 177833"/>
              <a:gd name="connsiteX9" fmla="*/ 3 w 241041"/>
              <a:gd name="connsiteY9" fmla="*/ 174642 h 1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041" h="177833">
                <a:moveTo>
                  <a:pt x="3" y="174642"/>
                </a:moveTo>
                <a:cubicBezTo>
                  <a:pt x="-526" y="180992"/>
                  <a:pt x="58741" y="179405"/>
                  <a:pt x="98428" y="155592"/>
                </a:cubicBezTo>
                <a:cubicBezTo>
                  <a:pt x="138116" y="131779"/>
                  <a:pt x="223311" y="44996"/>
                  <a:pt x="238128" y="31767"/>
                </a:cubicBezTo>
                <a:cubicBezTo>
                  <a:pt x="252945" y="18538"/>
                  <a:pt x="207436" y="61400"/>
                  <a:pt x="187328" y="76217"/>
                </a:cubicBezTo>
                <a:cubicBezTo>
                  <a:pt x="167220" y="91034"/>
                  <a:pt x="125945" y="122254"/>
                  <a:pt x="117478" y="120667"/>
                </a:cubicBezTo>
                <a:cubicBezTo>
                  <a:pt x="109011" y="119080"/>
                  <a:pt x="132295" y="86800"/>
                  <a:pt x="136528" y="66692"/>
                </a:cubicBezTo>
                <a:cubicBezTo>
                  <a:pt x="140761" y="46584"/>
                  <a:pt x="146053" y="-1041"/>
                  <a:pt x="142878" y="17"/>
                </a:cubicBezTo>
                <a:cubicBezTo>
                  <a:pt x="139703" y="1075"/>
                  <a:pt x="124357" y="53463"/>
                  <a:pt x="117478" y="73042"/>
                </a:cubicBezTo>
                <a:cubicBezTo>
                  <a:pt x="110599" y="92621"/>
                  <a:pt x="114303" y="102146"/>
                  <a:pt x="101603" y="117492"/>
                </a:cubicBezTo>
                <a:cubicBezTo>
                  <a:pt x="88903" y="132838"/>
                  <a:pt x="532" y="168292"/>
                  <a:pt x="3" y="174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5C7F961-1F0C-E4CF-0E42-0B8F9BDB8B0F}"/>
              </a:ext>
            </a:extLst>
          </p:cNvPr>
          <p:cNvSpPr/>
          <p:nvPr/>
        </p:nvSpPr>
        <p:spPr>
          <a:xfrm>
            <a:off x="3831077" y="4246220"/>
            <a:ext cx="719202" cy="180295"/>
          </a:xfrm>
          <a:custGeom>
            <a:avLst/>
            <a:gdLst>
              <a:gd name="connsiteX0" fmla="*/ 1148 w 719202"/>
              <a:gd name="connsiteY0" fmla="*/ 68605 h 180295"/>
              <a:gd name="connsiteX1" fmla="*/ 188473 w 719202"/>
              <a:gd name="connsiteY1" fmla="*/ 5105 h 180295"/>
              <a:gd name="connsiteX2" fmla="*/ 477398 w 719202"/>
              <a:gd name="connsiteY2" fmla="*/ 46380 h 180295"/>
              <a:gd name="connsiteX3" fmla="*/ 372623 w 719202"/>
              <a:gd name="connsiteY3" fmla="*/ 49555 h 180295"/>
              <a:gd name="connsiteX4" fmla="*/ 712348 w 719202"/>
              <a:gd name="connsiteY4" fmla="*/ 55905 h 180295"/>
              <a:gd name="connsiteX5" fmla="*/ 607573 w 719202"/>
              <a:gd name="connsiteY5" fmla="*/ 71780 h 180295"/>
              <a:gd name="connsiteX6" fmla="*/ 696473 w 719202"/>
              <a:gd name="connsiteY6" fmla="*/ 179730 h 180295"/>
              <a:gd name="connsiteX7" fmla="*/ 588523 w 719202"/>
              <a:gd name="connsiteY7" fmla="*/ 109880 h 180295"/>
              <a:gd name="connsiteX8" fmla="*/ 331348 w 719202"/>
              <a:gd name="connsiteY8" fmla="*/ 14630 h 180295"/>
              <a:gd name="connsiteX9" fmla="*/ 274198 w 719202"/>
              <a:gd name="connsiteY9" fmla="*/ 5105 h 180295"/>
              <a:gd name="connsiteX10" fmla="*/ 1148 w 719202"/>
              <a:gd name="connsiteY10" fmla="*/ 68605 h 1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202" h="180295">
                <a:moveTo>
                  <a:pt x="1148" y="68605"/>
                </a:moveTo>
                <a:cubicBezTo>
                  <a:pt x="-13139" y="68605"/>
                  <a:pt x="109098" y="8809"/>
                  <a:pt x="188473" y="5105"/>
                </a:cubicBezTo>
                <a:cubicBezTo>
                  <a:pt x="267848" y="1401"/>
                  <a:pt x="446706" y="38972"/>
                  <a:pt x="477398" y="46380"/>
                </a:cubicBezTo>
                <a:cubicBezTo>
                  <a:pt x="508090" y="53788"/>
                  <a:pt x="333465" y="47968"/>
                  <a:pt x="372623" y="49555"/>
                </a:cubicBezTo>
                <a:cubicBezTo>
                  <a:pt x="411781" y="51142"/>
                  <a:pt x="673190" y="52201"/>
                  <a:pt x="712348" y="55905"/>
                </a:cubicBezTo>
                <a:cubicBezTo>
                  <a:pt x="751506" y="59609"/>
                  <a:pt x="610219" y="51143"/>
                  <a:pt x="607573" y="71780"/>
                </a:cubicBezTo>
                <a:cubicBezTo>
                  <a:pt x="604927" y="92417"/>
                  <a:pt x="699648" y="173380"/>
                  <a:pt x="696473" y="179730"/>
                </a:cubicBezTo>
                <a:cubicBezTo>
                  <a:pt x="693298" y="186080"/>
                  <a:pt x="649377" y="137397"/>
                  <a:pt x="588523" y="109880"/>
                </a:cubicBezTo>
                <a:cubicBezTo>
                  <a:pt x="527669" y="82363"/>
                  <a:pt x="383735" y="32092"/>
                  <a:pt x="331348" y="14630"/>
                </a:cubicBezTo>
                <a:cubicBezTo>
                  <a:pt x="278961" y="-2832"/>
                  <a:pt x="327644" y="-2833"/>
                  <a:pt x="274198" y="5105"/>
                </a:cubicBezTo>
                <a:cubicBezTo>
                  <a:pt x="220752" y="13042"/>
                  <a:pt x="15435" y="68605"/>
                  <a:pt x="1148" y="6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FC2CDF0-7A74-09DD-DF04-F95D94CC194E}"/>
              </a:ext>
            </a:extLst>
          </p:cNvPr>
          <p:cNvSpPr/>
          <p:nvPr/>
        </p:nvSpPr>
        <p:spPr>
          <a:xfrm>
            <a:off x="4463022" y="4287870"/>
            <a:ext cx="347269" cy="296834"/>
          </a:xfrm>
          <a:custGeom>
            <a:avLst/>
            <a:gdLst>
              <a:gd name="connsiteX0" fmla="*/ 1028 w 347269"/>
              <a:gd name="connsiteY0" fmla="*/ 1555 h 296834"/>
              <a:gd name="connsiteX1" fmla="*/ 105803 w 347269"/>
              <a:gd name="connsiteY1" fmla="*/ 90455 h 296834"/>
              <a:gd name="connsiteX2" fmla="*/ 156603 w 347269"/>
              <a:gd name="connsiteY2" fmla="*/ 201580 h 296834"/>
              <a:gd name="connsiteX3" fmla="*/ 166128 w 347269"/>
              <a:gd name="connsiteY3" fmla="*/ 147605 h 296834"/>
              <a:gd name="connsiteX4" fmla="*/ 242328 w 347269"/>
              <a:gd name="connsiteY4" fmla="*/ 255555 h 296834"/>
              <a:gd name="connsiteX5" fmla="*/ 242328 w 347269"/>
              <a:gd name="connsiteY5" fmla="*/ 211105 h 296834"/>
              <a:gd name="connsiteX6" fmla="*/ 255028 w 347269"/>
              <a:gd name="connsiteY6" fmla="*/ 296830 h 296834"/>
              <a:gd name="connsiteX7" fmla="*/ 258203 w 347269"/>
              <a:gd name="connsiteY7" fmla="*/ 214280 h 296834"/>
              <a:gd name="connsiteX8" fmla="*/ 347103 w 347269"/>
              <a:gd name="connsiteY8" fmla="*/ 84105 h 296834"/>
              <a:gd name="connsiteX9" fmla="*/ 232803 w 347269"/>
              <a:gd name="connsiteY9" fmla="*/ 217455 h 296834"/>
              <a:gd name="connsiteX10" fmla="*/ 175653 w 347269"/>
              <a:gd name="connsiteY10" fmla="*/ 166655 h 296834"/>
              <a:gd name="connsiteX11" fmla="*/ 1028 w 347269"/>
              <a:gd name="connsiteY11" fmla="*/ 1555 h 2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269" h="296834">
                <a:moveTo>
                  <a:pt x="1028" y="1555"/>
                </a:moveTo>
                <a:cubicBezTo>
                  <a:pt x="-10614" y="-11145"/>
                  <a:pt x="79874" y="57118"/>
                  <a:pt x="105803" y="90455"/>
                </a:cubicBezTo>
                <a:cubicBezTo>
                  <a:pt x="131732" y="123792"/>
                  <a:pt x="146549" y="192055"/>
                  <a:pt x="156603" y="201580"/>
                </a:cubicBezTo>
                <a:cubicBezTo>
                  <a:pt x="166657" y="211105"/>
                  <a:pt x="151841" y="138609"/>
                  <a:pt x="166128" y="147605"/>
                </a:cubicBezTo>
                <a:cubicBezTo>
                  <a:pt x="180415" y="156601"/>
                  <a:pt x="229628" y="244972"/>
                  <a:pt x="242328" y="255555"/>
                </a:cubicBezTo>
                <a:cubicBezTo>
                  <a:pt x="255028" y="266138"/>
                  <a:pt x="240211" y="204226"/>
                  <a:pt x="242328" y="211105"/>
                </a:cubicBezTo>
                <a:cubicBezTo>
                  <a:pt x="244445" y="217984"/>
                  <a:pt x="252382" y="296301"/>
                  <a:pt x="255028" y="296830"/>
                </a:cubicBezTo>
                <a:cubicBezTo>
                  <a:pt x="257674" y="297359"/>
                  <a:pt x="242857" y="249734"/>
                  <a:pt x="258203" y="214280"/>
                </a:cubicBezTo>
                <a:cubicBezTo>
                  <a:pt x="273549" y="178826"/>
                  <a:pt x="351336" y="83576"/>
                  <a:pt x="347103" y="84105"/>
                </a:cubicBezTo>
                <a:cubicBezTo>
                  <a:pt x="342870" y="84634"/>
                  <a:pt x="261378" y="203697"/>
                  <a:pt x="232803" y="217455"/>
                </a:cubicBezTo>
                <a:cubicBezTo>
                  <a:pt x="204228" y="231213"/>
                  <a:pt x="210049" y="200522"/>
                  <a:pt x="175653" y="166655"/>
                </a:cubicBezTo>
                <a:cubicBezTo>
                  <a:pt x="141257" y="132788"/>
                  <a:pt x="12670" y="14255"/>
                  <a:pt x="1028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D74E6A2-D070-9517-732F-DB137673ED36}"/>
              </a:ext>
            </a:extLst>
          </p:cNvPr>
          <p:cNvSpPr/>
          <p:nvPr/>
        </p:nvSpPr>
        <p:spPr>
          <a:xfrm>
            <a:off x="3812282" y="4161767"/>
            <a:ext cx="596064" cy="73703"/>
          </a:xfrm>
          <a:custGeom>
            <a:avLst/>
            <a:gdLst>
              <a:gd name="connsiteX0" fmla="*/ 893 w 596064"/>
              <a:gd name="connsiteY0" fmla="*/ 73683 h 73703"/>
              <a:gd name="connsiteX1" fmla="*/ 397768 w 596064"/>
              <a:gd name="connsiteY1" fmla="*/ 16533 h 73703"/>
              <a:gd name="connsiteX2" fmla="*/ 308868 w 596064"/>
              <a:gd name="connsiteY2" fmla="*/ 41933 h 73703"/>
              <a:gd name="connsiteX3" fmla="*/ 594618 w 596064"/>
              <a:gd name="connsiteY3" fmla="*/ 658 h 73703"/>
              <a:gd name="connsiteX4" fmla="*/ 410468 w 596064"/>
              <a:gd name="connsiteY4" fmla="*/ 16533 h 73703"/>
              <a:gd name="connsiteX5" fmla="*/ 204093 w 596064"/>
              <a:gd name="connsiteY5" fmla="*/ 16533 h 73703"/>
              <a:gd name="connsiteX6" fmla="*/ 286643 w 596064"/>
              <a:gd name="connsiteY6" fmla="*/ 22883 h 73703"/>
              <a:gd name="connsiteX7" fmla="*/ 893 w 596064"/>
              <a:gd name="connsiteY7" fmla="*/ 73683 h 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064" h="73703">
                <a:moveTo>
                  <a:pt x="893" y="73683"/>
                </a:moveTo>
                <a:cubicBezTo>
                  <a:pt x="19414" y="72625"/>
                  <a:pt x="346439" y="21825"/>
                  <a:pt x="397768" y="16533"/>
                </a:cubicBezTo>
                <a:cubicBezTo>
                  <a:pt x="449097" y="11241"/>
                  <a:pt x="276060" y="44579"/>
                  <a:pt x="308868" y="41933"/>
                </a:cubicBezTo>
                <a:cubicBezTo>
                  <a:pt x="341676" y="39287"/>
                  <a:pt x="577685" y="4891"/>
                  <a:pt x="594618" y="658"/>
                </a:cubicBezTo>
                <a:cubicBezTo>
                  <a:pt x="611551" y="-3575"/>
                  <a:pt x="475555" y="13887"/>
                  <a:pt x="410468" y="16533"/>
                </a:cubicBezTo>
                <a:cubicBezTo>
                  <a:pt x="345381" y="19179"/>
                  <a:pt x="224730" y="15475"/>
                  <a:pt x="204093" y="16533"/>
                </a:cubicBezTo>
                <a:cubicBezTo>
                  <a:pt x="183456" y="17591"/>
                  <a:pt x="315747" y="10712"/>
                  <a:pt x="286643" y="22883"/>
                </a:cubicBezTo>
                <a:cubicBezTo>
                  <a:pt x="257539" y="35054"/>
                  <a:pt x="-17628" y="74741"/>
                  <a:pt x="893" y="7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9AEFA97-E106-7B57-97E2-6E39C22EA041}"/>
              </a:ext>
            </a:extLst>
          </p:cNvPr>
          <p:cNvSpPr/>
          <p:nvPr/>
        </p:nvSpPr>
        <p:spPr>
          <a:xfrm>
            <a:off x="4108308" y="4186480"/>
            <a:ext cx="625636" cy="264921"/>
          </a:xfrm>
          <a:custGeom>
            <a:avLst/>
            <a:gdLst>
              <a:gd name="connsiteX0" fmla="*/ 457342 w 625636"/>
              <a:gd name="connsiteY0" fmla="*/ 71195 h 264921"/>
              <a:gd name="connsiteX1" fmla="*/ 212867 w 625636"/>
              <a:gd name="connsiteY1" fmla="*/ 48970 h 264921"/>
              <a:gd name="connsiteX2" fmla="*/ 142 w 625636"/>
              <a:gd name="connsiteY2" fmla="*/ 33095 h 264921"/>
              <a:gd name="connsiteX3" fmla="*/ 184292 w 625636"/>
              <a:gd name="connsiteY3" fmla="*/ 39445 h 264921"/>
              <a:gd name="connsiteX4" fmla="*/ 441467 w 625636"/>
              <a:gd name="connsiteY4" fmla="*/ 144220 h 264921"/>
              <a:gd name="connsiteX5" fmla="*/ 409717 w 625636"/>
              <a:gd name="connsiteY5" fmla="*/ 102945 h 264921"/>
              <a:gd name="connsiteX6" fmla="*/ 549417 w 625636"/>
              <a:gd name="connsiteY6" fmla="*/ 175970 h 264921"/>
              <a:gd name="connsiteX7" fmla="*/ 625617 w 625636"/>
              <a:gd name="connsiteY7" fmla="*/ 264870 h 264921"/>
              <a:gd name="connsiteX8" fmla="*/ 543067 w 625636"/>
              <a:gd name="connsiteY8" fmla="*/ 163270 h 264921"/>
              <a:gd name="connsiteX9" fmla="*/ 368442 w 625636"/>
              <a:gd name="connsiteY9" fmla="*/ 96595 h 264921"/>
              <a:gd name="connsiteX10" fmla="*/ 114442 w 625636"/>
              <a:gd name="connsiteY10" fmla="*/ 1345 h 264921"/>
              <a:gd name="connsiteX11" fmla="*/ 250967 w 625636"/>
              <a:gd name="connsiteY11" fmla="*/ 42620 h 264921"/>
              <a:gd name="connsiteX12" fmla="*/ 457342 w 625636"/>
              <a:gd name="connsiteY12" fmla="*/ 71195 h 2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636" h="264921">
                <a:moveTo>
                  <a:pt x="457342" y="71195"/>
                </a:moveTo>
                <a:lnTo>
                  <a:pt x="212867" y="48970"/>
                </a:lnTo>
                <a:lnTo>
                  <a:pt x="142" y="33095"/>
                </a:lnTo>
                <a:cubicBezTo>
                  <a:pt x="-4620" y="31508"/>
                  <a:pt x="110738" y="20924"/>
                  <a:pt x="184292" y="39445"/>
                </a:cubicBezTo>
                <a:cubicBezTo>
                  <a:pt x="257846" y="57966"/>
                  <a:pt x="403896" y="133637"/>
                  <a:pt x="441467" y="144220"/>
                </a:cubicBezTo>
                <a:cubicBezTo>
                  <a:pt x="479038" y="154803"/>
                  <a:pt x="391725" y="97653"/>
                  <a:pt x="409717" y="102945"/>
                </a:cubicBezTo>
                <a:cubicBezTo>
                  <a:pt x="427709" y="108237"/>
                  <a:pt x="513434" y="148983"/>
                  <a:pt x="549417" y="175970"/>
                </a:cubicBezTo>
                <a:cubicBezTo>
                  <a:pt x="585400" y="202957"/>
                  <a:pt x="626675" y="266987"/>
                  <a:pt x="625617" y="264870"/>
                </a:cubicBezTo>
                <a:cubicBezTo>
                  <a:pt x="624559" y="262753"/>
                  <a:pt x="585930" y="191316"/>
                  <a:pt x="543067" y="163270"/>
                </a:cubicBezTo>
                <a:cubicBezTo>
                  <a:pt x="500205" y="135224"/>
                  <a:pt x="368442" y="96595"/>
                  <a:pt x="368442" y="96595"/>
                </a:cubicBezTo>
                <a:lnTo>
                  <a:pt x="114442" y="1345"/>
                </a:lnTo>
                <a:cubicBezTo>
                  <a:pt x="94863" y="-7651"/>
                  <a:pt x="196992" y="30978"/>
                  <a:pt x="250967" y="42620"/>
                </a:cubicBezTo>
                <a:cubicBezTo>
                  <a:pt x="304942" y="54262"/>
                  <a:pt x="371617" y="62728"/>
                  <a:pt x="457342" y="7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CD9DDFB-5A65-E4D7-656A-6B18889F6E65}"/>
              </a:ext>
            </a:extLst>
          </p:cNvPr>
          <p:cNvSpPr/>
          <p:nvPr/>
        </p:nvSpPr>
        <p:spPr>
          <a:xfrm>
            <a:off x="4910187" y="4565221"/>
            <a:ext cx="170950" cy="416513"/>
          </a:xfrm>
          <a:custGeom>
            <a:avLst/>
            <a:gdLst>
              <a:gd name="connsiteX0" fmla="*/ 115838 w 170950"/>
              <a:gd name="connsiteY0" fmla="*/ 429 h 416513"/>
              <a:gd name="connsiteX1" fmla="*/ 128538 w 170950"/>
              <a:gd name="connsiteY1" fmla="*/ 92504 h 416513"/>
              <a:gd name="connsiteX2" fmla="*/ 103138 w 170950"/>
              <a:gd name="connsiteY2" fmla="*/ 152829 h 416513"/>
              <a:gd name="connsiteX3" fmla="*/ 131713 w 170950"/>
              <a:gd name="connsiteY3" fmla="*/ 130604 h 416513"/>
              <a:gd name="connsiteX4" fmla="*/ 49163 w 170950"/>
              <a:gd name="connsiteY4" fmla="*/ 222679 h 416513"/>
              <a:gd name="connsiteX5" fmla="*/ 36463 w 170950"/>
              <a:gd name="connsiteY5" fmla="*/ 336979 h 416513"/>
              <a:gd name="connsiteX6" fmla="*/ 49163 w 170950"/>
              <a:gd name="connsiteY6" fmla="*/ 279829 h 416513"/>
              <a:gd name="connsiteX7" fmla="*/ 1538 w 170950"/>
              <a:gd name="connsiteY7" fmla="*/ 416354 h 416513"/>
              <a:gd name="connsiteX8" fmla="*/ 26938 w 170950"/>
              <a:gd name="connsiteY8" fmla="*/ 302054 h 416513"/>
              <a:gd name="connsiteX9" fmla="*/ 169813 w 170950"/>
              <a:gd name="connsiteY9" fmla="*/ 76629 h 416513"/>
              <a:gd name="connsiteX10" fmla="*/ 96788 w 170950"/>
              <a:gd name="connsiteY10" fmla="*/ 146479 h 416513"/>
              <a:gd name="connsiteX11" fmla="*/ 150763 w 170950"/>
              <a:gd name="connsiteY11" fmla="*/ 60754 h 416513"/>
              <a:gd name="connsiteX12" fmla="*/ 115838 w 170950"/>
              <a:gd name="connsiteY12" fmla="*/ 429 h 4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50" h="416513">
                <a:moveTo>
                  <a:pt x="115838" y="429"/>
                </a:moveTo>
                <a:cubicBezTo>
                  <a:pt x="112134" y="5721"/>
                  <a:pt x="130655" y="67104"/>
                  <a:pt x="128538" y="92504"/>
                </a:cubicBezTo>
                <a:cubicBezTo>
                  <a:pt x="126421" y="117904"/>
                  <a:pt x="102609" y="146479"/>
                  <a:pt x="103138" y="152829"/>
                </a:cubicBezTo>
                <a:cubicBezTo>
                  <a:pt x="103667" y="159179"/>
                  <a:pt x="140709" y="118962"/>
                  <a:pt x="131713" y="130604"/>
                </a:cubicBezTo>
                <a:cubicBezTo>
                  <a:pt x="122717" y="142246"/>
                  <a:pt x="65038" y="188283"/>
                  <a:pt x="49163" y="222679"/>
                </a:cubicBezTo>
                <a:cubicBezTo>
                  <a:pt x="33288" y="257075"/>
                  <a:pt x="36463" y="327454"/>
                  <a:pt x="36463" y="336979"/>
                </a:cubicBezTo>
                <a:cubicBezTo>
                  <a:pt x="36463" y="346504"/>
                  <a:pt x="54984" y="266600"/>
                  <a:pt x="49163" y="279829"/>
                </a:cubicBezTo>
                <a:cubicBezTo>
                  <a:pt x="43342" y="293058"/>
                  <a:pt x="5242" y="412650"/>
                  <a:pt x="1538" y="416354"/>
                </a:cubicBezTo>
                <a:cubicBezTo>
                  <a:pt x="-2166" y="420058"/>
                  <a:pt x="-1108" y="358675"/>
                  <a:pt x="26938" y="302054"/>
                </a:cubicBezTo>
                <a:cubicBezTo>
                  <a:pt x="54984" y="245433"/>
                  <a:pt x="158171" y="102558"/>
                  <a:pt x="169813" y="76629"/>
                </a:cubicBezTo>
                <a:cubicBezTo>
                  <a:pt x="181455" y="50700"/>
                  <a:pt x="99963" y="149125"/>
                  <a:pt x="96788" y="146479"/>
                </a:cubicBezTo>
                <a:cubicBezTo>
                  <a:pt x="93613" y="143833"/>
                  <a:pt x="147588" y="81392"/>
                  <a:pt x="150763" y="60754"/>
                </a:cubicBezTo>
                <a:cubicBezTo>
                  <a:pt x="153938" y="40117"/>
                  <a:pt x="119542" y="-4863"/>
                  <a:pt x="115838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44E277A-AB1F-CAC8-FFAD-760EADCC7DC1}"/>
              </a:ext>
            </a:extLst>
          </p:cNvPr>
          <p:cNvSpPr/>
          <p:nvPr/>
        </p:nvSpPr>
        <p:spPr>
          <a:xfrm>
            <a:off x="4866731" y="4524362"/>
            <a:ext cx="149891" cy="489371"/>
          </a:xfrm>
          <a:custGeom>
            <a:avLst/>
            <a:gdLst>
              <a:gd name="connsiteX0" fmla="*/ 149769 w 149891"/>
              <a:gd name="connsiteY0" fmla="*/ 13 h 489371"/>
              <a:gd name="connsiteX1" fmla="*/ 54519 w 149891"/>
              <a:gd name="connsiteY1" fmla="*/ 158763 h 489371"/>
              <a:gd name="connsiteX2" fmla="*/ 44994 w 149891"/>
              <a:gd name="connsiteY2" fmla="*/ 263538 h 489371"/>
              <a:gd name="connsiteX3" fmla="*/ 10069 w 149891"/>
              <a:gd name="connsiteY3" fmla="*/ 228613 h 489371"/>
              <a:gd name="connsiteX4" fmla="*/ 544 w 149891"/>
              <a:gd name="connsiteY4" fmla="*/ 412763 h 489371"/>
              <a:gd name="connsiteX5" fmla="*/ 22769 w 149891"/>
              <a:gd name="connsiteY5" fmla="*/ 488963 h 489371"/>
              <a:gd name="connsiteX6" fmla="*/ 544 w 149891"/>
              <a:gd name="connsiteY6" fmla="*/ 384188 h 489371"/>
              <a:gd name="connsiteX7" fmla="*/ 19594 w 149891"/>
              <a:gd name="connsiteY7" fmla="*/ 158763 h 489371"/>
              <a:gd name="connsiteX8" fmla="*/ 19594 w 149891"/>
              <a:gd name="connsiteY8" fmla="*/ 273063 h 489371"/>
              <a:gd name="connsiteX9" fmla="*/ 83094 w 149891"/>
              <a:gd name="connsiteY9" fmla="*/ 114313 h 489371"/>
              <a:gd name="connsiteX10" fmla="*/ 32294 w 149891"/>
              <a:gd name="connsiteY10" fmla="*/ 149238 h 489371"/>
              <a:gd name="connsiteX11" fmla="*/ 149769 w 149891"/>
              <a:gd name="connsiteY11" fmla="*/ 13 h 48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91" h="489371">
                <a:moveTo>
                  <a:pt x="149769" y="13"/>
                </a:moveTo>
                <a:cubicBezTo>
                  <a:pt x="153473" y="1600"/>
                  <a:pt x="71981" y="114842"/>
                  <a:pt x="54519" y="158763"/>
                </a:cubicBezTo>
                <a:cubicBezTo>
                  <a:pt x="37057" y="202684"/>
                  <a:pt x="52402" y="251896"/>
                  <a:pt x="44994" y="263538"/>
                </a:cubicBezTo>
                <a:cubicBezTo>
                  <a:pt x="37586" y="275180"/>
                  <a:pt x="17477" y="203742"/>
                  <a:pt x="10069" y="228613"/>
                </a:cubicBezTo>
                <a:cubicBezTo>
                  <a:pt x="2661" y="253484"/>
                  <a:pt x="-1573" y="369371"/>
                  <a:pt x="544" y="412763"/>
                </a:cubicBezTo>
                <a:cubicBezTo>
                  <a:pt x="2661" y="456155"/>
                  <a:pt x="22769" y="493725"/>
                  <a:pt x="22769" y="488963"/>
                </a:cubicBezTo>
                <a:cubicBezTo>
                  <a:pt x="22769" y="484201"/>
                  <a:pt x="1073" y="439221"/>
                  <a:pt x="544" y="384188"/>
                </a:cubicBezTo>
                <a:cubicBezTo>
                  <a:pt x="15" y="329155"/>
                  <a:pt x="16419" y="177284"/>
                  <a:pt x="19594" y="158763"/>
                </a:cubicBezTo>
                <a:cubicBezTo>
                  <a:pt x="22769" y="140242"/>
                  <a:pt x="9011" y="280471"/>
                  <a:pt x="19594" y="273063"/>
                </a:cubicBezTo>
                <a:cubicBezTo>
                  <a:pt x="30177" y="265655"/>
                  <a:pt x="80977" y="134950"/>
                  <a:pt x="83094" y="114313"/>
                </a:cubicBezTo>
                <a:cubicBezTo>
                  <a:pt x="85211" y="93676"/>
                  <a:pt x="23298" y="166171"/>
                  <a:pt x="32294" y="149238"/>
                </a:cubicBezTo>
                <a:cubicBezTo>
                  <a:pt x="41290" y="132305"/>
                  <a:pt x="146065" y="-1574"/>
                  <a:pt x="149769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1728E5A-3991-2703-6A0F-7228AE973922}"/>
              </a:ext>
            </a:extLst>
          </p:cNvPr>
          <p:cNvSpPr/>
          <p:nvPr/>
        </p:nvSpPr>
        <p:spPr>
          <a:xfrm>
            <a:off x="4873423" y="4951565"/>
            <a:ext cx="114663" cy="598946"/>
          </a:xfrm>
          <a:custGeom>
            <a:avLst/>
            <a:gdLst>
              <a:gd name="connsiteX0" fmla="*/ 44652 w 114663"/>
              <a:gd name="connsiteY0" fmla="*/ 1435 h 598946"/>
              <a:gd name="connsiteX1" fmla="*/ 92277 w 114663"/>
              <a:gd name="connsiteY1" fmla="*/ 328460 h 598946"/>
              <a:gd name="connsiteX2" fmla="*/ 70052 w 114663"/>
              <a:gd name="connsiteY2" fmla="*/ 274485 h 598946"/>
              <a:gd name="connsiteX3" fmla="*/ 114502 w 114663"/>
              <a:gd name="connsiteY3" fmla="*/ 464985 h 598946"/>
              <a:gd name="connsiteX4" fmla="*/ 85927 w 114663"/>
              <a:gd name="connsiteY4" fmla="*/ 550710 h 598946"/>
              <a:gd name="connsiteX5" fmla="*/ 111327 w 114663"/>
              <a:gd name="connsiteY5" fmla="*/ 506260 h 598946"/>
              <a:gd name="connsiteX6" fmla="*/ 92277 w 114663"/>
              <a:gd name="connsiteY6" fmla="*/ 598335 h 598946"/>
              <a:gd name="connsiteX7" fmla="*/ 95452 w 114663"/>
              <a:gd name="connsiteY7" fmla="*/ 452285 h 598946"/>
              <a:gd name="connsiteX8" fmla="*/ 92277 w 114663"/>
              <a:gd name="connsiteY8" fmla="*/ 296710 h 598946"/>
              <a:gd name="connsiteX9" fmla="*/ 202 w 114663"/>
              <a:gd name="connsiteY9" fmla="*/ 122085 h 598946"/>
              <a:gd name="connsiteX10" fmla="*/ 66877 w 114663"/>
              <a:gd name="connsiteY10" fmla="*/ 204635 h 598946"/>
              <a:gd name="connsiteX11" fmla="*/ 44652 w 114663"/>
              <a:gd name="connsiteY11" fmla="*/ 1435 h 5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663" h="598946">
                <a:moveTo>
                  <a:pt x="44652" y="1435"/>
                </a:moveTo>
                <a:cubicBezTo>
                  <a:pt x="48885" y="22072"/>
                  <a:pt x="88044" y="282952"/>
                  <a:pt x="92277" y="328460"/>
                </a:cubicBezTo>
                <a:cubicBezTo>
                  <a:pt x="96510" y="373968"/>
                  <a:pt x="66348" y="251731"/>
                  <a:pt x="70052" y="274485"/>
                </a:cubicBezTo>
                <a:cubicBezTo>
                  <a:pt x="73756" y="297239"/>
                  <a:pt x="111856" y="418948"/>
                  <a:pt x="114502" y="464985"/>
                </a:cubicBezTo>
                <a:cubicBezTo>
                  <a:pt x="117148" y="511022"/>
                  <a:pt x="86456" y="543831"/>
                  <a:pt x="85927" y="550710"/>
                </a:cubicBezTo>
                <a:cubicBezTo>
                  <a:pt x="85398" y="557589"/>
                  <a:pt x="110269" y="498323"/>
                  <a:pt x="111327" y="506260"/>
                </a:cubicBezTo>
                <a:cubicBezTo>
                  <a:pt x="112385" y="514197"/>
                  <a:pt x="94923" y="607331"/>
                  <a:pt x="92277" y="598335"/>
                </a:cubicBezTo>
                <a:cubicBezTo>
                  <a:pt x="89631" y="589339"/>
                  <a:pt x="95452" y="502556"/>
                  <a:pt x="95452" y="452285"/>
                </a:cubicBezTo>
                <a:cubicBezTo>
                  <a:pt x="95452" y="402014"/>
                  <a:pt x="108152" y="351743"/>
                  <a:pt x="92277" y="296710"/>
                </a:cubicBezTo>
                <a:cubicBezTo>
                  <a:pt x="76402" y="241677"/>
                  <a:pt x="4435" y="137431"/>
                  <a:pt x="202" y="122085"/>
                </a:cubicBezTo>
                <a:cubicBezTo>
                  <a:pt x="-4031" y="106739"/>
                  <a:pt x="59469" y="219981"/>
                  <a:pt x="66877" y="204635"/>
                </a:cubicBezTo>
                <a:cubicBezTo>
                  <a:pt x="74285" y="189289"/>
                  <a:pt x="40419" y="-19202"/>
                  <a:pt x="44652" y="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1FF0FE2-3E72-B141-C88D-00348B73DF36}"/>
              </a:ext>
            </a:extLst>
          </p:cNvPr>
          <p:cNvSpPr/>
          <p:nvPr/>
        </p:nvSpPr>
        <p:spPr>
          <a:xfrm>
            <a:off x="4771080" y="4618320"/>
            <a:ext cx="148062" cy="676377"/>
          </a:xfrm>
          <a:custGeom>
            <a:avLst/>
            <a:gdLst>
              <a:gd name="connsiteX0" fmla="*/ 105720 w 148062"/>
              <a:gd name="connsiteY0" fmla="*/ 1305 h 676377"/>
              <a:gd name="connsiteX1" fmla="*/ 42220 w 148062"/>
              <a:gd name="connsiteY1" fmla="*/ 191805 h 676377"/>
              <a:gd name="connsiteX2" fmla="*/ 61270 w 148062"/>
              <a:gd name="connsiteY2" fmla="*/ 388655 h 676377"/>
              <a:gd name="connsiteX3" fmla="*/ 58095 w 148062"/>
              <a:gd name="connsiteY3" fmla="*/ 360080 h 676377"/>
              <a:gd name="connsiteX4" fmla="*/ 945 w 148062"/>
              <a:gd name="connsiteY4" fmla="*/ 483905 h 676377"/>
              <a:gd name="connsiteX5" fmla="*/ 23170 w 148062"/>
              <a:gd name="connsiteY5" fmla="*/ 522005 h 676377"/>
              <a:gd name="connsiteX6" fmla="*/ 32695 w 148062"/>
              <a:gd name="connsiteY6" fmla="*/ 464855 h 676377"/>
              <a:gd name="connsiteX7" fmla="*/ 146995 w 148062"/>
              <a:gd name="connsiteY7" fmla="*/ 674405 h 676377"/>
              <a:gd name="connsiteX8" fmla="*/ 86670 w 148062"/>
              <a:gd name="connsiteY8" fmla="*/ 553755 h 676377"/>
              <a:gd name="connsiteX9" fmla="*/ 32695 w 148062"/>
              <a:gd name="connsiteY9" fmla="*/ 290230 h 676377"/>
              <a:gd name="connsiteX10" fmla="*/ 105720 w 148062"/>
              <a:gd name="connsiteY10" fmla="*/ 1305 h 6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62" h="676377">
                <a:moveTo>
                  <a:pt x="105720" y="1305"/>
                </a:moveTo>
                <a:cubicBezTo>
                  <a:pt x="107307" y="-15099"/>
                  <a:pt x="49628" y="127247"/>
                  <a:pt x="42220" y="191805"/>
                </a:cubicBezTo>
                <a:cubicBezTo>
                  <a:pt x="34812" y="256363"/>
                  <a:pt x="58624" y="360609"/>
                  <a:pt x="61270" y="388655"/>
                </a:cubicBezTo>
                <a:cubicBezTo>
                  <a:pt x="63916" y="416701"/>
                  <a:pt x="68149" y="344205"/>
                  <a:pt x="58095" y="360080"/>
                </a:cubicBezTo>
                <a:cubicBezTo>
                  <a:pt x="48041" y="375955"/>
                  <a:pt x="6766" y="456917"/>
                  <a:pt x="945" y="483905"/>
                </a:cubicBezTo>
                <a:cubicBezTo>
                  <a:pt x="-4876" y="510893"/>
                  <a:pt x="17878" y="525180"/>
                  <a:pt x="23170" y="522005"/>
                </a:cubicBezTo>
                <a:cubicBezTo>
                  <a:pt x="28462" y="518830"/>
                  <a:pt x="12057" y="439455"/>
                  <a:pt x="32695" y="464855"/>
                </a:cubicBezTo>
                <a:cubicBezTo>
                  <a:pt x="53333" y="490255"/>
                  <a:pt x="137999" y="659588"/>
                  <a:pt x="146995" y="674405"/>
                </a:cubicBezTo>
                <a:cubicBezTo>
                  <a:pt x="155991" y="689222"/>
                  <a:pt x="105720" y="617784"/>
                  <a:pt x="86670" y="553755"/>
                </a:cubicBezTo>
                <a:cubicBezTo>
                  <a:pt x="67620" y="489726"/>
                  <a:pt x="30578" y="374367"/>
                  <a:pt x="32695" y="290230"/>
                </a:cubicBezTo>
                <a:cubicBezTo>
                  <a:pt x="34812" y="206093"/>
                  <a:pt x="104133" y="17709"/>
                  <a:pt x="105720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7B14C99-D8A1-2832-789D-ED9C71A1A115}"/>
              </a:ext>
            </a:extLst>
          </p:cNvPr>
          <p:cNvSpPr/>
          <p:nvPr/>
        </p:nvSpPr>
        <p:spPr>
          <a:xfrm>
            <a:off x="4780881" y="5121274"/>
            <a:ext cx="115129" cy="505895"/>
          </a:xfrm>
          <a:custGeom>
            <a:avLst/>
            <a:gdLst>
              <a:gd name="connsiteX0" fmla="*/ 114969 w 115129"/>
              <a:gd name="connsiteY0" fmla="*/ 1 h 505895"/>
              <a:gd name="connsiteX1" fmla="*/ 70519 w 115129"/>
              <a:gd name="connsiteY1" fmla="*/ 168276 h 505895"/>
              <a:gd name="connsiteX2" fmla="*/ 99094 w 115129"/>
              <a:gd name="connsiteY2" fmla="*/ 225426 h 505895"/>
              <a:gd name="connsiteX3" fmla="*/ 41944 w 115129"/>
              <a:gd name="connsiteY3" fmla="*/ 307976 h 505895"/>
              <a:gd name="connsiteX4" fmla="*/ 41944 w 115129"/>
              <a:gd name="connsiteY4" fmla="*/ 431801 h 505895"/>
              <a:gd name="connsiteX5" fmla="*/ 669 w 115129"/>
              <a:gd name="connsiteY5" fmla="*/ 396876 h 505895"/>
              <a:gd name="connsiteX6" fmla="*/ 80044 w 115129"/>
              <a:gd name="connsiteY6" fmla="*/ 504826 h 505895"/>
              <a:gd name="connsiteX7" fmla="*/ 45119 w 115129"/>
              <a:gd name="connsiteY7" fmla="*/ 447676 h 505895"/>
              <a:gd name="connsiteX8" fmla="*/ 35594 w 115129"/>
              <a:gd name="connsiteY8" fmla="*/ 374651 h 505895"/>
              <a:gd name="connsiteX9" fmla="*/ 89569 w 115129"/>
              <a:gd name="connsiteY9" fmla="*/ 269876 h 505895"/>
              <a:gd name="connsiteX10" fmla="*/ 70519 w 115129"/>
              <a:gd name="connsiteY10" fmla="*/ 203201 h 505895"/>
              <a:gd name="connsiteX11" fmla="*/ 51469 w 115129"/>
              <a:gd name="connsiteY11" fmla="*/ 171451 h 505895"/>
              <a:gd name="connsiteX12" fmla="*/ 114969 w 115129"/>
              <a:gd name="connsiteY12" fmla="*/ 1 h 5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29" h="505895">
                <a:moveTo>
                  <a:pt x="114969" y="1"/>
                </a:moveTo>
                <a:cubicBezTo>
                  <a:pt x="118144" y="-528"/>
                  <a:pt x="73165" y="130705"/>
                  <a:pt x="70519" y="168276"/>
                </a:cubicBezTo>
                <a:cubicBezTo>
                  <a:pt x="67873" y="205847"/>
                  <a:pt x="103856" y="202143"/>
                  <a:pt x="99094" y="225426"/>
                </a:cubicBezTo>
                <a:cubicBezTo>
                  <a:pt x="94331" y="248709"/>
                  <a:pt x="51469" y="273580"/>
                  <a:pt x="41944" y="307976"/>
                </a:cubicBezTo>
                <a:cubicBezTo>
                  <a:pt x="32419" y="342372"/>
                  <a:pt x="48823" y="416984"/>
                  <a:pt x="41944" y="431801"/>
                </a:cubicBezTo>
                <a:cubicBezTo>
                  <a:pt x="35065" y="446618"/>
                  <a:pt x="-5681" y="384705"/>
                  <a:pt x="669" y="396876"/>
                </a:cubicBezTo>
                <a:cubicBezTo>
                  <a:pt x="7019" y="409047"/>
                  <a:pt x="72636" y="496359"/>
                  <a:pt x="80044" y="504826"/>
                </a:cubicBezTo>
                <a:cubicBezTo>
                  <a:pt x="87452" y="513293"/>
                  <a:pt x="52527" y="469372"/>
                  <a:pt x="45119" y="447676"/>
                </a:cubicBezTo>
                <a:cubicBezTo>
                  <a:pt x="37711" y="425980"/>
                  <a:pt x="28186" y="404284"/>
                  <a:pt x="35594" y="374651"/>
                </a:cubicBezTo>
                <a:cubicBezTo>
                  <a:pt x="43002" y="345018"/>
                  <a:pt x="83748" y="298451"/>
                  <a:pt x="89569" y="269876"/>
                </a:cubicBezTo>
                <a:cubicBezTo>
                  <a:pt x="95390" y="241301"/>
                  <a:pt x="76869" y="219605"/>
                  <a:pt x="70519" y="203201"/>
                </a:cubicBezTo>
                <a:cubicBezTo>
                  <a:pt x="64169" y="186797"/>
                  <a:pt x="41944" y="199497"/>
                  <a:pt x="51469" y="171451"/>
                </a:cubicBezTo>
                <a:cubicBezTo>
                  <a:pt x="60994" y="143405"/>
                  <a:pt x="111794" y="530"/>
                  <a:pt x="114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38FFFF0-3DCA-DA43-B4AA-7D68ECEB531C}"/>
              </a:ext>
            </a:extLst>
          </p:cNvPr>
          <p:cNvSpPr/>
          <p:nvPr/>
        </p:nvSpPr>
        <p:spPr>
          <a:xfrm>
            <a:off x="4354529" y="5457576"/>
            <a:ext cx="409713" cy="191224"/>
          </a:xfrm>
          <a:custGeom>
            <a:avLst/>
            <a:gdLst>
              <a:gd name="connsiteX0" fmla="*/ 138096 w 409713"/>
              <a:gd name="connsiteY0" fmla="*/ 249 h 191224"/>
              <a:gd name="connsiteX1" fmla="*/ 61896 w 409713"/>
              <a:gd name="connsiteY1" fmla="*/ 47874 h 191224"/>
              <a:gd name="connsiteX2" fmla="*/ 141271 w 409713"/>
              <a:gd name="connsiteY2" fmla="*/ 76449 h 191224"/>
              <a:gd name="connsiteX3" fmla="*/ 33321 w 409713"/>
              <a:gd name="connsiteY3" fmla="*/ 117724 h 191224"/>
              <a:gd name="connsiteX4" fmla="*/ 233346 w 409713"/>
              <a:gd name="connsiteY4" fmla="*/ 60574 h 191224"/>
              <a:gd name="connsiteX5" fmla="*/ 322246 w 409713"/>
              <a:gd name="connsiteY5" fmla="*/ 111374 h 191224"/>
              <a:gd name="connsiteX6" fmla="*/ 268271 w 409713"/>
              <a:gd name="connsiteY6" fmla="*/ 76449 h 191224"/>
              <a:gd name="connsiteX7" fmla="*/ 407971 w 409713"/>
              <a:gd name="connsiteY7" fmla="*/ 190749 h 191224"/>
              <a:gd name="connsiteX8" fmla="*/ 331771 w 409713"/>
              <a:gd name="connsiteY8" fmla="*/ 117724 h 191224"/>
              <a:gd name="connsiteX9" fmla="*/ 122221 w 409713"/>
              <a:gd name="connsiteY9" fmla="*/ 130424 h 191224"/>
              <a:gd name="connsiteX10" fmla="*/ 312721 w 409713"/>
              <a:gd name="connsiteY10" fmla="*/ 108199 h 191224"/>
              <a:gd name="connsiteX11" fmla="*/ 230171 w 409713"/>
              <a:gd name="connsiteY11" fmla="*/ 89149 h 191224"/>
              <a:gd name="connsiteX12" fmla="*/ 99996 w 409713"/>
              <a:gd name="connsiteY12" fmla="*/ 66924 h 191224"/>
              <a:gd name="connsiteX13" fmla="*/ 1571 w 409713"/>
              <a:gd name="connsiteY13" fmla="*/ 70099 h 191224"/>
              <a:gd name="connsiteX14" fmla="*/ 138096 w 409713"/>
              <a:gd name="connsiteY14" fmla="*/ 249 h 1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713" h="191224">
                <a:moveTo>
                  <a:pt x="138096" y="249"/>
                </a:moveTo>
                <a:cubicBezTo>
                  <a:pt x="148150" y="-3455"/>
                  <a:pt x="61367" y="35174"/>
                  <a:pt x="61896" y="47874"/>
                </a:cubicBezTo>
                <a:cubicBezTo>
                  <a:pt x="62425" y="60574"/>
                  <a:pt x="146033" y="64807"/>
                  <a:pt x="141271" y="76449"/>
                </a:cubicBezTo>
                <a:cubicBezTo>
                  <a:pt x="136509" y="88091"/>
                  <a:pt x="17975" y="120370"/>
                  <a:pt x="33321" y="117724"/>
                </a:cubicBezTo>
                <a:cubicBezTo>
                  <a:pt x="48667" y="115078"/>
                  <a:pt x="185192" y="61632"/>
                  <a:pt x="233346" y="60574"/>
                </a:cubicBezTo>
                <a:cubicBezTo>
                  <a:pt x="281500" y="59516"/>
                  <a:pt x="316425" y="108728"/>
                  <a:pt x="322246" y="111374"/>
                </a:cubicBezTo>
                <a:cubicBezTo>
                  <a:pt x="328067" y="114020"/>
                  <a:pt x="253984" y="63220"/>
                  <a:pt x="268271" y="76449"/>
                </a:cubicBezTo>
                <a:cubicBezTo>
                  <a:pt x="282559" y="89678"/>
                  <a:pt x="397388" y="183870"/>
                  <a:pt x="407971" y="190749"/>
                </a:cubicBezTo>
                <a:cubicBezTo>
                  <a:pt x="418554" y="197628"/>
                  <a:pt x="379396" y="127778"/>
                  <a:pt x="331771" y="117724"/>
                </a:cubicBezTo>
                <a:cubicBezTo>
                  <a:pt x="284146" y="107670"/>
                  <a:pt x="125396" y="132011"/>
                  <a:pt x="122221" y="130424"/>
                </a:cubicBezTo>
                <a:cubicBezTo>
                  <a:pt x="119046" y="128837"/>
                  <a:pt x="294729" y="115078"/>
                  <a:pt x="312721" y="108199"/>
                </a:cubicBezTo>
                <a:cubicBezTo>
                  <a:pt x="330713" y="101320"/>
                  <a:pt x="265625" y="96028"/>
                  <a:pt x="230171" y="89149"/>
                </a:cubicBezTo>
                <a:cubicBezTo>
                  <a:pt x="194717" y="82270"/>
                  <a:pt x="138096" y="70099"/>
                  <a:pt x="99996" y="66924"/>
                </a:cubicBezTo>
                <a:cubicBezTo>
                  <a:pt x="61896" y="63749"/>
                  <a:pt x="-11658" y="80682"/>
                  <a:pt x="1571" y="70099"/>
                </a:cubicBezTo>
                <a:cubicBezTo>
                  <a:pt x="14800" y="59516"/>
                  <a:pt x="128042" y="3953"/>
                  <a:pt x="138096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6E7A955-8CC0-1403-5B77-B6BD0157ADAF}"/>
              </a:ext>
            </a:extLst>
          </p:cNvPr>
          <p:cNvSpPr/>
          <p:nvPr/>
        </p:nvSpPr>
        <p:spPr>
          <a:xfrm>
            <a:off x="4721106" y="5421231"/>
            <a:ext cx="260921" cy="341419"/>
          </a:xfrm>
          <a:custGeom>
            <a:avLst/>
            <a:gdLst>
              <a:gd name="connsiteX0" fmla="*/ 260469 w 260921"/>
              <a:gd name="connsiteY0" fmla="*/ 1669 h 341419"/>
              <a:gd name="connsiteX1" fmla="*/ 181094 w 260921"/>
              <a:gd name="connsiteY1" fmla="*/ 23894 h 341419"/>
              <a:gd name="connsiteX2" fmla="*/ 184269 w 260921"/>
              <a:gd name="connsiteY2" fmla="*/ 96919 h 341419"/>
              <a:gd name="connsiteX3" fmla="*/ 155694 w 260921"/>
              <a:gd name="connsiteY3" fmla="*/ 131844 h 341419"/>
              <a:gd name="connsiteX4" fmla="*/ 174744 w 260921"/>
              <a:gd name="connsiteY4" fmla="*/ 173119 h 341419"/>
              <a:gd name="connsiteX5" fmla="*/ 123944 w 260921"/>
              <a:gd name="connsiteY5" fmla="*/ 239794 h 341419"/>
              <a:gd name="connsiteX6" fmla="*/ 119 w 260921"/>
              <a:gd name="connsiteY6" fmla="*/ 341394 h 341419"/>
              <a:gd name="connsiteX7" fmla="*/ 101719 w 260921"/>
              <a:gd name="connsiteY7" fmla="*/ 249319 h 341419"/>
              <a:gd name="connsiteX8" fmla="*/ 130294 w 260921"/>
              <a:gd name="connsiteY8" fmla="*/ 217569 h 341419"/>
              <a:gd name="connsiteX9" fmla="*/ 136644 w 260921"/>
              <a:gd name="connsiteY9" fmla="*/ 106444 h 341419"/>
              <a:gd name="connsiteX10" fmla="*/ 193794 w 260921"/>
              <a:gd name="connsiteY10" fmla="*/ 115969 h 341419"/>
              <a:gd name="connsiteX11" fmla="*/ 139819 w 260921"/>
              <a:gd name="connsiteY11" fmla="*/ 61994 h 341419"/>
              <a:gd name="connsiteX12" fmla="*/ 260469 w 260921"/>
              <a:gd name="connsiteY12" fmla="*/ 1669 h 3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21" h="341419">
                <a:moveTo>
                  <a:pt x="260469" y="1669"/>
                </a:moveTo>
                <a:cubicBezTo>
                  <a:pt x="267348" y="-4681"/>
                  <a:pt x="193794" y="8019"/>
                  <a:pt x="181094" y="23894"/>
                </a:cubicBezTo>
                <a:cubicBezTo>
                  <a:pt x="168394" y="39769"/>
                  <a:pt x="188502" y="78927"/>
                  <a:pt x="184269" y="96919"/>
                </a:cubicBezTo>
                <a:cubicBezTo>
                  <a:pt x="180036" y="114911"/>
                  <a:pt x="157281" y="119144"/>
                  <a:pt x="155694" y="131844"/>
                </a:cubicBezTo>
                <a:cubicBezTo>
                  <a:pt x="154107" y="144544"/>
                  <a:pt x="180036" y="155127"/>
                  <a:pt x="174744" y="173119"/>
                </a:cubicBezTo>
                <a:cubicBezTo>
                  <a:pt x="169452" y="191111"/>
                  <a:pt x="153048" y="211748"/>
                  <a:pt x="123944" y="239794"/>
                </a:cubicBezTo>
                <a:cubicBezTo>
                  <a:pt x="94840" y="267840"/>
                  <a:pt x="3823" y="339807"/>
                  <a:pt x="119" y="341394"/>
                </a:cubicBezTo>
                <a:cubicBezTo>
                  <a:pt x="-3585" y="342981"/>
                  <a:pt x="80023" y="269957"/>
                  <a:pt x="101719" y="249319"/>
                </a:cubicBezTo>
                <a:cubicBezTo>
                  <a:pt x="123415" y="228682"/>
                  <a:pt x="124473" y="241382"/>
                  <a:pt x="130294" y="217569"/>
                </a:cubicBezTo>
                <a:cubicBezTo>
                  <a:pt x="136115" y="193756"/>
                  <a:pt x="126061" y="123377"/>
                  <a:pt x="136644" y="106444"/>
                </a:cubicBezTo>
                <a:cubicBezTo>
                  <a:pt x="147227" y="89511"/>
                  <a:pt x="193265" y="123377"/>
                  <a:pt x="193794" y="115969"/>
                </a:cubicBezTo>
                <a:cubicBezTo>
                  <a:pt x="194323" y="108561"/>
                  <a:pt x="132940" y="79986"/>
                  <a:pt x="139819" y="61994"/>
                </a:cubicBezTo>
                <a:cubicBezTo>
                  <a:pt x="146698" y="44002"/>
                  <a:pt x="253590" y="8019"/>
                  <a:pt x="260469" y="16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46801DC-E11B-3DFE-509B-8A3A173AEBD1}"/>
              </a:ext>
            </a:extLst>
          </p:cNvPr>
          <p:cNvSpPr/>
          <p:nvPr/>
        </p:nvSpPr>
        <p:spPr>
          <a:xfrm>
            <a:off x="4786828" y="5294910"/>
            <a:ext cx="193056" cy="489014"/>
          </a:xfrm>
          <a:custGeom>
            <a:avLst/>
            <a:gdLst>
              <a:gd name="connsiteX0" fmla="*/ 178872 w 193056"/>
              <a:gd name="connsiteY0" fmla="*/ 990 h 489014"/>
              <a:gd name="connsiteX1" fmla="*/ 191572 w 193056"/>
              <a:gd name="connsiteY1" fmla="*/ 251815 h 489014"/>
              <a:gd name="connsiteX2" fmla="*/ 140772 w 193056"/>
              <a:gd name="connsiteY2" fmla="*/ 337540 h 489014"/>
              <a:gd name="connsiteX3" fmla="*/ 169347 w 193056"/>
              <a:gd name="connsiteY3" fmla="*/ 308965 h 489014"/>
              <a:gd name="connsiteX4" fmla="*/ 45522 w 193056"/>
              <a:gd name="connsiteY4" fmla="*/ 439140 h 489014"/>
              <a:gd name="connsiteX5" fmla="*/ 1072 w 193056"/>
              <a:gd name="connsiteY5" fmla="*/ 486765 h 489014"/>
              <a:gd name="connsiteX6" fmla="*/ 83622 w 193056"/>
              <a:gd name="connsiteY6" fmla="*/ 375640 h 489014"/>
              <a:gd name="connsiteX7" fmla="*/ 169347 w 193056"/>
              <a:gd name="connsiteY7" fmla="*/ 312140 h 489014"/>
              <a:gd name="connsiteX8" fmla="*/ 172522 w 193056"/>
              <a:gd name="connsiteY8" fmla="*/ 169265 h 489014"/>
              <a:gd name="connsiteX9" fmla="*/ 178872 w 193056"/>
              <a:gd name="connsiteY9" fmla="*/ 990 h 48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056" h="489014">
                <a:moveTo>
                  <a:pt x="178872" y="990"/>
                </a:moveTo>
                <a:cubicBezTo>
                  <a:pt x="182047" y="14748"/>
                  <a:pt x="197922" y="195723"/>
                  <a:pt x="191572" y="251815"/>
                </a:cubicBezTo>
                <a:cubicBezTo>
                  <a:pt x="185222" y="307907"/>
                  <a:pt x="144476" y="328015"/>
                  <a:pt x="140772" y="337540"/>
                </a:cubicBezTo>
                <a:cubicBezTo>
                  <a:pt x="137068" y="347065"/>
                  <a:pt x="185222" y="292032"/>
                  <a:pt x="169347" y="308965"/>
                </a:cubicBezTo>
                <a:cubicBezTo>
                  <a:pt x="153472" y="325898"/>
                  <a:pt x="73568" y="409507"/>
                  <a:pt x="45522" y="439140"/>
                </a:cubicBezTo>
                <a:cubicBezTo>
                  <a:pt x="17476" y="468773"/>
                  <a:pt x="-5278" y="497348"/>
                  <a:pt x="1072" y="486765"/>
                </a:cubicBezTo>
                <a:cubicBezTo>
                  <a:pt x="7422" y="476182"/>
                  <a:pt x="55576" y="404744"/>
                  <a:pt x="83622" y="375640"/>
                </a:cubicBezTo>
                <a:cubicBezTo>
                  <a:pt x="111668" y="346536"/>
                  <a:pt x="154530" y="346536"/>
                  <a:pt x="169347" y="312140"/>
                </a:cubicBezTo>
                <a:cubicBezTo>
                  <a:pt x="184164" y="277744"/>
                  <a:pt x="172522" y="217948"/>
                  <a:pt x="172522" y="169265"/>
                </a:cubicBezTo>
                <a:cubicBezTo>
                  <a:pt x="172522" y="120582"/>
                  <a:pt x="175697" y="-12768"/>
                  <a:pt x="178872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369F199-1AC9-EAA0-A11B-9ECB4084C447}"/>
              </a:ext>
            </a:extLst>
          </p:cNvPr>
          <p:cNvSpPr/>
          <p:nvPr/>
        </p:nvSpPr>
        <p:spPr>
          <a:xfrm>
            <a:off x="4295364" y="5366857"/>
            <a:ext cx="274072" cy="251646"/>
          </a:xfrm>
          <a:custGeom>
            <a:avLst/>
            <a:gdLst>
              <a:gd name="connsiteX0" fmla="*/ 260761 w 274072"/>
              <a:gd name="connsiteY0" fmla="*/ 2068 h 251646"/>
              <a:gd name="connsiteX1" fmla="*/ 76611 w 274072"/>
              <a:gd name="connsiteY1" fmla="*/ 113193 h 251646"/>
              <a:gd name="connsiteX2" fmla="*/ 63911 w 274072"/>
              <a:gd name="connsiteY2" fmla="*/ 90968 h 251646"/>
              <a:gd name="connsiteX3" fmla="*/ 411 w 274072"/>
              <a:gd name="connsiteY3" fmla="*/ 75093 h 251646"/>
              <a:gd name="connsiteX4" fmla="*/ 35336 w 274072"/>
              <a:gd name="connsiteY4" fmla="*/ 132243 h 251646"/>
              <a:gd name="connsiteX5" fmla="*/ 9936 w 274072"/>
              <a:gd name="connsiteY5" fmla="*/ 113193 h 251646"/>
              <a:gd name="connsiteX6" fmla="*/ 127411 w 274072"/>
              <a:gd name="connsiteY6" fmla="*/ 249718 h 251646"/>
              <a:gd name="connsiteX7" fmla="*/ 51211 w 274072"/>
              <a:gd name="connsiteY7" fmla="*/ 189393 h 251646"/>
              <a:gd name="connsiteX8" fmla="*/ 38511 w 274072"/>
              <a:gd name="connsiteY8" fmla="*/ 132243 h 251646"/>
              <a:gd name="connsiteX9" fmla="*/ 143286 w 274072"/>
              <a:gd name="connsiteY9" fmla="*/ 36993 h 251646"/>
              <a:gd name="connsiteX10" fmla="*/ 13111 w 274072"/>
              <a:gd name="connsiteY10" fmla="*/ 94143 h 251646"/>
              <a:gd name="connsiteX11" fmla="*/ 232186 w 274072"/>
              <a:gd name="connsiteY11" fmla="*/ 43343 h 251646"/>
              <a:gd name="connsiteX12" fmla="*/ 260761 w 274072"/>
              <a:gd name="connsiteY12" fmla="*/ 2068 h 25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072" h="251646">
                <a:moveTo>
                  <a:pt x="260761" y="2068"/>
                </a:moveTo>
                <a:cubicBezTo>
                  <a:pt x="234832" y="13710"/>
                  <a:pt x="109419" y="98376"/>
                  <a:pt x="76611" y="113193"/>
                </a:cubicBezTo>
                <a:cubicBezTo>
                  <a:pt x="43803" y="128010"/>
                  <a:pt x="76611" y="97318"/>
                  <a:pt x="63911" y="90968"/>
                </a:cubicBezTo>
                <a:cubicBezTo>
                  <a:pt x="51211" y="84618"/>
                  <a:pt x="5173" y="68214"/>
                  <a:pt x="411" y="75093"/>
                </a:cubicBezTo>
                <a:cubicBezTo>
                  <a:pt x="-4351" y="81972"/>
                  <a:pt x="33748" y="125893"/>
                  <a:pt x="35336" y="132243"/>
                </a:cubicBezTo>
                <a:cubicBezTo>
                  <a:pt x="36923" y="138593"/>
                  <a:pt x="-5410" y="93614"/>
                  <a:pt x="9936" y="113193"/>
                </a:cubicBezTo>
                <a:cubicBezTo>
                  <a:pt x="25282" y="132772"/>
                  <a:pt x="120532" y="237018"/>
                  <a:pt x="127411" y="249718"/>
                </a:cubicBezTo>
                <a:cubicBezTo>
                  <a:pt x="134290" y="262418"/>
                  <a:pt x="66028" y="208972"/>
                  <a:pt x="51211" y="189393"/>
                </a:cubicBezTo>
                <a:cubicBezTo>
                  <a:pt x="36394" y="169814"/>
                  <a:pt x="23165" y="157643"/>
                  <a:pt x="38511" y="132243"/>
                </a:cubicBezTo>
                <a:cubicBezTo>
                  <a:pt x="53857" y="106843"/>
                  <a:pt x="147519" y="43343"/>
                  <a:pt x="143286" y="36993"/>
                </a:cubicBezTo>
                <a:cubicBezTo>
                  <a:pt x="139053" y="30643"/>
                  <a:pt x="-1706" y="93085"/>
                  <a:pt x="13111" y="94143"/>
                </a:cubicBezTo>
                <a:cubicBezTo>
                  <a:pt x="27928" y="95201"/>
                  <a:pt x="190911" y="55514"/>
                  <a:pt x="232186" y="43343"/>
                </a:cubicBezTo>
                <a:cubicBezTo>
                  <a:pt x="273461" y="31172"/>
                  <a:pt x="286690" y="-9574"/>
                  <a:pt x="260761" y="2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A5CD6FC-3AB6-AA68-AFB1-77F62232A360}"/>
              </a:ext>
            </a:extLst>
          </p:cNvPr>
          <p:cNvSpPr/>
          <p:nvPr/>
        </p:nvSpPr>
        <p:spPr>
          <a:xfrm>
            <a:off x="4689228" y="5356225"/>
            <a:ext cx="171933" cy="374907"/>
          </a:xfrm>
          <a:custGeom>
            <a:avLst/>
            <a:gdLst>
              <a:gd name="connsiteX0" fmla="*/ 171697 w 171933"/>
              <a:gd name="connsiteY0" fmla="*/ 0 h 374907"/>
              <a:gd name="connsiteX1" fmla="*/ 79622 w 171933"/>
              <a:gd name="connsiteY1" fmla="*/ 120650 h 374907"/>
              <a:gd name="connsiteX2" fmla="*/ 247 w 171933"/>
              <a:gd name="connsiteY2" fmla="*/ 161925 h 374907"/>
              <a:gd name="connsiteX3" fmla="*/ 54222 w 171933"/>
              <a:gd name="connsiteY3" fmla="*/ 149225 h 374907"/>
              <a:gd name="connsiteX4" fmla="*/ 41522 w 171933"/>
              <a:gd name="connsiteY4" fmla="*/ 168275 h 374907"/>
              <a:gd name="connsiteX5" fmla="*/ 89147 w 171933"/>
              <a:gd name="connsiteY5" fmla="*/ 231775 h 374907"/>
              <a:gd name="connsiteX6" fmla="*/ 57397 w 171933"/>
              <a:gd name="connsiteY6" fmla="*/ 187325 h 374907"/>
              <a:gd name="connsiteX7" fmla="*/ 105022 w 171933"/>
              <a:gd name="connsiteY7" fmla="*/ 285750 h 374907"/>
              <a:gd name="connsiteX8" fmla="*/ 63747 w 171933"/>
              <a:gd name="connsiteY8" fmla="*/ 374650 h 374907"/>
              <a:gd name="connsiteX9" fmla="*/ 79622 w 171933"/>
              <a:gd name="connsiteY9" fmla="*/ 257175 h 374907"/>
              <a:gd name="connsiteX10" fmla="*/ 44697 w 171933"/>
              <a:gd name="connsiteY10" fmla="*/ 161925 h 374907"/>
              <a:gd name="connsiteX11" fmla="*/ 70097 w 171933"/>
              <a:gd name="connsiteY11" fmla="*/ 34925 h 374907"/>
              <a:gd name="connsiteX12" fmla="*/ 12947 w 171933"/>
              <a:gd name="connsiteY12" fmla="*/ 136525 h 374907"/>
              <a:gd name="connsiteX13" fmla="*/ 51047 w 171933"/>
              <a:gd name="connsiteY13" fmla="*/ 120650 h 374907"/>
              <a:gd name="connsiteX14" fmla="*/ 171697 w 171933"/>
              <a:gd name="connsiteY14" fmla="*/ 0 h 3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33" h="374907">
                <a:moveTo>
                  <a:pt x="171697" y="0"/>
                </a:moveTo>
                <a:cubicBezTo>
                  <a:pt x="176459" y="0"/>
                  <a:pt x="108197" y="93663"/>
                  <a:pt x="79622" y="120650"/>
                </a:cubicBezTo>
                <a:cubicBezTo>
                  <a:pt x="51047" y="147638"/>
                  <a:pt x="4480" y="157163"/>
                  <a:pt x="247" y="161925"/>
                </a:cubicBezTo>
                <a:cubicBezTo>
                  <a:pt x="-3986" y="166687"/>
                  <a:pt x="47343" y="148167"/>
                  <a:pt x="54222" y="149225"/>
                </a:cubicBezTo>
                <a:cubicBezTo>
                  <a:pt x="61101" y="150283"/>
                  <a:pt x="35701" y="154517"/>
                  <a:pt x="41522" y="168275"/>
                </a:cubicBezTo>
                <a:cubicBezTo>
                  <a:pt x="47343" y="182033"/>
                  <a:pt x="86501" y="228600"/>
                  <a:pt x="89147" y="231775"/>
                </a:cubicBezTo>
                <a:cubicBezTo>
                  <a:pt x="91793" y="234950"/>
                  <a:pt x="54751" y="178329"/>
                  <a:pt x="57397" y="187325"/>
                </a:cubicBezTo>
                <a:cubicBezTo>
                  <a:pt x="60043" y="196321"/>
                  <a:pt x="103964" y="254529"/>
                  <a:pt x="105022" y="285750"/>
                </a:cubicBezTo>
                <a:cubicBezTo>
                  <a:pt x="106080" y="316971"/>
                  <a:pt x="67980" y="379412"/>
                  <a:pt x="63747" y="374650"/>
                </a:cubicBezTo>
                <a:cubicBezTo>
                  <a:pt x="59514" y="369888"/>
                  <a:pt x="82797" y="292629"/>
                  <a:pt x="79622" y="257175"/>
                </a:cubicBezTo>
                <a:cubicBezTo>
                  <a:pt x="76447" y="221721"/>
                  <a:pt x="46284" y="198967"/>
                  <a:pt x="44697" y="161925"/>
                </a:cubicBezTo>
                <a:cubicBezTo>
                  <a:pt x="43109" y="124883"/>
                  <a:pt x="75389" y="39158"/>
                  <a:pt x="70097" y="34925"/>
                </a:cubicBezTo>
                <a:cubicBezTo>
                  <a:pt x="64805" y="30692"/>
                  <a:pt x="16122" y="122238"/>
                  <a:pt x="12947" y="136525"/>
                </a:cubicBezTo>
                <a:cubicBezTo>
                  <a:pt x="9772" y="150812"/>
                  <a:pt x="27764" y="139171"/>
                  <a:pt x="51047" y="120650"/>
                </a:cubicBezTo>
                <a:cubicBezTo>
                  <a:pt x="74330" y="102129"/>
                  <a:pt x="166935" y="0"/>
                  <a:pt x="1716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C908983-ACDA-4E9F-4941-E9AD5616BD31}"/>
              </a:ext>
            </a:extLst>
          </p:cNvPr>
          <p:cNvSpPr/>
          <p:nvPr/>
        </p:nvSpPr>
        <p:spPr>
          <a:xfrm>
            <a:off x="4406032" y="5580708"/>
            <a:ext cx="306597" cy="36018"/>
          </a:xfrm>
          <a:custGeom>
            <a:avLst/>
            <a:gdLst>
              <a:gd name="connsiteX0" fmla="*/ 868 w 306597"/>
              <a:gd name="connsiteY0" fmla="*/ 35867 h 36018"/>
              <a:gd name="connsiteX1" fmla="*/ 191368 w 306597"/>
              <a:gd name="connsiteY1" fmla="*/ 13642 h 36018"/>
              <a:gd name="connsiteX2" fmla="*/ 305668 w 306597"/>
              <a:gd name="connsiteY2" fmla="*/ 13642 h 36018"/>
              <a:gd name="connsiteX3" fmla="*/ 235818 w 306597"/>
              <a:gd name="connsiteY3" fmla="*/ 4117 h 36018"/>
              <a:gd name="connsiteX4" fmla="*/ 70718 w 306597"/>
              <a:gd name="connsiteY4" fmla="*/ 4117 h 36018"/>
              <a:gd name="connsiteX5" fmla="*/ 273918 w 306597"/>
              <a:gd name="connsiteY5" fmla="*/ 942 h 36018"/>
              <a:gd name="connsiteX6" fmla="*/ 868 w 306597"/>
              <a:gd name="connsiteY6" fmla="*/ 35867 h 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36018">
                <a:moveTo>
                  <a:pt x="868" y="35867"/>
                </a:moveTo>
                <a:cubicBezTo>
                  <a:pt x="-12890" y="37984"/>
                  <a:pt x="140568" y="17346"/>
                  <a:pt x="191368" y="13642"/>
                </a:cubicBezTo>
                <a:cubicBezTo>
                  <a:pt x="242168" y="9938"/>
                  <a:pt x="298260" y="15229"/>
                  <a:pt x="305668" y="13642"/>
                </a:cubicBezTo>
                <a:cubicBezTo>
                  <a:pt x="313076" y="12055"/>
                  <a:pt x="274976" y="5704"/>
                  <a:pt x="235818" y="4117"/>
                </a:cubicBezTo>
                <a:cubicBezTo>
                  <a:pt x="196660" y="2530"/>
                  <a:pt x="64368" y="4646"/>
                  <a:pt x="70718" y="4117"/>
                </a:cubicBezTo>
                <a:cubicBezTo>
                  <a:pt x="77068" y="3588"/>
                  <a:pt x="285031" y="-2233"/>
                  <a:pt x="273918" y="942"/>
                </a:cubicBezTo>
                <a:cubicBezTo>
                  <a:pt x="262805" y="4117"/>
                  <a:pt x="14626" y="33750"/>
                  <a:pt x="868" y="35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701BF37B-FA5E-6202-4FC8-6C3EF61534B7}"/>
              </a:ext>
            </a:extLst>
          </p:cNvPr>
          <p:cNvSpPr/>
          <p:nvPr/>
        </p:nvSpPr>
        <p:spPr>
          <a:xfrm>
            <a:off x="4976842" y="5540276"/>
            <a:ext cx="128560" cy="235778"/>
          </a:xfrm>
          <a:custGeom>
            <a:avLst/>
            <a:gdLst>
              <a:gd name="connsiteX0" fmla="*/ 49183 w 128560"/>
              <a:gd name="connsiteY0" fmla="*/ 99 h 235778"/>
              <a:gd name="connsiteX1" fmla="*/ 96808 w 128560"/>
              <a:gd name="connsiteY1" fmla="*/ 76299 h 235778"/>
              <a:gd name="connsiteX2" fmla="*/ 46008 w 128560"/>
              <a:gd name="connsiteY2" fmla="*/ 168374 h 235778"/>
              <a:gd name="connsiteX3" fmla="*/ 68233 w 128560"/>
              <a:gd name="connsiteY3" fmla="*/ 142974 h 235778"/>
              <a:gd name="connsiteX4" fmla="*/ 1558 w 128560"/>
              <a:gd name="connsiteY4" fmla="*/ 235049 h 235778"/>
              <a:gd name="connsiteX5" fmla="*/ 30133 w 128560"/>
              <a:gd name="connsiteY5" fmla="*/ 181074 h 235778"/>
              <a:gd name="connsiteX6" fmla="*/ 128558 w 128560"/>
              <a:gd name="connsiteY6" fmla="*/ 92174 h 235778"/>
              <a:gd name="connsiteX7" fmla="*/ 49183 w 128560"/>
              <a:gd name="connsiteY7" fmla="*/ 99 h 2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0" h="235778">
                <a:moveTo>
                  <a:pt x="49183" y="99"/>
                </a:moveTo>
                <a:cubicBezTo>
                  <a:pt x="43891" y="-2547"/>
                  <a:pt x="97337" y="48253"/>
                  <a:pt x="96808" y="76299"/>
                </a:cubicBezTo>
                <a:cubicBezTo>
                  <a:pt x="96279" y="104345"/>
                  <a:pt x="50770" y="157262"/>
                  <a:pt x="46008" y="168374"/>
                </a:cubicBezTo>
                <a:cubicBezTo>
                  <a:pt x="41246" y="179486"/>
                  <a:pt x="75641" y="131862"/>
                  <a:pt x="68233" y="142974"/>
                </a:cubicBezTo>
                <a:cubicBezTo>
                  <a:pt x="60825" y="154087"/>
                  <a:pt x="7908" y="228699"/>
                  <a:pt x="1558" y="235049"/>
                </a:cubicBezTo>
                <a:cubicBezTo>
                  <a:pt x="-4792" y="241399"/>
                  <a:pt x="8966" y="204887"/>
                  <a:pt x="30133" y="181074"/>
                </a:cubicBezTo>
                <a:cubicBezTo>
                  <a:pt x="51300" y="157262"/>
                  <a:pt x="128029" y="120220"/>
                  <a:pt x="128558" y="92174"/>
                </a:cubicBezTo>
                <a:cubicBezTo>
                  <a:pt x="129087" y="64128"/>
                  <a:pt x="54475" y="2745"/>
                  <a:pt x="49183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55F5696-3731-BF2C-2166-C8D95B9572C3}"/>
              </a:ext>
            </a:extLst>
          </p:cNvPr>
          <p:cNvSpPr/>
          <p:nvPr/>
        </p:nvSpPr>
        <p:spPr>
          <a:xfrm>
            <a:off x="4609341" y="5075916"/>
            <a:ext cx="213942" cy="437266"/>
          </a:xfrm>
          <a:custGeom>
            <a:avLst/>
            <a:gdLst>
              <a:gd name="connsiteX0" fmla="*/ 213484 w 213942"/>
              <a:gd name="connsiteY0" fmla="*/ 909 h 437266"/>
              <a:gd name="connsiteX1" fmla="*/ 130934 w 213942"/>
              <a:gd name="connsiteY1" fmla="*/ 150134 h 437266"/>
              <a:gd name="connsiteX2" fmla="*/ 111884 w 213942"/>
              <a:gd name="connsiteY2" fmla="*/ 229509 h 437266"/>
              <a:gd name="connsiteX3" fmla="*/ 32509 w 213942"/>
              <a:gd name="connsiteY3" fmla="*/ 210459 h 437266"/>
              <a:gd name="connsiteX4" fmla="*/ 92834 w 213942"/>
              <a:gd name="connsiteY4" fmla="*/ 286659 h 437266"/>
              <a:gd name="connsiteX5" fmla="*/ 86484 w 213942"/>
              <a:gd name="connsiteY5" fmla="*/ 385084 h 437266"/>
              <a:gd name="connsiteX6" fmla="*/ 13459 w 213942"/>
              <a:gd name="connsiteY6" fmla="*/ 337459 h 437266"/>
              <a:gd name="connsiteX7" fmla="*/ 67434 w 213942"/>
              <a:gd name="connsiteY7" fmla="*/ 175534 h 437266"/>
              <a:gd name="connsiteX8" fmla="*/ 19809 w 213942"/>
              <a:gd name="connsiteY8" fmla="*/ 299359 h 437266"/>
              <a:gd name="connsiteX9" fmla="*/ 7109 w 213942"/>
              <a:gd name="connsiteY9" fmla="*/ 359684 h 437266"/>
              <a:gd name="connsiteX10" fmla="*/ 127759 w 213942"/>
              <a:gd name="connsiteY10" fmla="*/ 435884 h 437266"/>
              <a:gd name="connsiteX11" fmla="*/ 80134 w 213942"/>
              <a:gd name="connsiteY11" fmla="*/ 289834 h 437266"/>
              <a:gd name="connsiteX12" fmla="*/ 108709 w 213942"/>
              <a:gd name="connsiteY12" fmla="*/ 197759 h 437266"/>
              <a:gd name="connsiteX13" fmla="*/ 118234 w 213942"/>
              <a:gd name="connsiteY13" fmla="*/ 112034 h 437266"/>
              <a:gd name="connsiteX14" fmla="*/ 89659 w 213942"/>
              <a:gd name="connsiteY14" fmla="*/ 226334 h 437266"/>
              <a:gd name="connsiteX15" fmla="*/ 213484 w 213942"/>
              <a:gd name="connsiteY15" fmla="*/ 909 h 43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942" h="437266">
                <a:moveTo>
                  <a:pt x="213484" y="909"/>
                </a:moveTo>
                <a:cubicBezTo>
                  <a:pt x="220363" y="-11791"/>
                  <a:pt x="147867" y="112034"/>
                  <a:pt x="130934" y="150134"/>
                </a:cubicBezTo>
                <a:cubicBezTo>
                  <a:pt x="114001" y="188234"/>
                  <a:pt x="128288" y="219455"/>
                  <a:pt x="111884" y="229509"/>
                </a:cubicBezTo>
                <a:cubicBezTo>
                  <a:pt x="95480" y="239563"/>
                  <a:pt x="35684" y="200934"/>
                  <a:pt x="32509" y="210459"/>
                </a:cubicBezTo>
                <a:cubicBezTo>
                  <a:pt x="29334" y="219984"/>
                  <a:pt x="83838" y="257555"/>
                  <a:pt x="92834" y="286659"/>
                </a:cubicBezTo>
                <a:cubicBezTo>
                  <a:pt x="101830" y="315763"/>
                  <a:pt x="99713" y="376617"/>
                  <a:pt x="86484" y="385084"/>
                </a:cubicBezTo>
                <a:cubicBezTo>
                  <a:pt x="73255" y="393551"/>
                  <a:pt x="16634" y="372384"/>
                  <a:pt x="13459" y="337459"/>
                </a:cubicBezTo>
                <a:cubicBezTo>
                  <a:pt x="10284" y="302534"/>
                  <a:pt x="66376" y="181884"/>
                  <a:pt x="67434" y="175534"/>
                </a:cubicBezTo>
                <a:cubicBezTo>
                  <a:pt x="68492" y="169184"/>
                  <a:pt x="29863" y="268667"/>
                  <a:pt x="19809" y="299359"/>
                </a:cubicBezTo>
                <a:cubicBezTo>
                  <a:pt x="9755" y="330051"/>
                  <a:pt x="-10883" y="336930"/>
                  <a:pt x="7109" y="359684"/>
                </a:cubicBezTo>
                <a:cubicBezTo>
                  <a:pt x="25101" y="382438"/>
                  <a:pt x="115588" y="447526"/>
                  <a:pt x="127759" y="435884"/>
                </a:cubicBezTo>
                <a:cubicBezTo>
                  <a:pt x="139930" y="424242"/>
                  <a:pt x="83309" y="329521"/>
                  <a:pt x="80134" y="289834"/>
                </a:cubicBezTo>
                <a:cubicBezTo>
                  <a:pt x="76959" y="250147"/>
                  <a:pt x="102359" y="227392"/>
                  <a:pt x="108709" y="197759"/>
                </a:cubicBezTo>
                <a:cubicBezTo>
                  <a:pt x="115059" y="168126"/>
                  <a:pt x="121409" y="107272"/>
                  <a:pt x="118234" y="112034"/>
                </a:cubicBezTo>
                <a:cubicBezTo>
                  <a:pt x="115059" y="116796"/>
                  <a:pt x="77488" y="239563"/>
                  <a:pt x="89659" y="226334"/>
                </a:cubicBezTo>
                <a:cubicBezTo>
                  <a:pt x="101830" y="213105"/>
                  <a:pt x="206605" y="13609"/>
                  <a:pt x="213484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66DA637-94B7-68A4-9322-8C32B163EEF3}"/>
              </a:ext>
            </a:extLst>
          </p:cNvPr>
          <p:cNvSpPr/>
          <p:nvPr/>
        </p:nvSpPr>
        <p:spPr>
          <a:xfrm>
            <a:off x="3954862" y="5868935"/>
            <a:ext cx="744291" cy="160431"/>
          </a:xfrm>
          <a:custGeom>
            <a:avLst/>
            <a:gdLst>
              <a:gd name="connsiteX0" fmla="*/ 661588 w 744291"/>
              <a:gd name="connsiteY0" fmla="*/ 96890 h 160431"/>
              <a:gd name="connsiteX1" fmla="*/ 531413 w 744291"/>
              <a:gd name="connsiteY1" fmla="*/ 61965 h 160431"/>
              <a:gd name="connsiteX2" fmla="*/ 309163 w 744291"/>
              <a:gd name="connsiteY2" fmla="*/ 49265 h 160431"/>
              <a:gd name="connsiteX3" fmla="*/ 439338 w 744291"/>
              <a:gd name="connsiteY3" fmla="*/ 39740 h 160431"/>
              <a:gd name="connsiteX4" fmla="*/ 261538 w 744291"/>
              <a:gd name="connsiteY4" fmla="*/ 36565 h 160431"/>
              <a:gd name="connsiteX5" fmla="*/ 125013 w 744291"/>
              <a:gd name="connsiteY5" fmla="*/ 1640 h 160431"/>
              <a:gd name="connsiteX6" fmla="*/ 39288 w 744291"/>
              <a:gd name="connsiteY6" fmla="*/ 11165 h 160431"/>
              <a:gd name="connsiteX7" fmla="*/ 1188 w 744291"/>
              <a:gd name="connsiteY7" fmla="*/ 58790 h 160431"/>
              <a:gd name="connsiteX8" fmla="*/ 80563 w 744291"/>
              <a:gd name="connsiteY8" fmla="*/ 14340 h 160431"/>
              <a:gd name="connsiteX9" fmla="*/ 413938 w 744291"/>
              <a:gd name="connsiteY9" fmla="*/ 58790 h 160431"/>
              <a:gd name="connsiteX10" fmla="*/ 744138 w 744291"/>
              <a:gd name="connsiteY10" fmla="*/ 160390 h 160431"/>
              <a:gd name="connsiteX11" fmla="*/ 372663 w 744291"/>
              <a:gd name="connsiteY11" fmla="*/ 71490 h 160431"/>
              <a:gd name="connsiteX12" fmla="*/ 661588 w 744291"/>
              <a:gd name="connsiteY12" fmla="*/ 96890 h 16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291" h="160431">
                <a:moveTo>
                  <a:pt x="661588" y="96890"/>
                </a:moveTo>
                <a:cubicBezTo>
                  <a:pt x="688046" y="95302"/>
                  <a:pt x="590150" y="69902"/>
                  <a:pt x="531413" y="61965"/>
                </a:cubicBezTo>
                <a:cubicBezTo>
                  <a:pt x="472675" y="54027"/>
                  <a:pt x="324509" y="52969"/>
                  <a:pt x="309163" y="49265"/>
                </a:cubicBezTo>
                <a:cubicBezTo>
                  <a:pt x="293817" y="45561"/>
                  <a:pt x="447275" y="41857"/>
                  <a:pt x="439338" y="39740"/>
                </a:cubicBezTo>
                <a:cubicBezTo>
                  <a:pt x="431401" y="37623"/>
                  <a:pt x="313925" y="42915"/>
                  <a:pt x="261538" y="36565"/>
                </a:cubicBezTo>
                <a:cubicBezTo>
                  <a:pt x="209151" y="30215"/>
                  <a:pt x="162055" y="5873"/>
                  <a:pt x="125013" y="1640"/>
                </a:cubicBezTo>
                <a:cubicBezTo>
                  <a:pt x="87971" y="-2593"/>
                  <a:pt x="59925" y="1640"/>
                  <a:pt x="39288" y="11165"/>
                </a:cubicBezTo>
                <a:cubicBezTo>
                  <a:pt x="18651" y="20690"/>
                  <a:pt x="-5691" y="58261"/>
                  <a:pt x="1188" y="58790"/>
                </a:cubicBezTo>
                <a:cubicBezTo>
                  <a:pt x="8067" y="59319"/>
                  <a:pt x="11771" y="14340"/>
                  <a:pt x="80563" y="14340"/>
                </a:cubicBezTo>
                <a:cubicBezTo>
                  <a:pt x="149355" y="14340"/>
                  <a:pt x="303342" y="34448"/>
                  <a:pt x="413938" y="58790"/>
                </a:cubicBezTo>
                <a:cubicBezTo>
                  <a:pt x="524534" y="83132"/>
                  <a:pt x="751017" y="158273"/>
                  <a:pt x="744138" y="160390"/>
                </a:cubicBezTo>
                <a:cubicBezTo>
                  <a:pt x="737259" y="162507"/>
                  <a:pt x="392771" y="83661"/>
                  <a:pt x="372663" y="71490"/>
                </a:cubicBezTo>
                <a:cubicBezTo>
                  <a:pt x="352555" y="59319"/>
                  <a:pt x="635130" y="98478"/>
                  <a:pt x="661588" y="96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1A9887C-ECFA-1F4B-E3B0-4B915AE4C370}"/>
              </a:ext>
            </a:extLst>
          </p:cNvPr>
          <p:cNvSpPr/>
          <p:nvPr/>
        </p:nvSpPr>
        <p:spPr>
          <a:xfrm>
            <a:off x="4543421" y="5994289"/>
            <a:ext cx="480393" cy="76758"/>
          </a:xfrm>
          <a:custGeom>
            <a:avLst/>
            <a:gdLst>
              <a:gd name="connsiteX0" fmla="*/ 4 w 480393"/>
              <a:gd name="connsiteY0" fmla="*/ 111 h 76758"/>
              <a:gd name="connsiteX1" fmla="*/ 266704 w 480393"/>
              <a:gd name="connsiteY1" fmla="*/ 9636 h 76758"/>
              <a:gd name="connsiteX2" fmla="*/ 393704 w 480393"/>
              <a:gd name="connsiteY2" fmla="*/ 54086 h 76758"/>
              <a:gd name="connsiteX3" fmla="*/ 307979 w 480393"/>
              <a:gd name="connsiteY3" fmla="*/ 60436 h 76758"/>
              <a:gd name="connsiteX4" fmla="*/ 476254 w 480393"/>
              <a:gd name="connsiteY4" fmla="*/ 76311 h 76758"/>
              <a:gd name="connsiteX5" fmla="*/ 415929 w 480393"/>
              <a:gd name="connsiteY5" fmla="*/ 66786 h 76758"/>
              <a:gd name="connsiteX6" fmla="*/ 273054 w 480393"/>
              <a:gd name="connsiteY6" fmla="*/ 12811 h 76758"/>
              <a:gd name="connsiteX7" fmla="*/ 4 w 480393"/>
              <a:gd name="connsiteY7" fmla="*/ 111 h 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393" h="76758">
                <a:moveTo>
                  <a:pt x="4" y="111"/>
                </a:moveTo>
                <a:cubicBezTo>
                  <a:pt x="-1054" y="-418"/>
                  <a:pt x="201087" y="640"/>
                  <a:pt x="266704" y="9636"/>
                </a:cubicBezTo>
                <a:cubicBezTo>
                  <a:pt x="332321" y="18632"/>
                  <a:pt x="386825" y="45619"/>
                  <a:pt x="393704" y="54086"/>
                </a:cubicBezTo>
                <a:cubicBezTo>
                  <a:pt x="400583" y="62553"/>
                  <a:pt x="294221" y="56732"/>
                  <a:pt x="307979" y="60436"/>
                </a:cubicBezTo>
                <a:cubicBezTo>
                  <a:pt x="321737" y="64140"/>
                  <a:pt x="458263" y="75253"/>
                  <a:pt x="476254" y="76311"/>
                </a:cubicBezTo>
                <a:cubicBezTo>
                  <a:pt x="494245" y="77369"/>
                  <a:pt x="449796" y="77369"/>
                  <a:pt x="415929" y="66786"/>
                </a:cubicBezTo>
                <a:cubicBezTo>
                  <a:pt x="382062" y="56203"/>
                  <a:pt x="339200" y="22336"/>
                  <a:pt x="273054" y="12811"/>
                </a:cubicBezTo>
                <a:cubicBezTo>
                  <a:pt x="206908" y="3286"/>
                  <a:pt x="1062" y="640"/>
                  <a:pt x="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4EEB653-7553-D5A8-12F5-F4175A6C2D30}"/>
              </a:ext>
            </a:extLst>
          </p:cNvPr>
          <p:cNvSpPr/>
          <p:nvPr/>
        </p:nvSpPr>
        <p:spPr>
          <a:xfrm>
            <a:off x="4545947" y="5981211"/>
            <a:ext cx="496229" cy="143448"/>
          </a:xfrm>
          <a:custGeom>
            <a:avLst/>
            <a:gdLst>
              <a:gd name="connsiteX0" fmla="*/ 653 w 496229"/>
              <a:gd name="connsiteY0" fmla="*/ 489 h 143448"/>
              <a:gd name="connsiteX1" fmla="*/ 216553 w 496229"/>
              <a:gd name="connsiteY1" fmla="*/ 114789 h 143448"/>
              <a:gd name="connsiteX2" fmla="*/ 184803 w 496229"/>
              <a:gd name="connsiteY2" fmla="*/ 111614 h 143448"/>
              <a:gd name="connsiteX3" fmla="*/ 295928 w 496229"/>
              <a:gd name="connsiteY3" fmla="*/ 124314 h 143448"/>
              <a:gd name="connsiteX4" fmla="*/ 245128 w 496229"/>
              <a:gd name="connsiteY4" fmla="*/ 63989 h 143448"/>
              <a:gd name="connsiteX5" fmla="*/ 330853 w 496229"/>
              <a:gd name="connsiteY5" fmla="*/ 127489 h 143448"/>
              <a:gd name="connsiteX6" fmla="*/ 448328 w 496229"/>
              <a:gd name="connsiteY6" fmla="*/ 121139 h 143448"/>
              <a:gd name="connsiteX7" fmla="*/ 292753 w 496229"/>
              <a:gd name="connsiteY7" fmla="*/ 143364 h 143448"/>
              <a:gd name="connsiteX8" fmla="*/ 495953 w 496229"/>
              <a:gd name="connsiteY8" fmla="*/ 111614 h 143448"/>
              <a:gd name="connsiteX9" fmla="*/ 334028 w 496229"/>
              <a:gd name="connsiteY9" fmla="*/ 117964 h 143448"/>
              <a:gd name="connsiteX10" fmla="*/ 222903 w 496229"/>
              <a:gd name="connsiteY10" fmla="*/ 117964 h 143448"/>
              <a:gd name="connsiteX11" fmla="*/ 181628 w 496229"/>
              <a:gd name="connsiteY11" fmla="*/ 111614 h 143448"/>
              <a:gd name="connsiteX12" fmla="*/ 149878 w 496229"/>
              <a:gd name="connsiteY12" fmla="*/ 73514 h 143448"/>
              <a:gd name="connsiteX13" fmla="*/ 653 w 496229"/>
              <a:gd name="connsiteY13" fmla="*/ 489 h 1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229" h="143448">
                <a:moveTo>
                  <a:pt x="653" y="489"/>
                </a:moveTo>
                <a:cubicBezTo>
                  <a:pt x="11765" y="7368"/>
                  <a:pt x="185862" y="96268"/>
                  <a:pt x="216553" y="114789"/>
                </a:cubicBezTo>
                <a:cubicBezTo>
                  <a:pt x="247244" y="133310"/>
                  <a:pt x="184803" y="111614"/>
                  <a:pt x="184803" y="111614"/>
                </a:cubicBezTo>
                <a:cubicBezTo>
                  <a:pt x="198032" y="113201"/>
                  <a:pt x="285874" y="132251"/>
                  <a:pt x="295928" y="124314"/>
                </a:cubicBezTo>
                <a:cubicBezTo>
                  <a:pt x="305982" y="116377"/>
                  <a:pt x="239307" y="63460"/>
                  <a:pt x="245128" y="63989"/>
                </a:cubicBezTo>
                <a:cubicBezTo>
                  <a:pt x="250949" y="64518"/>
                  <a:pt x="296986" y="117964"/>
                  <a:pt x="330853" y="127489"/>
                </a:cubicBezTo>
                <a:cubicBezTo>
                  <a:pt x="364720" y="137014"/>
                  <a:pt x="454678" y="118493"/>
                  <a:pt x="448328" y="121139"/>
                </a:cubicBezTo>
                <a:cubicBezTo>
                  <a:pt x="441978" y="123785"/>
                  <a:pt x="284815" y="144952"/>
                  <a:pt x="292753" y="143364"/>
                </a:cubicBezTo>
                <a:cubicBezTo>
                  <a:pt x="300691" y="141776"/>
                  <a:pt x="489074" y="115847"/>
                  <a:pt x="495953" y="111614"/>
                </a:cubicBezTo>
                <a:cubicBezTo>
                  <a:pt x="502832" y="107381"/>
                  <a:pt x="379536" y="116906"/>
                  <a:pt x="334028" y="117964"/>
                </a:cubicBezTo>
                <a:cubicBezTo>
                  <a:pt x="288520" y="119022"/>
                  <a:pt x="248303" y="119022"/>
                  <a:pt x="222903" y="117964"/>
                </a:cubicBezTo>
                <a:cubicBezTo>
                  <a:pt x="197503" y="116906"/>
                  <a:pt x="193799" y="119022"/>
                  <a:pt x="181628" y="111614"/>
                </a:cubicBezTo>
                <a:cubicBezTo>
                  <a:pt x="169457" y="104206"/>
                  <a:pt x="176336" y="85685"/>
                  <a:pt x="149878" y="73514"/>
                </a:cubicBezTo>
                <a:cubicBezTo>
                  <a:pt x="123420" y="61343"/>
                  <a:pt x="-10459" y="-6390"/>
                  <a:pt x="653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BCCAEE0-9B0B-EF86-3C42-236D9A999088}"/>
              </a:ext>
            </a:extLst>
          </p:cNvPr>
          <p:cNvSpPr/>
          <p:nvPr/>
        </p:nvSpPr>
        <p:spPr>
          <a:xfrm>
            <a:off x="4064097" y="5885163"/>
            <a:ext cx="604078" cy="184809"/>
          </a:xfrm>
          <a:custGeom>
            <a:avLst/>
            <a:gdLst>
              <a:gd name="connsiteX0" fmla="*/ 3078 w 604078"/>
              <a:gd name="connsiteY0" fmla="*/ 1287 h 184809"/>
              <a:gd name="connsiteX1" fmla="*/ 460278 w 604078"/>
              <a:gd name="connsiteY1" fmla="*/ 128287 h 184809"/>
              <a:gd name="connsiteX2" fmla="*/ 352328 w 604078"/>
              <a:gd name="connsiteY2" fmla="*/ 112412 h 184809"/>
              <a:gd name="connsiteX3" fmla="*/ 504728 w 604078"/>
              <a:gd name="connsiteY3" fmla="*/ 179087 h 184809"/>
              <a:gd name="connsiteX4" fmla="*/ 603153 w 604078"/>
              <a:gd name="connsiteY4" fmla="*/ 179087 h 184809"/>
              <a:gd name="connsiteX5" fmla="*/ 447578 w 604078"/>
              <a:gd name="connsiteY5" fmla="*/ 160037 h 184809"/>
              <a:gd name="connsiteX6" fmla="*/ 295178 w 604078"/>
              <a:gd name="connsiteY6" fmla="*/ 106062 h 184809"/>
              <a:gd name="connsiteX7" fmla="*/ 393603 w 604078"/>
              <a:gd name="connsiteY7" fmla="*/ 112412 h 184809"/>
              <a:gd name="connsiteX8" fmla="*/ 266603 w 604078"/>
              <a:gd name="connsiteY8" fmla="*/ 64787 h 184809"/>
              <a:gd name="connsiteX9" fmla="*/ 3078 w 604078"/>
              <a:gd name="connsiteY9" fmla="*/ 1287 h 1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078" h="184809">
                <a:moveTo>
                  <a:pt x="3078" y="1287"/>
                </a:moveTo>
                <a:cubicBezTo>
                  <a:pt x="35357" y="11870"/>
                  <a:pt x="402070" y="109766"/>
                  <a:pt x="460278" y="128287"/>
                </a:cubicBezTo>
                <a:cubicBezTo>
                  <a:pt x="518486" y="146808"/>
                  <a:pt x="344920" y="103945"/>
                  <a:pt x="352328" y="112412"/>
                </a:cubicBezTo>
                <a:cubicBezTo>
                  <a:pt x="359736" y="120879"/>
                  <a:pt x="462924" y="167975"/>
                  <a:pt x="504728" y="179087"/>
                </a:cubicBezTo>
                <a:cubicBezTo>
                  <a:pt x="546532" y="190199"/>
                  <a:pt x="612678" y="182262"/>
                  <a:pt x="603153" y="179087"/>
                </a:cubicBezTo>
                <a:cubicBezTo>
                  <a:pt x="593628" y="175912"/>
                  <a:pt x="498907" y="172208"/>
                  <a:pt x="447578" y="160037"/>
                </a:cubicBezTo>
                <a:cubicBezTo>
                  <a:pt x="396249" y="147866"/>
                  <a:pt x="304174" y="114000"/>
                  <a:pt x="295178" y="106062"/>
                </a:cubicBezTo>
                <a:cubicBezTo>
                  <a:pt x="286182" y="98125"/>
                  <a:pt x="398365" y="119291"/>
                  <a:pt x="393603" y="112412"/>
                </a:cubicBezTo>
                <a:cubicBezTo>
                  <a:pt x="388841" y="105533"/>
                  <a:pt x="331690" y="81191"/>
                  <a:pt x="266603" y="64787"/>
                </a:cubicBezTo>
                <a:cubicBezTo>
                  <a:pt x="201516" y="48383"/>
                  <a:pt x="-29201" y="-9296"/>
                  <a:pt x="3078" y="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5C60459-A568-4A8A-CFB3-E9E2E7036142}"/>
              </a:ext>
            </a:extLst>
          </p:cNvPr>
          <p:cNvSpPr/>
          <p:nvPr/>
        </p:nvSpPr>
        <p:spPr>
          <a:xfrm>
            <a:off x="3983545" y="5920979"/>
            <a:ext cx="641728" cy="317896"/>
          </a:xfrm>
          <a:custGeom>
            <a:avLst/>
            <a:gdLst>
              <a:gd name="connsiteX0" fmla="*/ 13780 w 641728"/>
              <a:gd name="connsiteY0" fmla="*/ 6746 h 317896"/>
              <a:gd name="connsiteX1" fmla="*/ 455105 w 641728"/>
              <a:gd name="connsiteY1" fmla="*/ 276621 h 317896"/>
              <a:gd name="connsiteX2" fmla="*/ 423355 w 641728"/>
              <a:gd name="connsiteY2" fmla="*/ 273446 h 317896"/>
              <a:gd name="connsiteX3" fmla="*/ 639255 w 641728"/>
              <a:gd name="connsiteY3" fmla="*/ 317896 h 317896"/>
              <a:gd name="connsiteX4" fmla="*/ 531305 w 641728"/>
              <a:gd name="connsiteY4" fmla="*/ 273446 h 317896"/>
              <a:gd name="connsiteX5" fmla="*/ 391605 w 641728"/>
              <a:gd name="connsiteY5" fmla="*/ 209946 h 317896"/>
              <a:gd name="connsiteX6" fmla="*/ 229680 w 641728"/>
              <a:gd name="connsiteY6" fmla="*/ 133746 h 317896"/>
              <a:gd name="connsiteX7" fmla="*/ 121730 w 641728"/>
              <a:gd name="connsiteY7" fmla="*/ 86121 h 317896"/>
              <a:gd name="connsiteX8" fmla="*/ 13780 w 641728"/>
              <a:gd name="connsiteY8" fmla="*/ 6746 h 3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728" h="317896">
                <a:moveTo>
                  <a:pt x="13780" y="6746"/>
                </a:moveTo>
                <a:cubicBezTo>
                  <a:pt x="69342" y="38496"/>
                  <a:pt x="386842" y="232171"/>
                  <a:pt x="455105" y="276621"/>
                </a:cubicBezTo>
                <a:cubicBezTo>
                  <a:pt x="523368" y="321071"/>
                  <a:pt x="392663" y="266567"/>
                  <a:pt x="423355" y="273446"/>
                </a:cubicBezTo>
                <a:cubicBezTo>
                  <a:pt x="454047" y="280325"/>
                  <a:pt x="621263" y="317896"/>
                  <a:pt x="639255" y="317896"/>
                </a:cubicBezTo>
                <a:cubicBezTo>
                  <a:pt x="657247" y="317896"/>
                  <a:pt x="572580" y="291438"/>
                  <a:pt x="531305" y="273446"/>
                </a:cubicBezTo>
                <a:cubicBezTo>
                  <a:pt x="490030" y="255454"/>
                  <a:pt x="391605" y="209946"/>
                  <a:pt x="391605" y="209946"/>
                </a:cubicBezTo>
                <a:lnTo>
                  <a:pt x="229680" y="133746"/>
                </a:lnTo>
                <a:cubicBezTo>
                  <a:pt x="184701" y="113109"/>
                  <a:pt x="157184" y="107817"/>
                  <a:pt x="121730" y="86121"/>
                </a:cubicBezTo>
                <a:cubicBezTo>
                  <a:pt x="86276" y="64425"/>
                  <a:pt x="-41782" y="-25004"/>
                  <a:pt x="13780" y="6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C6F3F24-F7B3-5744-5498-78DE979B3819}"/>
              </a:ext>
            </a:extLst>
          </p:cNvPr>
          <p:cNvSpPr/>
          <p:nvPr/>
        </p:nvSpPr>
        <p:spPr>
          <a:xfrm>
            <a:off x="4612850" y="6137041"/>
            <a:ext cx="375080" cy="136763"/>
          </a:xfrm>
          <a:custGeom>
            <a:avLst/>
            <a:gdLst>
              <a:gd name="connsiteX0" fmla="*/ 425 w 375080"/>
              <a:gd name="connsiteY0" fmla="*/ 136759 h 136763"/>
              <a:gd name="connsiteX1" fmla="*/ 260775 w 375080"/>
              <a:gd name="connsiteY1" fmla="*/ 79609 h 136763"/>
              <a:gd name="connsiteX2" fmla="*/ 194100 w 375080"/>
              <a:gd name="connsiteY2" fmla="*/ 105009 h 136763"/>
              <a:gd name="connsiteX3" fmla="*/ 321100 w 375080"/>
              <a:gd name="connsiteY3" fmla="*/ 70084 h 136763"/>
              <a:gd name="connsiteX4" fmla="*/ 292525 w 375080"/>
              <a:gd name="connsiteY4" fmla="*/ 73259 h 136763"/>
              <a:gd name="connsiteX5" fmla="*/ 375075 w 375080"/>
              <a:gd name="connsiteY5" fmla="*/ 234 h 136763"/>
              <a:gd name="connsiteX6" fmla="*/ 295700 w 375080"/>
              <a:gd name="connsiteY6" fmla="*/ 51034 h 136763"/>
              <a:gd name="connsiteX7" fmla="*/ 111550 w 375080"/>
              <a:gd name="connsiteY7" fmla="*/ 79609 h 136763"/>
              <a:gd name="connsiteX8" fmla="*/ 197275 w 375080"/>
              <a:gd name="connsiteY8" fmla="*/ 82784 h 136763"/>
              <a:gd name="connsiteX9" fmla="*/ 425 w 375080"/>
              <a:gd name="connsiteY9" fmla="*/ 136759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80" h="136763">
                <a:moveTo>
                  <a:pt x="425" y="136759"/>
                </a:moveTo>
                <a:cubicBezTo>
                  <a:pt x="11008" y="136230"/>
                  <a:pt x="228496" y="84901"/>
                  <a:pt x="260775" y="79609"/>
                </a:cubicBezTo>
                <a:cubicBezTo>
                  <a:pt x="293054" y="74317"/>
                  <a:pt x="184046" y="106596"/>
                  <a:pt x="194100" y="105009"/>
                </a:cubicBezTo>
                <a:cubicBezTo>
                  <a:pt x="204154" y="103422"/>
                  <a:pt x="304696" y="75376"/>
                  <a:pt x="321100" y="70084"/>
                </a:cubicBezTo>
                <a:cubicBezTo>
                  <a:pt x="337504" y="64792"/>
                  <a:pt x="283529" y="84901"/>
                  <a:pt x="292525" y="73259"/>
                </a:cubicBezTo>
                <a:cubicBezTo>
                  <a:pt x="301521" y="61617"/>
                  <a:pt x="374546" y="3938"/>
                  <a:pt x="375075" y="234"/>
                </a:cubicBezTo>
                <a:cubicBezTo>
                  <a:pt x="375604" y="-3470"/>
                  <a:pt x="339621" y="37805"/>
                  <a:pt x="295700" y="51034"/>
                </a:cubicBezTo>
                <a:cubicBezTo>
                  <a:pt x="251779" y="64263"/>
                  <a:pt x="127954" y="74317"/>
                  <a:pt x="111550" y="79609"/>
                </a:cubicBezTo>
                <a:cubicBezTo>
                  <a:pt x="95146" y="84901"/>
                  <a:pt x="214738" y="73788"/>
                  <a:pt x="197275" y="82784"/>
                </a:cubicBezTo>
                <a:cubicBezTo>
                  <a:pt x="179813" y="91780"/>
                  <a:pt x="-10158" y="137288"/>
                  <a:pt x="425" y="136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5B363ED-D563-CCE0-2BB5-6EDC969CC314}"/>
              </a:ext>
            </a:extLst>
          </p:cNvPr>
          <p:cNvSpPr/>
          <p:nvPr/>
        </p:nvSpPr>
        <p:spPr>
          <a:xfrm>
            <a:off x="4002317" y="5945365"/>
            <a:ext cx="603006" cy="376064"/>
          </a:xfrm>
          <a:custGeom>
            <a:avLst/>
            <a:gdLst>
              <a:gd name="connsiteX0" fmla="*/ 1358 w 603006"/>
              <a:gd name="connsiteY0" fmla="*/ 1410 h 376064"/>
              <a:gd name="connsiteX1" fmla="*/ 315683 w 603006"/>
              <a:gd name="connsiteY1" fmla="*/ 274460 h 376064"/>
              <a:gd name="connsiteX2" fmla="*/ 280758 w 603006"/>
              <a:gd name="connsiteY2" fmla="*/ 255410 h 376064"/>
              <a:gd name="connsiteX3" fmla="*/ 461733 w 603006"/>
              <a:gd name="connsiteY3" fmla="*/ 337960 h 376064"/>
              <a:gd name="connsiteX4" fmla="*/ 414108 w 603006"/>
              <a:gd name="connsiteY4" fmla="*/ 328435 h 376064"/>
              <a:gd name="connsiteX5" fmla="*/ 601433 w 603006"/>
              <a:gd name="connsiteY5" fmla="*/ 376060 h 376064"/>
              <a:gd name="connsiteX6" fmla="*/ 496658 w 603006"/>
              <a:gd name="connsiteY6" fmla="*/ 325260 h 376064"/>
              <a:gd name="connsiteX7" fmla="*/ 369658 w 603006"/>
              <a:gd name="connsiteY7" fmla="*/ 277635 h 376064"/>
              <a:gd name="connsiteX8" fmla="*/ 287108 w 603006"/>
              <a:gd name="connsiteY8" fmla="*/ 245885 h 376064"/>
              <a:gd name="connsiteX9" fmla="*/ 204558 w 603006"/>
              <a:gd name="connsiteY9" fmla="*/ 169685 h 376064"/>
              <a:gd name="connsiteX10" fmla="*/ 1358 w 603006"/>
              <a:gd name="connsiteY10" fmla="*/ 1410 h 3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006" h="376064">
                <a:moveTo>
                  <a:pt x="1358" y="1410"/>
                </a:moveTo>
                <a:cubicBezTo>
                  <a:pt x="19879" y="18873"/>
                  <a:pt x="269116" y="232127"/>
                  <a:pt x="315683" y="274460"/>
                </a:cubicBezTo>
                <a:cubicBezTo>
                  <a:pt x="362250" y="316793"/>
                  <a:pt x="256416" y="244827"/>
                  <a:pt x="280758" y="255410"/>
                </a:cubicBezTo>
                <a:cubicBezTo>
                  <a:pt x="305100" y="265993"/>
                  <a:pt x="439508" y="325789"/>
                  <a:pt x="461733" y="337960"/>
                </a:cubicBezTo>
                <a:cubicBezTo>
                  <a:pt x="483958" y="350131"/>
                  <a:pt x="390825" y="322085"/>
                  <a:pt x="414108" y="328435"/>
                </a:cubicBezTo>
                <a:cubicBezTo>
                  <a:pt x="437391" y="334785"/>
                  <a:pt x="587675" y="376589"/>
                  <a:pt x="601433" y="376060"/>
                </a:cubicBezTo>
                <a:cubicBezTo>
                  <a:pt x="615191" y="375531"/>
                  <a:pt x="535287" y="341664"/>
                  <a:pt x="496658" y="325260"/>
                </a:cubicBezTo>
                <a:cubicBezTo>
                  <a:pt x="458029" y="308856"/>
                  <a:pt x="369658" y="277635"/>
                  <a:pt x="369658" y="277635"/>
                </a:cubicBezTo>
                <a:cubicBezTo>
                  <a:pt x="334733" y="264406"/>
                  <a:pt x="314625" y="263877"/>
                  <a:pt x="287108" y="245885"/>
                </a:cubicBezTo>
                <a:cubicBezTo>
                  <a:pt x="259591" y="227893"/>
                  <a:pt x="250066" y="205668"/>
                  <a:pt x="204558" y="169685"/>
                </a:cubicBezTo>
                <a:cubicBezTo>
                  <a:pt x="159050" y="133702"/>
                  <a:pt x="-17163" y="-16053"/>
                  <a:pt x="1358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B07098F-F59E-B49F-B571-4BA3022EB5F3}"/>
              </a:ext>
            </a:extLst>
          </p:cNvPr>
          <p:cNvSpPr/>
          <p:nvPr/>
        </p:nvSpPr>
        <p:spPr>
          <a:xfrm>
            <a:off x="4552953" y="6193268"/>
            <a:ext cx="419036" cy="141034"/>
          </a:xfrm>
          <a:custGeom>
            <a:avLst/>
            <a:gdLst>
              <a:gd name="connsiteX0" fmla="*/ 415922 w 419036"/>
              <a:gd name="connsiteY0" fmla="*/ 1157 h 141034"/>
              <a:gd name="connsiteX1" fmla="*/ 276222 w 419036"/>
              <a:gd name="connsiteY1" fmla="*/ 67832 h 141034"/>
              <a:gd name="connsiteX2" fmla="*/ 215897 w 419036"/>
              <a:gd name="connsiteY2" fmla="*/ 112282 h 141034"/>
              <a:gd name="connsiteX3" fmla="*/ 266697 w 419036"/>
              <a:gd name="connsiteY3" fmla="*/ 109107 h 141034"/>
              <a:gd name="connsiteX4" fmla="*/ 219072 w 419036"/>
              <a:gd name="connsiteY4" fmla="*/ 140857 h 141034"/>
              <a:gd name="connsiteX5" fmla="*/ 196847 w 419036"/>
              <a:gd name="connsiteY5" fmla="*/ 121807 h 141034"/>
              <a:gd name="connsiteX6" fmla="*/ 104772 w 419036"/>
              <a:gd name="connsiteY6" fmla="*/ 118632 h 141034"/>
              <a:gd name="connsiteX7" fmla="*/ 3172 w 419036"/>
              <a:gd name="connsiteY7" fmla="*/ 134507 h 141034"/>
              <a:gd name="connsiteX8" fmla="*/ 231772 w 419036"/>
              <a:gd name="connsiteY8" fmla="*/ 86882 h 141034"/>
              <a:gd name="connsiteX9" fmla="*/ 126997 w 419036"/>
              <a:gd name="connsiteY9" fmla="*/ 128157 h 141034"/>
              <a:gd name="connsiteX10" fmla="*/ 415922 w 419036"/>
              <a:gd name="connsiteY10" fmla="*/ 1157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036" h="141034">
                <a:moveTo>
                  <a:pt x="415922" y="1157"/>
                </a:moveTo>
                <a:cubicBezTo>
                  <a:pt x="440793" y="-8897"/>
                  <a:pt x="309559" y="49311"/>
                  <a:pt x="276222" y="67832"/>
                </a:cubicBezTo>
                <a:cubicBezTo>
                  <a:pt x="242884" y="86353"/>
                  <a:pt x="217484" y="105403"/>
                  <a:pt x="215897" y="112282"/>
                </a:cubicBezTo>
                <a:cubicBezTo>
                  <a:pt x="214310" y="119161"/>
                  <a:pt x="266168" y="104345"/>
                  <a:pt x="266697" y="109107"/>
                </a:cubicBezTo>
                <a:cubicBezTo>
                  <a:pt x="267226" y="113870"/>
                  <a:pt x="230714" y="138740"/>
                  <a:pt x="219072" y="140857"/>
                </a:cubicBezTo>
                <a:cubicBezTo>
                  <a:pt x="207430" y="142974"/>
                  <a:pt x="215897" y="125511"/>
                  <a:pt x="196847" y="121807"/>
                </a:cubicBezTo>
                <a:cubicBezTo>
                  <a:pt x="177797" y="118103"/>
                  <a:pt x="137051" y="116515"/>
                  <a:pt x="104772" y="118632"/>
                </a:cubicBezTo>
                <a:cubicBezTo>
                  <a:pt x="72493" y="120749"/>
                  <a:pt x="-17994" y="139799"/>
                  <a:pt x="3172" y="134507"/>
                </a:cubicBezTo>
                <a:cubicBezTo>
                  <a:pt x="24338" y="129215"/>
                  <a:pt x="211135" y="87940"/>
                  <a:pt x="231772" y="86882"/>
                </a:cubicBezTo>
                <a:cubicBezTo>
                  <a:pt x="252409" y="85824"/>
                  <a:pt x="101597" y="140328"/>
                  <a:pt x="126997" y="128157"/>
                </a:cubicBezTo>
                <a:cubicBezTo>
                  <a:pt x="152397" y="115986"/>
                  <a:pt x="391051" y="11211"/>
                  <a:pt x="415922" y="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2403BF6-B675-4844-0413-17C27BBE07D9}"/>
              </a:ext>
            </a:extLst>
          </p:cNvPr>
          <p:cNvSpPr/>
          <p:nvPr/>
        </p:nvSpPr>
        <p:spPr>
          <a:xfrm>
            <a:off x="4190772" y="5949244"/>
            <a:ext cx="25642" cy="113442"/>
          </a:xfrm>
          <a:custGeom>
            <a:avLst/>
            <a:gdLst>
              <a:gd name="connsiteX0" fmla="*/ 228 w 25642"/>
              <a:gd name="connsiteY0" fmla="*/ 706 h 113442"/>
              <a:gd name="connsiteX1" fmla="*/ 12928 w 25642"/>
              <a:gd name="connsiteY1" fmla="*/ 86431 h 113442"/>
              <a:gd name="connsiteX2" fmla="*/ 9753 w 25642"/>
              <a:gd name="connsiteY2" fmla="*/ 111831 h 113442"/>
              <a:gd name="connsiteX3" fmla="*/ 25628 w 25642"/>
              <a:gd name="connsiteY3" fmla="*/ 48331 h 113442"/>
              <a:gd name="connsiteX4" fmla="*/ 228 w 25642"/>
              <a:gd name="connsiteY4" fmla="*/ 706 h 1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2" h="113442">
                <a:moveTo>
                  <a:pt x="228" y="706"/>
                </a:moveTo>
                <a:cubicBezTo>
                  <a:pt x="-1889" y="7056"/>
                  <a:pt x="11341" y="67910"/>
                  <a:pt x="12928" y="86431"/>
                </a:cubicBezTo>
                <a:cubicBezTo>
                  <a:pt x="14515" y="104952"/>
                  <a:pt x="7636" y="118181"/>
                  <a:pt x="9753" y="111831"/>
                </a:cubicBezTo>
                <a:cubicBezTo>
                  <a:pt x="11870" y="105481"/>
                  <a:pt x="26157" y="64206"/>
                  <a:pt x="25628" y="48331"/>
                </a:cubicBezTo>
                <a:cubicBezTo>
                  <a:pt x="25099" y="32456"/>
                  <a:pt x="2345" y="-5644"/>
                  <a:pt x="228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86EA49F-09F5-93D3-4D14-5DAE986DC308}"/>
              </a:ext>
            </a:extLst>
          </p:cNvPr>
          <p:cNvSpPr/>
          <p:nvPr/>
        </p:nvSpPr>
        <p:spPr>
          <a:xfrm>
            <a:off x="4057622" y="5892754"/>
            <a:ext cx="63709" cy="98695"/>
          </a:xfrm>
          <a:custGeom>
            <a:avLst/>
            <a:gdLst>
              <a:gd name="connsiteX0" fmla="*/ 28 w 63709"/>
              <a:gd name="connsiteY0" fmla="*/ 46 h 98695"/>
              <a:gd name="connsiteX1" fmla="*/ 31778 w 63709"/>
              <a:gd name="connsiteY1" fmla="*/ 54021 h 98695"/>
              <a:gd name="connsiteX2" fmla="*/ 25428 w 63709"/>
              <a:gd name="connsiteY2" fmla="*/ 98471 h 98695"/>
              <a:gd name="connsiteX3" fmla="*/ 63528 w 63709"/>
              <a:gd name="connsiteY3" fmla="*/ 34971 h 98695"/>
              <a:gd name="connsiteX4" fmla="*/ 38128 w 63709"/>
              <a:gd name="connsiteY4" fmla="*/ 63546 h 98695"/>
              <a:gd name="connsiteX5" fmla="*/ 28 w 63709"/>
              <a:gd name="connsiteY5" fmla="*/ 46 h 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09" h="98695">
                <a:moveTo>
                  <a:pt x="28" y="46"/>
                </a:moveTo>
                <a:cubicBezTo>
                  <a:pt x="-1030" y="-1542"/>
                  <a:pt x="27545" y="37617"/>
                  <a:pt x="31778" y="54021"/>
                </a:cubicBezTo>
                <a:cubicBezTo>
                  <a:pt x="36011" y="70425"/>
                  <a:pt x="20136" y="101646"/>
                  <a:pt x="25428" y="98471"/>
                </a:cubicBezTo>
                <a:cubicBezTo>
                  <a:pt x="30720" y="95296"/>
                  <a:pt x="61411" y="40792"/>
                  <a:pt x="63528" y="34971"/>
                </a:cubicBezTo>
                <a:cubicBezTo>
                  <a:pt x="65645" y="29150"/>
                  <a:pt x="48711" y="65663"/>
                  <a:pt x="38128" y="63546"/>
                </a:cubicBezTo>
                <a:cubicBezTo>
                  <a:pt x="27545" y="61429"/>
                  <a:pt x="1086" y="1634"/>
                  <a:pt x="2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7095055-09A8-668A-39B1-2F0431586F41}"/>
              </a:ext>
            </a:extLst>
          </p:cNvPr>
          <p:cNvSpPr/>
          <p:nvPr/>
        </p:nvSpPr>
        <p:spPr>
          <a:xfrm>
            <a:off x="4318519" y="6010247"/>
            <a:ext cx="37660" cy="109330"/>
          </a:xfrm>
          <a:custGeom>
            <a:avLst/>
            <a:gdLst>
              <a:gd name="connsiteX0" fmla="*/ 37581 w 37660"/>
              <a:gd name="connsiteY0" fmla="*/ 28 h 109330"/>
              <a:gd name="connsiteX1" fmla="*/ 12181 w 37660"/>
              <a:gd name="connsiteY1" fmla="*/ 47653 h 109330"/>
              <a:gd name="connsiteX2" fmla="*/ 12181 w 37660"/>
              <a:gd name="connsiteY2" fmla="*/ 107978 h 109330"/>
              <a:gd name="connsiteX3" fmla="*/ 5831 w 37660"/>
              <a:gd name="connsiteY3" fmla="*/ 85753 h 109330"/>
              <a:gd name="connsiteX4" fmla="*/ 2656 w 37660"/>
              <a:gd name="connsiteY4" fmla="*/ 41303 h 109330"/>
              <a:gd name="connsiteX5" fmla="*/ 37581 w 37660"/>
              <a:gd name="connsiteY5" fmla="*/ 28 h 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60" h="109330">
                <a:moveTo>
                  <a:pt x="37581" y="28"/>
                </a:moveTo>
                <a:cubicBezTo>
                  <a:pt x="39169" y="1086"/>
                  <a:pt x="16414" y="29661"/>
                  <a:pt x="12181" y="47653"/>
                </a:cubicBezTo>
                <a:cubicBezTo>
                  <a:pt x="7948" y="65645"/>
                  <a:pt x="13239" y="101628"/>
                  <a:pt x="12181" y="107978"/>
                </a:cubicBezTo>
                <a:cubicBezTo>
                  <a:pt x="11123" y="114328"/>
                  <a:pt x="7418" y="96865"/>
                  <a:pt x="5831" y="85753"/>
                </a:cubicBezTo>
                <a:cubicBezTo>
                  <a:pt x="4244" y="74641"/>
                  <a:pt x="-4223" y="55061"/>
                  <a:pt x="2656" y="41303"/>
                </a:cubicBezTo>
                <a:cubicBezTo>
                  <a:pt x="9535" y="27545"/>
                  <a:pt x="35993" y="-1030"/>
                  <a:pt x="3758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FAE02CE-1314-5A97-44E3-F47715646B51}"/>
              </a:ext>
            </a:extLst>
          </p:cNvPr>
          <p:cNvSpPr/>
          <p:nvPr/>
        </p:nvSpPr>
        <p:spPr>
          <a:xfrm>
            <a:off x="4438498" y="6029321"/>
            <a:ext cx="31987" cy="140103"/>
          </a:xfrm>
          <a:custGeom>
            <a:avLst/>
            <a:gdLst>
              <a:gd name="connsiteX0" fmla="*/ 152 w 31987"/>
              <a:gd name="connsiteY0" fmla="*/ 4 h 140103"/>
              <a:gd name="connsiteX1" fmla="*/ 19202 w 31987"/>
              <a:gd name="connsiteY1" fmla="*/ 63504 h 140103"/>
              <a:gd name="connsiteX2" fmla="*/ 3327 w 31987"/>
              <a:gd name="connsiteY2" fmla="*/ 139704 h 140103"/>
              <a:gd name="connsiteX3" fmla="*/ 19202 w 31987"/>
              <a:gd name="connsiteY3" fmla="*/ 92079 h 140103"/>
              <a:gd name="connsiteX4" fmla="*/ 31902 w 31987"/>
              <a:gd name="connsiteY4" fmla="*/ 60329 h 140103"/>
              <a:gd name="connsiteX5" fmla="*/ 152 w 31987"/>
              <a:gd name="connsiteY5" fmla="*/ 4 h 1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7" h="140103">
                <a:moveTo>
                  <a:pt x="152" y="4"/>
                </a:moveTo>
                <a:cubicBezTo>
                  <a:pt x="-1965" y="533"/>
                  <a:pt x="18673" y="40221"/>
                  <a:pt x="19202" y="63504"/>
                </a:cubicBezTo>
                <a:cubicBezTo>
                  <a:pt x="19731" y="86787"/>
                  <a:pt x="3327" y="134942"/>
                  <a:pt x="3327" y="139704"/>
                </a:cubicBezTo>
                <a:cubicBezTo>
                  <a:pt x="3327" y="144466"/>
                  <a:pt x="14440" y="105308"/>
                  <a:pt x="19202" y="92079"/>
                </a:cubicBezTo>
                <a:cubicBezTo>
                  <a:pt x="23964" y="78850"/>
                  <a:pt x="32960" y="72500"/>
                  <a:pt x="31902" y="60329"/>
                </a:cubicBezTo>
                <a:cubicBezTo>
                  <a:pt x="30844" y="48158"/>
                  <a:pt x="2269" y="-525"/>
                  <a:pt x="15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D6E5F9C-D85F-1800-2282-D6425F739B9A}"/>
              </a:ext>
            </a:extLst>
          </p:cNvPr>
          <p:cNvSpPr/>
          <p:nvPr/>
        </p:nvSpPr>
        <p:spPr>
          <a:xfrm>
            <a:off x="4543422" y="6083246"/>
            <a:ext cx="92600" cy="130661"/>
          </a:xfrm>
          <a:custGeom>
            <a:avLst/>
            <a:gdLst>
              <a:gd name="connsiteX0" fmla="*/ 92078 w 92600"/>
              <a:gd name="connsiteY0" fmla="*/ 54 h 130661"/>
              <a:gd name="connsiteX1" fmla="*/ 85728 w 92600"/>
              <a:gd name="connsiteY1" fmla="*/ 85779 h 130661"/>
              <a:gd name="connsiteX2" fmla="*/ 69853 w 92600"/>
              <a:gd name="connsiteY2" fmla="*/ 130229 h 130661"/>
              <a:gd name="connsiteX3" fmla="*/ 76203 w 92600"/>
              <a:gd name="connsiteY3" fmla="*/ 108004 h 130661"/>
              <a:gd name="connsiteX4" fmla="*/ 3 w 92600"/>
              <a:gd name="connsiteY4" fmla="*/ 101654 h 130661"/>
              <a:gd name="connsiteX5" fmla="*/ 73028 w 92600"/>
              <a:gd name="connsiteY5" fmla="*/ 108004 h 130661"/>
              <a:gd name="connsiteX6" fmla="*/ 73028 w 92600"/>
              <a:gd name="connsiteY6" fmla="*/ 73079 h 130661"/>
              <a:gd name="connsiteX7" fmla="*/ 92078 w 92600"/>
              <a:gd name="connsiteY7" fmla="*/ 54 h 1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0" h="130661">
                <a:moveTo>
                  <a:pt x="92078" y="54"/>
                </a:moveTo>
                <a:cubicBezTo>
                  <a:pt x="94195" y="2171"/>
                  <a:pt x="89432" y="64083"/>
                  <a:pt x="85728" y="85779"/>
                </a:cubicBezTo>
                <a:cubicBezTo>
                  <a:pt x="82024" y="107475"/>
                  <a:pt x="71440" y="126525"/>
                  <a:pt x="69853" y="130229"/>
                </a:cubicBezTo>
                <a:cubicBezTo>
                  <a:pt x="68266" y="133933"/>
                  <a:pt x="87845" y="112766"/>
                  <a:pt x="76203" y="108004"/>
                </a:cubicBezTo>
                <a:cubicBezTo>
                  <a:pt x="64561" y="103242"/>
                  <a:pt x="532" y="101654"/>
                  <a:pt x="3" y="101654"/>
                </a:cubicBezTo>
                <a:cubicBezTo>
                  <a:pt x="-526" y="101654"/>
                  <a:pt x="60857" y="112766"/>
                  <a:pt x="73028" y="108004"/>
                </a:cubicBezTo>
                <a:cubicBezTo>
                  <a:pt x="85199" y="103242"/>
                  <a:pt x="70911" y="87896"/>
                  <a:pt x="73028" y="73079"/>
                </a:cubicBezTo>
                <a:cubicBezTo>
                  <a:pt x="75145" y="58262"/>
                  <a:pt x="89961" y="-2063"/>
                  <a:pt x="9207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81935F2-379E-1294-DD90-D2B9608D06A4}"/>
              </a:ext>
            </a:extLst>
          </p:cNvPr>
          <p:cNvSpPr/>
          <p:nvPr/>
        </p:nvSpPr>
        <p:spPr>
          <a:xfrm>
            <a:off x="4624697" y="6083031"/>
            <a:ext cx="122804" cy="130653"/>
          </a:xfrm>
          <a:custGeom>
            <a:avLst/>
            <a:gdLst>
              <a:gd name="connsiteX0" fmla="*/ 13978 w 122804"/>
              <a:gd name="connsiteY0" fmla="*/ 269 h 130653"/>
              <a:gd name="connsiteX1" fmla="*/ 1278 w 122804"/>
              <a:gd name="connsiteY1" fmla="*/ 117744 h 130653"/>
              <a:gd name="connsiteX2" fmla="*/ 48903 w 122804"/>
              <a:gd name="connsiteY2" fmla="*/ 127269 h 130653"/>
              <a:gd name="connsiteX3" fmla="*/ 121928 w 122804"/>
              <a:gd name="connsiteY3" fmla="*/ 114569 h 130653"/>
              <a:gd name="connsiteX4" fmla="*/ 83828 w 122804"/>
              <a:gd name="connsiteY4" fmla="*/ 117744 h 130653"/>
              <a:gd name="connsiteX5" fmla="*/ 4453 w 122804"/>
              <a:gd name="connsiteY5" fmla="*/ 114569 h 130653"/>
              <a:gd name="connsiteX6" fmla="*/ 10803 w 122804"/>
              <a:gd name="connsiteY6" fmla="*/ 85994 h 130653"/>
              <a:gd name="connsiteX7" fmla="*/ 13978 w 122804"/>
              <a:gd name="connsiteY7" fmla="*/ 269 h 1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04" h="130653">
                <a:moveTo>
                  <a:pt x="13978" y="269"/>
                </a:moveTo>
                <a:cubicBezTo>
                  <a:pt x="12391" y="5561"/>
                  <a:pt x="-4543" y="96577"/>
                  <a:pt x="1278" y="117744"/>
                </a:cubicBezTo>
                <a:cubicBezTo>
                  <a:pt x="7099" y="138911"/>
                  <a:pt x="28795" y="127798"/>
                  <a:pt x="48903" y="127269"/>
                </a:cubicBezTo>
                <a:cubicBezTo>
                  <a:pt x="69011" y="126740"/>
                  <a:pt x="116107" y="116157"/>
                  <a:pt x="121928" y="114569"/>
                </a:cubicBezTo>
                <a:cubicBezTo>
                  <a:pt x="127749" y="112982"/>
                  <a:pt x="103407" y="117744"/>
                  <a:pt x="83828" y="117744"/>
                </a:cubicBezTo>
                <a:cubicBezTo>
                  <a:pt x="64249" y="117744"/>
                  <a:pt x="16624" y="119861"/>
                  <a:pt x="4453" y="114569"/>
                </a:cubicBezTo>
                <a:cubicBezTo>
                  <a:pt x="-7718" y="109277"/>
                  <a:pt x="8686" y="102927"/>
                  <a:pt x="10803" y="85994"/>
                </a:cubicBezTo>
                <a:cubicBezTo>
                  <a:pt x="12920" y="69061"/>
                  <a:pt x="15565" y="-5023"/>
                  <a:pt x="1397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290E7D5F-629A-2CA0-B85D-9CDD40A18A40}"/>
              </a:ext>
            </a:extLst>
          </p:cNvPr>
          <p:cNvSpPr/>
          <p:nvPr/>
        </p:nvSpPr>
        <p:spPr>
          <a:xfrm>
            <a:off x="4746247" y="6121357"/>
            <a:ext cx="7198" cy="87831"/>
          </a:xfrm>
          <a:custGeom>
            <a:avLst/>
            <a:gdLst>
              <a:gd name="connsiteX0" fmla="*/ 6728 w 7198"/>
              <a:gd name="connsiteY0" fmla="*/ 43 h 87831"/>
              <a:gd name="connsiteX1" fmla="*/ 6728 w 7198"/>
              <a:gd name="connsiteY1" fmla="*/ 73068 h 87831"/>
              <a:gd name="connsiteX2" fmla="*/ 378 w 7198"/>
              <a:gd name="connsiteY2" fmla="*/ 85768 h 87831"/>
              <a:gd name="connsiteX3" fmla="*/ 6728 w 7198"/>
              <a:gd name="connsiteY3" fmla="*/ 43 h 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" h="87831">
                <a:moveTo>
                  <a:pt x="6728" y="43"/>
                </a:moveTo>
                <a:cubicBezTo>
                  <a:pt x="7786" y="-2074"/>
                  <a:pt x="6728" y="73068"/>
                  <a:pt x="6728" y="73068"/>
                </a:cubicBezTo>
                <a:cubicBezTo>
                  <a:pt x="5670" y="87355"/>
                  <a:pt x="-1739" y="90530"/>
                  <a:pt x="378" y="85768"/>
                </a:cubicBezTo>
                <a:cubicBezTo>
                  <a:pt x="2495" y="81006"/>
                  <a:pt x="5670" y="2160"/>
                  <a:pt x="672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7C64B7C-3B2F-FF76-F9E1-B2AAED46C907}"/>
              </a:ext>
            </a:extLst>
          </p:cNvPr>
          <p:cNvSpPr/>
          <p:nvPr/>
        </p:nvSpPr>
        <p:spPr>
          <a:xfrm>
            <a:off x="4478287" y="6092792"/>
            <a:ext cx="84832" cy="92193"/>
          </a:xfrm>
          <a:custGeom>
            <a:avLst/>
            <a:gdLst>
              <a:gd name="connsiteX0" fmla="*/ 14338 w 84832"/>
              <a:gd name="connsiteY0" fmla="*/ 33 h 92193"/>
              <a:gd name="connsiteX1" fmla="*/ 1638 w 84832"/>
              <a:gd name="connsiteY1" fmla="*/ 73058 h 92193"/>
              <a:gd name="connsiteX2" fmla="*/ 23863 w 84832"/>
              <a:gd name="connsiteY2" fmla="*/ 73058 h 92193"/>
              <a:gd name="connsiteX3" fmla="*/ 84188 w 84832"/>
              <a:gd name="connsiteY3" fmla="*/ 92108 h 92193"/>
              <a:gd name="connsiteX4" fmla="*/ 52438 w 84832"/>
              <a:gd name="connsiteY4" fmla="*/ 79408 h 92193"/>
              <a:gd name="connsiteX5" fmla="*/ 1638 w 84832"/>
              <a:gd name="connsiteY5" fmla="*/ 63533 h 92193"/>
              <a:gd name="connsiteX6" fmla="*/ 14338 w 84832"/>
              <a:gd name="connsiteY6" fmla="*/ 33 h 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32" h="92193">
                <a:moveTo>
                  <a:pt x="14338" y="33"/>
                </a:moveTo>
                <a:cubicBezTo>
                  <a:pt x="14338" y="1620"/>
                  <a:pt x="1638" y="73058"/>
                  <a:pt x="1638" y="73058"/>
                </a:cubicBezTo>
                <a:cubicBezTo>
                  <a:pt x="3225" y="85229"/>
                  <a:pt x="10105" y="69883"/>
                  <a:pt x="23863" y="73058"/>
                </a:cubicBezTo>
                <a:cubicBezTo>
                  <a:pt x="37621" y="76233"/>
                  <a:pt x="79426" y="91050"/>
                  <a:pt x="84188" y="92108"/>
                </a:cubicBezTo>
                <a:cubicBezTo>
                  <a:pt x="88950" y="93166"/>
                  <a:pt x="66196" y="84170"/>
                  <a:pt x="52438" y="79408"/>
                </a:cubicBezTo>
                <a:cubicBezTo>
                  <a:pt x="38680" y="74646"/>
                  <a:pt x="9046" y="72529"/>
                  <a:pt x="1638" y="63533"/>
                </a:cubicBezTo>
                <a:cubicBezTo>
                  <a:pt x="-5770" y="54537"/>
                  <a:pt x="14338" y="-1554"/>
                  <a:pt x="1433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7C5F592C-72AB-3346-A814-70425C025792}"/>
              </a:ext>
            </a:extLst>
          </p:cNvPr>
          <p:cNvSpPr/>
          <p:nvPr/>
        </p:nvSpPr>
        <p:spPr>
          <a:xfrm>
            <a:off x="4705049" y="6130909"/>
            <a:ext cx="184504" cy="70181"/>
          </a:xfrm>
          <a:custGeom>
            <a:avLst/>
            <a:gdLst>
              <a:gd name="connsiteX0" fmla="*/ 165401 w 184504"/>
              <a:gd name="connsiteY0" fmla="*/ 16 h 70181"/>
              <a:gd name="connsiteX1" fmla="*/ 184451 w 184504"/>
              <a:gd name="connsiteY1" fmla="*/ 60341 h 70181"/>
              <a:gd name="connsiteX2" fmla="*/ 159051 w 184504"/>
              <a:gd name="connsiteY2" fmla="*/ 50816 h 70181"/>
              <a:gd name="connsiteX3" fmla="*/ 38401 w 184504"/>
              <a:gd name="connsiteY3" fmla="*/ 63516 h 70181"/>
              <a:gd name="connsiteX4" fmla="*/ 6651 w 184504"/>
              <a:gd name="connsiteY4" fmla="*/ 69866 h 70181"/>
              <a:gd name="connsiteX5" fmla="*/ 152701 w 184504"/>
              <a:gd name="connsiteY5" fmla="*/ 53991 h 70181"/>
              <a:gd name="connsiteX6" fmla="*/ 165401 w 184504"/>
              <a:gd name="connsiteY6" fmla="*/ 16 h 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4" h="70181">
                <a:moveTo>
                  <a:pt x="165401" y="16"/>
                </a:moveTo>
                <a:cubicBezTo>
                  <a:pt x="170692" y="1074"/>
                  <a:pt x="185509" y="51874"/>
                  <a:pt x="184451" y="60341"/>
                </a:cubicBezTo>
                <a:cubicBezTo>
                  <a:pt x="183393" y="68808"/>
                  <a:pt x="183393" y="50287"/>
                  <a:pt x="159051" y="50816"/>
                </a:cubicBezTo>
                <a:cubicBezTo>
                  <a:pt x="134709" y="51345"/>
                  <a:pt x="63801" y="60341"/>
                  <a:pt x="38401" y="63516"/>
                </a:cubicBezTo>
                <a:cubicBezTo>
                  <a:pt x="13001" y="66691"/>
                  <a:pt x="-12399" y="71453"/>
                  <a:pt x="6651" y="69866"/>
                </a:cubicBezTo>
                <a:cubicBezTo>
                  <a:pt x="25701" y="68279"/>
                  <a:pt x="124655" y="59812"/>
                  <a:pt x="152701" y="53991"/>
                </a:cubicBezTo>
                <a:cubicBezTo>
                  <a:pt x="180747" y="48170"/>
                  <a:pt x="160110" y="-1042"/>
                  <a:pt x="16540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4E935ED9-1460-4079-3980-3CD32A054350}"/>
              </a:ext>
            </a:extLst>
          </p:cNvPr>
          <p:cNvSpPr/>
          <p:nvPr/>
        </p:nvSpPr>
        <p:spPr>
          <a:xfrm>
            <a:off x="4729521" y="6153150"/>
            <a:ext cx="264754" cy="235444"/>
          </a:xfrm>
          <a:custGeom>
            <a:avLst/>
            <a:gdLst>
              <a:gd name="connsiteX0" fmla="*/ 264754 w 264754"/>
              <a:gd name="connsiteY0" fmla="*/ 0 h 235444"/>
              <a:gd name="connsiteX1" fmla="*/ 179029 w 264754"/>
              <a:gd name="connsiteY1" fmla="*/ 92075 h 235444"/>
              <a:gd name="connsiteX2" fmla="*/ 166329 w 264754"/>
              <a:gd name="connsiteY2" fmla="*/ 130175 h 235444"/>
              <a:gd name="connsiteX3" fmla="*/ 182204 w 264754"/>
              <a:gd name="connsiteY3" fmla="*/ 101600 h 235444"/>
              <a:gd name="connsiteX4" fmla="*/ 64729 w 264754"/>
              <a:gd name="connsiteY4" fmla="*/ 171450 h 235444"/>
              <a:gd name="connsiteX5" fmla="*/ 1229 w 264754"/>
              <a:gd name="connsiteY5" fmla="*/ 234950 h 235444"/>
              <a:gd name="connsiteX6" fmla="*/ 118704 w 264754"/>
              <a:gd name="connsiteY6" fmla="*/ 136525 h 235444"/>
              <a:gd name="connsiteX7" fmla="*/ 191729 w 264754"/>
              <a:gd name="connsiteY7" fmla="*/ 63500 h 235444"/>
              <a:gd name="connsiteX8" fmla="*/ 112354 w 264754"/>
              <a:gd name="connsiteY8" fmla="*/ 114300 h 235444"/>
              <a:gd name="connsiteX9" fmla="*/ 264754 w 264754"/>
              <a:gd name="connsiteY9" fmla="*/ 0 h 23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754" h="235444">
                <a:moveTo>
                  <a:pt x="264754" y="0"/>
                </a:moveTo>
                <a:cubicBezTo>
                  <a:pt x="230093" y="35189"/>
                  <a:pt x="195433" y="70379"/>
                  <a:pt x="179029" y="92075"/>
                </a:cubicBezTo>
                <a:cubicBezTo>
                  <a:pt x="162625" y="113771"/>
                  <a:pt x="165800" y="128588"/>
                  <a:pt x="166329" y="130175"/>
                </a:cubicBezTo>
                <a:cubicBezTo>
                  <a:pt x="166858" y="131762"/>
                  <a:pt x="199137" y="94721"/>
                  <a:pt x="182204" y="101600"/>
                </a:cubicBezTo>
                <a:cubicBezTo>
                  <a:pt x="165271" y="108479"/>
                  <a:pt x="94891" y="149225"/>
                  <a:pt x="64729" y="171450"/>
                </a:cubicBezTo>
                <a:cubicBezTo>
                  <a:pt x="34567" y="193675"/>
                  <a:pt x="-7767" y="240771"/>
                  <a:pt x="1229" y="234950"/>
                </a:cubicBezTo>
                <a:cubicBezTo>
                  <a:pt x="10225" y="229129"/>
                  <a:pt x="86954" y="165100"/>
                  <a:pt x="118704" y="136525"/>
                </a:cubicBezTo>
                <a:cubicBezTo>
                  <a:pt x="150454" y="107950"/>
                  <a:pt x="192787" y="67204"/>
                  <a:pt x="191729" y="63500"/>
                </a:cubicBezTo>
                <a:cubicBezTo>
                  <a:pt x="190671" y="59796"/>
                  <a:pt x="112354" y="114300"/>
                  <a:pt x="112354" y="114300"/>
                </a:cubicBezTo>
                <a:lnTo>
                  <a:pt x="2647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A1D4B210-4837-B4EF-89F3-4E3731B4982F}"/>
              </a:ext>
            </a:extLst>
          </p:cNvPr>
          <p:cNvSpPr/>
          <p:nvPr/>
        </p:nvSpPr>
        <p:spPr>
          <a:xfrm>
            <a:off x="4132262" y="6110888"/>
            <a:ext cx="595441" cy="262186"/>
          </a:xfrm>
          <a:custGeom>
            <a:avLst/>
            <a:gdLst>
              <a:gd name="connsiteX0" fmla="*/ 1588 w 595441"/>
              <a:gd name="connsiteY0" fmla="*/ 987 h 262186"/>
              <a:gd name="connsiteX1" fmla="*/ 347663 w 595441"/>
              <a:gd name="connsiteY1" fmla="*/ 201012 h 262186"/>
              <a:gd name="connsiteX2" fmla="*/ 287338 w 595441"/>
              <a:gd name="connsiteY2" fmla="*/ 204187 h 262186"/>
              <a:gd name="connsiteX3" fmla="*/ 484188 w 595441"/>
              <a:gd name="connsiteY3" fmla="*/ 261337 h 262186"/>
              <a:gd name="connsiteX4" fmla="*/ 411163 w 595441"/>
              <a:gd name="connsiteY4" fmla="*/ 239112 h 262186"/>
              <a:gd name="connsiteX5" fmla="*/ 595313 w 595441"/>
              <a:gd name="connsiteY5" fmla="*/ 248637 h 262186"/>
              <a:gd name="connsiteX6" fmla="*/ 436563 w 595441"/>
              <a:gd name="connsiteY6" fmla="*/ 232762 h 262186"/>
              <a:gd name="connsiteX7" fmla="*/ 227013 w 595441"/>
              <a:gd name="connsiteY7" fmla="*/ 127987 h 262186"/>
              <a:gd name="connsiteX8" fmla="*/ 1588 w 595441"/>
              <a:gd name="connsiteY8" fmla="*/ 987 h 2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441" h="262186">
                <a:moveTo>
                  <a:pt x="1588" y="987"/>
                </a:moveTo>
                <a:cubicBezTo>
                  <a:pt x="21696" y="13158"/>
                  <a:pt x="300038" y="167145"/>
                  <a:pt x="347663" y="201012"/>
                </a:cubicBezTo>
                <a:cubicBezTo>
                  <a:pt x="395288" y="234879"/>
                  <a:pt x="264584" y="194133"/>
                  <a:pt x="287338" y="204187"/>
                </a:cubicBezTo>
                <a:cubicBezTo>
                  <a:pt x="310092" y="214241"/>
                  <a:pt x="463551" y="255516"/>
                  <a:pt x="484188" y="261337"/>
                </a:cubicBezTo>
                <a:cubicBezTo>
                  <a:pt x="504825" y="267158"/>
                  <a:pt x="392642" y="241229"/>
                  <a:pt x="411163" y="239112"/>
                </a:cubicBezTo>
                <a:cubicBezTo>
                  <a:pt x="429684" y="236995"/>
                  <a:pt x="591080" y="249695"/>
                  <a:pt x="595313" y="248637"/>
                </a:cubicBezTo>
                <a:cubicBezTo>
                  <a:pt x="599546" y="247579"/>
                  <a:pt x="497946" y="252870"/>
                  <a:pt x="436563" y="232762"/>
                </a:cubicBezTo>
                <a:cubicBezTo>
                  <a:pt x="375180" y="212654"/>
                  <a:pt x="296334" y="163441"/>
                  <a:pt x="227013" y="127987"/>
                </a:cubicBezTo>
                <a:cubicBezTo>
                  <a:pt x="157692" y="92533"/>
                  <a:pt x="-18520" y="-11184"/>
                  <a:pt x="1588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880E3CC1-63D1-11AD-A43C-F445C1F0CDC6}"/>
              </a:ext>
            </a:extLst>
          </p:cNvPr>
          <p:cNvSpPr/>
          <p:nvPr/>
        </p:nvSpPr>
        <p:spPr>
          <a:xfrm>
            <a:off x="4576498" y="5768830"/>
            <a:ext cx="118096" cy="143039"/>
          </a:xfrm>
          <a:custGeom>
            <a:avLst/>
            <a:gdLst>
              <a:gd name="connsiteX0" fmla="*/ 74877 w 118096"/>
              <a:gd name="connsiteY0" fmla="*/ 145 h 143039"/>
              <a:gd name="connsiteX1" fmla="*/ 59002 w 118096"/>
              <a:gd name="connsiteY1" fmla="*/ 66820 h 143039"/>
              <a:gd name="connsiteX2" fmla="*/ 103452 w 118096"/>
              <a:gd name="connsiteY2" fmla="*/ 120795 h 143039"/>
              <a:gd name="connsiteX3" fmla="*/ 49477 w 118096"/>
              <a:gd name="connsiteY3" fmla="*/ 79520 h 143039"/>
              <a:gd name="connsiteX4" fmla="*/ 1852 w 118096"/>
              <a:gd name="connsiteY4" fmla="*/ 85870 h 143039"/>
              <a:gd name="connsiteX5" fmla="*/ 116152 w 118096"/>
              <a:gd name="connsiteY5" fmla="*/ 143020 h 143039"/>
              <a:gd name="connsiteX6" fmla="*/ 71702 w 118096"/>
              <a:gd name="connsiteY6" fmla="*/ 92220 h 143039"/>
              <a:gd name="connsiteX7" fmla="*/ 43127 w 118096"/>
              <a:gd name="connsiteY7" fmla="*/ 85870 h 143039"/>
              <a:gd name="connsiteX8" fmla="*/ 74877 w 118096"/>
              <a:gd name="connsiteY8" fmla="*/ 145 h 1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96" h="143039">
                <a:moveTo>
                  <a:pt x="74877" y="145"/>
                </a:moveTo>
                <a:cubicBezTo>
                  <a:pt x="77523" y="-3030"/>
                  <a:pt x="54240" y="46712"/>
                  <a:pt x="59002" y="66820"/>
                </a:cubicBezTo>
                <a:cubicBezTo>
                  <a:pt x="63764" y="86928"/>
                  <a:pt x="105040" y="118678"/>
                  <a:pt x="103452" y="120795"/>
                </a:cubicBezTo>
                <a:cubicBezTo>
                  <a:pt x="101864" y="122912"/>
                  <a:pt x="66410" y="85341"/>
                  <a:pt x="49477" y="79520"/>
                </a:cubicBezTo>
                <a:cubicBezTo>
                  <a:pt x="32544" y="73699"/>
                  <a:pt x="-9260" y="75287"/>
                  <a:pt x="1852" y="85870"/>
                </a:cubicBezTo>
                <a:cubicBezTo>
                  <a:pt x="12964" y="96453"/>
                  <a:pt x="104510" y="141962"/>
                  <a:pt x="116152" y="143020"/>
                </a:cubicBezTo>
                <a:cubicBezTo>
                  <a:pt x="127794" y="144078"/>
                  <a:pt x="83873" y="101745"/>
                  <a:pt x="71702" y="92220"/>
                </a:cubicBezTo>
                <a:cubicBezTo>
                  <a:pt x="59531" y="82695"/>
                  <a:pt x="42598" y="96982"/>
                  <a:pt x="43127" y="85870"/>
                </a:cubicBezTo>
                <a:cubicBezTo>
                  <a:pt x="43656" y="74758"/>
                  <a:pt x="72231" y="3320"/>
                  <a:pt x="7487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D9957D37-BB13-A8B2-FB22-E806F1E34939}"/>
              </a:ext>
            </a:extLst>
          </p:cNvPr>
          <p:cNvSpPr/>
          <p:nvPr/>
        </p:nvSpPr>
        <p:spPr>
          <a:xfrm>
            <a:off x="4715462" y="5772042"/>
            <a:ext cx="139417" cy="210135"/>
          </a:xfrm>
          <a:custGeom>
            <a:avLst/>
            <a:gdLst>
              <a:gd name="connsiteX0" fmla="*/ 8938 w 139417"/>
              <a:gd name="connsiteY0" fmla="*/ 108 h 210135"/>
              <a:gd name="connsiteX1" fmla="*/ 12113 w 139417"/>
              <a:gd name="connsiteY1" fmla="*/ 85833 h 210135"/>
              <a:gd name="connsiteX2" fmla="*/ 66088 w 139417"/>
              <a:gd name="connsiteY2" fmla="*/ 130283 h 210135"/>
              <a:gd name="connsiteX3" fmla="*/ 24813 w 139417"/>
              <a:gd name="connsiteY3" fmla="*/ 101708 h 210135"/>
              <a:gd name="connsiteX4" fmla="*/ 139113 w 139417"/>
              <a:gd name="connsiteY4" fmla="*/ 209658 h 210135"/>
              <a:gd name="connsiteX5" fmla="*/ 56563 w 139417"/>
              <a:gd name="connsiteY5" fmla="*/ 139808 h 210135"/>
              <a:gd name="connsiteX6" fmla="*/ 2588 w 139417"/>
              <a:gd name="connsiteY6" fmla="*/ 104883 h 210135"/>
              <a:gd name="connsiteX7" fmla="*/ 8938 w 139417"/>
              <a:gd name="connsiteY7" fmla="*/ 108 h 2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417" h="210135">
                <a:moveTo>
                  <a:pt x="8938" y="108"/>
                </a:moveTo>
                <a:cubicBezTo>
                  <a:pt x="10525" y="-3067"/>
                  <a:pt x="2588" y="64137"/>
                  <a:pt x="12113" y="85833"/>
                </a:cubicBezTo>
                <a:cubicBezTo>
                  <a:pt x="21638" y="107529"/>
                  <a:pt x="63971" y="127637"/>
                  <a:pt x="66088" y="130283"/>
                </a:cubicBezTo>
                <a:cubicBezTo>
                  <a:pt x="68205" y="132929"/>
                  <a:pt x="12642" y="88479"/>
                  <a:pt x="24813" y="101708"/>
                </a:cubicBezTo>
                <a:cubicBezTo>
                  <a:pt x="36984" y="114937"/>
                  <a:pt x="133821" y="203308"/>
                  <a:pt x="139113" y="209658"/>
                </a:cubicBezTo>
                <a:cubicBezTo>
                  <a:pt x="144405" y="216008"/>
                  <a:pt x="79317" y="157271"/>
                  <a:pt x="56563" y="139808"/>
                </a:cubicBezTo>
                <a:cubicBezTo>
                  <a:pt x="33809" y="122346"/>
                  <a:pt x="10525" y="124991"/>
                  <a:pt x="2588" y="104883"/>
                </a:cubicBezTo>
                <a:cubicBezTo>
                  <a:pt x="-5349" y="84775"/>
                  <a:pt x="7351" y="3283"/>
                  <a:pt x="893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0A34DA4A-5FD8-9D1C-4E57-450666C7C122}"/>
              </a:ext>
            </a:extLst>
          </p:cNvPr>
          <p:cNvSpPr/>
          <p:nvPr/>
        </p:nvSpPr>
        <p:spPr>
          <a:xfrm>
            <a:off x="4048409" y="5841959"/>
            <a:ext cx="679183" cy="130219"/>
          </a:xfrm>
          <a:custGeom>
            <a:avLst/>
            <a:gdLst>
              <a:gd name="connsiteX0" fmla="*/ 6066 w 679183"/>
              <a:gd name="connsiteY0" fmla="*/ 41 h 130219"/>
              <a:gd name="connsiteX1" fmla="*/ 279116 w 679183"/>
              <a:gd name="connsiteY1" fmla="*/ 31791 h 130219"/>
              <a:gd name="connsiteX2" fmla="*/ 234666 w 679183"/>
              <a:gd name="connsiteY2" fmla="*/ 34966 h 130219"/>
              <a:gd name="connsiteX3" fmla="*/ 450566 w 679183"/>
              <a:gd name="connsiteY3" fmla="*/ 41316 h 130219"/>
              <a:gd name="connsiteX4" fmla="*/ 577566 w 679183"/>
              <a:gd name="connsiteY4" fmla="*/ 79416 h 130219"/>
              <a:gd name="connsiteX5" fmla="*/ 514066 w 679183"/>
              <a:gd name="connsiteY5" fmla="*/ 63541 h 130219"/>
              <a:gd name="connsiteX6" fmla="*/ 679166 w 679183"/>
              <a:gd name="connsiteY6" fmla="*/ 130216 h 130219"/>
              <a:gd name="connsiteX7" fmla="*/ 523591 w 679183"/>
              <a:gd name="connsiteY7" fmla="*/ 60366 h 130219"/>
              <a:gd name="connsiteX8" fmla="*/ 390241 w 679183"/>
              <a:gd name="connsiteY8" fmla="*/ 54016 h 130219"/>
              <a:gd name="connsiteX9" fmla="*/ 415641 w 679183"/>
              <a:gd name="connsiteY9" fmla="*/ 28616 h 130219"/>
              <a:gd name="connsiteX10" fmla="*/ 221966 w 679183"/>
              <a:gd name="connsiteY10" fmla="*/ 9566 h 130219"/>
              <a:gd name="connsiteX11" fmla="*/ 304516 w 679183"/>
              <a:gd name="connsiteY11" fmla="*/ 41316 h 130219"/>
              <a:gd name="connsiteX12" fmla="*/ 107666 w 679183"/>
              <a:gd name="connsiteY12" fmla="*/ 25441 h 130219"/>
              <a:gd name="connsiteX13" fmla="*/ 6066 w 679183"/>
              <a:gd name="connsiteY13" fmla="*/ 41 h 1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183" h="130219">
                <a:moveTo>
                  <a:pt x="6066" y="41"/>
                </a:moveTo>
                <a:cubicBezTo>
                  <a:pt x="34641" y="1099"/>
                  <a:pt x="241016" y="25970"/>
                  <a:pt x="279116" y="31791"/>
                </a:cubicBezTo>
                <a:cubicBezTo>
                  <a:pt x="317216" y="37612"/>
                  <a:pt x="206091" y="33379"/>
                  <a:pt x="234666" y="34966"/>
                </a:cubicBezTo>
                <a:cubicBezTo>
                  <a:pt x="263241" y="36554"/>
                  <a:pt x="393416" y="33908"/>
                  <a:pt x="450566" y="41316"/>
                </a:cubicBezTo>
                <a:cubicBezTo>
                  <a:pt x="507716" y="48724"/>
                  <a:pt x="566983" y="75712"/>
                  <a:pt x="577566" y="79416"/>
                </a:cubicBezTo>
                <a:cubicBezTo>
                  <a:pt x="588149" y="83120"/>
                  <a:pt x="497133" y="55074"/>
                  <a:pt x="514066" y="63541"/>
                </a:cubicBezTo>
                <a:cubicBezTo>
                  <a:pt x="530999" y="72008"/>
                  <a:pt x="677579" y="130745"/>
                  <a:pt x="679166" y="130216"/>
                </a:cubicBezTo>
                <a:cubicBezTo>
                  <a:pt x="680753" y="129687"/>
                  <a:pt x="571745" y="73066"/>
                  <a:pt x="523591" y="60366"/>
                </a:cubicBezTo>
                <a:cubicBezTo>
                  <a:pt x="475437" y="47666"/>
                  <a:pt x="408233" y="59308"/>
                  <a:pt x="390241" y="54016"/>
                </a:cubicBezTo>
                <a:cubicBezTo>
                  <a:pt x="372249" y="48724"/>
                  <a:pt x="443687" y="36024"/>
                  <a:pt x="415641" y="28616"/>
                </a:cubicBezTo>
                <a:cubicBezTo>
                  <a:pt x="387595" y="21208"/>
                  <a:pt x="240487" y="7449"/>
                  <a:pt x="221966" y="9566"/>
                </a:cubicBezTo>
                <a:cubicBezTo>
                  <a:pt x="203445" y="11683"/>
                  <a:pt x="323566" y="38670"/>
                  <a:pt x="304516" y="41316"/>
                </a:cubicBezTo>
                <a:cubicBezTo>
                  <a:pt x="285466" y="43962"/>
                  <a:pt x="158995" y="32320"/>
                  <a:pt x="107666" y="25441"/>
                </a:cubicBezTo>
                <a:cubicBezTo>
                  <a:pt x="56337" y="18562"/>
                  <a:pt x="-22509" y="-1017"/>
                  <a:pt x="606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92514A00-F061-FB89-9BD1-65CCD26D4579}"/>
              </a:ext>
            </a:extLst>
          </p:cNvPr>
          <p:cNvSpPr/>
          <p:nvPr/>
        </p:nvSpPr>
        <p:spPr>
          <a:xfrm>
            <a:off x="4625975" y="5960762"/>
            <a:ext cx="431970" cy="113302"/>
          </a:xfrm>
          <a:custGeom>
            <a:avLst/>
            <a:gdLst>
              <a:gd name="connsiteX0" fmla="*/ 0 w 431970"/>
              <a:gd name="connsiteY0" fmla="*/ 14588 h 113302"/>
              <a:gd name="connsiteX1" fmla="*/ 184150 w 431970"/>
              <a:gd name="connsiteY1" fmla="*/ 1888 h 113302"/>
              <a:gd name="connsiteX2" fmla="*/ 327025 w 431970"/>
              <a:gd name="connsiteY2" fmla="*/ 62213 h 113302"/>
              <a:gd name="connsiteX3" fmla="*/ 311150 w 431970"/>
              <a:gd name="connsiteY3" fmla="*/ 33638 h 113302"/>
              <a:gd name="connsiteX4" fmla="*/ 431800 w 431970"/>
              <a:gd name="connsiteY4" fmla="*/ 113013 h 113302"/>
              <a:gd name="connsiteX5" fmla="*/ 339725 w 431970"/>
              <a:gd name="connsiteY5" fmla="*/ 62213 h 113302"/>
              <a:gd name="connsiteX6" fmla="*/ 250825 w 431970"/>
              <a:gd name="connsiteY6" fmla="*/ 14588 h 113302"/>
              <a:gd name="connsiteX7" fmla="*/ 168275 w 431970"/>
              <a:gd name="connsiteY7" fmla="*/ 8238 h 113302"/>
              <a:gd name="connsiteX8" fmla="*/ 0 w 431970"/>
              <a:gd name="connsiteY8" fmla="*/ 14588 h 1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70" h="113302">
                <a:moveTo>
                  <a:pt x="0" y="14588"/>
                </a:moveTo>
                <a:cubicBezTo>
                  <a:pt x="2646" y="13530"/>
                  <a:pt x="129646" y="-6049"/>
                  <a:pt x="184150" y="1888"/>
                </a:cubicBezTo>
                <a:cubicBezTo>
                  <a:pt x="238654" y="9825"/>
                  <a:pt x="305859" y="56921"/>
                  <a:pt x="327025" y="62213"/>
                </a:cubicBezTo>
                <a:cubicBezTo>
                  <a:pt x="348191" y="67505"/>
                  <a:pt x="293688" y="25171"/>
                  <a:pt x="311150" y="33638"/>
                </a:cubicBezTo>
                <a:cubicBezTo>
                  <a:pt x="328612" y="42105"/>
                  <a:pt x="427038" y="108251"/>
                  <a:pt x="431800" y="113013"/>
                </a:cubicBezTo>
                <a:cubicBezTo>
                  <a:pt x="436562" y="117775"/>
                  <a:pt x="339725" y="62213"/>
                  <a:pt x="339725" y="62213"/>
                </a:cubicBezTo>
                <a:cubicBezTo>
                  <a:pt x="309563" y="45809"/>
                  <a:pt x="279400" y="23584"/>
                  <a:pt x="250825" y="14588"/>
                </a:cubicBezTo>
                <a:cubicBezTo>
                  <a:pt x="222250" y="5592"/>
                  <a:pt x="211667" y="9825"/>
                  <a:pt x="168275" y="8238"/>
                </a:cubicBezTo>
                <a:lnTo>
                  <a:pt x="0" y="14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91AE26F-F206-E47A-E685-1252FA212801}"/>
              </a:ext>
            </a:extLst>
          </p:cNvPr>
          <p:cNvSpPr/>
          <p:nvPr/>
        </p:nvSpPr>
        <p:spPr>
          <a:xfrm>
            <a:off x="4003567" y="5219687"/>
            <a:ext cx="130299" cy="162078"/>
          </a:xfrm>
          <a:custGeom>
            <a:avLst/>
            <a:gdLst>
              <a:gd name="connsiteX0" fmla="*/ 108 w 130299"/>
              <a:gd name="connsiteY0" fmla="*/ 13 h 162078"/>
              <a:gd name="connsiteX1" fmla="*/ 76308 w 130299"/>
              <a:gd name="connsiteY1" fmla="*/ 85738 h 162078"/>
              <a:gd name="connsiteX2" fmla="*/ 69958 w 130299"/>
              <a:gd name="connsiteY2" fmla="*/ 149238 h 162078"/>
              <a:gd name="connsiteX3" fmla="*/ 130283 w 130299"/>
              <a:gd name="connsiteY3" fmla="*/ 111138 h 162078"/>
              <a:gd name="connsiteX4" fmla="*/ 76308 w 130299"/>
              <a:gd name="connsiteY4" fmla="*/ 161938 h 162078"/>
              <a:gd name="connsiteX5" fmla="*/ 95358 w 130299"/>
              <a:gd name="connsiteY5" fmla="*/ 92088 h 162078"/>
              <a:gd name="connsiteX6" fmla="*/ 108 w 130299"/>
              <a:gd name="connsiteY6" fmla="*/ 13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9" h="162078">
                <a:moveTo>
                  <a:pt x="108" y="13"/>
                </a:moveTo>
                <a:cubicBezTo>
                  <a:pt x="-3067" y="-1045"/>
                  <a:pt x="64666" y="60867"/>
                  <a:pt x="76308" y="85738"/>
                </a:cubicBezTo>
                <a:cubicBezTo>
                  <a:pt x="87950" y="110609"/>
                  <a:pt x="60962" y="145005"/>
                  <a:pt x="69958" y="149238"/>
                </a:cubicBezTo>
                <a:cubicBezTo>
                  <a:pt x="78954" y="153471"/>
                  <a:pt x="129225" y="109021"/>
                  <a:pt x="130283" y="111138"/>
                </a:cubicBezTo>
                <a:cubicBezTo>
                  <a:pt x="131341" y="113255"/>
                  <a:pt x="82129" y="165113"/>
                  <a:pt x="76308" y="161938"/>
                </a:cubicBezTo>
                <a:cubicBezTo>
                  <a:pt x="70487" y="158763"/>
                  <a:pt x="106471" y="118546"/>
                  <a:pt x="95358" y="92088"/>
                </a:cubicBezTo>
                <a:cubicBezTo>
                  <a:pt x="84246" y="65630"/>
                  <a:pt x="3283" y="1071"/>
                  <a:pt x="108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3552B7DE-AAFC-7EAC-CA5A-251CD11CDD33}"/>
              </a:ext>
            </a:extLst>
          </p:cNvPr>
          <p:cNvSpPr/>
          <p:nvPr/>
        </p:nvSpPr>
        <p:spPr>
          <a:xfrm>
            <a:off x="5562402" y="5302970"/>
            <a:ext cx="108439" cy="240689"/>
          </a:xfrm>
          <a:custGeom>
            <a:avLst/>
            <a:gdLst>
              <a:gd name="connsiteX0" fmla="*/ 108148 w 108439"/>
              <a:gd name="connsiteY0" fmla="*/ 2455 h 240689"/>
              <a:gd name="connsiteX1" fmla="*/ 16073 w 108439"/>
              <a:gd name="connsiteY1" fmla="*/ 126280 h 240689"/>
              <a:gd name="connsiteX2" fmla="*/ 198 w 108439"/>
              <a:gd name="connsiteY2" fmla="*/ 240580 h 240689"/>
              <a:gd name="connsiteX3" fmla="*/ 9723 w 108439"/>
              <a:gd name="connsiteY3" fmla="*/ 145330 h 240689"/>
              <a:gd name="connsiteX4" fmla="*/ 44648 w 108439"/>
              <a:gd name="connsiteY4" fmla="*/ 50080 h 240689"/>
              <a:gd name="connsiteX5" fmla="*/ 108148 w 108439"/>
              <a:gd name="connsiteY5" fmla="*/ 2455 h 2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39" h="240689">
                <a:moveTo>
                  <a:pt x="108148" y="2455"/>
                </a:moveTo>
                <a:cubicBezTo>
                  <a:pt x="103385" y="15155"/>
                  <a:pt x="34065" y="86592"/>
                  <a:pt x="16073" y="126280"/>
                </a:cubicBezTo>
                <a:cubicBezTo>
                  <a:pt x="-1919" y="165968"/>
                  <a:pt x="1256" y="237405"/>
                  <a:pt x="198" y="240580"/>
                </a:cubicBezTo>
                <a:cubicBezTo>
                  <a:pt x="-860" y="243755"/>
                  <a:pt x="2315" y="177080"/>
                  <a:pt x="9723" y="145330"/>
                </a:cubicBezTo>
                <a:cubicBezTo>
                  <a:pt x="17131" y="113580"/>
                  <a:pt x="31419" y="70718"/>
                  <a:pt x="44648" y="50080"/>
                </a:cubicBezTo>
                <a:cubicBezTo>
                  <a:pt x="57877" y="29442"/>
                  <a:pt x="112911" y="-10245"/>
                  <a:pt x="108148" y="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44D6121-101C-48FE-117F-D26FE31404CC}"/>
              </a:ext>
            </a:extLst>
          </p:cNvPr>
          <p:cNvSpPr/>
          <p:nvPr/>
        </p:nvSpPr>
        <p:spPr>
          <a:xfrm>
            <a:off x="5251433" y="5702215"/>
            <a:ext cx="282897" cy="485861"/>
          </a:xfrm>
          <a:custGeom>
            <a:avLst/>
            <a:gdLst>
              <a:gd name="connsiteX0" fmla="*/ 263542 w 282897"/>
              <a:gd name="connsiteY0" fmla="*/ 85 h 485861"/>
              <a:gd name="connsiteX1" fmla="*/ 279417 w 282897"/>
              <a:gd name="connsiteY1" fmla="*/ 117560 h 485861"/>
              <a:gd name="connsiteX2" fmla="*/ 190517 w 282897"/>
              <a:gd name="connsiteY2" fmla="*/ 206460 h 485861"/>
              <a:gd name="connsiteX3" fmla="*/ 158767 w 282897"/>
              <a:gd name="connsiteY3" fmla="*/ 301710 h 485861"/>
              <a:gd name="connsiteX4" fmla="*/ 158767 w 282897"/>
              <a:gd name="connsiteY4" fmla="*/ 241385 h 485861"/>
              <a:gd name="connsiteX5" fmla="*/ 76217 w 282897"/>
              <a:gd name="connsiteY5" fmla="*/ 311235 h 485861"/>
              <a:gd name="connsiteX6" fmla="*/ 17 w 282897"/>
              <a:gd name="connsiteY6" fmla="*/ 485860 h 485861"/>
              <a:gd name="connsiteX7" fmla="*/ 69867 w 282897"/>
              <a:gd name="connsiteY7" fmla="*/ 308060 h 485861"/>
              <a:gd name="connsiteX8" fmla="*/ 136542 w 282897"/>
              <a:gd name="connsiteY8" fmla="*/ 231860 h 485861"/>
              <a:gd name="connsiteX9" fmla="*/ 196867 w 282897"/>
              <a:gd name="connsiteY9" fmla="*/ 54060 h 485861"/>
              <a:gd name="connsiteX10" fmla="*/ 158767 w 282897"/>
              <a:gd name="connsiteY10" fmla="*/ 209635 h 485861"/>
              <a:gd name="connsiteX11" fmla="*/ 250842 w 282897"/>
              <a:gd name="connsiteY11" fmla="*/ 136610 h 485861"/>
              <a:gd name="connsiteX12" fmla="*/ 263542 w 282897"/>
              <a:gd name="connsiteY12" fmla="*/ 85 h 4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97" h="485861">
                <a:moveTo>
                  <a:pt x="263542" y="85"/>
                </a:moveTo>
                <a:cubicBezTo>
                  <a:pt x="268304" y="-3090"/>
                  <a:pt x="291588" y="83164"/>
                  <a:pt x="279417" y="117560"/>
                </a:cubicBezTo>
                <a:cubicBezTo>
                  <a:pt x="267246" y="151956"/>
                  <a:pt x="210625" y="175768"/>
                  <a:pt x="190517" y="206460"/>
                </a:cubicBezTo>
                <a:cubicBezTo>
                  <a:pt x="170409" y="237152"/>
                  <a:pt x="164059" y="295889"/>
                  <a:pt x="158767" y="301710"/>
                </a:cubicBezTo>
                <a:cubicBezTo>
                  <a:pt x="153475" y="307531"/>
                  <a:pt x="172525" y="239798"/>
                  <a:pt x="158767" y="241385"/>
                </a:cubicBezTo>
                <a:cubicBezTo>
                  <a:pt x="145009" y="242972"/>
                  <a:pt x="102675" y="270489"/>
                  <a:pt x="76217" y="311235"/>
                </a:cubicBezTo>
                <a:cubicBezTo>
                  <a:pt x="49759" y="351981"/>
                  <a:pt x="1075" y="486389"/>
                  <a:pt x="17" y="485860"/>
                </a:cubicBezTo>
                <a:cubicBezTo>
                  <a:pt x="-1041" y="485331"/>
                  <a:pt x="47113" y="350393"/>
                  <a:pt x="69867" y="308060"/>
                </a:cubicBezTo>
                <a:cubicBezTo>
                  <a:pt x="92621" y="265727"/>
                  <a:pt x="115375" y="274193"/>
                  <a:pt x="136542" y="231860"/>
                </a:cubicBezTo>
                <a:cubicBezTo>
                  <a:pt x="157709" y="189527"/>
                  <a:pt x="193163" y="57764"/>
                  <a:pt x="196867" y="54060"/>
                </a:cubicBezTo>
                <a:cubicBezTo>
                  <a:pt x="200571" y="50356"/>
                  <a:pt x="149771" y="195877"/>
                  <a:pt x="158767" y="209635"/>
                </a:cubicBezTo>
                <a:cubicBezTo>
                  <a:pt x="167763" y="223393"/>
                  <a:pt x="234967" y="173652"/>
                  <a:pt x="250842" y="136610"/>
                </a:cubicBezTo>
                <a:cubicBezTo>
                  <a:pt x="266717" y="99568"/>
                  <a:pt x="258780" y="3260"/>
                  <a:pt x="263542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3F56AB42-3BDD-9A92-50A9-C9532A54A5C9}"/>
              </a:ext>
            </a:extLst>
          </p:cNvPr>
          <p:cNvSpPr/>
          <p:nvPr/>
        </p:nvSpPr>
        <p:spPr>
          <a:xfrm>
            <a:off x="4968380" y="6154559"/>
            <a:ext cx="265209" cy="411939"/>
          </a:xfrm>
          <a:custGeom>
            <a:avLst/>
            <a:gdLst>
              <a:gd name="connsiteX0" fmla="*/ 264020 w 265209"/>
              <a:gd name="connsiteY0" fmla="*/ 4941 h 411939"/>
              <a:gd name="connsiteX1" fmla="*/ 171945 w 265209"/>
              <a:gd name="connsiteY1" fmla="*/ 163691 h 411939"/>
              <a:gd name="connsiteX2" fmla="*/ 133845 w 265209"/>
              <a:gd name="connsiteY2" fmla="*/ 281166 h 411939"/>
              <a:gd name="connsiteX3" fmla="*/ 124320 w 265209"/>
              <a:gd name="connsiteY3" fmla="*/ 182741 h 411939"/>
              <a:gd name="connsiteX4" fmla="*/ 495 w 265209"/>
              <a:gd name="connsiteY4" fmla="*/ 411341 h 411939"/>
              <a:gd name="connsiteX5" fmla="*/ 86220 w 265209"/>
              <a:gd name="connsiteY5" fmla="*/ 243066 h 411939"/>
              <a:gd name="connsiteX6" fmla="*/ 216395 w 265209"/>
              <a:gd name="connsiteY6" fmla="*/ 55741 h 411939"/>
              <a:gd name="connsiteX7" fmla="*/ 264020 w 265209"/>
              <a:gd name="connsiteY7" fmla="*/ 4941 h 41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09" h="411939">
                <a:moveTo>
                  <a:pt x="264020" y="4941"/>
                </a:moveTo>
                <a:cubicBezTo>
                  <a:pt x="256612" y="22933"/>
                  <a:pt x="193641" y="117654"/>
                  <a:pt x="171945" y="163691"/>
                </a:cubicBezTo>
                <a:cubicBezTo>
                  <a:pt x="150249" y="209729"/>
                  <a:pt x="141783" y="277991"/>
                  <a:pt x="133845" y="281166"/>
                </a:cubicBezTo>
                <a:cubicBezTo>
                  <a:pt x="125907" y="284341"/>
                  <a:pt x="146545" y="161045"/>
                  <a:pt x="124320" y="182741"/>
                </a:cubicBezTo>
                <a:cubicBezTo>
                  <a:pt x="102095" y="204437"/>
                  <a:pt x="6845" y="401287"/>
                  <a:pt x="495" y="411341"/>
                </a:cubicBezTo>
                <a:cubicBezTo>
                  <a:pt x="-5855" y="421395"/>
                  <a:pt x="50237" y="302333"/>
                  <a:pt x="86220" y="243066"/>
                </a:cubicBezTo>
                <a:cubicBezTo>
                  <a:pt x="122203" y="183799"/>
                  <a:pt x="189937" y="90137"/>
                  <a:pt x="216395" y="55741"/>
                </a:cubicBezTo>
                <a:cubicBezTo>
                  <a:pt x="242853" y="21345"/>
                  <a:pt x="271428" y="-13051"/>
                  <a:pt x="264020" y="49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F87CDAC-F380-C3D3-1E77-C7733F758738}"/>
              </a:ext>
            </a:extLst>
          </p:cNvPr>
          <p:cNvSpPr/>
          <p:nvPr/>
        </p:nvSpPr>
        <p:spPr>
          <a:xfrm>
            <a:off x="4598798" y="6537324"/>
            <a:ext cx="203330" cy="356999"/>
          </a:xfrm>
          <a:custGeom>
            <a:avLst/>
            <a:gdLst>
              <a:gd name="connsiteX0" fmla="*/ 144652 w 203330"/>
              <a:gd name="connsiteY0" fmla="*/ 1 h 356999"/>
              <a:gd name="connsiteX1" fmla="*/ 147827 w 203330"/>
              <a:gd name="connsiteY1" fmla="*/ 171451 h 356999"/>
              <a:gd name="connsiteX2" fmla="*/ 100202 w 203330"/>
              <a:gd name="connsiteY2" fmla="*/ 263526 h 356999"/>
              <a:gd name="connsiteX3" fmla="*/ 1777 w 203330"/>
              <a:gd name="connsiteY3" fmla="*/ 355601 h 356999"/>
              <a:gd name="connsiteX4" fmla="*/ 49402 w 203330"/>
              <a:gd name="connsiteY4" fmla="*/ 301626 h 356999"/>
              <a:gd name="connsiteX5" fmla="*/ 201802 w 203330"/>
              <a:gd name="connsiteY5" fmla="*/ 82551 h 356999"/>
              <a:gd name="connsiteX6" fmla="*/ 128777 w 203330"/>
              <a:gd name="connsiteY6" fmla="*/ 168276 h 356999"/>
              <a:gd name="connsiteX7" fmla="*/ 144652 w 203330"/>
              <a:gd name="connsiteY7" fmla="*/ 1 h 3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30" h="356999">
                <a:moveTo>
                  <a:pt x="144652" y="1"/>
                </a:moveTo>
                <a:cubicBezTo>
                  <a:pt x="147827" y="530"/>
                  <a:pt x="155235" y="127530"/>
                  <a:pt x="147827" y="171451"/>
                </a:cubicBezTo>
                <a:cubicBezTo>
                  <a:pt x="140419" y="215372"/>
                  <a:pt x="124544" y="232834"/>
                  <a:pt x="100202" y="263526"/>
                </a:cubicBezTo>
                <a:cubicBezTo>
                  <a:pt x="75860" y="294218"/>
                  <a:pt x="10244" y="349251"/>
                  <a:pt x="1777" y="355601"/>
                </a:cubicBezTo>
                <a:cubicBezTo>
                  <a:pt x="-6690" y="361951"/>
                  <a:pt x="16065" y="347134"/>
                  <a:pt x="49402" y="301626"/>
                </a:cubicBezTo>
                <a:cubicBezTo>
                  <a:pt x="82739" y="256118"/>
                  <a:pt x="188573" y="104776"/>
                  <a:pt x="201802" y="82551"/>
                </a:cubicBezTo>
                <a:cubicBezTo>
                  <a:pt x="215031" y="60326"/>
                  <a:pt x="138302" y="178330"/>
                  <a:pt x="128777" y="168276"/>
                </a:cubicBezTo>
                <a:cubicBezTo>
                  <a:pt x="119252" y="158222"/>
                  <a:pt x="141477" y="-528"/>
                  <a:pt x="1446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43F726D8-8604-BAC9-9D81-A1620295AF16}"/>
              </a:ext>
            </a:extLst>
          </p:cNvPr>
          <p:cNvSpPr/>
          <p:nvPr/>
        </p:nvSpPr>
        <p:spPr>
          <a:xfrm>
            <a:off x="3904246" y="6380934"/>
            <a:ext cx="689963" cy="543934"/>
          </a:xfrm>
          <a:custGeom>
            <a:avLst/>
            <a:gdLst>
              <a:gd name="connsiteX0" fmla="*/ 1004 w 689963"/>
              <a:gd name="connsiteY0" fmla="*/ 816 h 543934"/>
              <a:gd name="connsiteX1" fmla="*/ 362954 w 689963"/>
              <a:gd name="connsiteY1" fmla="*/ 397691 h 543934"/>
              <a:gd name="connsiteX2" fmla="*/ 324854 w 689963"/>
              <a:gd name="connsiteY2" fmla="*/ 404041 h 543934"/>
              <a:gd name="connsiteX3" fmla="*/ 455029 w 689963"/>
              <a:gd name="connsiteY3" fmla="*/ 467541 h 543934"/>
              <a:gd name="connsiteX4" fmla="*/ 401054 w 689963"/>
              <a:gd name="connsiteY4" fmla="*/ 467541 h 543934"/>
              <a:gd name="connsiteX5" fmla="*/ 686804 w 689963"/>
              <a:gd name="connsiteY5" fmla="*/ 543741 h 543934"/>
              <a:gd name="connsiteX6" fmla="*/ 540754 w 689963"/>
              <a:gd name="connsiteY6" fmla="*/ 486591 h 543934"/>
              <a:gd name="connsiteX7" fmla="*/ 337554 w 689963"/>
              <a:gd name="connsiteY7" fmla="*/ 400866 h 543934"/>
              <a:gd name="connsiteX8" fmla="*/ 93079 w 689963"/>
              <a:gd name="connsiteY8" fmla="*/ 315141 h 543934"/>
              <a:gd name="connsiteX9" fmla="*/ 283579 w 689963"/>
              <a:gd name="connsiteY9" fmla="*/ 375466 h 543934"/>
              <a:gd name="connsiteX10" fmla="*/ 255004 w 689963"/>
              <a:gd name="connsiteY10" fmla="*/ 296091 h 543934"/>
              <a:gd name="connsiteX11" fmla="*/ 1004 w 689963"/>
              <a:gd name="connsiteY11" fmla="*/ 816 h 5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9963" h="543934">
                <a:moveTo>
                  <a:pt x="1004" y="816"/>
                </a:moveTo>
                <a:cubicBezTo>
                  <a:pt x="18996" y="17749"/>
                  <a:pt x="308979" y="330487"/>
                  <a:pt x="362954" y="397691"/>
                </a:cubicBezTo>
                <a:cubicBezTo>
                  <a:pt x="416929" y="464895"/>
                  <a:pt x="309508" y="392399"/>
                  <a:pt x="324854" y="404041"/>
                </a:cubicBezTo>
                <a:cubicBezTo>
                  <a:pt x="340200" y="415683"/>
                  <a:pt x="442329" y="456958"/>
                  <a:pt x="455029" y="467541"/>
                </a:cubicBezTo>
                <a:cubicBezTo>
                  <a:pt x="467729" y="478124"/>
                  <a:pt x="362425" y="454841"/>
                  <a:pt x="401054" y="467541"/>
                </a:cubicBezTo>
                <a:cubicBezTo>
                  <a:pt x="439683" y="480241"/>
                  <a:pt x="663521" y="540566"/>
                  <a:pt x="686804" y="543741"/>
                </a:cubicBezTo>
                <a:cubicBezTo>
                  <a:pt x="710087" y="546916"/>
                  <a:pt x="598962" y="510404"/>
                  <a:pt x="540754" y="486591"/>
                </a:cubicBezTo>
                <a:cubicBezTo>
                  <a:pt x="482546" y="462778"/>
                  <a:pt x="412166" y="429441"/>
                  <a:pt x="337554" y="400866"/>
                </a:cubicBezTo>
                <a:cubicBezTo>
                  <a:pt x="262942" y="372291"/>
                  <a:pt x="102075" y="319374"/>
                  <a:pt x="93079" y="315141"/>
                </a:cubicBezTo>
                <a:cubicBezTo>
                  <a:pt x="84083" y="310908"/>
                  <a:pt x="256591" y="378641"/>
                  <a:pt x="283579" y="375466"/>
                </a:cubicBezTo>
                <a:cubicBezTo>
                  <a:pt x="310567" y="372291"/>
                  <a:pt x="297866" y="356945"/>
                  <a:pt x="255004" y="296091"/>
                </a:cubicBezTo>
                <a:cubicBezTo>
                  <a:pt x="212142" y="235237"/>
                  <a:pt x="-16988" y="-16117"/>
                  <a:pt x="1004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7D105F58-5580-63E3-BF79-1F16F1F0853F}"/>
              </a:ext>
            </a:extLst>
          </p:cNvPr>
          <p:cNvSpPr/>
          <p:nvPr/>
        </p:nvSpPr>
        <p:spPr>
          <a:xfrm>
            <a:off x="3656916" y="6130899"/>
            <a:ext cx="476936" cy="717634"/>
          </a:xfrm>
          <a:custGeom>
            <a:avLst/>
            <a:gdLst>
              <a:gd name="connsiteX0" fmla="*/ 118159 w 476936"/>
              <a:gd name="connsiteY0" fmla="*/ 26 h 717634"/>
              <a:gd name="connsiteX1" fmla="*/ 137209 w 476936"/>
              <a:gd name="connsiteY1" fmla="*/ 222276 h 717634"/>
              <a:gd name="connsiteX2" fmla="*/ 315009 w 476936"/>
              <a:gd name="connsiteY2" fmla="*/ 422301 h 717634"/>
              <a:gd name="connsiteX3" fmla="*/ 245159 w 476936"/>
              <a:gd name="connsiteY3" fmla="*/ 406426 h 717634"/>
              <a:gd name="connsiteX4" fmla="*/ 334059 w 476936"/>
              <a:gd name="connsiteY4" fmla="*/ 581051 h 717634"/>
              <a:gd name="connsiteX5" fmla="*/ 476934 w 476936"/>
              <a:gd name="connsiteY5" fmla="*/ 717576 h 717634"/>
              <a:gd name="connsiteX6" fmla="*/ 337234 w 476936"/>
              <a:gd name="connsiteY6" fmla="*/ 593751 h 717634"/>
              <a:gd name="connsiteX7" fmla="*/ 127684 w 476936"/>
              <a:gd name="connsiteY7" fmla="*/ 298476 h 717634"/>
              <a:gd name="connsiteX8" fmla="*/ 238809 w 476936"/>
              <a:gd name="connsiteY8" fmla="*/ 428651 h 717634"/>
              <a:gd name="connsiteX9" fmla="*/ 184834 w 476936"/>
              <a:gd name="connsiteY9" fmla="*/ 320701 h 717634"/>
              <a:gd name="connsiteX10" fmla="*/ 64184 w 476936"/>
              <a:gd name="connsiteY10" fmla="*/ 155601 h 717634"/>
              <a:gd name="connsiteX11" fmla="*/ 684 w 476936"/>
              <a:gd name="connsiteY11" fmla="*/ 98451 h 717634"/>
              <a:gd name="connsiteX12" fmla="*/ 102284 w 476936"/>
              <a:gd name="connsiteY12" fmla="*/ 206401 h 717634"/>
              <a:gd name="connsiteX13" fmla="*/ 118159 w 476936"/>
              <a:gd name="connsiteY13" fmla="*/ 26 h 7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936" h="717634">
                <a:moveTo>
                  <a:pt x="118159" y="26"/>
                </a:moveTo>
                <a:cubicBezTo>
                  <a:pt x="123980" y="2672"/>
                  <a:pt x="104401" y="151897"/>
                  <a:pt x="137209" y="222276"/>
                </a:cubicBezTo>
                <a:cubicBezTo>
                  <a:pt x="170017" y="292655"/>
                  <a:pt x="297017" y="391609"/>
                  <a:pt x="315009" y="422301"/>
                </a:cubicBezTo>
                <a:cubicBezTo>
                  <a:pt x="333001" y="452993"/>
                  <a:pt x="241984" y="379968"/>
                  <a:pt x="245159" y="406426"/>
                </a:cubicBezTo>
                <a:cubicBezTo>
                  <a:pt x="248334" y="432884"/>
                  <a:pt x="295430" y="529193"/>
                  <a:pt x="334059" y="581051"/>
                </a:cubicBezTo>
                <a:cubicBezTo>
                  <a:pt x="372688" y="632909"/>
                  <a:pt x="476405" y="715459"/>
                  <a:pt x="476934" y="717576"/>
                </a:cubicBezTo>
                <a:cubicBezTo>
                  <a:pt x="477463" y="719693"/>
                  <a:pt x="395442" y="663601"/>
                  <a:pt x="337234" y="593751"/>
                </a:cubicBezTo>
                <a:cubicBezTo>
                  <a:pt x="279026" y="523901"/>
                  <a:pt x="144088" y="325993"/>
                  <a:pt x="127684" y="298476"/>
                </a:cubicBezTo>
                <a:cubicBezTo>
                  <a:pt x="111280" y="270959"/>
                  <a:pt x="229284" y="424947"/>
                  <a:pt x="238809" y="428651"/>
                </a:cubicBezTo>
                <a:cubicBezTo>
                  <a:pt x="248334" y="432355"/>
                  <a:pt x="213938" y="366209"/>
                  <a:pt x="184834" y="320701"/>
                </a:cubicBezTo>
                <a:cubicBezTo>
                  <a:pt x="155730" y="275193"/>
                  <a:pt x="94876" y="192643"/>
                  <a:pt x="64184" y="155601"/>
                </a:cubicBezTo>
                <a:cubicBezTo>
                  <a:pt x="33492" y="118559"/>
                  <a:pt x="-5666" y="89984"/>
                  <a:pt x="684" y="98451"/>
                </a:cubicBezTo>
                <a:cubicBezTo>
                  <a:pt x="7034" y="106918"/>
                  <a:pt x="81117" y="216455"/>
                  <a:pt x="102284" y="206401"/>
                </a:cubicBezTo>
                <a:cubicBezTo>
                  <a:pt x="123451" y="196347"/>
                  <a:pt x="112338" y="-2620"/>
                  <a:pt x="11815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F669918-BD70-6774-D906-77A0BD51CCC5}"/>
              </a:ext>
            </a:extLst>
          </p:cNvPr>
          <p:cNvSpPr/>
          <p:nvPr/>
        </p:nvSpPr>
        <p:spPr>
          <a:xfrm>
            <a:off x="3739138" y="5222747"/>
            <a:ext cx="58824" cy="152655"/>
          </a:xfrm>
          <a:custGeom>
            <a:avLst/>
            <a:gdLst>
              <a:gd name="connsiteX0" fmla="*/ 58162 w 58824"/>
              <a:gd name="connsiteY0" fmla="*/ 128 h 152655"/>
              <a:gd name="connsiteX1" fmla="*/ 32762 w 58824"/>
              <a:gd name="connsiteY1" fmla="*/ 85853 h 152655"/>
              <a:gd name="connsiteX2" fmla="*/ 42287 w 58824"/>
              <a:gd name="connsiteY2" fmla="*/ 152528 h 152655"/>
              <a:gd name="connsiteX3" fmla="*/ 35937 w 58824"/>
              <a:gd name="connsiteY3" fmla="*/ 101728 h 152655"/>
              <a:gd name="connsiteX4" fmla="*/ 1012 w 58824"/>
              <a:gd name="connsiteY4" fmla="*/ 66803 h 152655"/>
              <a:gd name="connsiteX5" fmla="*/ 58162 w 58824"/>
              <a:gd name="connsiteY5" fmla="*/ 128 h 1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4" h="152655">
                <a:moveTo>
                  <a:pt x="58162" y="128"/>
                </a:moveTo>
                <a:cubicBezTo>
                  <a:pt x="63454" y="3303"/>
                  <a:pt x="35408" y="60453"/>
                  <a:pt x="32762" y="85853"/>
                </a:cubicBezTo>
                <a:cubicBezTo>
                  <a:pt x="30116" y="111253"/>
                  <a:pt x="41758" y="149882"/>
                  <a:pt x="42287" y="152528"/>
                </a:cubicBezTo>
                <a:cubicBezTo>
                  <a:pt x="42816" y="155174"/>
                  <a:pt x="42816" y="116016"/>
                  <a:pt x="35937" y="101728"/>
                </a:cubicBezTo>
                <a:cubicBezTo>
                  <a:pt x="29058" y="87441"/>
                  <a:pt x="-6396" y="80032"/>
                  <a:pt x="1012" y="66803"/>
                </a:cubicBezTo>
                <a:cubicBezTo>
                  <a:pt x="8420" y="53574"/>
                  <a:pt x="52870" y="-3047"/>
                  <a:pt x="58162" y="1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718D3193-262D-44F8-CB6C-B023C448B17F}"/>
              </a:ext>
            </a:extLst>
          </p:cNvPr>
          <p:cNvSpPr/>
          <p:nvPr/>
        </p:nvSpPr>
        <p:spPr>
          <a:xfrm>
            <a:off x="3733014" y="5015848"/>
            <a:ext cx="201606" cy="57892"/>
          </a:xfrm>
          <a:custGeom>
            <a:avLst/>
            <a:gdLst>
              <a:gd name="connsiteX0" fmla="*/ 786 w 201606"/>
              <a:gd name="connsiteY0" fmla="*/ 26052 h 57892"/>
              <a:gd name="connsiteX1" fmla="*/ 80161 w 201606"/>
              <a:gd name="connsiteY1" fmla="*/ 652 h 57892"/>
              <a:gd name="connsiteX2" fmla="*/ 200811 w 201606"/>
              <a:gd name="connsiteY2" fmla="*/ 57802 h 57892"/>
              <a:gd name="connsiteX3" fmla="*/ 127786 w 201606"/>
              <a:gd name="connsiteY3" fmla="*/ 13352 h 57892"/>
              <a:gd name="connsiteX4" fmla="*/ 786 w 201606"/>
              <a:gd name="connsiteY4" fmla="*/ 26052 h 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6" h="57892">
                <a:moveTo>
                  <a:pt x="786" y="26052"/>
                </a:moveTo>
                <a:cubicBezTo>
                  <a:pt x="-7151" y="23935"/>
                  <a:pt x="46824" y="-4640"/>
                  <a:pt x="80161" y="652"/>
                </a:cubicBezTo>
                <a:cubicBezTo>
                  <a:pt x="113498" y="5944"/>
                  <a:pt x="192874" y="55685"/>
                  <a:pt x="200811" y="57802"/>
                </a:cubicBezTo>
                <a:cubicBezTo>
                  <a:pt x="208748" y="59919"/>
                  <a:pt x="155303" y="24464"/>
                  <a:pt x="127786" y="13352"/>
                </a:cubicBezTo>
                <a:cubicBezTo>
                  <a:pt x="100269" y="2240"/>
                  <a:pt x="8723" y="28169"/>
                  <a:pt x="786" y="2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279E43C9-EBF1-CBC3-627F-51ECE3EFD425}"/>
              </a:ext>
            </a:extLst>
          </p:cNvPr>
          <p:cNvSpPr/>
          <p:nvPr/>
        </p:nvSpPr>
        <p:spPr>
          <a:xfrm>
            <a:off x="3603532" y="4784695"/>
            <a:ext cx="42232" cy="130265"/>
          </a:xfrm>
          <a:custGeom>
            <a:avLst/>
            <a:gdLst>
              <a:gd name="connsiteX0" fmla="*/ 41368 w 42232"/>
              <a:gd name="connsiteY0" fmla="*/ 30 h 130265"/>
              <a:gd name="connsiteX1" fmla="*/ 28668 w 42232"/>
              <a:gd name="connsiteY1" fmla="*/ 82580 h 130265"/>
              <a:gd name="connsiteX2" fmla="*/ 35018 w 42232"/>
              <a:gd name="connsiteY2" fmla="*/ 130205 h 130265"/>
              <a:gd name="connsiteX3" fmla="*/ 38193 w 42232"/>
              <a:gd name="connsiteY3" fmla="*/ 92105 h 130265"/>
              <a:gd name="connsiteX4" fmla="*/ 93 w 42232"/>
              <a:gd name="connsiteY4" fmla="*/ 73055 h 130265"/>
              <a:gd name="connsiteX5" fmla="*/ 41368 w 42232"/>
              <a:gd name="connsiteY5" fmla="*/ 30 h 13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32" h="130265">
                <a:moveTo>
                  <a:pt x="41368" y="30"/>
                </a:moveTo>
                <a:cubicBezTo>
                  <a:pt x="46130" y="1617"/>
                  <a:pt x="29726" y="60884"/>
                  <a:pt x="28668" y="82580"/>
                </a:cubicBezTo>
                <a:cubicBezTo>
                  <a:pt x="27610" y="104276"/>
                  <a:pt x="33431" y="128618"/>
                  <a:pt x="35018" y="130205"/>
                </a:cubicBezTo>
                <a:cubicBezTo>
                  <a:pt x="36605" y="131792"/>
                  <a:pt x="44014" y="101630"/>
                  <a:pt x="38193" y="92105"/>
                </a:cubicBezTo>
                <a:cubicBezTo>
                  <a:pt x="32372" y="82580"/>
                  <a:pt x="-2024" y="86813"/>
                  <a:pt x="93" y="73055"/>
                </a:cubicBezTo>
                <a:cubicBezTo>
                  <a:pt x="2210" y="59297"/>
                  <a:pt x="36606" y="-1557"/>
                  <a:pt x="4136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93ACEFF7-51AD-D2EF-42D9-ACB63F66CB32}"/>
              </a:ext>
            </a:extLst>
          </p:cNvPr>
          <p:cNvSpPr/>
          <p:nvPr/>
        </p:nvSpPr>
        <p:spPr>
          <a:xfrm>
            <a:off x="3552804" y="4441725"/>
            <a:ext cx="146248" cy="285957"/>
          </a:xfrm>
          <a:custGeom>
            <a:avLst/>
            <a:gdLst>
              <a:gd name="connsiteX0" fmla="*/ 146071 w 146248"/>
              <a:gd name="connsiteY0" fmla="*/ 100 h 285957"/>
              <a:gd name="connsiteX1" fmla="*/ 41296 w 146248"/>
              <a:gd name="connsiteY1" fmla="*/ 104875 h 285957"/>
              <a:gd name="connsiteX2" fmla="*/ 44471 w 146248"/>
              <a:gd name="connsiteY2" fmla="*/ 209650 h 285957"/>
              <a:gd name="connsiteX3" fmla="*/ 21 w 146248"/>
              <a:gd name="connsiteY3" fmla="*/ 174725 h 285957"/>
              <a:gd name="connsiteX4" fmla="*/ 50821 w 146248"/>
              <a:gd name="connsiteY4" fmla="*/ 285850 h 285957"/>
              <a:gd name="connsiteX5" fmla="*/ 22246 w 146248"/>
              <a:gd name="connsiteY5" fmla="*/ 193775 h 285957"/>
              <a:gd name="connsiteX6" fmla="*/ 12721 w 146248"/>
              <a:gd name="connsiteY6" fmla="*/ 123925 h 285957"/>
              <a:gd name="connsiteX7" fmla="*/ 146071 w 146248"/>
              <a:gd name="connsiteY7" fmla="*/ 100 h 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48" h="285957">
                <a:moveTo>
                  <a:pt x="146071" y="100"/>
                </a:moveTo>
                <a:cubicBezTo>
                  <a:pt x="150833" y="-3075"/>
                  <a:pt x="58229" y="69950"/>
                  <a:pt x="41296" y="104875"/>
                </a:cubicBezTo>
                <a:cubicBezTo>
                  <a:pt x="24363" y="139800"/>
                  <a:pt x="51350" y="198008"/>
                  <a:pt x="44471" y="209650"/>
                </a:cubicBezTo>
                <a:cubicBezTo>
                  <a:pt x="37592" y="221292"/>
                  <a:pt x="-1037" y="162025"/>
                  <a:pt x="21" y="174725"/>
                </a:cubicBezTo>
                <a:cubicBezTo>
                  <a:pt x="1079" y="187425"/>
                  <a:pt x="47117" y="282675"/>
                  <a:pt x="50821" y="285850"/>
                </a:cubicBezTo>
                <a:cubicBezTo>
                  <a:pt x="54525" y="289025"/>
                  <a:pt x="28596" y="220762"/>
                  <a:pt x="22246" y="193775"/>
                </a:cubicBezTo>
                <a:cubicBezTo>
                  <a:pt x="15896" y="166788"/>
                  <a:pt x="-5271" y="149325"/>
                  <a:pt x="12721" y="123925"/>
                </a:cubicBezTo>
                <a:cubicBezTo>
                  <a:pt x="30713" y="98525"/>
                  <a:pt x="141309" y="3275"/>
                  <a:pt x="146071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DD901E74-C052-250B-688E-50C75F7BCB20}"/>
              </a:ext>
            </a:extLst>
          </p:cNvPr>
          <p:cNvSpPr/>
          <p:nvPr/>
        </p:nvSpPr>
        <p:spPr>
          <a:xfrm>
            <a:off x="4219560" y="5175123"/>
            <a:ext cx="63521" cy="143103"/>
          </a:xfrm>
          <a:custGeom>
            <a:avLst/>
            <a:gdLst>
              <a:gd name="connsiteX0" fmla="*/ 15 w 63521"/>
              <a:gd name="connsiteY0" fmla="*/ 127 h 143103"/>
              <a:gd name="connsiteX1" fmla="*/ 57165 w 63521"/>
              <a:gd name="connsiteY1" fmla="*/ 60452 h 143103"/>
              <a:gd name="connsiteX2" fmla="*/ 31765 w 63521"/>
              <a:gd name="connsiteY2" fmla="*/ 143002 h 143103"/>
              <a:gd name="connsiteX3" fmla="*/ 63515 w 63521"/>
              <a:gd name="connsiteY3" fmla="*/ 76327 h 143103"/>
              <a:gd name="connsiteX4" fmla="*/ 15 w 63521"/>
              <a:gd name="connsiteY4" fmla="*/ 127 h 1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1" h="143103">
                <a:moveTo>
                  <a:pt x="15" y="127"/>
                </a:moveTo>
                <a:cubicBezTo>
                  <a:pt x="-1043" y="-2519"/>
                  <a:pt x="51873" y="36639"/>
                  <a:pt x="57165" y="60452"/>
                </a:cubicBezTo>
                <a:cubicBezTo>
                  <a:pt x="62457" y="84265"/>
                  <a:pt x="30707" y="140356"/>
                  <a:pt x="31765" y="143002"/>
                </a:cubicBezTo>
                <a:cubicBezTo>
                  <a:pt x="32823" y="145648"/>
                  <a:pt x="64044" y="95906"/>
                  <a:pt x="63515" y="76327"/>
                </a:cubicBezTo>
                <a:cubicBezTo>
                  <a:pt x="62986" y="56748"/>
                  <a:pt x="1073" y="2773"/>
                  <a:pt x="1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753E2D14-FBF7-6E83-08ED-053E87D638BE}"/>
              </a:ext>
            </a:extLst>
          </p:cNvPr>
          <p:cNvSpPr/>
          <p:nvPr/>
        </p:nvSpPr>
        <p:spPr>
          <a:xfrm>
            <a:off x="5345764" y="5556220"/>
            <a:ext cx="51829" cy="108014"/>
          </a:xfrm>
          <a:custGeom>
            <a:avLst/>
            <a:gdLst>
              <a:gd name="connsiteX0" fmla="*/ 51736 w 51829"/>
              <a:gd name="connsiteY0" fmla="*/ 30 h 108014"/>
              <a:gd name="connsiteX1" fmla="*/ 13636 w 51829"/>
              <a:gd name="connsiteY1" fmla="*/ 79405 h 108014"/>
              <a:gd name="connsiteX2" fmla="*/ 16811 w 51829"/>
              <a:gd name="connsiteY2" fmla="*/ 107980 h 108014"/>
              <a:gd name="connsiteX3" fmla="*/ 13636 w 51829"/>
              <a:gd name="connsiteY3" fmla="*/ 85755 h 108014"/>
              <a:gd name="connsiteX4" fmla="*/ 936 w 51829"/>
              <a:gd name="connsiteY4" fmla="*/ 69880 h 108014"/>
              <a:gd name="connsiteX5" fmla="*/ 51736 w 51829"/>
              <a:gd name="connsiteY5" fmla="*/ 30 h 1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9" h="108014">
                <a:moveTo>
                  <a:pt x="51736" y="30"/>
                </a:moveTo>
                <a:cubicBezTo>
                  <a:pt x="53853" y="1618"/>
                  <a:pt x="19457" y="61413"/>
                  <a:pt x="13636" y="79405"/>
                </a:cubicBezTo>
                <a:cubicBezTo>
                  <a:pt x="7815" y="97397"/>
                  <a:pt x="16811" y="106922"/>
                  <a:pt x="16811" y="107980"/>
                </a:cubicBezTo>
                <a:cubicBezTo>
                  <a:pt x="16811" y="109038"/>
                  <a:pt x="13636" y="85755"/>
                  <a:pt x="13636" y="85755"/>
                </a:cubicBezTo>
                <a:cubicBezTo>
                  <a:pt x="10990" y="79405"/>
                  <a:pt x="-3827" y="80463"/>
                  <a:pt x="936" y="69880"/>
                </a:cubicBezTo>
                <a:cubicBezTo>
                  <a:pt x="5698" y="59297"/>
                  <a:pt x="49619" y="-1558"/>
                  <a:pt x="5173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FF171CA1-A0D6-E3A2-E86A-10E614BA7B72}"/>
              </a:ext>
            </a:extLst>
          </p:cNvPr>
          <p:cNvSpPr/>
          <p:nvPr/>
        </p:nvSpPr>
        <p:spPr>
          <a:xfrm>
            <a:off x="5292718" y="5756272"/>
            <a:ext cx="51041" cy="124680"/>
          </a:xfrm>
          <a:custGeom>
            <a:avLst/>
            <a:gdLst>
              <a:gd name="connsiteX0" fmla="*/ 28582 w 51041"/>
              <a:gd name="connsiteY0" fmla="*/ 3 h 124680"/>
              <a:gd name="connsiteX1" fmla="*/ 19057 w 51041"/>
              <a:gd name="connsiteY1" fmla="*/ 76203 h 124680"/>
              <a:gd name="connsiteX2" fmla="*/ 50807 w 51041"/>
              <a:gd name="connsiteY2" fmla="*/ 123828 h 124680"/>
              <a:gd name="connsiteX3" fmla="*/ 31757 w 51041"/>
              <a:gd name="connsiteY3" fmla="*/ 104778 h 124680"/>
              <a:gd name="connsiteX4" fmla="*/ 7 w 51041"/>
              <a:gd name="connsiteY4" fmla="*/ 79378 h 124680"/>
              <a:gd name="connsiteX5" fmla="*/ 28582 w 51041"/>
              <a:gd name="connsiteY5" fmla="*/ 3 h 1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" h="124680">
                <a:moveTo>
                  <a:pt x="28582" y="3"/>
                </a:moveTo>
                <a:cubicBezTo>
                  <a:pt x="31757" y="-526"/>
                  <a:pt x="15353" y="55565"/>
                  <a:pt x="19057" y="76203"/>
                </a:cubicBezTo>
                <a:cubicBezTo>
                  <a:pt x="22761" y="96841"/>
                  <a:pt x="50807" y="123828"/>
                  <a:pt x="50807" y="123828"/>
                </a:cubicBezTo>
                <a:cubicBezTo>
                  <a:pt x="52924" y="128590"/>
                  <a:pt x="40224" y="112186"/>
                  <a:pt x="31757" y="104778"/>
                </a:cubicBezTo>
                <a:cubicBezTo>
                  <a:pt x="23290" y="97370"/>
                  <a:pt x="536" y="95782"/>
                  <a:pt x="7" y="79378"/>
                </a:cubicBezTo>
                <a:cubicBezTo>
                  <a:pt x="-522" y="62974"/>
                  <a:pt x="25407" y="532"/>
                  <a:pt x="28582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E33CE474-9DA7-1133-6F85-289EABE602AD}"/>
              </a:ext>
            </a:extLst>
          </p:cNvPr>
          <p:cNvSpPr/>
          <p:nvPr/>
        </p:nvSpPr>
        <p:spPr>
          <a:xfrm>
            <a:off x="3873102" y="5449853"/>
            <a:ext cx="133777" cy="163574"/>
          </a:xfrm>
          <a:custGeom>
            <a:avLst/>
            <a:gdLst>
              <a:gd name="connsiteX0" fmla="*/ 133748 w 133777"/>
              <a:gd name="connsiteY0" fmla="*/ 1622 h 163574"/>
              <a:gd name="connsiteX1" fmla="*/ 57548 w 133777"/>
              <a:gd name="connsiteY1" fmla="*/ 14322 h 163574"/>
              <a:gd name="connsiteX2" fmla="*/ 44848 w 133777"/>
              <a:gd name="connsiteY2" fmla="*/ 68297 h 163574"/>
              <a:gd name="connsiteX3" fmla="*/ 16273 w 133777"/>
              <a:gd name="connsiteY3" fmla="*/ 80997 h 163574"/>
              <a:gd name="connsiteX4" fmla="*/ 398 w 133777"/>
              <a:gd name="connsiteY4" fmla="*/ 163547 h 163574"/>
              <a:gd name="connsiteX5" fmla="*/ 32148 w 133777"/>
              <a:gd name="connsiteY5" fmla="*/ 71472 h 163574"/>
              <a:gd name="connsiteX6" fmla="*/ 48023 w 133777"/>
              <a:gd name="connsiteY6" fmla="*/ 7972 h 163574"/>
              <a:gd name="connsiteX7" fmla="*/ 133748 w 133777"/>
              <a:gd name="connsiteY7" fmla="*/ 1622 h 1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7" h="163574">
                <a:moveTo>
                  <a:pt x="133748" y="1622"/>
                </a:moveTo>
                <a:cubicBezTo>
                  <a:pt x="135336" y="2680"/>
                  <a:pt x="72364" y="3210"/>
                  <a:pt x="57548" y="14322"/>
                </a:cubicBezTo>
                <a:cubicBezTo>
                  <a:pt x="42732" y="25434"/>
                  <a:pt x="51727" y="57185"/>
                  <a:pt x="44848" y="68297"/>
                </a:cubicBezTo>
                <a:cubicBezTo>
                  <a:pt x="37969" y="79409"/>
                  <a:pt x="23681" y="65122"/>
                  <a:pt x="16273" y="80997"/>
                </a:cubicBezTo>
                <a:cubicBezTo>
                  <a:pt x="8865" y="96872"/>
                  <a:pt x="-2248" y="165135"/>
                  <a:pt x="398" y="163547"/>
                </a:cubicBezTo>
                <a:cubicBezTo>
                  <a:pt x="3044" y="161960"/>
                  <a:pt x="24211" y="97401"/>
                  <a:pt x="32148" y="71472"/>
                </a:cubicBezTo>
                <a:cubicBezTo>
                  <a:pt x="40085" y="45543"/>
                  <a:pt x="34794" y="19614"/>
                  <a:pt x="48023" y="7972"/>
                </a:cubicBezTo>
                <a:cubicBezTo>
                  <a:pt x="61252" y="-3670"/>
                  <a:pt x="132160" y="564"/>
                  <a:pt x="133748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83E9B584-3BAE-80D1-BC01-399EB55CA724}"/>
              </a:ext>
            </a:extLst>
          </p:cNvPr>
          <p:cNvSpPr/>
          <p:nvPr/>
        </p:nvSpPr>
        <p:spPr>
          <a:xfrm>
            <a:off x="3654766" y="5657821"/>
            <a:ext cx="69783" cy="305273"/>
          </a:xfrm>
          <a:custGeom>
            <a:avLst/>
            <a:gdLst>
              <a:gd name="connsiteX0" fmla="*/ 69509 w 69783"/>
              <a:gd name="connsiteY0" fmla="*/ 29 h 305273"/>
              <a:gd name="connsiteX1" fmla="*/ 31409 w 69783"/>
              <a:gd name="connsiteY1" fmla="*/ 88929 h 305273"/>
              <a:gd name="connsiteX2" fmla="*/ 28234 w 69783"/>
              <a:gd name="connsiteY2" fmla="*/ 165129 h 305273"/>
              <a:gd name="connsiteX3" fmla="*/ 2834 w 69783"/>
              <a:gd name="connsiteY3" fmla="*/ 130204 h 305273"/>
              <a:gd name="connsiteX4" fmla="*/ 40934 w 69783"/>
              <a:gd name="connsiteY4" fmla="*/ 304829 h 305273"/>
              <a:gd name="connsiteX5" fmla="*/ 2834 w 69783"/>
              <a:gd name="connsiteY5" fmla="*/ 177829 h 305273"/>
              <a:gd name="connsiteX6" fmla="*/ 9184 w 69783"/>
              <a:gd name="connsiteY6" fmla="*/ 98454 h 305273"/>
              <a:gd name="connsiteX7" fmla="*/ 69509 w 69783"/>
              <a:gd name="connsiteY7" fmla="*/ 29 h 3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3" h="305273">
                <a:moveTo>
                  <a:pt x="69509" y="29"/>
                </a:moveTo>
                <a:cubicBezTo>
                  <a:pt x="73213" y="-1558"/>
                  <a:pt x="38288" y="61412"/>
                  <a:pt x="31409" y="88929"/>
                </a:cubicBezTo>
                <a:cubicBezTo>
                  <a:pt x="24530" y="116446"/>
                  <a:pt x="32996" y="158250"/>
                  <a:pt x="28234" y="165129"/>
                </a:cubicBezTo>
                <a:cubicBezTo>
                  <a:pt x="23472" y="172008"/>
                  <a:pt x="717" y="106921"/>
                  <a:pt x="2834" y="130204"/>
                </a:cubicBezTo>
                <a:cubicBezTo>
                  <a:pt x="4951" y="153487"/>
                  <a:pt x="40934" y="296892"/>
                  <a:pt x="40934" y="304829"/>
                </a:cubicBezTo>
                <a:cubicBezTo>
                  <a:pt x="40934" y="312766"/>
                  <a:pt x="8126" y="212225"/>
                  <a:pt x="2834" y="177829"/>
                </a:cubicBezTo>
                <a:cubicBezTo>
                  <a:pt x="-2458" y="143433"/>
                  <a:pt x="-341" y="124383"/>
                  <a:pt x="9184" y="98454"/>
                </a:cubicBezTo>
                <a:cubicBezTo>
                  <a:pt x="18709" y="72525"/>
                  <a:pt x="65805" y="1616"/>
                  <a:pt x="69509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57D182E4-45E3-16E1-0378-D18605E8F816}"/>
              </a:ext>
            </a:extLst>
          </p:cNvPr>
          <p:cNvSpPr/>
          <p:nvPr/>
        </p:nvSpPr>
        <p:spPr>
          <a:xfrm>
            <a:off x="3975100" y="4457281"/>
            <a:ext cx="677722" cy="220915"/>
          </a:xfrm>
          <a:custGeom>
            <a:avLst/>
            <a:gdLst>
              <a:gd name="connsiteX0" fmla="*/ 0 w 677722"/>
              <a:gd name="connsiteY0" fmla="*/ 32169 h 220915"/>
              <a:gd name="connsiteX1" fmla="*/ 66675 w 677722"/>
              <a:gd name="connsiteY1" fmla="*/ 35344 h 220915"/>
              <a:gd name="connsiteX2" fmla="*/ 288925 w 677722"/>
              <a:gd name="connsiteY2" fmla="*/ 6769 h 220915"/>
              <a:gd name="connsiteX3" fmla="*/ 479425 w 677722"/>
              <a:gd name="connsiteY3" fmla="*/ 57569 h 220915"/>
              <a:gd name="connsiteX4" fmla="*/ 476250 w 677722"/>
              <a:gd name="connsiteY4" fmla="*/ 19469 h 220915"/>
              <a:gd name="connsiteX5" fmla="*/ 676275 w 677722"/>
              <a:gd name="connsiteY5" fmla="*/ 219494 h 220915"/>
              <a:gd name="connsiteX6" fmla="*/ 555625 w 677722"/>
              <a:gd name="connsiteY6" fmla="*/ 105194 h 220915"/>
              <a:gd name="connsiteX7" fmla="*/ 355600 w 677722"/>
              <a:gd name="connsiteY7" fmla="*/ 32169 h 220915"/>
              <a:gd name="connsiteX8" fmla="*/ 317500 w 677722"/>
              <a:gd name="connsiteY8" fmla="*/ 419 h 220915"/>
              <a:gd name="connsiteX9" fmla="*/ 146050 w 677722"/>
              <a:gd name="connsiteY9" fmla="*/ 13119 h 220915"/>
              <a:gd name="connsiteX10" fmla="*/ 0 w 677722"/>
              <a:gd name="connsiteY10" fmla="*/ 32169 h 2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722" h="220915">
                <a:moveTo>
                  <a:pt x="0" y="32169"/>
                </a:moveTo>
                <a:cubicBezTo>
                  <a:pt x="9260" y="35873"/>
                  <a:pt x="18521" y="39577"/>
                  <a:pt x="66675" y="35344"/>
                </a:cubicBezTo>
                <a:cubicBezTo>
                  <a:pt x="114829" y="31111"/>
                  <a:pt x="220133" y="3065"/>
                  <a:pt x="288925" y="6769"/>
                </a:cubicBezTo>
                <a:cubicBezTo>
                  <a:pt x="357717" y="10473"/>
                  <a:pt x="448204" y="55452"/>
                  <a:pt x="479425" y="57569"/>
                </a:cubicBezTo>
                <a:cubicBezTo>
                  <a:pt x="510646" y="59686"/>
                  <a:pt x="443442" y="-7519"/>
                  <a:pt x="476250" y="19469"/>
                </a:cubicBezTo>
                <a:cubicBezTo>
                  <a:pt x="509058" y="46457"/>
                  <a:pt x="663046" y="205207"/>
                  <a:pt x="676275" y="219494"/>
                </a:cubicBezTo>
                <a:cubicBezTo>
                  <a:pt x="689504" y="233782"/>
                  <a:pt x="609071" y="136415"/>
                  <a:pt x="555625" y="105194"/>
                </a:cubicBezTo>
                <a:cubicBezTo>
                  <a:pt x="502179" y="73973"/>
                  <a:pt x="395288" y="49632"/>
                  <a:pt x="355600" y="32169"/>
                </a:cubicBezTo>
                <a:cubicBezTo>
                  <a:pt x="315913" y="14706"/>
                  <a:pt x="352425" y="3594"/>
                  <a:pt x="317500" y="419"/>
                </a:cubicBezTo>
                <a:cubicBezTo>
                  <a:pt x="282575" y="-2756"/>
                  <a:pt x="146050" y="13119"/>
                  <a:pt x="146050" y="13119"/>
                </a:cubicBezTo>
                <a:lnTo>
                  <a:pt x="0" y="32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CADE959C-1CC9-BC37-CBBE-BE28BF50A504}"/>
              </a:ext>
            </a:extLst>
          </p:cNvPr>
          <p:cNvSpPr/>
          <p:nvPr/>
        </p:nvSpPr>
        <p:spPr>
          <a:xfrm>
            <a:off x="4555684" y="4695731"/>
            <a:ext cx="105260" cy="181634"/>
          </a:xfrm>
          <a:custGeom>
            <a:avLst/>
            <a:gdLst>
              <a:gd name="connsiteX0" fmla="*/ 35366 w 105260"/>
              <a:gd name="connsiteY0" fmla="*/ 94 h 181634"/>
              <a:gd name="connsiteX1" fmla="*/ 70291 w 105260"/>
              <a:gd name="connsiteY1" fmla="*/ 60419 h 181634"/>
              <a:gd name="connsiteX2" fmla="*/ 44891 w 105260"/>
              <a:gd name="connsiteY2" fmla="*/ 104869 h 181634"/>
              <a:gd name="connsiteX3" fmla="*/ 76641 w 105260"/>
              <a:gd name="connsiteY3" fmla="*/ 66769 h 181634"/>
              <a:gd name="connsiteX4" fmla="*/ 441 w 105260"/>
              <a:gd name="connsiteY4" fmla="*/ 181069 h 181634"/>
              <a:gd name="connsiteX5" fmla="*/ 48066 w 105260"/>
              <a:gd name="connsiteY5" fmla="*/ 108044 h 181634"/>
              <a:gd name="connsiteX6" fmla="*/ 105216 w 105260"/>
              <a:gd name="connsiteY6" fmla="*/ 47719 h 181634"/>
              <a:gd name="connsiteX7" fmla="*/ 35366 w 105260"/>
              <a:gd name="connsiteY7" fmla="*/ 94 h 18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0" h="181634">
                <a:moveTo>
                  <a:pt x="35366" y="94"/>
                </a:moveTo>
                <a:cubicBezTo>
                  <a:pt x="29545" y="2211"/>
                  <a:pt x="68704" y="42957"/>
                  <a:pt x="70291" y="60419"/>
                </a:cubicBezTo>
                <a:cubicBezTo>
                  <a:pt x="71878" y="77881"/>
                  <a:pt x="43833" y="103811"/>
                  <a:pt x="44891" y="104869"/>
                </a:cubicBezTo>
                <a:cubicBezTo>
                  <a:pt x="45949" y="105927"/>
                  <a:pt x="84049" y="54069"/>
                  <a:pt x="76641" y="66769"/>
                </a:cubicBezTo>
                <a:cubicBezTo>
                  <a:pt x="69233" y="79469"/>
                  <a:pt x="5203" y="174190"/>
                  <a:pt x="441" y="181069"/>
                </a:cubicBezTo>
                <a:cubicBezTo>
                  <a:pt x="-4321" y="187948"/>
                  <a:pt x="30604" y="130269"/>
                  <a:pt x="48066" y="108044"/>
                </a:cubicBezTo>
                <a:cubicBezTo>
                  <a:pt x="65528" y="85819"/>
                  <a:pt x="106804" y="63594"/>
                  <a:pt x="105216" y="47719"/>
                </a:cubicBezTo>
                <a:cubicBezTo>
                  <a:pt x="103629" y="31844"/>
                  <a:pt x="41187" y="-2023"/>
                  <a:pt x="3536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8293B6C7-1580-E2E3-B814-FEFA939F9021}"/>
              </a:ext>
            </a:extLst>
          </p:cNvPr>
          <p:cNvSpPr/>
          <p:nvPr/>
        </p:nvSpPr>
        <p:spPr>
          <a:xfrm>
            <a:off x="3670232" y="4562461"/>
            <a:ext cx="428723" cy="168326"/>
          </a:xfrm>
          <a:custGeom>
            <a:avLst/>
            <a:gdLst>
              <a:gd name="connsiteX0" fmla="*/ 68 w 428723"/>
              <a:gd name="connsiteY0" fmla="*/ 14 h 168326"/>
              <a:gd name="connsiteX1" fmla="*/ 130243 w 428723"/>
              <a:gd name="connsiteY1" fmla="*/ 63514 h 168326"/>
              <a:gd name="connsiteX2" fmla="*/ 60393 w 428723"/>
              <a:gd name="connsiteY2" fmla="*/ 53989 h 168326"/>
              <a:gd name="connsiteX3" fmla="*/ 247718 w 428723"/>
              <a:gd name="connsiteY3" fmla="*/ 111139 h 168326"/>
              <a:gd name="connsiteX4" fmla="*/ 428693 w 428723"/>
              <a:gd name="connsiteY4" fmla="*/ 168289 h 168326"/>
              <a:gd name="connsiteX5" fmla="*/ 263593 w 428723"/>
              <a:gd name="connsiteY5" fmla="*/ 120664 h 168326"/>
              <a:gd name="connsiteX6" fmla="*/ 136593 w 428723"/>
              <a:gd name="connsiteY6" fmla="*/ 82564 h 168326"/>
              <a:gd name="connsiteX7" fmla="*/ 41343 w 428723"/>
              <a:gd name="connsiteY7" fmla="*/ 73039 h 168326"/>
              <a:gd name="connsiteX8" fmla="*/ 111193 w 428723"/>
              <a:gd name="connsiteY8" fmla="*/ 69864 h 168326"/>
              <a:gd name="connsiteX9" fmla="*/ 68 w 428723"/>
              <a:gd name="connsiteY9" fmla="*/ 14 h 1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723" h="168326">
                <a:moveTo>
                  <a:pt x="68" y="14"/>
                </a:moveTo>
                <a:cubicBezTo>
                  <a:pt x="3243" y="-1044"/>
                  <a:pt x="120189" y="54518"/>
                  <a:pt x="130243" y="63514"/>
                </a:cubicBezTo>
                <a:cubicBezTo>
                  <a:pt x="140297" y="72510"/>
                  <a:pt x="40814" y="46051"/>
                  <a:pt x="60393" y="53989"/>
                </a:cubicBezTo>
                <a:cubicBezTo>
                  <a:pt x="79972" y="61927"/>
                  <a:pt x="247718" y="111139"/>
                  <a:pt x="247718" y="111139"/>
                </a:cubicBezTo>
                <a:lnTo>
                  <a:pt x="428693" y="168289"/>
                </a:lnTo>
                <a:cubicBezTo>
                  <a:pt x="431339" y="169877"/>
                  <a:pt x="263593" y="120664"/>
                  <a:pt x="263593" y="120664"/>
                </a:cubicBezTo>
                <a:cubicBezTo>
                  <a:pt x="214910" y="106377"/>
                  <a:pt x="173635" y="90502"/>
                  <a:pt x="136593" y="82564"/>
                </a:cubicBezTo>
                <a:cubicBezTo>
                  <a:pt x="99551" y="74627"/>
                  <a:pt x="45576" y="75156"/>
                  <a:pt x="41343" y="73039"/>
                </a:cubicBezTo>
                <a:cubicBezTo>
                  <a:pt x="37110" y="70922"/>
                  <a:pt x="117543" y="80447"/>
                  <a:pt x="111193" y="69864"/>
                </a:cubicBezTo>
                <a:cubicBezTo>
                  <a:pt x="104843" y="59281"/>
                  <a:pt x="-3107" y="1072"/>
                  <a:pt x="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3731491B-DFF4-6C36-DB16-18BCC042CB43}"/>
              </a:ext>
            </a:extLst>
          </p:cNvPr>
          <p:cNvSpPr/>
          <p:nvPr/>
        </p:nvSpPr>
        <p:spPr>
          <a:xfrm>
            <a:off x="4546239" y="4787080"/>
            <a:ext cx="162889" cy="110327"/>
          </a:xfrm>
          <a:custGeom>
            <a:avLst/>
            <a:gdLst>
              <a:gd name="connsiteX0" fmla="*/ 162286 w 162889"/>
              <a:gd name="connsiteY0" fmla="*/ 820 h 110327"/>
              <a:gd name="connsiteX1" fmla="*/ 3536 w 162889"/>
              <a:gd name="connsiteY1" fmla="*/ 108770 h 110327"/>
              <a:gd name="connsiteX2" fmla="*/ 57511 w 162889"/>
              <a:gd name="connsiteY2" fmla="*/ 61145 h 110327"/>
              <a:gd name="connsiteX3" fmla="*/ 162286 w 162889"/>
              <a:gd name="connsiteY3" fmla="*/ 820 h 1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89" h="110327">
                <a:moveTo>
                  <a:pt x="162286" y="820"/>
                </a:moveTo>
                <a:cubicBezTo>
                  <a:pt x="153290" y="8758"/>
                  <a:pt x="20998" y="98716"/>
                  <a:pt x="3536" y="108770"/>
                </a:cubicBezTo>
                <a:cubicBezTo>
                  <a:pt x="-13926" y="118824"/>
                  <a:pt x="37932" y="77549"/>
                  <a:pt x="57511" y="61145"/>
                </a:cubicBezTo>
                <a:cubicBezTo>
                  <a:pt x="77090" y="44741"/>
                  <a:pt x="171282" y="-7118"/>
                  <a:pt x="162286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AE30CE24-1CE5-811F-3535-790DA5D97E51}"/>
              </a:ext>
            </a:extLst>
          </p:cNvPr>
          <p:cNvSpPr/>
          <p:nvPr/>
        </p:nvSpPr>
        <p:spPr>
          <a:xfrm>
            <a:off x="3728000" y="4752595"/>
            <a:ext cx="756784" cy="190884"/>
          </a:xfrm>
          <a:custGeom>
            <a:avLst/>
            <a:gdLst>
              <a:gd name="connsiteX0" fmla="*/ 12150 w 756784"/>
              <a:gd name="connsiteY0" fmla="*/ 3555 h 190884"/>
              <a:gd name="connsiteX1" fmla="*/ 482050 w 756784"/>
              <a:gd name="connsiteY1" fmla="*/ 152780 h 190884"/>
              <a:gd name="connsiteX2" fmla="*/ 415375 w 756784"/>
              <a:gd name="connsiteY2" fmla="*/ 143255 h 190884"/>
              <a:gd name="connsiteX3" fmla="*/ 751925 w 756784"/>
              <a:gd name="connsiteY3" fmla="*/ 190880 h 190884"/>
              <a:gd name="connsiteX4" fmla="*/ 621750 w 756784"/>
              <a:gd name="connsiteY4" fmla="*/ 140080 h 190884"/>
              <a:gd name="connsiteX5" fmla="*/ 720175 w 756784"/>
              <a:gd name="connsiteY5" fmla="*/ 190880 h 190884"/>
              <a:gd name="connsiteX6" fmla="*/ 421725 w 756784"/>
              <a:gd name="connsiteY6" fmla="*/ 140080 h 190884"/>
              <a:gd name="connsiteX7" fmla="*/ 196300 w 756784"/>
              <a:gd name="connsiteY7" fmla="*/ 111505 h 190884"/>
              <a:gd name="connsiteX8" fmla="*/ 336000 w 756784"/>
              <a:gd name="connsiteY8" fmla="*/ 111505 h 190884"/>
              <a:gd name="connsiteX9" fmla="*/ 155025 w 756784"/>
              <a:gd name="connsiteY9" fmla="*/ 51180 h 190884"/>
              <a:gd name="connsiteX10" fmla="*/ 12150 w 756784"/>
              <a:gd name="connsiteY10" fmla="*/ 3555 h 19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784" h="190884">
                <a:moveTo>
                  <a:pt x="12150" y="3555"/>
                </a:moveTo>
                <a:lnTo>
                  <a:pt x="482050" y="152780"/>
                </a:lnTo>
                <a:cubicBezTo>
                  <a:pt x="549254" y="176063"/>
                  <a:pt x="415375" y="143255"/>
                  <a:pt x="415375" y="143255"/>
                </a:cubicBezTo>
                <a:cubicBezTo>
                  <a:pt x="460354" y="149605"/>
                  <a:pt x="717529" y="191409"/>
                  <a:pt x="751925" y="190880"/>
                </a:cubicBezTo>
                <a:cubicBezTo>
                  <a:pt x="786321" y="190351"/>
                  <a:pt x="627042" y="140080"/>
                  <a:pt x="621750" y="140080"/>
                </a:cubicBezTo>
                <a:cubicBezTo>
                  <a:pt x="616458" y="140080"/>
                  <a:pt x="753512" y="190880"/>
                  <a:pt x="720175" y="190880"/>
                </a:cubicBezTo>
                <a:cubicBezTo>
                  <a:pt x="686838" y="190880"/>
                  <a:pt x="509037" y="153309"/>
                  <a:pt x="421725" y="140080"/>
                </a:cubicBezTo>
                <a:cubicBezTo>
                  <a:pt x="334413" y="126851"/>
                  <a:pt x="210588" y="116268"/>
                  <a:pt x="196300" y="111505"/>
                </a:cubicBezTo>
                <a:cubicBezTo>
                  <a:pt x="182012" y="106742"/>
                  <a:pt x="342879" y="121559"/>
                  <a:pt x="336000" y="111505"/>
                </a:cubicBezTo>
                <a:cubicBezTo>
                  <a:pt x="329121" y="101451"/>
                  <a:pt x="209000" y="67584"/>
                  <a:pt x="155025" y="51180"/>
                </a:cubicBezTo>
                <a:cubicBezTo>
                  <a:pt x="101050" y="34776"/>
                  <a:pt x="-42354" y="-13378"/>
                  <a:pt x="12150" y="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4CE9E1BB-D78A-2CC2-CC58-9B224EA81777}"/>
              </a:ext>
            </a:extLst>
          </p:cNvPr>
          <p:cNvSpPr/>
          <p:nvPr/>
        </p:nvSpPr>
        <p:spPr>
          <a:xfrm>
            <a:off x="3634219" y="5026261"/>
            <a:ext cx="64199" cy="210097"/>
          </a:xfrm>
          <a:custGeom>
            <a:avLst/>
            <a:gdLst>
              <a:gd name="connsiteX0" fmla="*/ 52502 w 64199"/>
              <a:gd name="connsiteY0" fmla="*/ 27 h 210097"/>
              <a:gd name="connsiteX1" fmla="*/ 35029 w 64199"/>
              <a:gd name="connsiteY1" fmla="*/ 133984 h 210097"/>
              <a:gd name="connsiteX2" fmla="*/ 64150 w 64199"/>
              <a:gd name="connsiteY2" fmla="*/ 209698 h 210097"/>
              <a:gd name="connsiteX3" fmla="*/ 40854 w 64199"/>
              <a:gd name="connsiteY3" fmla="*/ 163105 h 210097"/>
              <a:gd name="connsiteX4" fmla="*/ 84 w 64199"/>
              <a:gd name="connsiteY4" fmla="*/ 145632 h 210097"/>
              <a:gd name="connsiteX5" fmla="*/ 52502 w 64199"/>
              <a:gd name="connsiteY5" fmla="*/ 27 h 2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" h="210097">
                <a:moveTo>
                  <a:pt x="52502" y="27"/>
                </a:moveTo>
                <a:cubicBezTo>
                  <a:pt x="58326" y="-1914"/>
                  <a:pt x="33088" y="99039"/>
                  <a:pt x="35029" y="133984"/>
                </a:cubicBezTo>
                <a:cubicBezTo>
                  <a:pt x="36970" y="168929"/>
                  <a:pt x="64150" y="209698"/>
                  <a:pt x="64150" y="209698"/>
                </a:cubicBezTo>
                <a:cubicBezTo>
                  <a:pt x="65121" y="214551"/>
                  <a:pt x="51532" y="173783"/>
                  <a:pt x="40854" y="163105"/>
                </a:cubicBezTo>
                <a:cubicBezTo>
                  <a:pt x="30176" y="152427"/>
                  <a:pt x="-1857" y="167958"/>
                  <a:pt x="84" y="145632"/>
                </a:cubicBezTo>
                <a:cubicBezTo>
                  <a:pt x="2025" y="123306"/>
                  <a:pt x="46678" y="1968"/>
                  <a:pt x="52502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9ECF3A6-D7DA-22DB-D9F6-EE85BB50C858}"/>
              </a:ext>
            </a:extLst>
          </p:cNvPr>
          <p:cNvSpPr/>
          <p:nvPr/>
        </p:nvSpPr>
        <p:spPr>
          <a:xfrm>
            <a:off x="4344719" y="6504469"/>
            <a:ext cx="109214" cy="251626"/>
          </a:xfrm>
          <a:custGeom>
            <a:avLst/>
            <a:gdLst>
              <a:gd name="connsiteX0" fmla="*/ 137 w 109214"/>
              <a:gd name="connsiteY0" fmla="*/ 1167 h 251626"/>
              <a:gd name="connsiteX1" fmla="*/ 81676 w 109214"/>
              <a:gd name="connsiteY1" fmla="*/ 187541 h 251626"/>
              <a:gd name="connsiteX2" fmla="*/ 35082 w 109214"/>
              <a:gd name="connsiteY2" fmla="*/ 251607 h 251626"/>
              <a:gd name="connsiteX3" fmla="*/ 87500 w 109214"/>
              <a:gd name="connsiteY3" fmla="*/ 193365 h 251626"/>
              <a:gd name="connsiteX4" fmla="*/ 104973 w 109214"/>
              <a:gd name="connsiteY4" fmla="*/ 111827 h 251626"/>
              <a:gd name="connsiteX5" fmla="*/ 137 w 109214"/>
              <a:gd name="connsiteY5" fmla="*/ 1167 h 2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14" h="251626">
                <a:moveTo>
                  <a:pt x="137" y="1167"/>
                </a:moveTo>
                <a:cubicBezTo>
                  <a:pt x="-3746" y="13786"/>
                  <a:pt x="75852" y="145801"/>
                  <a:pt x="81676" y="187541"/>
                </a:cubicBezTo>
                <a:cubicBezTo>
                  <a:pt x="87500" y="229281"/>
                  <a:pt x="34111" y="250636"/>
                  <a:pt x="35082" y="251607"/>
                </a:cubicBezTo>
                <a:cubicBezTo>
                  <a:pt x="36053" y="252578"/>
                  <a:pt x="75852" y="216662"/>
                  <a:pt x="87500" y="193365"/>
                </a:cubicBezTo>
                <a:cubicBezTo>
                  <a:pt x="99148" y="170068"/>
                  <a:pt x="117592" y="141919"/>
                  <a:pt x="104973" y="111827"/>
                </a:cubicBezTo>
                <a:cubicBezTo>
                  <a:pt x="92354" y="81735"/>
                  <a:pt x="4020" y="-11452"/>
                  <a:pt x="137" y="1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D9F356CC-9248-1A92-765E-AC3CF15A278A}"/>
              </a:ext>
            </a:extLst>
          </p:cNvPr>
          <p:cNvSpPr/>
          <p:nvPr/>
        </p:nvSpPr>
        <p:spPr>
          <a:xfrm>
            <a:off x="4146780" y="6278487"/>
            <a:ext cx="712419" cy="193762"/>
          </a:xfrm>
          <a:custGeom>
            <a:avLst/>
            <a:gdLst>
              <a:gd name="connsiteX0" fmla="*/ 53 w 712419"/>
              <a:gd name="connsiteY0" fmla="*/ 5 h 193762"/>
              <a:gd name="connsiteX1" fmla="*/ 267966 w 712419"/>
              <a:gd name="connsiteY1" fmla="*/ 151434 h 193762"/>
              <a:gd name="connsiteX2" fmla="*/ 431044 w 712419"/>
              <a:gd name="connsiteY2" fmla="*/ 180555 h 193762"/>
              <a:gd name="connsiteX3" fmla="*/ 710606 w 712419"/>
              <a:gd name="connsiteY3" fmla="*/ 174731 h 193762"/>
              <a:gd name="connsiteX4" fmla="*/ 535880 w 712419"/>
              <a:gd name="connsiteY4" fmla="*/ 186379 h 193762"/>
              <a:gd name="connsiteX5" fmla="*/ 233021 w 712419"/>
              <a:gd name="connsiteY5" fmla="*/ 192203 h 193762"/>
              <a:gd name="connsiteX6" fmla="*/ 244670 w 712419"/>
              <a:gd name="connsiteY6" fmla="*/ 157258 h 193762"/>
              <a:gd name="connsiteX7" fmla="*/ 53 w 712419"/>
              <a:gd name="connsiteY7" fmla="*/ 5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419" h="193762">
                <a:moveTo>
                  <a:pt x="53" y="5"/>
                </a:moveTo>
                <a:cubicBezTo>
                  <a:pt x="3936" y="-966"/>
                  <a:pt x="196134" y="121342"/>
                  <a:pt x="267966" y="151434"/>
                </a:cubicBezTo>
                <a:cubicBezTo>
                  <a:pt x="339798" y="181526"/>
                  <a:pt x="357271" y="176672"/>
                  <a:pt x="431044" y="180555"/>
                </a:cubicBezTo>
                <a:cubicBezTo>
                  <a:pt x="504817" y="184438"/>
                  <a:pt x="693133" y="173760"/>
                  <a:pt x="710606" y="174731"/>
                </a:cubicBezTo>
                <a:cubicBezTo>
                  <a:pt x="728079" y="175702"/>
                  <a:pt x="615477" y="183467"/>
                  <a:pt x="535880" y="186379"/>
                </a:cubicBezTo>
                <a:cubicBezTo>
                  <a:pt x="456283" y="189291"/>
                  <a:pt x="281556" y="197057"/>
                  <a:pt x="233021" y="192203"/>
                </a:cubicBezTo>
                <a:cubicBezTo>
                  <a:pt x="184486" y="187350"/>
                  <a:pt x="285439" y="186379"/>
                  <a:pt x="244670" y="157258"/>
                </a:cubicBezTo>
                <a:cubicBezTo>
                  <a:pt x="203901" y="128137"/>
                  <a:pt x="-3830" y="976"/>
                  <a:pt x="53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DA7C622B-BBF2-8031-F9F9-163317A59D2B}"/>
              </a:ext>
            </a:extLst>
          </p:cNvPr>
          <p:cNvSpPr/>
          <p:nvPr/>
        </p:nvSpPr>
        <p:spPr>
          <a:xfrm>
            <a:off x="3910484" y="5375733"/>
            <a:ext cx="248503" cy="344882"/>
          </a:xfrm>
          <a:custGeom>
            <a:avLst/>
            <a:gdLst>
              <a:gd name="connsiteX0" fmla="*/ 247998 w 248503"/>
              <a:gd name="connsiteY0" fmla="*/ 7 h 344882"/>
              <a:gd name="connsiteX1" fmla="*/ 195580 w 248503"/>
              <a:gd name="connsiteY1" fmla="*/ 128140 h 344882"/>
              <a:gd name="connsiteX2" fmla="*/ 90744 w 248503"/>
              <a:gd name="connsiteY2" fmla="*/ 157261 h 344882"/>
              <a:gd name="connsiteX3" fmla="*/ 3381 w 248503"/>
              <a:gd name="connsiteY3" fmla="*/ 343635 h 344882"/>
              <a:gd name="connsiteX4" fmla="*/ 32502 w 248503"/>
              <a:gd name="connsiteY4" fmla="*/ 232975 h 344882"/>
              <a:gd name="connsiteX5" fmla="*/ 166459 w 248503"/>
              <a:gd name="connsiteY5" fmla="*/ 122315 h 344882"/>
              <a:gd name="connsiteX6" fmla="*/ 247998 w 248503"/>
              <a:gd name="connsiteY6" fmla="*/ 7 h 3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03" h="344882">
                <a:moveTo>
                  <a:pt x="247998" y="7"/>
                </a:moveTo>
                <a:cubicBezTo>
                  <a:pt x="252851" y="978"/>
                  <a:pt x="221789" y="101931"/>
                  <a:pt x="195580" y="128140"/>
                </a:cubicBezTo>
                <a:cubicBezTo>
                  <a:pt x="169371" y="154349"/>
                  <a:pt x="122777" y="121345"/>
                  <a:pt x="90744" y="157261"/>
                </a:cubicBezTo>
                <a:cubicBezTo>
                  <a:pt x="58711" y="193177"/>
                  <a:pt x="13088" y="331016"/>
                  <a:pt x="3381" y="343635"/>
                </a:cubicBezTo>
                <a:cubicBezTo>
                  <a:pt x="-6326" y="356254"/>
                  <a:pt x="5322" y="269862"/>
                  <a:pt x="32502" y="232975"/>
                </a:cubicBezTo>
                <a:cubicBezTo>
                  <a:pt x="59682" y="196088"/>
                  <a:pt x="132485" y="154348"/>
                  <a:pt x="166459" y="122315"/>
                </a:cubicBezTo>
                <a:cubicBezTo>
                  <a:pt x="200433" y="90282"/>
                  <a:pt x="243145" y="-964"/>
                  <a:pt x="247998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7E73096E-2C16-2A29-5E96-D0A3E27E1B9B}"/>
              </a:ext>
            </a:extLst>
          </p:cNvPr>
          <p:cNvSpPr/>
          <p:nvPr/>
        </p:nvSpPr>
        <p:spPr>
          <a:xfrm>
            <a:off x="5164756" y="5731017"/>
            <a:ext cx="60041" cy="192572"/>
          </a:xfrm>
          <a:custGeom>
            <a:avLst/>
            <a:gdLst>
              <a:gd name="connsiteX0" fmla="*/ 59555 w 60041"/>
              <a:gd name="connsiteY0" fmla="*/ 0 h 192572"/>
              <a:gd name="connsiteX1" fmla="*/ 30434 w 60041"/>
              <a:gd name="connsiteY1" fmla="*/ 110659 h 192572"/>
              <a:gd name="connsiteX2" fmla="*/ 53731 w 60041"/>
              <a:gd name="connsiteY2" fmla="*/ 192198 h 192572"/>
              <a:gd name="connsiteX3" fmla="*/ 24610 w 60041"/>
              <a:gd name="connsiteY3" fmla="*/ 139780 h 192572"/>
              <a:gd name="connsiteX4" fmla="*/ 1313 w 60041"/>
              <a:gd name="connsiteY4" fmla="*/ 110659 h 192572"/>
              <a:gd name="connsiteX5" fmla="*/ 59555 w 60041"/>
              <a:gd name="connsiteY5" fmla="*/ 0 h 1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41" h="192572">
                <a:moveTo>
                  <a:pt x="59555" y="0"/>
                </a:moveTo>
                <a:cubicBezTo>
                  <a:pt x="64408" y="0"/>
                  <a:pt x="31405" y="78626"/>
                  <a:pt x="30434" y="110659"/>
                </a:cubicBezTo>
                <a:cubicBezTo>
                  <a:pt x="29463" y="142692"/>
                  <a:pt x="54702" y="187345"/>
                  <a:pt x="53731" y="192198"/>
                </a:cubicBezTo>
                <a:cubicBezTo>
                  <a:pt x="52760" y="197051"/>
                  <a:pt x="33346" y="153370"/>
                  <a:pt x="24610" y="139780"/>
                </a:cubicBezTo>
                <a:cubicBezTo>
                  <a:pt x="15874" y="126190"/>
                  <a:pt x="-5482" y="132014"/>
                  <a:pt x="1313" y="110659"/>
                </a:cubicBezTo>
                <a:cubicBezTo>
                  <a:pt x="8108" y="89304"/>
                  <a:pt x="54702" y="0"/>
                  <a:pt x="5955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89A4BD45-D000-9D75-0498-7EF1C7F27386}"/>
              </a:ext>
            </a:extLst>
          </p:cNvPr>
          <p:cNvSpPr/>
          <p:nvPr/>
        </p:nvSpPr>
        <p:spPr>
          <a:xfrm>
            <a:off x="3451812" y="6246016"/>
            <a:ext cx="573571" cy="574532"/>
          </a:xfrm>
          <a:custGeom>
            <a:avLst/>
            <a:gdLst>
              <a:gd name="connsiteX0" fmla="*/ 19413 w 573571"/>
              <a:gd name="connsiteY0" fmla="*/ 15003 h 574532"/>
              <a:gd name="connsiteX1" fmla="*/ 48534 w 573571"/>
              <a:gd name="connsiteY1" fmla="*/ 55773 h 574532"/>
              <a:gd name="connsiteX2" fmla="*/ 432932 w 573571"/>
              <a:gd name="connsiteY2" fmla="*/ 434346 h 574532"/>
              <a:gd name="connsiteX3" fmla="*/ 345569 w 573571"/>
              <a:gd name="connsiteY3" fmla="*/ 376104 h 574532"/>
              <a:gd name="connsiteX4" fmla="*/ 572713 w 573571"/>
              <a:gd name="connsiteY4" fmla="*/ 574127 h 574532"/>
              <a:gd name="connsiteX5" fmla="*/ 415459 w 573571"/>
              <a:gd name="connsiteY5" fmla="*/ 416873 h 574532"/>
              <a:gd name="connsiteX6" fmla="*/ 217436 w 573571"/>
              <a:gd name="connsiteY6" fmla="*/ 67421 h 574532"/>
              <a:gd name="connsiteX7" fmla="*/ 322272 w 573571"/>
              <a:gd name="connsiteY7" fmla="*/ 259620 h 574532"/>
              <a:gd name="connsiteX8" fmla="*/ 176667 w 573571"/>
              <a:gd name="connsiteY8" fmla="*/ 183905 h 574532"/>
              <a:gd name="connsiteX9" fmla="*/ 19413 w 573571"/>
              <a:gd name="connsiteY9" fmla="*/ 15003 h 5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1" h="574532">
                <a:moveTo>
                  <a:pt x="19413" y="15003"/>
                </a:moveTo>
                <a:cubicBezTo>
                  <a:pt x="-1942" y="-6352"/>
                  <a:pt x="-20386" y="-14118"/>
                  <a:pt x="48534" y="55773"/>
                </a:cubicBezTo>
                <a:cubicBezTo>
                  <a:pt x="117454" y="125664"/>
                  <a:pt x="383426" y="380958"/>
                  <a:pt x="432932" y="434346"/>
                </a:cubicBezTo>
                <a:cubicBezTo>
                  <a:pt x="482438" y="487735"/>
                  <a:pt x="322272" y="352807"/>
                  <a:pt x="345569" y="376104"/>
                </a:cubicBezTo>
                <a:cubicBezTo>
                  <a:pt x="368866" y="399401"/>
                  <a:pt x="561065" y="567332"/>
                  <a:pt x="572713" y="574127"/>
                </a:cubicBezTo>
                <a:cubicBezTo>
                  <a:pt x="584361" y="580922"/>
                  <a:pt x="474672" y="501324"/>
                  <a:pt x="415459" y="416873"/>
                </a:cubicBezTo>
                <a:cubicBezTo>
                  <a:pt x="356246" y="332422"/>
                  <a:pt x="232967" y="93630"/>
                  <a:pt x="217436" y="67421"/>
                </a:cubicBezTo>
                <a:cubicBezTo>
                  <a:pt x="201905" y="41212"/>
                  <a:pt x="329067" y="240206"/>
                  <a:pt x="322272" y="259620"/>
                </a:cubicBezTo>
                <a:cubicBezTo>
                  <a:pt x="315477" y="279034"/>
                  <a:pt x="228114" y="218850"/>
                  <a:pt x="176667" y="183905"/>
                </a:cubicBezTo>
                <a:cubicBezTo>
                  <a:pt x="125220" y="148960"/>
                  <a:pt x="40768" y="36358"/>
                  <a:pt x="19413" y="15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FAADA24-F5E7-2858-3BBB-9FAE42CEBDD7}"/>
              </a:ext>
            </a:extLst>
          </p:cNvPr>
          <p:cNvSpPr/>
          <p:nvPr/>
        </p:nvSpPr>
        <p:spPr>
          <a:xfrm>
            <a:off x="3817894" y="5736926"/>
            <a:ext cx="36631" cy="105074"/>
          </a:xfrm>
          <a:custGeom>
            <a:avLst/>
            <a:gdLst>
              <a:gd name="connsiteX0" fmla="*/ 36556 w 36631"/>
              <a:gd name="connsiteY0" fmla="*/ 299 h 105074"/>
              <a:gd name="connsiteX1" fmla="*/ 11156 w 36631"/>
              <a:gd name="connsiteY1" fmla="*/ 76499 h 105074"/>
              <a:gd name="connsiteX2" fmla="*/ 17506 w 36631"/>
              <a:gd name="connsiteY2" fmla="*/ 105074 h 105074"/>
              <a:gd name="connsiteX3" fmla="*/ 14331 w 36631"/>
              <a:gd name="connsiteY3" fmla="*/ 76499 h 105074"/>
              <a:gd name="connsiteX4" fmla="*/ 1631 w 36631"/>
              <a:gd name="connsiteY4" fmla="*/ 51099 h 105074"/>
              <a:gd name="connsiteX5" fmla="*/ 36556 w 36631"/>
              <a:gd name="connsiteY5" fmla="*/ 299 h 1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1" h="105074">
                <a:moveTo>
                  <a:pt x="36556" y="299"/>
                </a:moveTo>
                <a:cubicBezTo>
                  <a:pt x="38143" y="4532"/>
                  <a:pt x="14331" y="59037"/>
                  <a:pt x="11156" y="76499"/>
                </a:cubicBezTo>
                <a:cubicBezTo>
                  <a:pt x="7981" y="93962"/>
                  <a:pt x="16977" y="105074"/>
                  <a:pt x="17506" y="105074"/>
                </a:cubicBezTo>
                <a:cubicBezTo>
                  <a:pt x="18035" y="105074"/>
                  <a:pt x="16977" y="85495"/>
                  <a:pt x="14331" y="76499"/>
                </a:cubicBezTo>
                <a:cubicBezTo>
                  <a:pt x="11685" y="67503"/>
                  <a:pt x="-5248" y="64328"/>
                  <a:pt x="1631" y="51099"/>
                </a:cubicBezTo>
                <a:cubicBezTo>
                  <a:pt x="8510" y="37870"/>
                  <a:pt x="34969" y="-3934"/>
                  <a:pt x="3655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02BB2A57-BA81-6293-204D-04A18C716489}"/>
              </a:ext>
            </a:extLst>
          </p:cNvPr>
          <p:cNvSpPr/>
          <p:nvPr/>
        </p:nvSpPr>
        <p:spPr>
          <a:xfrm>
            <a:off x="3924298" y="6124300"/>
            <a:ext cx="143465" cy="222525"/>
          </a:xfrm>
          <a:custGeom>
            <a:avLst/>
            <a:gdLst>
              <a:gd name="connsiteX0" fmla="*/ 2 w 143465"/>
              <a:gd name="connsiteY0" fmla="*/ 275 h 222525"/>
              <a:gd name="connsiteX1" fmla="*/ 127002 w 143465"/>
              <a:gd name="connsiteY1" fmla="*/ 120925 h 222525"/>
              <a:gd name="connsiteX2" fmla="*/ 142877 w 143465"/>
              <a:gd name="connsiteY2" fmla="*/ 222525 h 222525"/>
              <a:gd name="connsiteX3" fmla="*/ 136527 w 143465"/>
              <a:gd name="connsiteY3" fmla="*/ 120925 h 222525"/>
              <a:gd name="connsiteX4" fmla="*/ 117477 w 143465"/>
              <a:gd name="connsiteY4" fmla="*/ 275 h 222525"/>
              <a:gd name="connsiteX5" fmla="*/ 130177 w 143465"/>
              <a:gd name="connsiteY5" fmla="*/ 86000 h 222525"/>
              <a:gd name="connsiteX6" fmla="*/ 2 w 143465"/>
              <a:gd name="connsiteY6" fmla="*/ 275 h 2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65" h="222525">
                <a:moveTo>
                  <a:pt x="2" y="275"/>
                </a:moveTo>
                <a:cubicBezTo>
                  <a:pt x="-527" y="6096"/>
                  <a:pt x="103190" y="83883"/>
                  <a:pt x="127002" y="120925"/>
                </a:cubicBezTo>
                <a:cubicBezTo>
                  <a:pt x="150814" y="157967"/>
                  <a:pt x="141290" y="222525"/>
                  <a:pt x="142877" y="222525"/>
                </a:cubicBezTo>
                <a:cubicBezTo>
                  <a:pt x="144464" y="222525"/>
                  <a:pt x="140760" y="157967"/>
                  <a:pt x="136527" y="120925"/>
                </a:cubicBezTo>
                <a:cubicBezTo>
                  <a:pt x="132294" y="83883"/>
                  <a:pt x="118535" y="6096"/>
                  <a:pt x="117477" y="275"/>
                </a:cubicBezTo>
                <a:cubicBezTo>
                  <a:pt x="116419" y="-5546"/>
                  <a:pt x="145523" y="82825"/>
                  <a:pt x="130177" y="86000"/>
                </a:cubicBezTo>
                <a:cubicBezTo>
                  <a:pt x="114831" y="89175"/>
                  <a:pt x="531" y="-5546"/>
                  <a:pt x="2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8616C8CC-3429-B4F4-480D-85CBAB7A2909}"/>
              </a:ext>
            </a:extLst>
          </p:cNvPr>
          <p:cNvSpPr/>
          <p:nvPr/>
        </p:nvSpPr>
        <p:spPr>
          <a:xfrm>
            <a:off x="3708243" y="5378448"/>
            <a:ext cx="92274" cy="105151"/>
          </a:xfrm>
          <a:custGeom>
            <a:avLst/>
            <a:gdLst>
              <a:gd name="connsiteX0" fmla="*/ 157 w 92274"/>
              <a:gd name="connsiteY0" fmla="*/ 2 h 105151"/>
              <a:gd name="connsiteX1" fmla="*/ 35082 w 92274"/>
              <a:gd name="connsiteY1" fmla="*/ 98427 h 105151"/>
              <a:gd name="connsiteX2" fmla="*/ 92232 w 92274"/>
              <a:gd name="connsiteY2" fmla="*/ 95252 h 105151"/>
              <a:gd name="connsiteX3" fmla="*/ 25557 w 92274"/>
              <a:gd name="connsiteY3" fmla="*/ 101602 h 105151"/>
              <a:gd name="connsiteX4" fmla="*/ 157 w 92274"/>
              <a:gd name="connsiteY4" fmla="*/ 2 h 1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4" h="105151">
                <a:moveTo>
                  <a:pt x="157" y="2"/>
                </a:moveTo>
                <a:cubicBezTo>
                  <a:pt x="1744" y="-527"/>
                  <a:pt x="19736" y="82552"/>
                  <a:pt x="35082" y="98427"/>
                </a:cubicBezTo>
                <a:cubicBezTo>
                  <a:pt x="50428" y="114302"/>
                  <a:pt x="93819" y="94723"/>
                  <a:pt x="92232" y="95252"/>
                </a:cubicBezTo>
                <a:cubicBezTo>
                  <a:pt x="90645" y="95781"/>
                  <a:pt x="41961" y="112185"/>
                  <a:pt x="25557" y="101602"/>
                </a:cubicBezTo>
                <a:cubicBezTo>
                  <a:pt x="9153" y="91019"/>
                  <a:pt x="-1430" y="531"/>
                  <a:pt x="15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52C282D6-8080-7ABA-6130-9FE2CFD2A3ED}"/>
              </a:ext>
            </a:extLst>
          </p:cNvPr>
          <p:cNvSpPr/>
          <p:nvPr/>
        </p:nvSpPr>
        <p:spPr>
          <a:xfrm>
            <a:off x="5105439" y="4752759"/>
            <a:ext cx="485912" cy="137287"/>
          </a:xfrm>
          <a:custGeom>
            <a:avLst/>
            <a:gdLst>
              <a:gd name="connsiteX0" fmla="*/ 3136 w 485912"/>
              <a:gd name="connsiteY0" fmla="*/ 136741 h 137287"/>
              <a:gd name="connsiteX1" fmla="*/ 330161 w 485912"/>
              <a:gd name="connsiteY1" fmla="*/ 41491 h 137287"/>
              <a:gd name="connsiteX2" fmla="*/ 314286 w 485912"/>
              <a:gd name="connsiteY2" fmla="*/ 51016 h 137287"/>
              <a:gd name="connsiteX3" fmla="*/ 409536 w 485912"/>
              <a:gd name="connsiteY3" fmla="*/ 44666 h 137287"/>
              <a:gd name="connsiteX4" fmla="*/ 485736 w 485912"/>
              <a:gd name="connsiteY4" fmla="*/ 92291 h 137287"/>
              <a:gd name="connsiteX5" fmla="*/ 425411 w 485912"/>
              <a:gd name="connsiteY5" fmla="*/ 47841 h 137287"/>
              <a:gd name="connsiteX6" fmla="*/ 273011 w 485912"/>
              <a:gd name="connsiteY6" fmla="*/ 216 h 137287"/>
              <a:gd name="connsiteX7" fmla="*/ 361911 w 485912"/>
              <a:gd name="connsiteY7" fmla="*/ 31966 h 137287"/>
              <a:gd name="connsiteX8" fmla="*/ 161886 w 485912"/>
              <a:gd name="connsiteY8" fmla="*/ 73241 h 137287"/>
              <a:gd name="connsiteX9" fmla="*/ 120611 w 485912"/>
              <a:gd name="connsiteY9" fmla="*/ 73241 h 137287"/>
              <a:gd name="connsiteX10" fmla="*/ 161886 w 485912"/>
              <a:gd name="connsiteY10" fmla="*/ 79591 h 137287"/>
              <a:gd name="connsiteX11" fmla="*/ 3136 w 485912"/>
              <a:gd name="connsiteY11" fmla="*/ 136741 h 1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12" h="137287">
                <a:moveTo>
                  <a:pt x="3136" y="136741"/>
                </a:moveTo>
                <a:cubicBezTo>
                  <a:pt x="31182" y="130391"/>
                  <a:pt x="278303" y="55778"/>
                  <a:pt x="330161" y="41491"/>
                </a:cubicBezTo>
                <a:cubicBezTo>
                  <a:pt x="382019" y="27204"/>
                  <a:pt x="301057" y="50487"/>
                  <a:pt x="314286" y="51016"/>
                </a:cubicBezTo>
                <a:cubicBezTo>
                  <a:pt x="327515" y="51545"/>
                  <a:pt x="380961" y="37787"/>
                  <a:pt x="409536" y="44666"/>
                </a:cubicBezTo>
                <a:cubicBezTo>
                  <a:pt x="438111" y="51545"/>
                  <a:pt x="483090" y="91762"/>
                  <a:pt x="485736" y="92291"/>
                </a:cubicBezTo>
                <a:cubicBezTo>
                  <a:pt x="488382" y="92820"/>
                  <a:pt x="460865" y="63187"/>
                  <a:pt x="425411" y="47841"/>
                </a:cubicBezTo>
                <a:cubicBezTo>
                  <a:pt x="389957" y="32495"/>
                  <a:pt x="283594" y="2862"/>
                  <a:pt x="273011" y="216"/>
                </a:cubicBezTo>
                <a:cubicBezTo>
                  <a:pt x="262428" y="-2430"/>
                  <a:pt x="380432" y="19795"/>
                  <a:pt x="361911" y="31966"/>
                </a:cubicBezTo>
                <a:cubicBezTo>
                  <a:pt x="343390" y="44137"/>
                  <a:pt x="202103" y="66362"/>
                  <a:pt x="161886" y="73241"/>
                </a:cubicBezTo>
                <a:cubicBezTo>
                  <a:pt x="121669" y="80120"/>
                  <a:pt x="120611" y="72183"/>
                  <a:pt x="120611" y="73241"/>
                </a:cubicBezTo>
                <a:cubicBezTo>
                  <a:pt x="120611" y="74299"/>
                  <a:pt x="179878" y="66891"/>
                  <a:pt x="161886" y="79591"/>
                </a:cubicBezTo>
                <a:cubicBezTo>
                  <a:pt x="143894" y="92291"/>
                  <a:pt x="-24910" y="143091"/>
                  <a:pt x="3136" y="136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A40A4137-6620-1058-D325-A220A56EC065}"/>
              </a:ext>
            </a:extLst>
          </p:cNvPr>
          <p:cNvSpPr/>
          <p:nvPr/>
        </p:nvSpPr>
        <p:spPr>
          <a:xfrm>
            <a:off x="5627040" y="4932467"/>
            <a:ext cx="53201" cy="576191"/>
          </a:xfrm>
          <a:custGeom>
            <a:avLst/>
            <a:gdLst>
              <a:gd name="connsiteX0" fmla="*/ 53035 w 53201"/>
              <a:gd name="connsiteY0" fmla="*/ 1483 h 576191"/>
              <a:gd name="connsiteX1" fmla="*/ 21285 w 53201"/>
              <a:gd name="connsiteY1" fmla="*/ 284058 h 576191"/>
              <a:gd name="connsiteX2" fmla="*/ 24460 w 53201"/>
              <a:gd name="connsiteY2" fmla="*/ 242783 h 576191"/>
              <a:gd name="connsiteX3" fmla="*/ 43510 w 53201"/>
              <a:gd name="connsiteY3" fmla="*/ 458683 h 576191"/>
              <a:gd name="connsiteX4" fmla="*/ 18110 w 53201"/>
              <a:gd name="connsiteY4" fmla="*/ 576158 h 576191"/>
              <a:gd name="connsiteX5" fmla="*/ 27635 w 53201"/>
              <a:gd name="connsiteY5" fmla="*/ 468208 h 576191"/>
              <a:gd name="connsiteX6" fmla="*/ 5410 w 53201"/>
              <a:gd name="connsiteY6" fmla="*/ 245958 h 576191"/>
              <a:gd name="connsiteX7" fmla="*/ 5410 w 53201"/>
              <a:gd name="connsiteY7" fmla="*/ 176108 h 576191"/>
              <a:gd name="connsiteX8" fmla="*/ 53035 w 53201"/>
              <a:gd name="connsiteY8" fmla="*/ 1483 h 5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1" h="576191">
                <a:moveTo>
                  <a:pt x="53035" y="1483"/>
                </a:moveTo>
                <a:cubicBezTo>
                  <a:pt x="55681" y="19475"/>
                  <a:pt x="26047" y="243841"/>
                  <a:pt x="21285" y="284058"/>
                </a:cubicBezTo>
                <a:cubicBezTo>
                  <a:pt x="16522" y="324275"/>
                  <a:pt x="20756" y="213679"/>
                  <a:pt x="24460" y="242783"/>
                </a:cubicBezTo>
                <a:cubicBezTo>
                  <a:pt x="28164" y="271887"/>
                  <a:pt x="44568" y="403121"/>
                  <a:pt x="43510" y="458683"/>
                </a:cubicBezTo>
                <a:cubicBezTo>
                  <a:pt x="42452" y="514245"/>
                  <a:pt x="20756" y="574571"/>
                  <a:pt x="18110" y="576158"/>
                </a:cubicBezTo>
                <a:cubicBezTo>
                  <a:pt x="15464" y="577746"/>
                  <a:pt x="29752" y="523241"/>
                  <a:pt x="27635" y="468208"/>
                </a:cubicBezTo>
                <a:cubicBezTo>
                  <a:pt x="25518" y="413175"/>
                  <a:pt x="9114" y="294641"/>
                  <a:pt x="5410" y="245958"/>
                </a:cubicBezTo>
                <a:cubicBezTo>
                  <a:pt x="1706" y="197275"/>
                  <a:pt x="-4644" y="217912"/>
                  <a:pt x="5410" y="176108"/>
                </a:cubicBezTo>
                <a:cubicBezTo>
                  <a:pt x="15464" y="134304"/>
                  <a:pt x="50389" y="-16509"/>
                  <a:pt x="53035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DB5D5787-731F-ABAA-02CE-C188EA6D2F8D}"/>
              </a:ext>
            </a:extLst>
          </p:cNvPr>
          <p:cNvSpPr/>
          <p:nvPr/>
        </p:nvSpPr>
        <p:spPr>
          <a:xfrm>
            <a:off x="5541787" y="5482825"/>
            <a:ext cx="104344" cy="219254"/>
          </a:xfrm>
          <a:custGeom>
            <a:avLst/>
            <a:gdLst>
              <a:gd name="connsiteX0" fmla="*/ 103363 w 104344"/>
              <a:gd name="connsiteY0" fmla="*/ 400 h 219254"/>
              <a:gd name="connsiteX1" fmla="*/ 52563 w 104344"/>
              <a:gd name="connsiteY1" fmla="*/ 70250 h 219254"/>
              <a:gd name="connsiteX2" fmla="*/ 4938 w 104344"/>
              <a:gd name="connsiteY2" fmla="*/ 216300 h 219254"/>
              <a:gd name="connsiteX3" fmla="*/ 4938 w 104344"/>
              <a:gd name="connsiteY3" fmla="*/ 171850 h 219254"/>
              <a:gd name="connsiteX4" fmla="*/ 4938 w 104344"/>
              <a:gd name="connsiteY4" fmla="*/ 98825 h 219254"/>
              <a:gd name="connsiteX5" fmla="*/ 103363 w 104344"/>
              <a:gd name="connsiteY5" fmla="*/ 400 h 2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44" h="219254">
                <a:moveTo>
                  <a:pt x="103363" y="400"/>
                </a:moveTo>
                <a:cubicBezTo>
                  <a:pt x="111301" y="-4363"/>
                  <a:pt x="68967" y="34267"/>
                  <a:pt x="52563" y="70250"/>
                </a:cubicBezTo>
                <a:cubicBezTo>
                  <a:pt x="36159" y="106233"/>
                  <a:pt x="12875" y="199367"/>
                  <a:pt x="4938" y="216300"/>
                </a:cubicBezTo>
                <a:cubicBezTo>
                  <a:pt x="-2999" y="233233"/>
                  <a:pt x="4938" y="171850"/>
                  <a:pt x="4938" y="171850"/>
                </a:cubicBezTo>
                <a:cubicBezTo>
                  <a:pt x="4938" y="152271"/>
                  <a:pt x="-6174" y="123167"/>
                  <a:pt x="4938" y="98825"/>
                </a:cubicBezTo>
                <a:cubicBezTo>
                  <a:pt x="16050" y="74483"/>
                  <a:pt x="95425" y="5163"/>
                  <a:pt x="103363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02E1A686-8011-8692-3DE3-203AC1A03C25}"/>
              </a:ext>
            </a:extLst>
          </p:cNvPr>
          <p:cNvSpPr/>
          <p:nvPr/>
        </p:nvSpPr>
        <p:spPr>
          <a:xfrm>
            <a:off x="5149319" y="2798417"/>
            <a:ext cx="512550" cy="1643780"/>
          </a:xfrm>
          <a:custGeom>
            <a:avLst/>
            <a:gdLst>
              <a:gd name="connsiteX0" fmla="*/ 2544 w 512550"/>
              <a:gd name="connsiteY0" fmla="*/ 11690 h 1643780"/>
              <a:gd name="connsiteX1" fmla="*/ 302034 w 512550"/>
              <a:gd name="connsiteY1" fmla="*/ 333483 h 1643780"/>
              <a:gd name="connsiteX2" fmla="*/ 461337 w 512550"/>
              <a:gd name="connsiteY2" fmla="*/ 769973 h 1643780"/>
              <a:gd name="connsiteX3" fmla="*/ 505942 w 512550"/>
              <a:gd name="connsiteY3" fmla="*/ 776345 h 1643780"/>
              <a:gd name="connsiteX4" fmla="*/ 505942 w 512550"/>
              <a:gd name="connsiteY4" fmla="*/ 1072649 h 1643780"/>
              <a:gd name="connsiteX5" fmla="*/ 445407 w 512550"/>
              <a:gd name="connsiteY5" fmla="*/ 1302046 h 1643780"/>
              <a:gd name="connsiteX6" fmla="*/ 222383 w 512550"/>
              <a:gd name="connsiteY6" fmla="*/ 1636582 h 1643780"/>
              <a:gd name="connsiteX7" fmla="*/ 302034 w 512550"/>
              <a:gd name="connsiteY7" fmla="*/ 1493209 h 1643780"/>
              <a:gd name="connsiteX8" fmla="*/ 451779 w 512550"/>
              <a:gd name="connsiteY8" fmla="*/ 1056719 h 1643780"/>
              <a:gd name="connsiteX9" fmla="*/ 384872 w 512550"/>
              <a:gd name="connsiteY9" fmla="*/ 1063091 h 1643780"/>
              <a:gd name="connsiteX10" fmla="*/ 168220 w 512550"/>
              <a:gd name="connsiteY10" fmla="*/ 1512326 h 1643780"/>
              <a:gd name="connsiteX11" fmla="*/ 359383 w 512550"/>
              <a:gd name="connsiteY11" fmla="*/ 1037603 h 1643780"/>
              <a:gd name="connsiteX12" fmla="*/ 372128 w 512550"/>
              <a:gd name="connsiteY12" fmla="*/ 645717 h 1643780"/>
              <a:gd name="connsiteX13" fmla="*/ 171406 w 512550"/>
              <a:gd name="connsiteY13" fmla="*/ 129575 h 1643780"/>
              <a:gd name="connsiteX14" fmla="*/ 2544 w 512550"/>
              <a:gd name="connsiteY14" fmla="*/ 11690 h 16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550" h="1643780">
                <a:moveTo>
                  <a:pt x="2544" y="11690"/>
                </a:moveTo>
                <a:cubicBezTo>
                  <a:pt x="24315" y="45675"/>
                  <a:pt x="225569" y="207103"/>
                  <a:pt x="302034" y="333483"/>
                </a:cubicBezTo>
                <a:cubicBezTo>
                  <a:pt x="378500" y="459864"/>
                  <a:pt x="427352" y="696163"/>
                  <a:pt x="461337" y="769973"/>
                </a:cubicBezTo>
                <a:cubicBezTo>
                  <a:pt x="495322" y="843783"/>
                  <a:pt x="498508" y="725899"/>
                  <a:pt x="505942" y="776345"/>
                </a:cubicBezTo>
                <a:cubicBezTo>
                  <a:pt x="513376" y="826791"/>
                  <a:pt x="516031" y="985032"/>
                  <a:pt x="505942" y="1072649"/>
                </a:cubicBezTo>
                <a:cubicBezTo>
                  <a:pt x="495853" y="1160266"/>
                  <a:pt x="492667" y="1208057"/>
                  <a:pt x="445407" y="1302046"/>
                </a:cubicBezTo>
                <a:cubicBezTo>
                  <a:pt x="398147" y="1396035"/>
                  <a:pt x="246278" y="1604722"/>
                  <a:pt x="222383" y="1636582"/>
                </a:cubicBezTo>
                <a:cubicBezTo>
                  <a:pt x="198488" y="1668442"/>
                  <a:pt x="263801" y="1589853"/>
                  <a:pt x="302034" y="1493209"/>
                </a:cubicBezTo>
                <a:cubicBezTo>
                  <a:pt x="340267" y="1396565"/>
                  <a:pt x="437973" y="1128405"/>
                  <a:pt x="451779" y="1056719"/>
                </a:cubicBezTo>
                <a:cubicBezTo>
                  <a:pt x="465585" y="985033"/>
                  <a:pt x="432132" y="987157"/>
                  <a:pt x="384872" y="1063091"/>
                </a:cubicBezTo>
                <a:cubicBezTo>
                  <a:pt x="337612" y="1139025"/>
                  <a:pt x="172468" y="1516574"/>
                  <a:pt x="168220" y="1512326"/>
                </a:cubicBezTo>
                <a:cubicBezTo>
                  <a:pt x="163972" y="1508078"/>
                  <a:pt x="325398" y="1182038"/>
                  <a:pt x="359383" y="1037603"/>
                </a:cubicBezTo>
                <a:cubicBezTo>
                  <a:pt x="393368" y="893168"/>
                  <a:pt x="403457" y="797055"/>
                  <a:pt x="372128" y="645717"/>
                </a:cubicBezTo>
                <a:cubicBezTo>
                  <a:pt x="340799" y="494379"/>
                  <a:pt x="238844" y="241087"/>
                  <a:pt x="171406" y="129575"/>
                </a:cubicBezTo>
                <a:cubicBezTo>
                  <a:pt x="103968" y="18063"/>
                  <a:pt x="-19227" y="-22295"/>
                  <a:pt x="2544" y="1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AAED802B-8394-E5C4-C630-10264C1CAD41}"/>
              </a:ext>
            </a:extLst>
          </p:cNvPr>
          <p:cNvSpPr/>
          <p:nvPr/>
        </p:nvSpPr>
        <p:spPr>
          <a:xfrm>
            <a:off x="4458983" y="2489100"/>
            <a:ext cx="657382" cy="1834416"/>
          </a:xfrm>
          <a:custGeom>
            <a:avLst/>
            <a:gdLst>
              <a:gd name="connsiteX0" fmla="*/ 4691 w 657382"/>
              <a:gd name="connsiteY0" fmla="*/ 21517 h 1834416"/>
              <a:gd name="connsiteX1" fmla="*/ 645089 w 657382"/>
              <a:gd name="connsiteY1" fmla="*/ 1130267 h 1834416"/>
              <a:gd name="connsiteX2" fmla="*/ 415693 w 657382"/>
              <a:gd name="connsiteY2" fmla="*/ 1477548 h 1834416"/>
              <a:gd name="connsiteX3" fmla="*/ 281878 w 657382"/>
              <a:gd name="connsiteY3" fmla="*/ 1706945 h 1834416"/>
              <a:gd name="connsiteX4" fmla="*/ 320111 w 657382"/>
              <a:gd name="connsiteY4" fmla="*/ 1636851 h 1834416"/>
              <a:gd name="connsiteX5" fmla="*/ 234087 w 657382"/>
              <a:gd name="connsiteY5" fmla="*/ 1834387 h 1834416"/>
              <a:gd name="connsiteX6" fmla="*/ 355158 w 657382"/>
              <a:gd name="connsiteY6" fmla="*/ 1620921 h 1834416"/>
              <a:gd name="connsiteX7" fmla="*/ 616415 w 657382"/>
              <a:gd name="connsiteY7" fmla="*/ 1267268 h 1834416"/>
              <a:gd name="connsiteX8" fmla="*/ 492158 w 657382"/>
              <a:gd name="connsiteY8" fmla="*/ 802103 h 1834416"/>
              <a:gd name="connsiteX9" fmla="*/ 183110 w 657382"/>
              <a:gd name="connsiteY9" fmla="*/ 254100 h 1834416"/>
              <a:gd name="connsiteX10" fmla="*/ 345600 w 657382"/>
              <a:gd name="connsiteY10" fmla="*/ 384729 h 1834416"/>
              <a:gd name="connsiteX11" fmla="*/ 4691 w 657382"/>
              <a:gd name="connsiteY11" fmla="*/ 21517 h 18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82" h="1834416">
                <a:moveTo>
                  <a:pt x="4691" y="21517"/>
                </a:moveTo>
                <a:cubicBezTo>
                  <a:pt x="54606" y="145773"/>
                  <a:pt x="576589" y="887595"/>
                  <a:pt x="645089" y="1130267"/>
                </a:cubicBezTo>
                <a:cubicBezTo>
                  <a:pt x="713589" y="1372939"/>
                  <a:pt x="476228" y="1381435"/>
                  <a:pt x="415693" y="1477548"/>
                </a:cubicBezTo>
                <a:cubicBezTo>
                  <a:pt x="355158" y="1573661"/>
                  <a:pt x="297808" y="1680394"/>
                  <a:pt x="281878" y="1706945"/>
                </a:cubicBezTo>
                <a:cubicBezTo>
                  <a:pt x="265948" y="1733496"/>
                  <a:pt x="328076" y="1615611"/>
                  <a:pt x="320111" y="1636851"/>
                </a:cubicBezTo>
                <a:cubicBezTo>
                  <a:pt x="312146" y="1658091"/>
                  <a:pt x="228246" y="1837042"/>
                  <a:pt x="234087" y="1834387"/>
                </a:cubicBezTo>
                <a:cubicBezTo>
                  <a:pt x="239928" y="1831732"/>
                  <a:pt x="291437" y="1715441"/>
                  <a:pt x="355158" y="1620921"/>
                </a:cubicBezTo>
                <a:cubicBezTo>
                  <a:pt x="418879" y="1526401"/>
                  <a:pt x="593582" y="1403738"/>
                  <a:pt x="616415" y="1267268"/>
                </a:cubicBezTo>
                <a:cubicBezTo>
                  <a:pt x="639248" y="1130798"/>
                  <a:pt x="564376" y="970964"/>
                  <a:pt x="492158" y="802103"/>
                </a:cubicBezTo>
                <a:cubicBezTo>
                  <a:pt x="419940" y="633242"/>
                  <a:pt x="207536" y="323662"/>
                  <a:pt x="183110" y="254100"/>
                </a:cubicBezTo>
                <a:cubicBezTo>
                  <a:pt x="158684" y="184538"/>
                  <a:pt x="372151" y="419245"/>
                  <a:pt x="345600" y="384729"/>
                </a:cubicBezTo>
                <a:cubicBezTo>
                  <a:pt x="319049" y="350213"/>
                  <a:pt x="-45224" y="-102739"/>
                  <a:pt x="4691" y="2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DF14B6DA-244C-1E95-5844-BED4F32FBE48}"/>
              </a:ext>
            </a:extLst>
          </p:cNvPr>
          <p:cNvSpPr/>
          <p:nvPr/>
        </p:nvSpPr>
        <p:spPr>
          <a:xfrm>
            <a:off x="3309808" y="2596433"/>
            <a:ext cx="806586" cy="1321837"/>
          </a:xfrm>
          <a:custGeom>
            <a:avLst/>
            <a:gdLst>
              <a:gd name="connsiteX0" fmla="*/ 806585 w 806586"/>
              <a:gd name="connsiteY0" fmla="*/ 208 h 1321837"/>
              <a:gd name="connsiteX1" fmla="*/ 236280 w 806586"/>
              <a:gd name="connsiteY1" fmla="*/ 519536 h 1321837"/>
              <a:gd name="connsiteX2" fmla="*/ 3697 w 806586"/>
              <a:gd name="connsiteY2" fmla="*/ 1312866 h 1321837"/>
              <a:gd name="connsiteX3" fmla="*/ 121582 w 806586"/>
              <a:gd name="connsiteY3" fmla="*/ 898678 h 1321837"/>
              <a:gd name="connsiteX4" fmla="*/ 481607 w 806586"/>
              <a:gd name="connsiteY4" fmla="*/ 156325 h 1321837"/>
              <a:gd name="connsiteX5" fmla="*/ 229908 w 806586"/>
              <a:gd name="connsiteY5" fmla="*/ 452629 h 1321837"/>
              <a:gd name="connsiteX6" fmla="*/ 806585 w 806586"/>
              <a:gd name="connsiteY6" fmla="*/ 208 h 132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86" h="1321837">
                <a:moveTo>
                  <a:pt x="806585" y="208"/>
                </a:moveTo>
                <a:cubicBezTo>
                  <a:pt x="807647" y="11359"/>
                  <a:pt x="370095" y="300760"/>
                  <a:pt x="236280" y="519536"/>
                </a:cubicBezTo>
                <a:cubicBezTo>
                  <a:pt x="102465" y="738312"/>
                  <a:pt x="22813" y="1249676"/>
                  <a:pt x="3697" y="1312866"/>
                </a:cubicBezTo>
                <a:cubicBezTo>
                  <a:pt x="-15419" y="1376056"/>
                  <a:pt x="41930" y="1091435"/>
                  <a:pt x="121582" y="898678"/>
                </a:cubicBezTo>
                <a:cubicBezTo>
                  <a:pt x="201234" y="705921"/>
                  <a:pt x="463553" y="230667"/>
                  <a:pt x="481607" y="156325"/>
                </a:cubicBezTo>
                <a:cubicBezTo>
                  <a:pt x="499661" y="81984"/>
                  <a:pt x="175214" y="477055"/>
                  <a:pt x="229908" y="452629"/>
                </a:cubicBezTo>
                <a:cubicBezTo>
                  <a:pt x="284602" y="428203"/>
                  <a:pt x="805523" y="-10943"/>
                  <a:pt x="80658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EC13B11E-409C-42C4-F14F-C5434B1A1EE7}"/>
              </a:ext>
            </a:extLst>
          </p:cNvPr>
          <p:cNvSpPr/>
          <p:nvPr/>
        </p:nvSpPr>
        <p:spPr>
          <a:xfrm>
            <a:off x="3560082" y="2633327"/>
            <a:ext cx="852993" cy="1703465"/>
          </a:xfrm>
          <a:custGeom>
            <a:avLst/>
            <a:gdLst>
              <a:gd name="connsiteX0" fmla="*/ 801638 w 852993"/>
              <a:gd name="connsiteY0" fmla="*/ 33407 h 1703465"/>
              <a:gd name="connsiteX1" fmla="*/ 798452 w 852993"/>
              <a:gd name="connsiteY1" fmla="*/ 103501 h 1703465"/>
              <a:gd name="connsiteX2" fmla="*/ 250449 w 852993"/>
              <a:gd name="connsiteY2" fmla="*/ 868156 h 1703465"/>
              <a:gd name="connsiteX3" fmla="*/ 151681 w 852993"/>
              <a:gd name="connsiteY3" fmla="*/ 1183576 h 1703465"/>
              <a:gd name="connsiteX4" fmla="*/ 202658 w 852993"/>
              <a:gd name="connsiteY4" fmla="*/ 1037017 h 1703465"/>
              <a:gd name="connsiteX5" fmla="*/ 11494 w 852993"/>
              <a:gd name="connsiteY5" fmla="*/ 1671044 h 1703465"/>
              <a:gd name="connsiteX6" fmla="*/ 56099 w 852993"/>
              <a:gd name="connsiteY6" fmla="*/ 1505368 h 1703465"/>
              <a:gd name="connsiteX7" fmla="*/ 339659 w 852993"/>
              <a:gd name="connsiteY7" fmla="*/ 603713 h 1703465"/>
              <a:gd name="connsiteX8" fmla="*/ 224961 w 852993"/>
              <a:gd name="connsiteY8" fmla="*/ 794876 h 1703465"/>
              <a:gd name="connsiteX9" fmla="*/ 626404 w 852993"/>
              <a:gd name="connsiteY9" fmla="*/ 221385 h 1703465"/>
              <a:gd name="connsiteX10" fmla="*/ 518078 w 852993"/>
              <a:gd name="connsiteY10" fmla="*/ 348828 h 1703465"/>
              <a:gd name="connsiteX11" fmla="*/ 801638 w 852993"/>
              <a:gd name="connsiteY11" fmla="*/ 33407 h 1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993" h="1703465">
                <a:moveTo>
                  <a:pt x="801638" y="33407"/>
                </a:moveTo>
                <a:cubicBezTo>
                  <a:pt x="848367" y="-7481"/>
                  <a:pt x="890317" y="-35624"/>
                  <a:pt x="798452" y="103501"/>
                </a:cubicBezTo>
                <a:cubicBezTo>
                  <a:pt x="706587" y="242626"/>
                  <a:pt x="358244" y="688144"/>
                  <a:pt x="250449" y="868156"/>
                </a:cubicBezTo>
                <a:cubicBezTo>
                  <a:pt x="142654" y="1048168"/>
                  <a:pt x="159646" y="1155433"/>
                  <a:pt x="151681" y="1183576"/>
                </a:cubicBezTo>
                <a:cubicBezTo>
                  <a:pt x="143716" y="1211719"/>
                  <a:pt x="226022" y="955772"/>
                  <a:pt x="202658" y="1037017"/>
                </a:cubicBezTo>
                <a:cubicBezTo>
                  <a:pt x="179294" y="1118262"/>
                  <a:pt x="35920" y="1592986"/>
                  <a:pt x="11494" y="1671044"/>
                </a:cubicBezTo>
                <a:cubicBezTo>
                  <a:pt x="-12932" y="1749102"/>
                  <a:pt x="1405" y="1683256"/>
                  <a:pt x="56099" y="1505368"/>
                </a:cubicBezTo>
                <a:cubicBezTo>
                  <a:pt x="110793" y="1327480"/>
                  <a:pt x="311515" y="722128"/>
                  <a:pt x="339659" y="603713"/>
                </a:cubicBezTo>
                <a:cubicBezTo>
                  <a:pt x="367803" y="485298"/>
                  <a:pt x="177170" y="858597"/>
                  <a:pt x="224961" y="794876"/>
                </a:cubicBezTo>
                <a:cubicBezTo>
                  <a:pt x="272752" y="731155"/>
                  <a:pt x="577551" y="295726"/>
                  <a:pt x="626404" y="221385"/>
                </a:cubicBezTo>
                <a:cubicBezTo>
                  <a:pt x="675257" y="147044"/>
                  <a:pt x="485686" y="378033"/>
                  <a:pt x="518078" y="348828"/>
                </a:cubicBezTo>
                <a:cubicBezTo>
                  <a:pt x="550470" y="319623"/>
                  <a:pt x="754909" y="74295"/>
                  <a:pt x="801638" y="3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17FC03F4-95BB-6168-1334-B9ED11DBD9C8}"/>
              </a:ext>
            </a:extLst>
          </p:cNvPr>
          <p:cNvSpPr/>
          <p:nvPr/>
        </p:nvSpPr>
        <p:spPr>
          <a:xfrm>
            <a:off x="2716041" y="2370338"/>
            <a:ext cx="1780970" cy="827042"/>
          </a:xfrm>
          <a:custGeom>
            <a:avLst/>
            <a:gdLst>
              <a:gd name="connsiteX0" fmla="*/ 1715772 w 1780970"/>
              <a:gd name="connsiteY0" fmla="*/ 41511 h 827042"/>
              <a:gd name="connsiteX1" fmla="*/ 839605 w 1780970"/>
              <a:gd name="connsiteY1" fmla="*/ 86116 h 827042"/>
              <a:gd name="connsiteX2" fmla="*/ 750395 w 1780970"/>
              <a:gd name="connsiteY2" fmla="*/ 102047 h 827042"/>
              <a:gd name="connsiteX3" fmla="*/ 798186 w 1780970"/>
              <a:gd name="connsiteY3" fmla="*/ 137093 h 827042"/>
              <a:gd name="connsiteX4" fmla="*/ 431789 w 1780970"/>
              <a:gd name="connsiteY4" fmla="*/ 391978 h 827042"/>
              <a:gd name="connsiteX5" fmla="*/ 667558 w 1780970"/>
              <a:gd name="connsiteY5" fmla="*/ 350560 h 827042"/>
              <a:gd name="connsiteX6" fmla="*/ 1670 w 1780970"/>
              <a:gd name="connsiteY6" fmla="*/ 825283 h 827042"/>
              <a:gd name="connsiteX7" fmla="*/ 463650 w 1780970"/>
              <a:gd name="connsiteY7" fmla="*/ 522607 h 827042"/>
              <a:gd name="connsiteX8" fmla="*/ 1241049 w 1780970"/>
              <a:gd name="connsiteY8" fmla="*/ 31953 h 827042"/>
              <a:gd name="connsiteX9" fmla="*/ 1177328 w 1780970"/>
              <a:gd name="connsiteY9" fmla="*/ 47884 h 827042"/>
              <a:gd name="connsiteX10" fmla="*/ 1658423 w 1780970"/>
              <a:gd name="connsiteY10" fmla="*/ 47884 h 827042"/>
              <a:gd name="connsiteX11" fmla="*/ 1715772 w 1780970"/>
              <a:gd name="connsiteY11" fmla="*/ 41511 h 8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970" h="827042">
                <a:moveTo>
                  <a:pt x="1715772" y="41511"/>
                </a:moveTo>
                <a:lnTo>
                  <a:pt x="839605" y="86116"/>
                </a:lnTo>
                <a:cubicBezTo>
                  <a:pt x="678709" y="96205"/>
                  <a:pt x="757298" y="93551"/>
                  <a:pt x="750395" y="102047"/>
                </a:cubicBezTo>
                <a:cubicBezTo>
                  <a:pt x="743492" y="110543"/>
                  <a:pt x="851287" y="88771"/>
                  <a:pt x="798186" y="137093"/>
                </a:cubicBezTo>
                <a:cubicBezTo>
                  <a:pt x="745085" y="185415"/>
                  <a:pt x="453560" y="356400"/>
                  <a:pt x="431789" y="391978"/>
                </a:cubicBezTo>
                <a:cubicBezTo>
                  <a:pt x="410018" y="427556"/>
                  <a:pt x="739244" y="278343"/>
                  <a:pt x="667558" y="350560"/>
                </a:cubicBezTo>
                <a:cubicBezTo>
                  <a:pt x="595872" y="422777"/>
                  <a:pt x="35655" y="796609"/>
                  <a:pt x="1670" y="825283"/>
                </a:cubicBezTo>
                <a:cubicBezTo>
                  <a:pt x="-32315" y="853958"/>
                  <a:pt x="463650" y="522607"/>
                  <a:pt x="463650" y="522607"/>
                </a:cubicBezTo>
                <a:lnTo>
                  <a:pt x="1241049" y="31953"/>
                </a:lnTo>
                <a:cubicBezTo>
                  <a:pt x="1359995" y="-47168"/>
                  <a:pt x="1107766" y="45229"/>
                  <a:pt x="1177328" y="47884"/>
                </a:cubicBezTo>
                <a:cubicBezTo>
                  <a:pt x="1246890" y="50539"/>
                  <a:pt x="1571337" y="48946"/>
                  <a:pt x="1658423" y="47884"/>
                </a:cubicBezTo>
                <a:cubicBezTo>
                  <a:pt x="1745509" y="46822"/>
                  <a:pt x="1852242" y="35139"/>
                  <a:pt x="1715772" y="4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7A6C76B3-B3E9-A562-92BA-D2B7B4FE45D9}"/>
              </a:ext>
            </a:extLst>
          </p:cNvPr>
          <p:cNvSpPr/>
          <p:nvPr/>
        </p:nvSpPr>
        <p:spPr>
          <a:xfrm>
            <a:off x="2313032" y="3111173"/>
            <a:ext cx="595858" cy="1591323"/>
          </a:xfrm>
          <a:custGeom>
            <a:avLst/>
            <a:gdLst>
              <a:gd name="connsiteX0" fmla="*/ 595843 w 595858"/>
              <a:gd name="connsiteY0" fmla="*/ 1610 h 1591323"/>
              <a:gd name="connsiteX1" fmla="*/ 299539 w 595858"/>
              <a:gd name="connsiteY1" fmla="*/ 606962 h 1591323"/>
              <a:gd name="connsiteX2" fmla="*/ 133864 w 595858"/>
              <a:gd name="connsiteY2" fmla="*/ 1145407 h 1591323"/>
              <a:gd name="connsiteX3" fmla="*/ 156167 w 595858"/>
              <a:gd name="connsiteY3" fmla="*/ 998848 h 1591323"/>
              <a:gd name="connsiteX4" fmla="*/ 50 w 595858"/>
              <a:gd name="connsiteY4" fmla="*/ 1588270 h 1591323"/>
              <a:gd name="connsiteX5" fmla="*/ 143422 w 595858"/>
              <a:gd name="connsiteY5" fmla="*/ 1177267 h 1591323"/>
              <a:gd name="connsiteX6" fmla="*/ 484331 w 595858"/>
              <a:gd name="connsiteY6" fmla="*/ 90820 h 1591323"/>
              <a:gd name="connsiteX7" fmla="*/ 286795 w 595858"/>
              <a:gd name="connsiteY7" fmla="*/ 418984 h 1591323"/>
              <a:gd name="connsiteX8" fmla="*/ 595843 w 595858"/>
              <a:gd name="connsiteY8" fmla="*/ 1610 h 15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58" h="1591323">
                <a:moveTo>
                  <a:pt x="595843" y="1610"/>
                </a:moveTo>
                <a:cubicBezTo>
                  <a:pt x="597967" y="32940"/>
                  <a:pt x="376535" y="416329"/>
                  <a:pt x="299539" y="606962"/>
                </a:cubicBezTo>
                <a:cubicBezTo>
                  <a:pt x="222542" y="797595"/>
                  <a:pt x="157759" y="1080093"/>
                  <a:pt x="133864" y="1145407"/>
                </a:cubicBezTo>
                <a:cubicBezTo>
                  <a:pt x="109969" y="1210721"/>
                  <a:pt x="178469" y="925037"/>
                  <a:pt x="156167" y="998848"/>
                </a:cubicBezTo>
                <a:cubicBezTo>
                  <a:pt x="133865" y="1072659"/>
                  <a:pt x="2174" y="1558534"/>
                  <a:pt x="50" y="1588270"/>
                </a:cubicBezTo>
                <a:cubicBezTo>
                  <a:pt x="-2074" y="1618006"/>
                  <a:pt x="62709" y="1426842"/>
                  <a:pt x="143422" y="1177267"/>
                </a:cubicBezTo>
                <a:cubicBezTo>
                  <a:pt x="224135" y="927692"/>
                  <a:pt x="460435" y="217201"/>
                  <a:pt x="484331" y="90820"/>
                </a:cubicBezTo>
                <a:cubicBezTo>
                  <a:pt x="508226" y="-35561"/>
                  <a:pt x="266085" y="431728"/>
                  <a:pt x="286795" y="418984"/>
                </a:cubicBezTo>
                <a:cubicBezTo>
                  <a:pt x="307504" y="406240"/>
                  <a:pt x="593719" y="-29720"/>
                  <a:pt x="595843" y="1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8D1FBC4D-EA08-6F61-3FD2-B7256ADD293B}"/>
              </a:ext>
            </a:extLst>
          </p:cNvPr>
          <p:cNvSpPr/>
          <p:nvPr/>
        </p:nvSpPr>
        <p:spPr>
          <a:xfrm>
            <a:off x="3142973" y="3781480"/>
            <a:ext cx="432052" cy="1469168"/>
          </a:xfrm>
          <a:custGeom>
            <a:avLst/>
            <a:gdLst>
              <a:gd name="connsiteX0" fmla="*/ 431789 w 432052"/>
              <a:gd name="connsiteY0" fmla="*/ 376 h 1469168"/>
              <a:gd name="connsiteX1" fmla="*/ 138672 w 432052"/>
              <a:gd name="connsiteY1" fmla="*/ 589798 h 1469168"/>
              <a:gd name="connsiteX2" fmla="*/ 138672 w 432052"/>
              <a:gd name="connsiteY2" fmla="*/ 968940 h 1469168"/>
              <a:gd name="connsiteX3" fmla="*/ 113183 w 432052"/>
              <a:gd name="connsiteY3" fmla="*/ 940265 h 1469168"/>
              <a:gd name="connsiteX4" fmla="*/ 323463 w 432052"/>
              <a:gd name="connsiteY4" fmla="*/ 1462779 h 1469168"/>
              <a:gd name="connsiteX5" fmla="*/ 167346 w 432052"/>
              <a:gd name="connsiteY5" fmla="*/ 1191964 h 1469168"/>
              <a:gd name="connsiteX6" fmla="*/ 8043 w 432052"/>
              <a:gd name="connsiteY6" fmla="*/ 624845 h 1469168"/>
              <a:gd name="connsiteX7" fmla="*/ 33532 w 432052"/>
              <a:gd name="connsiteY7" fmla="*/ 761845 h 1469168"/>
              <a:gd name="connsiteX8" fmla="*/ 119555 w 432052"/>
              <a:gd name="connsiteY8" fmla="*/ 344471 h 1469168"/>
              <a:gd name="connsiteX9" fmla="*/ 81322 w 432052"/>
              <a:gd name="connsiteY9" fmla="*/ 497402 h 1469168"/>
              <a:gd name="connsiteX10" fmla="*/ 431789 w 432052"/>
              <a:gd name="connsiteY10" fmla="*/ 376 h 14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2" h="1469168">
                <a:moveTo>
                  <a:pt x="431789" y="376"/>
                </a:moveTo>
                <a:cubicBezTo>
                  <a:pt x="441347" y="15775"/>
                  <a:pt x="187525" y="428371"/>
                  <a:pt x="138672" y="589798"/>
                </a:cubicBezTo>
                <a:cubicBezTo>
                  <a:pt x="89819" y="751225"/>
                  <a:pt x="142920" y="910529"/>
                  <a:pt x="138672" y="968940"/>
                </a:cubicBezTo>
                <a:cubicBezTo>
                  <a:pt x="134424" y="1027351"/>
                  <a:pt x="82385" y="857959"/>
                  <a:pt x="113183" y="940265"/>
                </a:cubicBezTo>
                <a:cubicBezTo>
                  <a:pt x="143981" y="1022571"/>
                  <a:pt x="314436" y="1420829"/>
                  <a:pt x="323463" y="1462779"/>
                </a:cubicBezTo>
                <a:cubicBezTo>
                  <a:pt x="332490" y="1504729"/>
                  <a:pt x="219916" y="1331620"/>
                  <a:pt x="167346" y="1191964"/>
                </a:cubicBezTo>
                <a:cubicBezTo>
                  <a:pt x="114776" y="1052308"/>
                  <a:pt x="30345" y="696531"/>
                  <a:pt x="8043" y="624845"/>
                </a:cubicBezTo>
                <a:cubicBezTo>
                  <a:pt x="-14259" y="553159"/>
                  <a:pt x="14947" y="808574"/>
                  <a:pt x="33532" y="761845"/>
                </a:cubicBezTo>
                <a:cubicBezTo>
                  <a:pt x="52117" y="715116"/>
                  <a:pt x="111590" y="388545"/>
                  <a:pt x="119555" y="344471"/>
                </a:cubicBezTo>
                <a:cubicBezTo>
                  <a:pt x="127520" y="300397"/>
                  <a:pt x="31407" y="548379"/>
                  <a:pt x="81322" y="497402"/>
                </a:cubicBezTo>
                <a:cubicBezTo>
                  <a:pt x="131237" y="446425"/>
                  <a:pt x="422231" y="-15023"/>
                  <a:pt x="43178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A6B1B8BD-8850-378D-ED8C-EE1FBA0FF250}"/>
              </a:ext>
            </a:extLst>
          </p:cNvPr>
          <p:cNvSpPr/>
          <p:nvPr/>
        </p:nvSpPr>
        <p:spPr>
          <a:xfrm>
            <a:off x="3009810" y="4653110"/>
            <a:ext cx="538032" cy="1043846"/>
          </a:xfrm>
          <a:custGeom>
            <a:avLst/>
            <a:gdLst>
              <a:gd name="connsiteX0" fmla="*/ 42438 w 538032"/>
              <a:gd name="connsiteY0" fmla="*/ 24030 h 1043846"/>
              <a:gd name="connsiteX1" fmla="*/ 71113 w 538032"/>
              <a:gd name="connsiteY1" fmla="*/ 78193 h 1043846"/>
              <a:gd name="connsiteX2" fmla="*/ 526720 w 538032"/>
              <a:gd name="connsiteY2" fmla="*/ 715406 h 1043846"/>
              <a:gd name="connsiteX3" fmla="*/ 367416 w 538032"/>
              <a:gd name="connsiteY3" fmla="*/ 549730 h 1043846"/>
              <a:gd name="connsiteX4" fmla="*/ 13764 w 538032"/>
              <a:gd name="connsiteY4" fmla="*/ 237496 h 1043846"/>
              <a:gd name="connsiteX5" fmla="*/ 96601 w 538032"/>
              <a:gd name="connsiteY5" fmla="*/ 333078 h 1043846"/>
              <a:gd name="connsiteX6" fmla="*/ 325998 w 538032"/>
              <a:gd name="connsiteY6" fmla="*/ 928872 h 1043846"/>
              <a:gd name="connsiteX7" fmla="*/ 141206 w 538032"/>
              <a:gd name="connsiteY7" fmla="*/ 673987 h 1043846"/>
              <a:gd name="connsiteX8" fmla="*/ 303695 w 538032"/>
              <a:gd name="connsiteY8" fmla="*/ 1043570 h 1043846"/>
              <a:gd name="connsiteX9" fmla="*/ 163508 w 538032"/>
              <a:gd name="connsiteY9" fmla="*/ 603893 h 1043846"/>
              <a:gd name="connsiteX10" fmla="*/ 348300 w 538032"/>
              <a:gd name="connsiteY10" fmla="*/ 677173 h 1043846"/>
              <a:gd name="connsiteX11" fmla="*/ 278207 w 538032"/>
              <a:gd name="connsiteY11" fmla="*/ 517870 h 1043846"/>
              <a:gd name="connsiteX12" fmla="*/ 281393 w 538032"/>
              <a:gd name="connsiteY12" fmla="*/ 425474 h 1043846"/>
              <a:gd name="connsiteX13" fmla="*/ 163508 w 538032"/>
              <a:gd name="connsiteY13" fmla="*/ 202450 h 1043846"/>
              <a:gd name="connsiteX14" fmla="*/ 42438 w 538032"/>
              <a:gd name="connsiteY14" fmla="*/ 24030 h 10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032" h="1043846">
                <a:moveTo>
                  <a:pt x="42438" y="24030"/>
                </a:moveTo>
                <a:cubicBezTo>
                  <a:pt x="27039" y="3320"/>
                  <a:pt x="-9601" y="-37036"/>
                  <a:pt x="71113" y="78193"/>
                </a:cubicBezTo>
                <a:cubicBezTo>
                  <a:pt x="151827" y="193422"/>
                  <a:pt x="477336" y="636817"/>
                  <a:pt x="526720" y="715406"/>
                </a:cubicBezTo>
                <a:cubicBezTo>
                  <a:pt x="576104" y="793996"/>
                  <a:pt x="452909" y="629382"/>
                  <a:pt x="367416" y="549730"/>
                </a:cubicBezTo>
                <a:cubicBezTo>
                  <a:pt x="281923" y="470078"/>
                  <a:pt x="58900" y="273605"/>
                  <a:pt x="13764" y="237496"/>
                </a:cubicBezTo>
                <a:cubicBezTo>
                  <a:pt x="-31372" y="201387"/>
                  <a:pt x="44562" y="217849"/>
                  <a:pt x="96601" y="333078"/>
                </a:cubicBezTo>
                <a:cubicBezTo>
                  <a:pt x="148640" y="448307"/>
                  <a:pt x="318564" y="872054"/>
                  <a:pt x="325998" y="928872"/>
                </a:cubicBezTo>
                <a:cubicBezTo>
                  <a:pt x="333432" y="985690"/>
                  <a:pt x="144923" y="654871"/>
                  <a:pt x="141206" y="673987"/>
                </a:cubicBezTo>
                <a:cubicBezTo>
                  <a:pt x="137489" y="693103"/>
                  <a:pt x="299978" y="1055252"/>
                  <a:pt x="303695" y="1043570"/>
                </a:cubicBezTo>
                <a:cubicBezTo>
                  <a:pt x="307412" y="1031888"/>
                  <a:pt x="156074" y="664959"/>
                  <a:pt x="163508" y="603893"/>
                </a:cubicBezTo>
                <a:cubicBezTo>
                  <a:pt x="170942" y="542827"/>
                  <a:pt x="329184" y="691510"/>
                  <a:pt x="348300" y="677173"/>
                </a:cubicBezTo>
                <a:cubicBezTo>
                  <a:pt x="367416" y="662836"/>
                  <a:pt x="289358" y="559820"/>
                  <a:pt x="278207" y="517870"/>
                </a:cubicBezTo>
                <a:cubicBezTo>
                  <a:pt x="267056" y="475920"/>
                  <a:pt x="300509" y="478044"/>
                  <a:pt x="281393" y="425474"/>
                </a:cubicBezTo>
                <a:cubicBezTo>
                  <a:pt x="262277" y="372904"/>
                  <a:pt x="208644" y="265640"/>
                  <a:pt x="163508" y="202450"/>
                </a:cubicBezTo>
                <a:cubicBezTo>
                  <a:pt x="118372" y="139260"/>
                  <a:pt x="57837" y="44740"/>
                  <a:pt x="42438" y="24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0A37123C-2F71-715C-1A3C-09CF7200A500}"/>
              </a:ext>
            </a:extLst>
          </p:cNvPr>
          <p:cNvSpPr/>
          <p:nvPr/>
        </p:nvSpPr>
        <p:spPr>
          <a:xfrm>
            <a:off x="2230753" y="4657847"/>
            <a:ext cx="748964" cy="1697465"/>
          </a:xfrm>
          <a:custGeom>
            <a:avLst/>
            <a:gdLst>
              <a:gd name="connsiteX0" fmla="*/ 136492 w 748964"/>
              <a:gd name="connsiteY0" fmla="*/ 177 h 1697465"/>
              <a:gd name="connsiteX1" fmla="*/ 47282 w 748964"/>
              <a:gd name="connsiteY1" fmla="*/ 468528 h 1697465"/>
              <a:gd name="connsiteX2" fmla="*/ 193841 w 748964"/>
              <a:gd name="connsiteY2" fmla="*/ 905019 h 1697465"/>
              <a:gd name="connsiteX3" fmla="*/ 85515 w 748964"/>
              <a:gd name="connsiteY3" fmla="*/ 914577 h 1697465"/>
              <a:gd name="connsiteX4" fmla="*/ 566610 w 748964"/>
              <a:gd name="connsiteY4" fmla="*/ 1561347 h 1697465"/>
              <a:gd name="connsiteX5" fmla="*/ 745030 w 748964"/>
              <a:gd name="connsiteY5" fmla="*/ 1679232 h 1697465"/>
              <a:gd name="connsiteX6" fmla="*/ 420051 w 748964"/>
              <a:gd name="connsiteY6" fmla="*/ 1296904 h 1697465"/>
              <a:gd name="connsiteX7" fmla="*/ 136492 w 748964"/>
              <a:gd name="connsiteY7" fmla="*/ 933693 h 1697465"/>
              <a:gd name="connsiteX8" fmla="*/ 2677 w 748964"/>
              <a:gd name="connsiteY8" fmla="*/ 235945 h 1697465"/>
              <a:gd name="connsiteX9" fmla="*/ 53654 w 748964"/>
              <a:gd name="connsiteY9" fmla="*/ 411179 h 1697465"/>
              <a:gd name="connsiteX10" fmla="*/ 136492 w 748964"/>
              <a:gd name="connsiteY10" fmla="*/ 177 h 16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964" h="1697465">
                <a:moveTo>
                  <a:pt x="136492" y="177"/>
                </a:moveTo>
                <a:cubicBezTo>
                  <a:pt x="135430" y="9735"/>
                  <a:pt x="37724" y="317721"/>
                  <a:pt x="47282" y="468528"/>
                </a:cubicBezTo>
                <a:cubicBezTo>
                  <a:pt x="56840" y="619335"/>
                  <a:pt x="187469" y="830678"/>
                  <a:pt x="193841" y="905019"/>
                </a:cubicBezTo>
                <a:cubicBezTo>
                  <a:pt x="200213" y="979361"/>
                  <a:pt x="23387" y="805189"/>
                  <a:pt x="85515" y="914577"/>
                </a:cubicBezTo>
                <a:cubicBezTo>
                  <a:pt x="147643" y="1023965"/>
                  <a:pt x="456691" y="1433905"/>
                  <a:pt x="566610" y="1561347"/>
                </a:cubicBezTo>
                <a:cubicBezTo>
                  <a:pt x="676529" y="1688790"/>
                  <a:pt x="769457" y="1723306"/>
                  <a:pt x="745030" y="1679232"/>
                </a:cubicBezTo>
                <a:cubicBezTo>
                  <a:pt x="720604" y="1635158"/>
                  <a:pt x="521474" y="1421161"/>
                  <a:pt x="420051" y="1296904"/>
                </a:cubicBezTo>
                <a:cubicBezTo>
                  <a:pt x="318628" y="1172648"/>
                  <a:pt x="206054" y="1110520"/>
                  <a:pt x="136492" y="933693"/>
                </a:cubicBezTo>
                <a:cubicBezTo>
                  <a:pt x="66930" y="756866"/>
                  <a:pt x="16483" y="323031"/>
                  <a:pt x="2677" y="235945"/>
                </a:cubicBezTo>
                <a:cubicBezTo>
                  <a:pt x="-11129" y="148859"/>
                  <a:pt x="31883" y="451536"/>
                  <a:pt x="53654" y="411179"/>
                </a:cubicBezTo>
                <a:cubicBezTo>
                  <a:pt x="75425" y="370822"/>
                  <a:pt x="137554" y="-9381"/>
                  <a:pt x="1364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96FF230B-A31E-1E6D-0ADD-D698E823882D}"/>
              </a:ext>
            </a:extLst>
          </p:cNvPr>
          <p:cNvSpPr/>
          <p:nvPr/>
        </p:nvSpPr>
        <p:spPr>
          <a:xfrm>
            <a:off x="3991089" y="2311653"/>
            <a:ext cx="1259547" cy="412540"/>
          </a:xfrm>
          <a:custGeom>
            <a:avLst/>
            <a:gdLst>
              <a:gd name="connsiteX0" fmla="*/ 1048 w 1259547"/>
              <a:gd name="connsiteY0" fmla="*/ 122499 h 412540"/>
              <a:gd name="connsiteX1" fmla="*/ 488515 w 1259547"/>
              <a:gd name="connsiteY1" fmla="*/ 87452 h 412540"/>
              <a:gd name="connsiteX2" fmla="*/ 791191 w 1259547"/>
              <a:gd name="connsiteY2" fmla="*/ 339151 h 412540"/>
              <a:gd name="connsiteX3" fmla="*/ 752958 w 1259547"/>
              <a:gd name="connsiteY3" fmla="*/ 176662 h 412540"/>
              <a:gd name="connsiteX4" fmla="*/ 1259542 w 1259547"/>
              <a:gd name="connsiteY4" fmla="*/ 412431 h 412540"/>
              <a:gd name="connsiteX5" fmla="*/ 762517 w 1259547"/>
              <a:gd name="connsiteY5" fmla="*/ 141615 h 412540"/>
              <a:gd name="connsiteX6" fmla="*/ 319654 w 1259547"/>
              <a:gd name="connsiteY6" fmla="*/ 1429 h 412540"/>
              <a:gd name="connsiteX7" fmla="*/ 357887 w 1259547"/>
              <a:gd name="connsiteY7" fmla="*/ 71522 h 412540"/>
              <a:gd name="connsiteX8" fmla="*/ 1048 w 1259547"/>
              <a:gd name="connsiteY8" fmla="*/ 122499 h 4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547" h="412540">
                <a:moveTo>
                  <a:pt x="1048" y="122499"/>
                </a:moveTo>
                <a:cubicBezTo>
                  <a:pt x="22819" y="125154"/>
                  <a:pt x="356825" y="51343"/>
                  <a:pt x="488515" y="87452"/>
                </a:cubicBezTo>
                <a:cubicBezTo>
                  <a:pt x="620206" y="123561"/>
                  <a:pt x="747117" y="324283"/>
                  <a:pt x="791191" y="339151"/>
                </a:cubicBezTo>
                <a:cubicBezTo>
                  <a:pt x="835265" y="354019"/>
                  <a:pt x="674900" y="164449"/>
                  <a:pt x="752958" y="176662"/>
                </a:cubicBezTo>
                <a:cubicBezTo>
                  <a:pt x="831016" y="188875"/>
                  <a:pt x="1257949" y="418272"/>
                  <a:pt x="1259542" y="412431"/>
                </a:cubicBezTo>
                <a:cubicBezTo>
                  <a:pt x="1261135" y="406590"/>
                  <a:pt x="919165" y="210115"/>
                  <a:pt x="762517" y="141615"/>
                </a:cubicBezTo>
                <a:cubicBezTo>
                  <a:pt x="605869" y="73115"/>
                  <a:pt x="387092" y="13111"/>
                  <a:pt x="319654" y="1429"/>
                </a:cubicBezTo>
                <a:cubicBezTo>
                  <a:pt x="252216" y="-10253"/>
                  <a:pt x="412581" y="52937"/>
                  <a:pt x="357887" y="71522"/>
                </a:cubicBezTo>
                <a:cubicBezTo>
                  <a:pt x="303193" y="90107"/>
                  <a:pt x="-20723" y="119844"/>
                  <a:pt x="1048" y="12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A102A753-D08A-0753-BA4E-58DA37A2D87E}"/>
              </a:ext>
            </a:extLst>
          </p:cNvPr>
          <p:cNvSpPr/>
          <p:nvPr/>
        </p:nvSpPr>
        <p:spPr>
          <a:xfrm>
            <a:off x="5657390" y="3592831"/>
            <a:ext cx="76332" cy="1109115"/>
          </a:xfrm>
          <a:custGeom>
            <a:avLst/>
            <a:gdLst>
              <a:gd name="connsiteX0" fmla="*/ 29732 w 76332"/>
              <a:gd name="connsiteY0" fmla="*/ 4234 h 1109115"/>
              <a:gd name="connsiteX1" fmla="*/ 55220 w 76332"/>
              <a:gd name="connsiteY1" fmla="*/ 450283 h 1109115"/>
              <a:gd name="connsiteX2" fmla="*/ 52034 w 76332"/>
              <a:gd name="connsiteY2" fmla="*/ 606400 h 1109115"/>
              <a:gd name="connsiteX3" fmla="*/ 1057 w 76332"/>
              <a:gd name="connsiteY3" fmla="*/ 450283 h 1109115"/>
              <a:gd name="connsiteX4" fmla="*/ 16988 w 76332"/>
              <a:gd name="connsiteY4" fmla="*/ 912262 h 1109115"/>
              <a:gd name="connsiteX5" fmla="*/ 10616 w 76332"/>
              <a:gd name="connsiteY5" fmla="*/ 1106612 h 1109115"/>
              <a:gd name="connsiteX6" fmla="*/ 4243 w 76332"/>
              <a:gd name="connsiteY6" fmla="*/ 791191 h 1109115"/>
              <a:gd name="connsiteX7" fmla="*/ 67965 w 76332"/>
              <a:gd name="connsiteY7" fmla="*/ 377003 h 1109115"/>
              <a:gd name="connsiteX8" fmla="*/ 67965 w 76332"/>
              <a:gd name="connsiteY8" fmla="*/ 233630 h 1109115"/>
              <a:gd name="connsiteX9" fmla="*/ 29732 w 76332"/>
              <a:gd name="connsiteY9" fmla="*/ 4234 h 11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" h="1109115">
                <a:moveTo>
                  <a:pt x="29732" y="4234"/>
                </a:moveTo>
                <a:cubicBezTo>
                  <a:pt x="27608" y="40343"/>
                  <a:pt x="51503" y="349922"/>
                  <a:pt x="55220" y="450283"/>
                </a:cubicBezTo>
                <a:cubicBezTo>
                  <a:pt x="58937" y="550644"/>
                  <a:pt x="61061" y="606400"/>
                  <a:pt x="52034" y="606400"/>
                </a:cubicBezTo>
                <a:cubicBezTo>
                  <a:pt x="43007" y="606400"/>
                  <a:pt x="6898" y="399306"/>
                  <a:pt x="1057" y="450283"/>
                </a:cubicBezTo>
                <a:cubicBezTo>
                  <a:pt x="-4784" y="501260"/>
                  <a:pt x="15395" y="802874"/>
                  <a:pt x="16988" y="912262"/>
                </a:cubicBezTo>
                <a:cubicBezTo>
                  <a:pt x="18581" y="1021650"/>
                  <a:pt x="12740" y="1126790"/>
                  <a:pt x="10616" y="1106612"/>
                </a:cubicBezTo>
                <a:cubicBezTo>
                  <a:pt x="8492" y="1086434"/>
                  <a:pt x="-5315" y="912792"/>
                  <a:pt x="4243" y="791191"/>
                </a:cubicBezTo>
                <a:cubicBezTo>
                  <a:pt x="13801" y="669590"/>
                  <a:pt x="57345" y="469930"/>
                  <a:pt x="67965" y="377003"/>
                </a:cubicBezTo>
                <a:cubicBezTo>
                  <a:pt x="78585" y="284076"/>
                  <a:pt x="79647" y="294165"/>
                  <a:pt x="67965" y="233630"/>
                </a:cubicBezTo>
                <a:cubicBezTo>
                  <a:pt x="56283" y="173095"/>
                  <a:pt x="31856" y="-31875"/>
                  <a:pt x="29732" y="4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08E3D059-7B72-6CB2-6CED-41C95DA24421}"/>
              </a:ext>
            </a:extLst>
          </p:cNvPr>
          <p:cNvSpPr/>
          <p:nvPr/>
        </p:nvSpPr>
        <p:spPr>
          <a:xfrm>
            <a:off x="4788079" y="2614242"/>
            <a:ext cx="1355512" cy="1491824"/>
          </a:xfrm>
          <a:custGeom>
            <a:avLst/>
            <a:gdLst>
              <a:gd name="connsiteX0" fmla="*/ 19690 w 1355512"/>
              <a:gd name="connsiteY0" fmla="*/ 11074 h 1491824"/>
              <a:gd name="connsiteX1" fmla="*/ 83411 w 1355512"/>
              <a:gd name="connsiteY1" fmla="*/ 55679 h 1491824"/>
              <a:gd name="connsiteX2" fmla="*/ 854438 w 1355512"/>
              <a:gd name="connsiteY2" fmla="*/ 555890 h 1491824"/>
              <a:gd name="connsiteX3" fmla="*/ 1131626 w 1355512"/>
              <a:gd name="connsiteY3" fmla="*/ 966892 h 1491824"/>
              <a:gd name="connsiteX4" fmla="*/ 1096579 w 1355512"/>
              <a:gd name="connsiteY4" fmla="*/ 868125 h 1491824"/>
              <a:gd name="connsiteX5" fmla="*/ 1354650 w 1355512"/>
              <a:gd name="connsiteY5" fmla="*/ 1489407 h 1491824"/>
              <a:gd name="connsiteX6" fmla="*/ 1173044 w 1355512"/>
              <a:gd name="connsiteY6" fmla="*/ 1065660 h 1491824"/>
              <a:gd name="connsiteX7" fmla="*/ 978695 w 1355512"/>
              <a:gd name="connsiteY7" fmla="*/ 619612 h 1491824"/>
              <a:gd name="connsiteX8" fmla="*/ 736554 w 1355512"/>
              <a:gd name="connsiteY8" fmla="*/ 230912 h 1491824"/>
              <a:gd name="connsiteX9" fmla="*/ 956392 w 1355512"/>
              <a:gd name="connsiteY9" fmla="*/ 600495 h 1491824"/>
              <a:gd name="connsiteX10" fmla="*/ 609111 w 1355512"/>
              <a:gd name="connsiteY10" fmla="*/ 297819 h 1491824"/>
              <a:gd name="connsiteX11" fmla="*/ 201295 w 1355512"/>
              <a:gd name="connsiteY11" fmla="*/ 68423 h 1491824"/>
              <a:gd name="connsiteX12" fmla="*/ 494413 w 1355512"/>
              <a:gd name="connsiteY12" fmla="*/ 301005 h 1491824"/>
              <a:gd name="connsiteX13" fmla="*/ 19690 w 1355512"/>
              <a:gd name="connsiteY13" fmla="*/ 11074 h 14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512" h="1491824">
                <a:moveTo>
                  <a:pt x="19690" y="11074"/>
                </a:moveTo>
                <a:cubicBezTo>
                  <a:pt x="-48810" y="-29814"/>
                  <a:pt x="83411" y="55679"/>
                  <a:pt x="83411" y="55679"/>
                </a:cubicBezTo>
                <a:cubicBezTo>
                  <a:pt x="222536" y="146482"/>
                  <a:pt x="679736" y="404021"/>
                  <a:pt x="854438" y="555890"/>
                </a:cubicBezTo>
                <a:cubicBezTo>
                  <a:pt x="1029141" y="707759"/>
                  <a:pt x="1091269" y="914853"/>
                  <a:pt x="1131626" y="966892"/>
                </a:cubicBezTo>
                <a:cubicBezTo>
                  <a:pt x="1171983" y="1018931"/>
                  <a:pt x="1059408" y="781039"/>
                  <a:pt x="1096579" y="868125"/>
                </a:cubicBezTo>
                <a:cubicBezTo>
                  <a:pt x="1133750" y="955211"/>
                  <a:pt x="1341906" y="1456485"/>
                  <a:pt x="1354650" y="1489407"/>
                </a:cubicBezTo>
                <a:cubicBezTo>
                  <a:pt x="1367394" y="1522329"/>
                  <a:pt x="1235703" y="1210626"/>
                  <a:pt x="1173044" y="1065660"/>
                </a:cubicBezTo>
                <a:cubicBezTo>
                  <a:pt x="1110385" y="920694"/>
                  <a:pt x="1051443" y="758737"/>
                  <a:pt x="978695" y="619612"/>
                </a:cubicBezTo>
                <a:cubicBezTo>
                  <a:pt x="905947" y="480487"/>
                  <a:pt x="740271" y="234098"/>
                  <a:pt x="736554" y="230912"/>
                </a:cubicBezTo>
                <a:cubicBezTo>
                  <a:pt x="732837" y="227726"/>
                  <a:pt x="977633" y="589344"/>
                  <a:pt x="956392" y="600495"/>
                </a:cubicBezTo>
                <a:cubicBezTo>
                  <a:pt x="935152" y="611646"/>
                  <a:pt x="734961" y="386498"/>
                  <a:pt x="609111" y="297819"/>
                </a:cubicBezTo>
                <a:cubicBezTo>
                  <a:pt x="483262" y="209140"/>
                  <a:pt x="220411" y="67892"/>
                  <a:pt x="201295" y="68423"/>
                </a:cubicBezTo>
                <a:cubicBezTo>
                  <a:pt x="182179" y="68954"/>
                  <a:pt x="527336" y="311625"/>
                  <a:pt x="494413" y="301005"/>
                </a:cubicBezTo>
                <a:cubicBezTo>
                  <a:pt x="461490" y="290385"/>
                  <a:pt x="88190" y="51962"/>
                  <a:pt x="19690" y="1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E44FF12B-E9FA-DAB8-B6FE-0DEBBAB21E1B}"/>
              </a:ext>
            </a:extLst>
          </p:cNvPr>
          <p:cNvSpPr/>
          <p:nvPr/>
        </p:nvSpPr>
        <p:spPr>
          <a:xfrm>
            <a:off x="5651605" y="3546401"/>
            <a:ext cx="131268" cy="1098644"/>
          </a:xfrm>
          <a:custGeom>
            <a:avLst/>
            <a:gdLst>
              <a:gd name="connsiteX0" fmla="*/ 25959 w 131268"/>
              <a:gd name="connsiteY0" fmla="*/ 6059 h 1098644"/>
              <a:gd name="connsiteX1" fmla="*/ 89680 w 131268"/>
              <a:gd name="connsiteY1" fmla="*/ 767528 h 1098644"/>
              <a:gd name="connsiteX2" fmla="*/ 470 w 131268"/>
              <a:gd name="connsiteY2" fmla="*/ 1089320 h 1098644"/>
              <a:gd name="connsiteX3" fmla="*/ 57819 w 131268"/>
              <a:gd name="connsiteY3" fmla="*/ 984180 h 1098644"/>
              <a:gd name="connsiteX4" fmla="*/ 131099 w 131268"/>
              <a:gd name="connsiteY4" fmla="*/ 697435 h 1098644"/>
              <a:gd name="connsiteX5" fmla="*/ 76936 w 131268"/>
              <a:gd name="connsiteY5" fmla="*/ 426619 h 1098644"/>
              <a:gd name="connsiteX6" fmla="*/ 25959 w 131268"/>
              <a:gd name="connsiteY6" fmla="*/ 6059 h 10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8" h="1098644">
                <a:moveTo>
                  <a:pt x="25959" y="6059"/>
                </a:moveTo>
                <a:cubicBezTo>
                  <a:pt x="28083" y="62877"/>
                  <a:pt x="93928" y="586985"/>
                  <a:pt x="89680" y="767528"/>
                </a:cubicBezTo>
                <a:cubicBezTo>
                  <a:pt x="85432" y="948071"/>
                  <a:pt x="5780" y="1053211"/>
                  <a:pt x="470" y="1089320"/>
                </a:cubicBezTo>
                <a:cubicBezTo>
                  <a:pt x="-4840" y="1125429"/>
                  <a:pt x="36048" y="1049494"/>
                  <a:pt x="57819" y="984180"/>
                </a:cubicBezTo>
                <a:cubicBezTo>
                  <a:pt x="79591" y="918866"/>
                  <a:pt x="127913" y="790362"/>
                  <a:pt x="131099" y="697435"/>
                </a:cubicBezTo>
                <a:cubicBezTo>
                  <a:pt x="134285" y="604508"/>
                  <a:pt x="91804" y="545565"/>
                  <a:pt x="76936" y="426619"/>
                </a:cubicBezTo>
                <a:cubicBezTo>
                  <a:pt x="62068" y="307673"/>
                  <a:pt x="23835" y="-50759"/>
                  <a:pt x="25959" y="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BCB99264-F7D8-B452-8C30-22368E6944C6}"/>
              </a:ext>
            </a:extLst>
          </p:cNvPr>
          <p:cNvSpPr/>
          <p:nvPr/>
        </p:nvSpPr>
        <p:spPr>
          <a:xfrm>
            <a:off x="5617563" y="3936660"/>
            <a:ext cx="331307" cy="1146849"/>
          </a:xfrm>
          <a:custGeom>
            <a:avLst/>
            <a:gdLst>
              <a:gd name="connsiteX0" fmla="*/ 155583 w 331307"/>
              <a:gd name="connsiteY0" fmla="*/ 1314 h 1146849"/>
              <a:gd name="connsiteX1" fmla="*/ 130094 w 331307"/>
              <a:gd name="connsiteY1" fmla="*/ 664015 h 1146849"/>
              <a:gd name="connsiteX2" fmla="*/ 88675 w 331307"/>
              <a:gd name="connsiteY2" fmla="*/ 829690 h 1146849"/>
              <a:gd name="connsiteX3" fmla="*/ 168327 w 331307"/>
              <a:gd name="connsiteY3" fmla="*/ 750038 h 1146849"/>
              <a:gd name="connsiteX4" fmla="*/ 2652 w 331307"/>
              <a:gd name="connsiteY4" fmla="*/ 1138738 h 1146849"/>
              <a:gd name="connsiteX5" fmla="*/ 85489 w 331307"/>
              <a:gd name="connsiteY5" fmla="*/ 938016 h 1146849"/>
              <a:gd name="connsiteX6" fmla="*/ 330816 w 331307"/>
              <a:gd name="connsiteY6" fmla="*/ 93709 h 1146849"/>
              <a:gd name="connsiteX7" fmla="*/ 149211 w 331307"/>
              <a:gd name="connsiteY7" fmla="*/ 482409 h 1146849"/>
              <a:gd name="connsiteX8" fmla="*/ 155583 w 331307"/>
              <a:gd name="connsiteY8" fmla="*/ 1314 h 11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7" h="1146849">
                <a:moveTo>
                  <a:pt x="155583" y="1314"/>
                </a:moveTo>
                <a:cubicBezTo>
                  <a:pt x="152397" y="31582"/>
                  <a:pt x="141245" y="525952"/>
                  <a:pt x="130094" y="664015"/>
                </a:cubicBezTo>
                <a:cubicBezTo>
                  <a:pt x="118943" y="802078"/>
                  <a:pt x="82303" y="815353"/>
                  <a:pt x="88675" y="829690"/>
                </a:cubicBezTo>
                <a:cubicBezTo>
                  <a:pt x="95047" y="844027"/>
                  <a:pt x="182664" y="698530"/>
                  <a:pt x="168327" y="750038"/>
                </a:cubicBezTo>
                <a:cubicBezTo>
                  <a:pt x="153990" y="801546"/>
                  <a:pt x="16458" y="1107408"/>
                  <a:pt x="2652" y="1138738"/>
                </a:cubicBezTo>
                <a:cubicBezTo>
                  <a:pt x="-11154" y="1170068"/>
                  <a:pt x="30795" y="1112187"/>
                  <a:pt x="85489" y="938016"/>
                </a:cubicBezTo>
                <a:cubicBezTo>
                  <a:pt x="140183" y="763845"/>
                  <a:pt x="320196" y="169643"/>
                  <a:pt x="330816" y="93709"/>
                </a:cubicBezTo>
                <a:cubicBezTo>
                  <a:pt x="341436" y="17775"/>
                  <a:pt x="176823" y="491436"/>
                  <a:pt x="149211" y="482409"/>
                </a:cubicBezTo>
                <a:cubicBezTo>
                  <a:pt x="121599" y="473382"/>
                  <a:pt x="158769" y="-28954"/>
                  <a:pt x="155583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99B49C4B-4D5F-758C-2FB6-387452D596BF}"/>
              </a:ext>
            </a:extLst>
          </p:cNvPr>
          <p:cNvSpPr/>
          <p:nvPr/>
        </p:nvSpPr>
        <p:spPr>
          <a:xfrm>
            <a:off x="5707860" y="3360492"/>
            <a:ext cx="405672" cy="1456630"/>
          </a:xfrm>
          <a:custGeom>
            <a:avLst/>
            <a:gdLst>
              <a:gd name="connsiteX0" fmla="*/ 1564 w 405672"/>
              <a:gd name="connsiteY0" fmla="*/ 7176 h 1456630"/>
              <a:gd name="connsiteX1" fmla="*/ 100332 w 405672"/>
              <a:gd name="connsiteY1" fmla="*/ 112316 h 1456630"/>
              <a:gd name="connsiteX2" fmla="*/ 390264 w 405672"/>
              <a:gd name="connsiteY2" fmla="*/ 717668 h 1456630"/>
              <a:gd name="connsiteX3" fmla="*/ 367962 w 405672"/>
              <a:gd name="connsiteY3" fmla="*/ 1058577 h 1456630"/>
              <a:gd name="connsiteX4" fmla="*/ 387078 w 405672"/>
              <a:gd name="connsiteY4" fmla="*/ 902460 h 1456630"/>
              <a:gd name="connsiteX5" fmla="*/ 329729 w 405672"/>
              <a:gd name="connsiteY5" fmla="*/ 1450463 h 1456630"/>
              <a:gd name="connsiteX6" fmla="*/ 342473 w 405672"/>
              <a:gd name="connsiteY6" fmla="*/ 1144601 h 1456630"/>
              <a:gd name="connsiteX7" fmla="*/ 316985 w 405672"/>
              <a:gd name="connsiteY7" fmla="*/ 357643 h 1456630"/>
              <a:gd name="connsiteX8" fmla="*/ 288310 w 405672"/>
              <a:gd name="connsiteY8" fmla="*/ 414992 h 1456630"/>
              <a:gd name="connsiteX9" fmla="*/ 164054 w 405672"/>
              <a:gd name="connsiteY9" fmla="*/ 211084 h 1456630"/>
              <a:gd name="connsiteX10" fmla="*/ 1564 w 405672"/>
              <a:gd name="connsiteY10" fmla="*/ 7176 h 14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672" h="1456630">
                <a:moveTo>
                  <a:pt x="1564" y="7176"/>
                </a:moveTo>
                <a:cubicBezTo>
                  <a:pt x="-9056" y="-9285"/>
                  <a:pt x="35549" y="-6099"/>
                  <a:pt x="100332" y="112316"/>
                </a:cubicBezTo>
                <a:cubicBezTo>
                  <a:pt x="165115" y="230731"/>
                  <a:pt x="345659" y="559958"/>
                  <a:pt x="390264" y="717668"/>
                </a:cubicBezTo>
                <a:cubicBezTo>
                  <a:pt x="434869" y="875378"/>
                  <a:pt x="368493" y="1027778"/>
                  <a:pt x="367962" y="1058577"/>
                </a:cubicBezTo>
                <a:cubicBezTo>
                  <a:pt x="367431" y="1089376"/>
                  <a:pt x="393450" y="837146"/>
                  <a:pt x="387078" y="902460"/>
                </a:cubicBezTo>
                <a:cubicBezTo>
                  <a:pt x="380706" y="967774"/>
                  <a:pt x="337163" y="1410106"/>
                  <a:pt x="329729" y="1450463"/>
                </a:cubicBezTo>
                <a:cubicBezTo>
                  <a:pt x="322295" y="1490820"/>
                  <a:pt x="344597" y="1326738"/>
                  <a:pt x="342473" y="1144601"/>
                </a:cubicBezTo>
                <a:cubicBezTo>
                  <a:pt x="340349" y="962464"/>
                  <a:pt x="326012" y="479245"/>
                  <a:pt x="316985" y="357643"/>
                </a:cubicBezTo>
                <a:cubicBezTo>
                  <a:pt x="307958" y="236041"/>
                  <a:pt x="313798" y="439418"/>
                  <a:pt x="288310" y="414992"/>
                </a:cubicBezTo>
                <a:cubicBezTo>
                  <a:pt x="262822" y="390566"/>
                  <a:pt x="206535" y="278522"/>
                  <a:pt x="164054" y="211084"/>
                </a:cubicBezTo>
                <a:cubicBezTo>
                  <a:pt x="121573" y="143646"/>
                  <a:pt x="12184" y="23637"/>
                  <a:pt x="1564" y="7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5C785F3B-F7E4-2449-ABB5-39BDB6CDF711}"/>
              </a:ext>
            </a:extLst>
          </p:cNvPr>
          <p:cNvSpPr/>
          <p:nvPr/>
        </p:nvSpPr>
        <p:spPr>
          <a:xfrm>
            <a:off x="5799762" y="3753367"/>
            <a:ext cx="346198" cy="1745397"/>
          </a:xfrm>
          <a:custGeom>
            <a:avLst/>
            <a:gdLst>
              <a:gd name="connsiteX0" fmla="*/ 24361 w 346198"/>
              <a:gd name="connsiteY0" fmla="*/ 6187 h 1745397"/>
              <a:gd name="connsiteX1" fmla="*/ 177292 w 346198"/>
              <a:gd name="connsiteY1" fmla="*/ 872796 h 1745397"/>
              <a:gd name="connsiteX2" fmla="*/ 107198 w 346198"/>
              <a:gd name="connsiteY2" fmla="*/ 1200961 h 1745397"/>
              <a:gd name="connsiteX3" fmla="*/ 154989 w 346198"/>
              <a:gd name="connsiteY3" fmla="*/ 1175472 h 1745397"/>
              <a:gd name="connsiteX4" fmla="*/ 21175 w 346198"/>
              <a:gd name="connsiteY4" fmla="*/ 1710731 h 1745397"/>
              <a:gd name="connsiteX5" fmla="*/ 17989 w 346198"/>
              <a:gd name="connsiteY5" fmla="*/ 1637451 h 1745397"/>
              <a:gd name="connsiteX6" fmla="*/ 193222 w 346198"/>
              <a:gd name="connsiteY6" fmla="*/ 1188216 h 1745397"/>
              <a:gd name="connsiteX7" fmla="*/ 346153 w 346198"/>
              <a:gd name="connsiteY7" fmla="*/ 659330 h 1745397"/>
              <a:gd name="connsiteX8" fmla="*/ 209152 w 346198"/>
              <a:gd name="connsiteY8" fmla="*/ 1134053 h 1745397"/>
              <a:gd name="connsiteX9" fmla="*/ 186850 w 346198"/>
              <a:gd name="connsiteY9" fmla="*/ 570120 h 1745397"/>
              <a:gd name="connsiteX10" fmla="*/ 104012 w 346198"/>
              <a:gd name="connsiteY10" fmla="*/ 302491 h 1745397"/>
              <a:gd name="connsiteX11" fmla="*/ 161361 w 346198"/>
              <a:gd name="connsiteY11" fmla="*/ 474538 h 1745397"/>
              <a:gd name="connsiteX12" fmla="*/ 24361 w 346198"/>
              <a:gd name="connsiteY12" fmla="*/ 6187 h 17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98" h="1745397">
                <a:moveTo>
                  <a:pt x="24361" y="6187"/>
                </a:moveTo>
                <a:cubicBezTo>
                  <a:pt x="27016" y="72563"/>
                  <a:pt x="163486" y="673667"/>
                  <a:pt x="177292" y="872796"/>
                </a:cubicBezTo>
                <a:cubicBezTo>
                  <a:pt x="191098" y="1071925"/>
                  <a:pt x="110915" y="1150515"/>
                  <a:pt x="107198" y="1200961"/>
                </a:cubicBezTo>
                <a:cubicBezTo>
                  <a:pt x="103481" y="1251407"/>
                  <a:pt x="169326" y="1090510"/>
                  <a:pt x="154989" y="1175472"/>
                </a:cubicBezTo>
                <a:cubicBezTo>
                  <a:pt x="140652" y="1260434"/>
                  <a:pt x="44008" y="1633735"/>
                  <a:pt x="21175" y="1710731"/>
                </a:cubicBezTo>
                <a:cubicBezTo>
                  <a:pt x="-1658" y="1787727"/>
                  <a:pt x="-10686" y="1724537"/>
                  <a:pt x="17989" y="1637451"/>
                </a:cubicBezTo>
                <a:cubicBezTo>
                  <a:pt x="46664" y="1550365"/>
                  <a:pt x="138528" y="1351236"/>
                  <a:pt x="193222" y="1188216"/>
                </a:cubicBezTo>
                <a:cubicBezTo>
                  <a:pt x="247916" y="1025196"/>
                  <a:pt x="343498" y="668357"/>
                  <a:pt x="346153" y="659330"/>
                </a:cubicBezTo>
                <a:cubicBezTo>
                  <a:pt x="348808" y="650303"/>
                  <a:pt x="235702" y="1148921"/>
                  <a:pt x="209152" y="1134053"/>
                </a:cubicBezTo>
                <a:cubicBezTo>
                  <a:pt x="182602" y="1119185"/>
                  <a:pt x="204373" y="708714"/>
                  <a:pt x="186850" y="570120"/>
                </a:cubicBezTo>
                <a:cubicBezTo>
                  <a:pt x="169327" y="431526"/>
                  <a:pt x="108260" y="318421"/>
                  <a:pt x="104012" y="302491"/>
                </a:cubicBezTo>
                <a:cubicBezTo>
                  <a:pt x="99764" y="286561"/>
                  <a:pt x="174105" y="520736"/>
                  <a:pt x="161361" y="474538"/>
                </a:cubicBezTo>
                <a:cubicBezTo>
                  <a:pt x="148617" y="428340"/>
                  <a:pt x="21706" y="-60189"/>
                  <a:pt x="24361" y="6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C8019EC2-CFAD-192A-50A3-81F435A4ACA9}"/>
              </a:ext>
            </a:extLst>
          </p:cNvPr>
          <p:cNvSpPr/>
          <p:nvPr/>
        </p:nvSpPr>
        <p:spPr>
          <a:xfrm>
            <a:off x="5231461" y="4994662"/>
            <a:ext cx="738019" cy="1447271"/>
          </a:xfrm>
          <a:custGeom>
            <a:avLst/>
            <a:gdLst>
              <a:gd name="connsiteX0" fmla="*/ 736034 w 738019"/>
              <a:gd name="connsiteY0" fmla="*/ 1084 h 1447271"/>
              <a:gd name="connsiteX1" fmla="*/ 551243 w 738019"/>
              <a:gd name="connsiteY1" fmla="*/ 294202 h 1447271"/>
              <a:gd name="connsiteX2" fmla="*/ 576731 w 738019"/>
              <a:gd name="connsiteY2" fmla="*/ 440761 h 1447271"/>
              <a:gd name="connsiteX3" fmla="*/ 376009 w 738019"/>
              <a:gd name="connsiteY3" fmla="*/ 909112 h 1447271"/>
              <a:gd name="connsiteX4" fmla="*/ 414242 w 738019"/>
              <a:gd name="connsiteY4" fmla="*/ 810344 h 1447271"/>
              <a:gd name="connsiteX5" fmla="*/ 6426 w 738019"/>
              <a:gd name="connsiteY5" fmla="*/ 1434813 h 1447271"/>
              <a:gd name="connsiteX6" fmla="*/ 188032 w 738019"/>
              <a:gd name="connsiteY6" fmla="*/ 1151253 h 1447271"/>
              <a:gd name="connsiteX7" fmla="*/ 500266 w 738019"/>
              <a:gd name="connsiteY7" fmla="*/ 262341 h 1447271"/>
              <a:gd name="connsiteX8" fmla="*/ 414242 w 738019"/>
              <a:gd name="connsiteY8" fmla="*/ 408900 h 1447271"/>
              <a:gd name="connsiteX9" fmla="*/ 736034 w 738019"/>
              <a:gd name="connsiteY9" fmla="*/ 1084 h 14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19" h="1447271">
                <a:moveTo>
                  <a:pt x="736034" y="1084"/>
                </a:moveTo>
                <a:cubicBezTo>
                  <a:pt x="758867" y="-18032"/>
                  <a:pt x="577793" y="220923"/>
                  <a:pt x="551243" y="294202"/>
                </a:cubicBezTo>
                <a:cubicBezTo>
                  <a:pt x="524693" y="367481"/>
                  <a:pt x="605937" y="338276"/>
                  <a:pt x="576731" y="440761"/>
                </a:cubicBezTo>
                <a:cubicBezTo>
                  <a:pt x="547525" y="543246"/>
                  <a:pt x="403090" y="847515"/>
                  <a:pt x="376009" y="909112"/>
                </a:cubicBezTo>
                <a:cubicBezTo>
                  <a:pt x="348928" y="970709"/>
                  <a:pt x="475839" y="722727"/>
                  <a:pt x="414242" y="810344"/>
                </a:cubicBezTo>
                <a:cubicBezTo>
                  <a:pt x="352645" y="897961"/>
                  <a:pt x="44128" y="1377995"/>
                  <a:pt x="6426" y="1434813"/>
                </a:cubicBezTo>
                <a:cubicBezTo>
                  <a:pt x="-31276" y="1491631"/>
                  <a:pt x="105725" y="1346665"/>
                  <a:pt x="188032" y="1151253"/>
                </a:cubicBezTo>
                <a:cubicBezTo>
                  <a:pt x="270339" y="955841"/>
                  <a:pt x="462564" y="386067"/>
                  <a:pt x="500266" y="262341"/>
                </a:cubicBezTo>
                <a:cubicBezTo>
                  <a:pt x="537968" y="138616"/>
                  <a:pt x="373885" y="452974"/>
                  <a:pt x="414242" y="408900"/>
                </a:cubicBezTo>
                <a:cubicBezTo>
                  <a:pt x="454599" y="364826"/>
                  <a:pt x="713201" y="20200"/>
                  <a:pt x="736034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F19E2767-41FD-D3BC-CA40-175CF695D6F4}"/>
              </a:ext>
            </a:extLst>
          </p:cNvPr>
          <p:cNvSpPr/>
          <p:nvPr/>
        </p:nvSpPr>
        <p:spPr>
          <a:xfrm>
            <a:off x="3463158" y="2762920"/>
            <a:ext cx="1090191" cy="1621585"/>
          </a:xfrm>
          <a:custGeom>
            <a:avLst/>
            <a:gdLst>
              <a:gd name="connsiteX0" fmla="*/ 1083790 w 1090191"/>
              <a:gd name="connsiteY0" fmla="*/ 17858 h 1621585"/>
              <a:gd name="connsiteX1" fmla="*/ 457489 w 1090191"/>
              <a:gd name="connsiteY1" fmla="*/ 969836 h 1621585"/>
              <a:gd name="connsiteX2" fmla="*/ 319702 w 1090191"/>
              <a:gd name="connsiteY2" fmla="*/ 1401984 h 1621585"/>
              <a:gd name="connsiteX3" fmla="*/ 376069 w 1090191"/>
              <a:gd name="connsiteY3" fmla="*/ 1257935 h 1621585"/>
              <a:gd name="connsiteX4" fmla="*/ 289 w 1090191"/>
              <a:gd name="connsiteY4" fmla="*/ 1621190 h 1621585"/>
              <a:gd name="connsiteX5" fmla="*/ 444963 w 1090191"/>
              <a:gd name="connsiteY5" fmla="*/ 1176516 h 1621585"/>
              <a:gd name="connsiteX6" fmla="*/ 839532 w 1090191"/>
              <a:gd name="connsiteY6" fmla="*/ 700527 h 1621585"/>
              <a:gd name="connsiteX7" fmla="*/ 338491 w 1090191"/>
              <a:gd name="connsiteY7" fmla="*/ 1232883 h 1621585"/>
              <a:gd name="connsiteX8" fmla="*/ 758113 w 1090191"/>
              <a:gd name="connsiteY8" fmla="*/ 412428 h 1621585"/>
              <a:gd name="connsiteX9" fmla="*/ 1083790 w 1090191"/>
              <a:gd name="connsiteY9" fmla="*/ 17858 h 16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91" h="1621585">
                <a:moveTo>
                  <a:pt x="1083790" y="17858"/>
                </a:moveTo>
                <a:cubicBezTo>
                  <a:pt x="1033686" y="110759"/>
                  <a:pt x="584837" y="739148"/>
                  <a:pt x="457489" y="969836"/>
                </a:cubicBezTo>
                <a:cubicBezTo>
                  <a:pt x="330141" y="1200524"/>
                  <a:pt x="333272" y="1353968"/>
                  <a:pt x="319702" y="1401984"/>
                </a:cubicBezTo>
                <a:cubicBezTo>
                  <a:pt x="306132" y="1450000"/>
                  <a:pt x="429304" y="1221401"/>
                  <a:pt x="376069" y="1257935"/>
                </a:cubicBezTo>
                <a:cubicBezTo>
                  <a:pt x="322834" y="1294469"/>
                  <a:pt x="-11193" y="1634760"/>
                  <a:pt x="289" y="1621190"/>
                </a:cubicBezTo>
                <a:cubicBezTo>
                  <a:pt x="11771" y="1607620"/>
                  <a:pt x="305089" y="1329960"/>
                  <a:pt x="444963" y="1176516"/>
                </a:cubicBezTo>
                <a:cubicBezTo>
                  <a:pt x="584837" y="1023072"/>
                  <a:pt x="857277" y="691133"/>
                  <a:pt x="839532" y="700527"/>
                </a:cubicBezTo>
                <a:cubicBezTo>
                  <a:pt x="821787" y="709922"/>
                  <a:pt x="352061" y="1280899"/>
                  <a:pt x="338491" y="1232883"/>
                </a:cubicBezTo>
                <a:cubicBezTo>
                  <a:pt x="324921" y="1184867"/>
                  <a:pt x="639116" y="609713"/>
                  <a:pt x="758113" y="412428"/>
                </a:cubicBezTo>
                <a:cubicBezTo>
                  <a:pt x="877110" y="215143"/>
                  <a:pt x="1133894" y="-75043"/>
                  <a:pt x="1083790" y="17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C1D0271D-04E2-AA8F-0219-6DBE8F257172}"/>
              </a:ext>
            </a:extLst>
          </p:cNvPr>
          <p:cNvSpPr/>
          <p:nvPr/>
        </p:nvSpPr>
        <p:spPr>
          <a:xfrm>
            <a:off x="4102575" y="2885930"/>
            <a:ext cx="544931" cy="1344512"/>
          </a:xfrm>
          <a:custGeom>
            <a:avLst/>
            <a:gdLst>
              <a:gd name="connsiteX0" fmla="*/ 544581 w 544931"/>
              <a:gd name="connsiteY0" fmla="*/ 1319 h 1344512"/>
              <a:gd name="connsiteX1" fmla="*/ 162537 w 544931"/>
              <a:gd name="connsiteY1" fmla="*/ 621358 h 1344512"/>
              <a:gd name="connsiteX2" fmla="*/ 137485 w 544931"/>
              <a:gd name="connsiteY2" fmla="*/ 1310289 h 1344512"/>
              <a:gd name="connsiteX3" fmla="*/ 112433 w 544931"/>
              <a:gd name="connsiteY3" fmla="*/ 1166240 h 1344512"/>
              <a:gd name="connsiteX4" fmla="*/ 87381 w 544931"/>
              <a:gd name="connsiteY4" fmla="*/ 527412 h 1344512"/>
              <a:gd name="connsiteX5" fmla="*/ 5962 w 544931"/>
              <a:gd name="connsiteY5" fmla="*/ 865615 h 1344512"/>
              <a:gd name="connsiteX6" fmla="*/ 269009 w 544931"/>
              <a:gd name="connsiteY6" fmla="*/ 301944 h 1344512"/>
              <a:gd name="connsiteX7" fmla="*/ 87381 w 544931"/>
              <a:gd name="connsiteY7" fmla="*/ 452256 h 1344512"/>
              <a:gd name="connsiteX8" fmla="*/ 544581 w 544931"/>
              <a:gd name="connsiteY8" fmla="*/ 1319 h 13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31" h="1344512">
                <a:moveTo>
                  <a:pt x="544581" y="1319"/>
                </a:moveTo>
                <a:cubicBezTo>
                  <a:pt x="557107" y="29503"/>
                  <a:pt x="230386" y="403196"/>
                  <a:pt x="162537" y="621358"/>
                </a:cubicBezTo>
                <a:cubicBezTo>
                  <a:pt x="94688" y="839520"/>
                  <a:pt x="145836" y="1219475"/>
                  <a:pt x="137485" y="1310289"/>
                </a:cubicBezTo>
                <a:cubicBezTo>
                  <a:pt x="129134" y="1401103"/>
                  <a:pt x="120784" y="1296719"/>
                  <a:pt x="112433" y="1166240"/>
                </a:cubicBezTo>
                <a:cubicBezTo>
                  <a:pt x="104082" y="1035761"/>
                  <a:pt x="105126" y="577516"/>
                  <a:pt x="87381" y="527412"/>
                </a:cubicBezTo>
                <a:cubicBezTo>
                  <a:pt x="69636" y="477308"/>
                  <a:pt x="-24309" y="903193"/>
                  <a:pt x="5962" y="865615"/>
                </a:cubicBezTo>
                <a:cubicBezTo>
                  <a:pt x="36233" y="828037"/>
                  <a:pt x="255439" y="370837"/>
                  <a:pt x="269009" y="301944"/>
                </a:cubicBezTo>
                <a:cubicBezTo>
                  <a:pt x="282579" y="233051"/>
                  <a:pt x="45628" y="499229"/>
                  <a:pt x="87381" y="452256"/>
                </a:cubicBezTo>
                <a:cubicBezTo>
                  <a:pt x="129134" y="405283"/>
                  <a:pt x="532055" y="-26865"/>
                  <a:pt x="544581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35E06D22-F906-244B-C980-E24D6523A5B3}"/>
              </a:ext>
            </a:extLst>
          </p:cNvPr>
          <p:cNvSpPr/>
          <p:nvPr/>
        </p:nvSpPr>
        <p:spPr>
          <a:xfrm>
            <a:off x="4294555" y="2528299"/>
            <a:ext cx="636016" cy="1701642"/>
          </a:xfrm>
          <a:custGeom>
            <a:avLst/>
            <a:gdLst>
              <a:gd name="connsiteX0" fmla="*/ 33187 w 636016"/>
              <a:gd name="connsiteY0" fmla="*/ 1959 h 1701642"/>
              <a:gd name="connsiteX1" fmla="*/ 571807 w 636016"/>
              <a:gd name="connsiteY1" fmla="*/ 903833 h 1701642"/>
              <a:gd name="connsiteX2" fmla="*/ 277445 w 636016"/>
              <a:gd name="connsiteY2" fmla="*/ 1379822 h 1701642"/>
              <a:gd name="connsiteX3" fmla="*/ 327549 w 636016"/>
              <a:gd name="connsiteY3" fmla="*/ 1304665 h 1701642"/>
              <a:gd name="connsiteX4" fmla="*/ 1872 w 636016"/>
              <a:gd name="connsiteY4" fmla="*/ 1699235 h 1701642"/>
              <a:gd name="connsiteX5" fmla="*/ 214815 w 636016"/>
              <a:gd name="connsiteY5" fmla="*/ 1448715 h 1701642"/>
              <a:gd name="connsiteX6" fmla="*/ 634437 w 636016"/>
              <a:gd name="connsiteY6" fmla="*/ 1016567 h 1701642"/>
              <a:gd name="connsiteX7" fmla="*/ 352601 w 636016"/>
              <a:gd name="connsiteY7" fmla="*/ 503000 h 1701642"/>
              <a:gd name="connsiteX8" fmla="*/ 208552 w 636016"/>
              <a:gd name="connsiteY8" fmla="*/ 327635 h 1701642"/>
              <a:gd name="connsiteX9" fmla="*/ 459072 w 636016"/>
              <a:gd name="connsiteY9" fmla="*/ 653312 h 1701642"/>
              <a:gd name="connsiteX10" fmla="*/ 33187 w 636016"/>
              <a:gd name="connsiteY10" fmla="*/ 1959 h 17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16" h="1701642">
                <a:moveTo>
                  <a:pt x="33187" y="1959"/>
                </a:moveTo>
                <a:cubicBezTo>
                  <a:pt x="51976" y="43712"/>
                  <a:pt x="531097" y="674189"/>
                  <a:pt x="571807" y="903833"/>
                </a:cubicBezTo>
                <a:cubicBezTo>
                  <a:pt x="612517" y="1133477"/>
                  <a:pt x="318155" y="1313017"/>
                  <a:pt x="277445" y="1379822"/>
                </a:cubicBezTo>
                <a:cubicBezTo>
                  <a:pt x="236735" y="1446627"/>
                  <a:pt x="373478" y="1251430"/>
                  <a:pt x="327549" y="1304665"/>
                </a:cubicBezTo>
                <a:cubicBezTo>
                  <a:pt x="281620" y="1357900"/>
                  <a:pt x="20661" y="1675227"/>
                  <a:pt x="1872" y="1699235"/>
                </a:cubicBezTo>
                <a:cubicBezTo>
                  <a:pt x="-16917" y="1723243"/>
                  <a:pt x="109388" y="1562493"/>
                  <a:pt x="214815" y="1448715"/>
                </a:cubicBezTo>
                <a:cubicBezTo>
                  <a:pt x="320242" y="1334937"/>
                  <a:pt x="611473" y="1174186"/>
                  <a:pt x="634437" y="1016567"/>
                </a:cubicBezTo>
                <a:cubicBezTo>
                  <a:pt x="657401" y="858948"/>
                  <a:pt x="423582" y="617822"/>
                  <a:pt x="352601" y="503000"/>
                </a:cubicBezTo>
                <a:cubicBezTo>
                  <a:pt x="281620" y="388178"/>
                  <a:pt x="190807" y="302583"/>
                  <a:pt x="208552" y="327635"/>
                </a:cubicBezTo>
                <a:cubicBezTo>
                  <a:pt x="226297" y="352687"/>
                  <a:pt x="484124" y="707591"/>
                  <a:pt x="459072" y="653312"/>
                </a:cubicBezTo>
                <a:cubicBezTo>
                  <a:pt x="434020" y="599033"/>
                  <a:pt x="14398" y="-39794"/>
                  <a:pt x="33187" y="1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09356149-0D53-FB10-E21C-0D50EB4C8ED9}"/>
              </a:ext>
            </a:extLst>
          </p:cNvPr>
          <p:cNvSpPr/>
          <p:nvPr/>
        </p:nvSpPr>
        <p:spPr>
          <a:xfrm>
            <a:off x="3397392" y="2506621"/>
            <a:ext cx="961719" cy="1764784"/>
          </a:xfrm>
          <a:custGeom>
            <a:avLst/>
            <a:gdLst>
              <a:gd name="connsiteX0" fmla="*/ 961666 w 961719"/>
              <a:gd name="connsiteY0" fmla="*/ 4847 h 1764784"/>
              <a:gd name="connsiteX1" fmla="*/ 285260 w 961719"/>
              <a:gd name="connsiteY1" fmla="*/ 894195 h 1764784"/>
              <a:gd name="connsiteX2" fmla="*/ 122422 w 961719"/>
              <a:gd name="connsiteY2" fmla="*/ 1595653 h 1764784"/>
              <a:gd name="connsiteX3" fmla="*/ 216367 w 961719"/>
              <a:gd name="connsiteY3" fmla="*/ 1764754 h 1764784"/>
              <a:gd name="connsiteX4" fmla="*/ 141211 w 961719"/>
              <a:gd name="connsiteY4" fmla="*/ 1589390 h 1764784"/>
              <a:gd name="connsiteX5" fmla="*/ 9687 w 961719"/>
              <a:gd name="connsiteY5" fmla="*/ 1232398 h 1764784"/>
              <a:gd name="connsiteX6" fmla="*/ 66055 w 961719"/>
              <a:gd name="connsiteY6" fmla="*/ 1320080 h 1764784"/>
              <a:gd name="connsiteX7" fmla="*/ 510729 w 961719"/>
              <a:gd name="connsiteY7" fmla="*/ 418206 h 1764784"/>
              <a:gd name="connsiteX8" fmla="*/ 141211 w 961719"/>
              <a:gd name="connsiteY8" fmla="*/ 912984 h 1764784"/>
              <a:gd name="connsiteX9" fmla="*/ 579622 w 961719"/>
              <a:gd name="connsiteY9" fmla="*/ 255368 h 1764784"/>
              <a:gd name="connsiteX10" fmla="*/ 247682 w 961719"/>
              <a:gd name="connsiteY10" fmla="*/ 524678 h 1764784"/>
              <a:gd name="connsiteX11" fmla="*/ 961666 w 961719"/>
              <a:gd name="connsiteY11" fmla="*/ 4847 h 17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719" h="1764784">
                <a:moveTo>
                  <a:pt x="961666" y="4847"/>
                </a:moveTo>
                <a:cubicBezTo>
                  <a:pt x="967929" y="66433"/>
                  <a:pt x="425134" y="629061"/>
                  <a:pt x="285260" y="894195"/>
                </a:cubicBezTo>
                <a:cubicBezTo>
                  <a:pt x="145386" y="1159329"/>
                  <a:pt x="133904" y="1450560"/>
                  <a:pt x="122422" y="1595653"/>
                </a:cubicBezTo>
                <a:cubicBezTo>
                  <a:pt x="110940" y="1740746"/>
                  <a:pt x="213235" y="1765798"/>
                  <a:pt x="216367" y="1764754"/>
                </a:cubicBezTo>
                <a:cubicBezTo>
                  <a:pt x="219498" y="1763710"/>
                  <a:pt x="175658" y="1678116"/>
                  <a:pt x="141211" y="1589390"/>
                </a:cubicBezTo>
                <a:cubicBezTo>
                  <a:pt x="106764" y="1500664"/>
                  <a:pt x="22213" y="1277283"/>
                  <a:pt x="9687" y="1232398"/>
                </a:cubicBezTo>
                <a:cubicBezTo>
                  <a:pt x="-2839" y="1187513"/>
                  <a:pt x="-17452" y="1455779"/>
                  <a:pt x="66055" y="1320080"/>
                </a:cubicBezTo>
                <a:cubicBezTo>
                  <a:pt x="149562" y="1184381"/>
                  <a:pt x="498203" y="486055"/>
                  <a:pt x="510729" y="418206"/>
                </a:cubicBezTo>
                <a:cubicBezTo>
                  <a:pt x="523255" y="350357"/>
                  <a:pt x="129729" y="940124"/>
                  <a:pt x="141211" y="912984"/>
                </a:cubicBezTo>
                <a:cubicBezTo>
                  <a:pt x="152693" y="885844"/>
                  <a:pt x="561877" y="320086"/>
                  <a:pt x="579622" y="255368"/>
                </a:cubicBezTo>
                <a:cubicBezTo>
                  <a:pt x="597367" y="190650"/>
                  <a:pt x="189227" y="561212"/>
                  <a:pt x="247682" y="524678"/>
                </a:cubicBezTo>
                <a:cubicBezTo>
                  <a:pt x="306137" y="488144"/>
                  <a:pt x="955403" y="-56739"/>
                  <a:pt x="961666" y="4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76A50832-1CFD-0D74-F89E-37EAFC86ED75}"/>
              </a:ext>
            </a:extLst>
          </p:cNvPr>
          <p:cNvSpPr/>
          <p:nvPr/>
        </p:nvSpPr>
        <p:spPr>
          <a:xfrm>
            <a:off x="4371533" y="2435855"/>
            <a:ext cx="981755" cy="1893058"/>
          </a:xfrm>
          <a:custGeom>
            <a:avLst/>
            <a:gdLst>
              <a:gd name="connsiteX0" fmla="*/ 51 w 981755"/>
              <a:gd name="connsiteY0" fmla="*/ 457 h 1893058"/>
              <a:gd name="connsiteX1" fmla="*/ 757875 w 981755"/>
              <a:gd name="connsiteY1" fmla="*/ 927383 h 1893058"/>
              <a:gd name="connsiteX2" fmla="*/ 720297 w 981755"/>
              <a:gd name="connsiteY2" fmla="*/ 1547422 h 1893058"/>
              <a:gd name="connsiteX3" fmla="*/ 833031 w 981755"/>
              <a:gd name="connsiteY3" fmla="*/ 1365794 h 1893058"/>
              <a:gd name="connsiteX4" fmla="*/ 707771 w 981755"/>
              <a:gd name="connsiteY4" fmla="*/ 1891887 h 1893058"/>
              <a:gd name="connsiteX5" fmla="*/ 789190 w 981755"/>
              <a:gd name="connsiteY5" fmla="*/ 1491055 h 1893058"/>
              <a:gd name="connsiteX6" fmla="*/ 977081 w 981755"/>
              <a:gd name="connsiteY6" fmla="*/ 939909 h 1893058"/>
              <a:gd name="connsiteX7" fmla="*/ 926977 w 981755"/>
              <a:gd name="connsiteY7" fmla="*/ 1591263 h 1893058"/>
              <a:gd name="connsiteX8" fmla="*/ 952029 w 981755"/>
              <a:gd name="connsiteY8" fmla="*/ 1816731 h 1893058"/>
              <a:gd name="connsiteX9" fmla="*/ 933240 w 981755"/>
              <a:gd name="connsiteY9" fmla="*/ 1528633 h 1893058"/>
              <a:gd name="connsiteX10" fmla="*/ 952029 w 981755"/>
              <a:gd name="connsiteY10" fmla="*/ 902331 h 1893058"/>
              <a:gd name="connsiteX11" fmla="*/ 682719 w 981755"/>
              <a:gd name="connsiteY11" fmla="*/ 344923 h 1893058"/>
              <a:gd name="connsiteX12" fmla="*/ 977081 w 981755"/>
              <a:gd name="connsiteY12" fmla="*/ 1196693 h 1893058"/>
              <a:gd name="connsiteX13" fmla="*/ 720297 w 981755"/>
              <a:gd name="connsiteY13" fmla="*/ 808386 h 1893058"/>
              <a:gd name="connsiteX14" fmla="*/ 51 w 981755"/>
              <a:gd name="connsiteY14" fmla="*/ 457 h 18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755" h="1893058">
                <a:moveTo>
                  <a:pt x="51" y="457"/>
                </a:moveTo>
                <a:cubicBezTo>
                  <a:pt x="6314" y="20290"/>
                  <a:pt x="637834" y="669556"/>
                  <a:pt x="757875" y="927383"/>
                </a:cubicBezTo>
                <a:cubicBezTo>
                  <a:pt x="877916" y="1185211"/>
                  <a:pt x="707771" y="1474354"/>
                  <a:pt x="720297" y="1547422"/>
                </a:cubicBezTo>
                <a:cubicBezTo>
                  <a:pt x="732823" y="1620490"/>
                  <a:pt x="835119" y="1308383"/>
                  <a:pt x="833031" y="1365794"/>
                </a:cubicBezTo>
                <a:cubicBezTo>
                  <a:pt x="830943" y="1423205"/>
                  <a:pt x="715078" y="1871010"/>
                  <a:pt x="707771" y="1891887"/>
                </a:cubicBezTo>
                <a:cubicBezTo>
                  <a:pt x="700464" y="1912764"/>
                  <a:pt x="744305" y="1649718"/>
                  <a:pt x="789190" y="1491055"/>
                </a:cubicBezTo>
                <a:cubicBezTo>
                  <a:pt x="834075" y="1332392"/>
                  <a:pt x="954117" y="923208"/>
                  <a:pt x="977081" y="939909"/>
                </a:cubicBezTo>
                <a:cubicBezTo>
                  <a:pt x="1000046" y="956610"/>
                  <a:pt x="931152" y="1445126"/>
                  <a:pt x="926977" y="1591263"/>
                </a:cubicBezTo>
                <a:cubicBezTo>
                  <a:pt x="922802" y="1737400"/>
                  <a:pt x="950985" y="1827169"/>
                  <a:pt x="952029" y="1816731"/>
                </a:cubicBezTo>
                <a:cubicBezTo>
                  <a:pt x="953073" y="1806293"/>
                  <a:pt x="933240" y="1681033"/>
                  <a:pt x="933240" y="1528633"/>
                </a:cubicBezTo>
                <a:cubicBezTo>
                  <a:pt x="933240" y="1376233"/>
                  <a:pt x="993782" y="1099616"/>
                  <a:pt x="952029" y="902331"/>
                </a:cubicBezTo>
                <a:cubicBezTo>
                  <a:pt x="910276" y="705046"/>
                  <a:pt x="678544" y="295863"/>
                  <a:pt x="682719" y="344923"/>
                </a:cubicBezTo>
                <a:cubicBezTo>
                  <a:pt x="686894" y="393983"/>
                  <a:pt x="970818" y="1119449"/>
                  <a:pt x="977081" y="1196693"/>
                </a:cubicBezTo>
                <a:cubicBezTo>
                  <a:pt x="983344" y="1273937"/>
                  <a:pt x="876872" y="1005671"/>
                  <a:pt x="720297" y="808386"/>
                </a:cubicBezTo>
                <a:cubicBezTo>
                  <a:pt x="563722" y="611101"/>
                  <a:pt x="-6212" y="-19376"/>
                  <a:pt x="5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3E06ABDC-8247-A772-639C-E328063592A4}"/>
              </a:ext>
            </a:extLst>
          </p:cNvPr>
          <p:cNvSpPr/>
          <p:nvPr/>
        </p:nvSpPr>
        <p:spPr>
          <a:xfrm>
            <a:off x="2892915" y="2548563"/>
            <a:ext cx="971529" cy="3495245"/>
          </a:xfrm>
          <a:custGeom>
            <a:avLst/>
            <a:gdLst>
              <a:gd name="connsiteX0" fmla="*/ 971364 w 971529"/>
              <a:gd name="connsiteY0" fmla="*/ 484 h 3495245"/>
              <a:gd name="connsiteX1" fmla="*/ 132121 w 971529"/>
              <a:gd name="connsiteY1" fmla="*/ 1228034 h 3495245"/>
              <a:gd name="connsiteX2" fmla="*/ 82017 w 971529"/>
              <a:gd name="connsiteY2" fmla="*/ 2079804 h 3495245"/>
              <a:gd name="connsiteX3" fmla="*/ 44438 w 971529"/>
              <a:gd name="connsiteY3" fmla="*/ 1929492 h 3495245"/>
              <a:gd name="connsiteX4" fmla="*/ 69490 w 971529"/>
              <a:gd name="connsiteY4" fmla="*/ 2681053 h 3495245"/>
              <a:gd name="connsiteX5" fmla="*/ 376378 w 971529"/>
              <a:gd name="connsiteY5" fmla="*/ 3332407 h 3495245"/>
              <a:gd name="connsiteX6" fmla="*/ 695792 w 971529"/>
              <a:gd name="connsiteY6" fmla="*/ 3495245 h 3495245"/>
              <a:gd name="connsiteX7" fmla="*/ 407693 w 971529"/>
              <a:gd name="connsiteY7" fmla="*/ 3332407 h 3495245"/>
              <a:gd name="connsiteX8" fmla="*/ 6860 w 971529"/>
              <a:gd name="connsiteY8" fmla="*/ 2900259 h 3495245"/>
              <a:gd name="connsiteX9" fmla="*/ 144647 w 971529"/>
              <a:gd name="connsiteY9" fmla="*/ 1296927 h 3495245"/>
              <a:gd name="connsiteX10" fmla="*/ 13123 w 971529"/>
              <a:gd name="connsiteY10" fmla="*/ 1710286 h 3495245"/>
              <a:gd name="connsiteX11" fmla="*/ 288696 w 971529"/>
              <a:gd name="connsiteY11" fmla="*/ 739519 h 3495245"/>
              <a:gd name="connsiteX12" fmla="*/ 69490 w 971529"/>
              <a:gd name="connsiteY12" fmla="*/ 1284401 h 3495245"/>
              <a:gd name="connsiteX13" fmla="*/ 520427 w 971529"/>
              <a:gd name="connsiteY13" fmla="*/ 370001 h 3495245"/>
              <a:gd name="connsiteX14" fmla="*/ 56964 w 971529"/>
              <a:gd name="connsiteY14" fmla="*/ 1071459 h 3495245"/>
              <a:gd name="connsiteX15" fmla="*/ 971364 w 971529"/>
              <a:gd name="connsiteY15" fmla="*/ 484 h 34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29" h="3495245">
                <a:moveTo>
                  <a:pt x="971364" y="484"/>
                </a:moveTo>
                <a:cubicBezTo>
                  <a:pt x="983890" y="26580"/>
                  <a:pt x="280345" y="881481"/>
                  <a:pt x="132121" y="1228034"/>
                </a:cubicBezTo>
                <a:cubicBezTo>
                  <a:pt x="-16104" y="1574587"/>
                  <a:pt x="96631" y="1962894"/>
                  <a:pt x="82017" y="2079804"/>
                </a:cubicBezTo>
                <a:cubicBezTo>
                  <a:pt x="67403" y="2196714"/>
                  <a:pt x="46526" y="1829284"/>
                  <a:pt x="44438" y="1929492"/>
                </a:cubicBezTo>
                <a:cubicBezTo>
                  <a:pt x="42350" y="2029700"/>
                  <a:pt x="14167" y="2447234"/>
                  <a:pt x="69490" y="2681053"/>
                </a:cubicBezTo>
                <a:cubicBezTo>
                  <a:pt x="124813" y="2914872"/>
                  <a:pt x="271994" y="3196708"/>
                  <a:pt x="376378" y="3332407"/>
                </a:cubicBezTo>
                <a:cubicBezTo>
                  <a:pt x="480762" y="3468106"/>
                  <a:pt x="690573" y="3495245"/>
                  <a:pt x="695792" y="3495245"/>
                </a:cubicBezTo>
                <a:cubicBezTo>
                  <a:pt x="701011" y="3495245"/>
                  <a:pt x="522515" y="3431571"/>
                  <a:pt x="407693" y="3332407"/>
                </a:cubicBezTo>
                <a:cubicBezTo>
                  <a:pt x="292871" y="3233243"/>
                  <a:pt x="50701" y="3239506"/>
                  <a:pt x="6860" y="2900259"/>
                </a:cubicBezTo>
                <a:cubicBezTo>
                  <a:pt x="-36981" y="2561012"/>
                  <a:pt x="143603" y="1495256"/>
                  <a:pt x="144647" y="1296927"/>
                </a:cubicBezTo>
                <a:cubicBezTo>
                  <a:pt x="145691" y="1098598"/>
                  <a:pt x="-10885" y="1803187"/>
                  <a:pt x="13123" y="1710286"/>
                </a:cubicBezTo>
                <a:cubicBezTo>
                  <a:pt x="37131" y="1617385"/>
                  <a:pt x="279301" y="810500"/>
                  <a:pt x="288696" y="739519"/>
                </a:cubicBezTo>
                <a:cubicBezTo>
                  <a:pt x="298091" y="668538"/>
                  <a:pt x="30868" y="1345987"/>
                  <a:pt x="69490" y="1284401"/>
                </a:cubicBezTo>
                <a:cubicBezTo>
                  <a:pt x="108112" y="1222815"/>
                  <a:pt x="522515" y="405491"/>
                  <a:pt x="520427" y="370001"/>
                </a:cubicBezTo>
                <a:cubicBezTo>
                  <a:pt x="518339" y="334511"/>
                  <a:pt x="-12973" y="1130957"/>
                  <a:pt x="56964" y="1071459"/>
                </a:cubicBezTo>
                <a:cubicBezTo>
                  <a:pt x="126901" y="1011961"/>
                  <a:pt x="958838" y="-25612"/>
                  <a:pt x="971364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B1CB7697-C7C4-9557-6372-6F18FEB3E8BA}"/>
              </a:ext>
            </a:extLst>
          </p:cNvPr>
          <p:cNvSpPr/>
          <p:nvPr/>
        </p:nvSpPr>
        <p:spPr>
          <a:xfrm>
            <a:off x="2587686" y="2927933"/>
            <a:ext cx="976204" cy="3413687"/>
          </a:xfrm>
          <a:custGeom>
            <a:avLst/>
            <a:gdLst>
              <a:gd name="connsiteX0" fmla="*/ 687870 w 976204"/>
              <a:gd name="connsiteY0" fmla="*/ 3157 h 3413687"/>
              <a:gd name="connsiteX1" fmla="*/ 142988 w 976204"/>
              <a:gd name="connsiteY1" fmla="*/ 1393546 h 3413687"/>
              <a:gd name="connsiteX2" fmla="*/ 161777 w 976204"/>
              <a:gd name="connsiteY2" fmla="*/ 2176423 h 3413687"/>
              <a:gd name="connsiteX3" fmla="*/ 11465 w 976204"/>
              <a:gd name="connsiteY3" fmla="*/ 2201475 h 3413687"/>
              <a:gd name="connsiteX4" fmla="*/ 261985 w 976204"/>
              <a:gd name="connsiteY4" fmla="*/ 2758883 h 3413687"/>
              <a:gd name="connsiteX5" fmla="*/ 287037 w 976204"/>
              <a:gd name="connsiteY5" fmla="*/ 2896670 h 3413687"/>
              <a:gd name="connsiteX6" fmla="*/ 938391 w 976204"/>
              <a:gd name="connsiteY6" fmla="*/ 3397711 h 3413687"/>
              <a:gd name="connsiteX7" fmla="*/ 806867 w 976204"/>
              <a:gd name="connsiteY7" fmla="*/ 3247399 h 3413687"/>
              <a:gd name="connsiteX8" fmla="*/ 49043 w 976204"/>
              <a:gd name="connsiteY8" fmla="*/ 2827777 h 3413687"/>
              <a:gd name="connsiteX9" fmla="*/ 74095 w 976204"/>
              <a:gd name="connsiteY9" fmla="*/ 1806905 h 3413687"/>
              <a:gd name="connsiteX10" fmla="*/ 67832 w 976204"/>
              <a:gd name="connsiteY10" fmla="*/ 1957218 h 3413687"/>
              <a:gd name="connsiteX11" fmla="*/ 293300 w 976204"/>
              <a:gd name="connsiteY11" fmla="*/ 742193 h 3413687"/>
              <a:gd name="connsiteX12" fmla="*/ 42780 w 976204"/>
              <a:gd name="connsiteY12" fmla="*/ 1180604 h 3413687"/>
              <a:gd name="connsiteX13" fmla="*/ 324615 w 976204"/>
              <a:gd name="connsiteY13" fmla="*/ 510462 h 3413687"/>
              <a:gd name="connsiteX14" fmla="*/ 105410 w 976204"/>
              <a:gd name="connsiteY14" fmla="*/ 998977 h 3413687"/>
              <a:gd name="connsiteX15" fmla="*/ 687870 w 976204"/>
              <a:gd name="connsiteY15" fmla="*/ 3157 h 341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204" h="3413687">
                <a:moveTo>
                  <a:pt x="687870" y="3157"/>
                </a:moveTo>
                <a:cubicBezTo>
                  <a:pt x="694133" y="68918"/>
                  <a:pt x="230670" y="1031335"/>
                  <a:pt x="142988" y="1393546"/>
                </a:cubicBezTo>
                <a:cubicBezTo>
                  <a:pt x="55306" y="1755757"/>
                  <a:pt x="183697" y="2041768"/>
                  <a:pt x="161777" y="2176423"/>
                </a:cubicBezTo>
                <a:cubicBezTo>
                  <a:pt x="139857" y="2311078"/>
                  <a:pt x="-5236" y="2104398"/>
                  <a:pt x="11465" y="2201475"/>
                </a:cubicBezTo>
                <a:cubicBezTo>
                  <a:pt x="28166" y="2298552"/>
                  <a:pt x="216056" y="2643017"/>
                  <a:pt x="261985" y="2758883"/>
                </a:cubicBezTo>
                <a:cubicBezTo>
                  <a:pt x="307914" y="2874749"/>
                  <a:pt x="174303" y="2790199"/>
                  <a:pt x="287037" y="2896670"/>
                </a:cubicBezTo>
                <a:cubicBezTo>
                  <a:pt x="399771" y="3003141"/>
                  <a:pt x="851753" y="3339256"/>
                  <a:pt x="938391" y="3397711"/>
                </a:cubicBezTo>
                <a:cubicBezTo>
                  <a:pt x="1025029" y="3456166"/>
                  <a:pt x="955092" y="3342388"/>
                  <a:pt x="806867" y="3247399"/>
                </a:cubicBezTo>
                <a:cubicBezTo>
                  <a:pt x="658642" y="3152410"/>
                  <a:pt x="171172" y="3067859"/>
                  <a:pt x="49043" y="2827777"/>
                </a:cubicBezTo>
                <a:cubicBezTo>
                  <a:pt x="-73086" y="2587695"/>
                  <a:pt x="70964" y="1951998"/>
                  <a:pt x="74095" y="1806905"/>
                </a:cubicBezTo>
                <a:cubicBezTo>
                  <a:pt x="77226" y="1661812"/>
                  <a:pt x="31298" y="2134670"/>
                  <a:pt x="67832" y="1957218"/>
                </a:cubicBezTo>
                <a:cubicBezTo>
                  <a:pt x="104366" y="1779766"/>
                  <a:pt x="297475" y="871629"/>
                  <a:pt x="293300" y="742193"/>
                </a:cubicBezTo>
                <a:cubicBezTo>
                  <a:pt x="289125" y="612757"/>
                  <a:pt x="37561" y="1219226"/>
                  <a:pt x="42780" y="1180604"/>
                </a:cubicBezTo>
                <a:cubicBezTo>
                  <a:pt x="47999" y="1141982"/>
                  <a:pt x="314177" y="540733"/>
                  <a:pt x="324615" y="510462"/>
                </a:cubicBezTo>
                <a:cubicBezTo>
                  <a:pt x="335053" y="480191"/>
                  <a:pt x="42780" y="1078309"/>
                  <a:pt x="105410" y="998977"/>
                </a:cubicBezTo>
                <a:cubicBezTo>
                  <a:pt x="168040" y="919645"/>
                  <a:pt x="681607" y="-62604"/>
                  <a:pt x="687870" y="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41415FFF-EC67-B8E3-EAAE-A09A01E5F3DA}"/>
              </a:ext>
            </a:extLst>
          </p:cNvPr>
          <p:cNvSpPr/>
          <p:nvPr/>
        </p:nvSpPr>
        <p:spPr>
          <a:xfrm>
            <a:off x="4240056" y="2495832"/>
            <a:ext cx="489058" cy="1744241"/>
          </a:xfrm>
          <a:custGeom>
            <a:avLst/>
            <a:gdLst>
              <a:gd name="connsiteX0" fmla="*/ 50108 w 489058"/>
              <a:gd name="connsiteY0" fmla="*/ 78267 h 1744241"/>
              <a:gd name="connsiteX1" fmla="*/ 100212 w 489058"/>
              <a:gd name="connsiteY1" fmla="*/ 165949 h 1744241"/>
              <a:gd name="connsiteX2" fmla="*/ 237999 w 489058"/>
              <a:gd name="connsiteY2" fmla="*/ 1149242 h 1744241"/>
              <a:gd name="connsiteX3" fmla="*/ 43845 w 489058"/>
              <a:gd name="connsiteY3" fmla="*/ 1543812 h 1744241"/>
              <a:gd name="connsiteX4" fmla="*/ 263051 w 489058"/>
              <a:gd name="connsiteY4" fmla="*/ 1312080 h 1744241"/>
              <a:gd name="connsiteX5" fmla="*/ 4 w 489058"/>
              <a:gd name="connsiteY5" fmla="*/ 1744228 h 1744241"/>
              <a:gd name="connsiteX6" fmla="*/ 256788 w 489058"/>
              <a:gd name="connsiteY6" fmla="*/ 1324606 h 1744241"/>
              <a:gd name="connsiteX7" fmla="*/ 488519 w 489058"/>
              <a:gd name="connsiteY7" fmla="*/ 641938 h 1744241"/>
              <a:gd name="connsiteX8" fmla="*/ 319418 w 489058"/>
              <a:gd name="connsiteY8" fmla="*/ 1174294 h 1744241"/>
              <a:gd name="connsiteX9" fmla="*/ 275577 w 489058"/>
              <a:gd name="connsiteY9" fmla="*/ 767198 h 1744241"/>
              <a:gd name="connsiteX10" fmla="*/ 313155 w 489058"/>
              <a:gd name="connsiteY10" fmla="*/ 967615 h 1744241"/>
              <a:gd name="connsiteX11" fmla="*/ 50108 w 489058"/>
              <a:gd name="connsiteY11" fmla="*/ 78267 h 17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058" h="1744241">
                <a:moveTo>
                  <a:pt x="50108" y="78267"/>
                </a:moveTo>
                <a:cubicBezTo>
                  <a:pt x="14617" y="-55344"/>
                  <a:pt x="68897" y="-12547"/>
                  <a:pt x="100212" y="165949"/>
                </a:cubicBezTo>
                <a:cubicBezTo>
                  <a:pt x="131527" y="344445"/>
                  <a:pt x="247393" y="919598"/>
                  <a:pt x="237999" y="1149242"/>
                </a:cubicBezTo>
                <a:cubicBezTo>
                  <a:pt x="228605" y="1378886"/>
                  <a:pt x="39670" y="1516672"/>
                  <a:pt x="43845" y="1543812"/>
                </a:cubicBezTo>
                <a:cubicBezTo>
                  <a:pt x="48020" y="1570952"/>
                  <a:pt x="270358" y="1278677"/>
                  <a:pt x="263051" y="1312080"/>
                </a:cubicBezTo>
                <a:cubicBezTo>
                  <a:pt x="255744" y="1345483"/>
                  <a:pt x="1048" y="1742140"/>
                  <a:pt x="4" y="1744228"/>
                </a:cubicBezTo>
                <a:cubicBezTo>
                  <a:pt x="-1040" y="1746316"/>
                  <a:pt x="175369" y="1508321"/>
                  <a:pt x="256788" y="1324606"/>
                </a:cubicBezTo>
                <a:cubicBezTo>
                  <a:pt x="338207" y="1140891"/>
                  <a:pt x="478081" y="666990"/>
                  <a:pt x="488519" y="641938"/>
                </a:cubicBezTo>
                <a:cubicBezTo>
                  <a:pt x="498957" y="616886"/>
                  <a:pt x="354908" y="1153417"/>
                  <a:pt x="319418" y="1174294"/>
                </a:cubicBezTo>
                <a:cubicBezTo>
                  <a:pt x="283928" y="1195171"/>
                  <a:pt x="276621" y="801644"/>
                  <a:pt x="275577" y="767198"/>
                </a:cubicBezTo>
                <a:cubicBezTo>
                  <a:pt x="274533" y="732752"/>
                  <a:pt x="343426" y="1084525"/>
                  <a:pt x="313155" y="967615"/>
                </a:cubicBezTo>
                <a:cubicBezTo>
                  <a:pt x="282884" y="850705"/>
                  <a:pt x="85599" y="211878"/>
                  <a:pt x="50108" y="78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33537A45-302D-0F8E-BF22-3C09C37ABA3A}"/>
              </a:ext>
            </a:extLst>
          </p:cNvPr>
          <p:cNvSpPr/>
          <p:nvPr/>
        </p:nvSpPr>
        <p:spPr>
          <a:xfrm>
            <a:off x="3596756" y="3237167"/>
            <a:ext cx="518168" cy="1066746"/>
          </a:xfrm>
          <a:custGeom>
            <a:avLst/>
            <a:gdLst>
              <a:gd name="connsiteX0" fmla="*/ 518044 w 518168"/>
              <a:gd name="connsiteY0" fmla="*/ 811 h 1066746"/>
              <a:gd name="connsiteX1" fmla="*/ 117211 w 518168"/>
              <a:gd name="connsiteY1" fmla="*/ 570745 h 1066746"/>
              <a:gd name="connsiteX2" fmla="*/ 10740 w 518168"/>
              <a:gd name="connsiteY2" fmla="*/ 1046734 h 1066746"/>
              <a:gd name="connsiteX3" fmla="*/ 10740 w 518168"/>
              <a:gd name="connsiteY3" fmla="*/ 890159 h 1066746"/>
              <a:gd name="connsiteX4" fmla="*/ 73370 w 518168"/>
              <a:gd name="connsiteY4" fmla="*/ 107282 h 1066746"/>
              <a:gd name="connsiteX5" fmla="*/ 85896 w 518168"/>
              <a:gd name="connsiteY5" fmla="*/ 526904 h 1066746"/>
              <a:gd name="connsiteX6" fmla="*/ 229945 w 518168"/>
              <a:gd name="connsiteY6" fmla="*/ 213754 h 1066746"/>
              <a:gd name="connsiteX7" fmla="*/ 161052 w 518168"/>
              <a:gd name="connsiteY7" fmla="*/ 439222 h 1066746"/>
              <a:gd name="connsiteX8" fmla="*/ 518044 w 518168"/>
              <a:gd name="connsiteY8" fmla="*/ 811 h 10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8" h="1066746">
                <a:moveTo>
                  <a:pt x="518044" y="811"/>
                </a:moveTo>
                <a:cubicBezTo>
                  <a:pt x="510737" y="22731"/>
                  <a:pt x="201762" y="396425"/>
                  <a:pt x="117211" y="570745"/>
                </a:cubicBezTo>
                <a:cubicBezTo>
                  <a:pt x="32660" y="745065"/>
                  <a:pt x="28485" y="993498"/>
                  <a:pt x="10740" y="1046734"/>
                </a:cubicBezTo>
                <a:cubicBezTo>
                  <a:pt x="-7005" y="1099970"/>
                  <a:pt x="302" y="1046734"/>
                  <a:pt x="10740" y="890159"/>
                </a:cubicBezTo>
                <a:cubicBezTo>
                  <a:pt x="21178" y="733584"/>
                  <a:pt x="60844" y="167825"/>
                  <a:pt x="73370" y="107282"/>
                </a:cubicBezTo>
                <a:cubicBezTo>
                  <a:pt x="85896" y="46739"/>
                  <a:pt x="59800" y="509159"/>
                  <a:pt x="85896" y="526904"/>
                </a:cubicBezTo>
                <a:cubicBezTo>
                  <a:pt x="111992" y="544649"/>
                  <a:pt x="217419" y="228368"/>
                  <a:pt x="229945" y="213754"/>
                </a:cubicBezTo>
                <a:cubicBezTo>
                  <a:pt x="242471" y="199140"/>
                  <a:pt x="113036" y="470537"/>
                  <a:pt x="161052" y="439222"/>
                </a:cubicBezTo>
                <a:cubicBezTo>
                  <a:pt x="209068" y="407907"/>
                  <a:pt x="525351" y="-21109"/>
                  <a:pt x="518044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2191896-9BDE-0303-84A7-E06EB707A21A}"/>
              </a:ext>
            </a:extLst>
          </p:cNvPr>
          <p:cNvSpPr/>
          <p:nvPr/>
        </p:nvSpPr>
        <p:spPr>
          <a:xfrm>
            <a:off x="4530319" y="2778154"/>
            <a:ext cx="442057" cy="1447379"/>
          </a:xfrm>
          <a:custGeom>
            <a:avLst/>
            <a:gdLst>
              <a:gd name="connsiteX0" fmla="*/ 260886 w 442057"/>
              <a:gd name="connsiteY0" fmla="*/ 40202 h 1447379"/>
              <a:gd name="connsiteX1" fmla="*/ 273413 w 442057"/>
              <a:gd name="connsiteY1" fmla="*/ 102832 h 1447379"/>
              <a:gd name="connsiteX2" fmla="*/ 386147 w 442057"/>
              <a:gd name="connsiteY2" fmla="*/ 772975 h 1447379"/>
              <a:gd name="connsiteX3" fmla="*/ 166941 w 442057"/>
              <a:gd name="connsiteY3" fmla="*/ 1129967 h 1447379"/>
              <a:gd name="connsiteX4" fmla="*/ 323517 w 442057"/>
              <a:gd name="connsiteY4" fmla="*/ 1017232 h 1447379"/>
              <a:gd name="connsiteX5" fmla="*/ 4103 w 442057"/>
              <a:gd name="connsiteY5" fmla="*/ 1443117 h 1447379"/>
              <a:gd name="connsiteX6" fmla="*/ 160678 w 442057"/>
              <a:gd name="connsiteY6" fmla="*/ 1217649 h 1447379"/>
              <a:gd name="connsiteX7" fmla="*/ 423725 w 442057"/>
              <a:gd name="connsiteY7" fmla="*/ 917024 h 1447379"/>
              <a:gd name="connsiteX8" fmla="*/ 404936 w 442057"/>
              <a:gd name="connsiteY8" fmla="*/ 478613 h 1447379"/>
              <a:gd name="connsiteX9" fmla="*/ 260886 w 442057"/>
              <a:gd name="connsiteY9" fmla="*/ 40202 h 144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57" h="1447379">
                <a:moveTo>
                  <a:pt x="260886" y="40202"/>
                </a:moveTo>
                <a:cubicBezTo>
                  <a:pt x="238965" y="-22428"/>
                  <a:pt x="252536" y="-19297"/>
                  <a:pt x="273413" y="102832"/>
                </a:cubicBezTo>
                <a:cubicBezTo>
                  <a:pt x="294290" y="224961"/>
                  <a:pt x="403892" y="601786"/>
                  <a:pt x="386147" y="772975"/>
                </a:cubicBezTo>
                <a:cubicBezTo>
                  <a:pt x="368402" y="944164"/>
                  <a:pt x="177379" y="1089258"/>
                  <a:pt x="166941" y="1129967"/>
                </a:cubicBezTo>
                <a:cubicBezTo>
                  <a:pt x="156503" y="1170676"/>
                  <a:pt x="350657" y="965040"/>
                  <a:pt x="323517" y="1017232"/>
                </a:cubicBezTo>
                <a:cubicBezTo>
                  <a:pt x="296377" y="1069424"/>
                  <a:pt x="31243" y="1409714"/>
                  <a:pt x="4103" y="1443117"/>
                </a:cubicBezTo>
                <a:cubicBezTo>
                  <a:pt x="-23037" y="1476520"/>
                  <a:pt x="90741" y="1305331"/>
                  <a:pt x="160678" y="1217649"/>
                </a:cubicBezTo>
                <a:cubicBezTo>
                  <a:pt x="230615" y="1129967"/>
                  <a:pt x="383015" y="1040197"/>
                  <a:pt x="423725" y="917024"/>
                </a:cubicBezTo>
                <a:cubicBezTo>
                  <a:pt x="464435" y="793851"/>
                  <a:pt x="427900" y="619531"/>
                  <a:pt x="404936" y="478613"/>
                </a:cubicBezTo>
                <a:cubicBezTo>
                  <a:pt x="381972" y="337695"/>
                  <a:pt x="282807" y="102832"/>
                  <a:pt x="260886" y="40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59A9F01A-17EC-781A-8269-CA5015E71EFE}"/>
              </a:ext>
            </a:extLst>
          </p:cNvPr>
          <p:cNvSpPr/>
          <p:nvPr/>
        </p:nvSpPr>
        <p:spPr>
          <a:xfrm>
            <a:off x="5066771" y="2875116"/>
            <a:ext cx="333711" cy="1447023"/>
          </a:xfrm>
          <a:custGeom>
            <a:avLst/>
            <a:gdLst>
              <a:gd name="connsiteX0" fmla="*/ 144056 w 333711"/>
              <a:gd name="connsiteY0" fmla="*/ 12133 h 1447023"/>
              <a:gd name="connsiteX1" fmla="*/ 331947 w 333711"/>
              <a:gd name="connsiteY1" fmla="*/ 1001689 h 1447023"/>
              <a:gd name="connsiteX2" fmla="*/ 6270 w 333711"/>
              <a:gd name="connsiteY2" fmla="*/ 1433837 h 1447023"/>
              <a:gd name="connsiteX3" fmla="*/ 131530 w 333711"/>
              <a:gd name="connsiteY3" fmla="*/ 1314840 h 1447023"/>
              <a:gd name="connsiteX4" fmla="*/ 306895 w 333711"/>
              <a:gd name="connsiteY4" fmla="*/ 1101898 h 1447023"/>
              <a:gd name="connsiteX5" fmla="*/ 256791 w 333711"/>
              <a:gd name="connsiteY5" fmla="*/ 444281 h 1447023"/>
              <a:gd name="connsiteX6" fmla="*/ 269317 w 333711"/>
              <a:gd name="connsiteY6" fmla="*/ 682276 h 1447023"/>
              <a:gd name="connsiteX7" fmla="*/ 219213 w 333711"/>
              <a:gd name="connsiteY7" fmla="*/ 275180 h 1447023"/>
              <a:gd name="connsiteX8" fmla="*/ 319421 w 333711"/>
              <a:gd name="connsiteY8" fmla="*/ 438018 h 1447023"/>
              <a:gd name="connsiteX9" fmla="*/ 144056 w 333711"/>
              <a:gd name="connsiteY9" fmla="*/ 12133 h 14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1" h="1447023">
                <a:moveTo>
                  <a:pt x="144056" y="12133"/>
                </a:moveTo>
                <a:cubicBezTo>
                  <a:pt x="146144" y="106078"/>
                  <a:pt x="354911" y="764738"/>
                  <a:pt x="331947" y="1001689"/>
                </a:cubicBezTo>
                <a:cubicBezTo>
                  <a:pt x="308983" y="1238640"/>
                  <a:pt x="39673" y="1381645"/>
                  <a:pt x="6270" y="1433837"/>
                </a:cubicBezTo>
                <a:cubicBezTo>
                  <a:pt x="-27133" y="1486029"/>
                  <a:pt x="81426" y="1370163"/>
                  <a:pt x="131530" y="1314840"/>
                </a:cubicBezTo>
                <a:cubicBezTo>
                  <a:pt x="181634" y="1259517"/>
                  <a:pt x="286018" y="1246991"/>
                  <a:pt x="306895" y="1101898"/>
                </a:cubicBezTo>
                <a:cubicBezTo>
                  <a:pt x="327772" y="956805"/>
                  <a:pt x="263054" y="514218"/>
                  <a:pt x="256791" y="444281"/>
                </a:cubicBezTo>
                <a:cubicBezTo>
                  <a:pt x="250528" y="374344"/>
                  <a:pt x="275580" y="710460"/>
                  <a:pt x="269317" y="682276"/>
                </a:cubicBezTo>
                <a:cubicBezTo>
                  <a:pt x="263054" y="654092"/>
                  <a:pt x="210862" y="315890"/>
                  <a:pt x="219213" y="275180"/>
                </a:cubicBezTo>
                <a:cubicBezTo>
                  <a:pt x="227564" y="234470"/>
                  <a:pt x="330903" y="476640"/>
                  <a:pt x="319421" y="438018"/>
                </a:cubicBezTo>
                <a:cubicBezTo>
                  <a:pt x="307939" y="399396"/>
                  <a:pt x="141968" y="-81812"/>
                  <a:pt x="144056" y="12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47AE61CD-7B35-648D-97D1-8EBD7C8A7218}"/>
              </a:ext>
            </a:extLst>
          </p:cNvPr>
          <p:cNvSpPr/>
          <p:nvPr/>
        </p:nvSpPr>
        <p:spPr>
          <a:xfrm>
            <a:off x="5627318" y="3108258"/>
            <a:ext cx="219056" cy="2253833"/>
          </a:xfrm>
          <a:custGeom>
            <a:avLst/>
            <a:gdLst>
              <a:gd name="connsiteX0" fmla="*/ 15657 w 219056"/>
              <a:gd name="connsiteY0" fmla="*/ 67090 h 2253833"/>
              <a:gd name="connsiteX1" fmla="*/ 21920 w 219056"/>
              <a:gd name="connsiteY1" fmla="*/ 211139 h 2253833"/>
              <a:gd name="connsiteX2" fmla="*/ 203548 w 219056"/>
              <a:gd name="connsiteY2" fmla="*/ 1664158 h 2253833"/>
              <a:gd name="connsiteX3" fmla="*/ 203548 w 219056"/>
              <a:gd name="connsiteY3" fmla="*/ 1438690 h 2253833"/>
              <a:gd name="connsiteX4" fmla="*/ 153444 w 219056"/>
              <a:gd name="connsiteY4" fmla="*/ 2246619 h 2253833"/>
              <a:gd name="connsiteX5" fmla="*/ 172233 w 219056"/>
              <a:gd name="connsiteY5" fmla="*/ 1764367 h 2253833"/>
              <a:gd name="connsiteX6" fmla="*/ 178496 w 219056"/>
              <a:gd name="connsiteY6" fmla="*/ 593183 h 2253833"/>
              <a:gd name="connsiteX7" fmla="*/ 209811 w 219056"/>
              <a:gd name="connsiteY7" fmla="*/ 1163117 h 2253833"/>
              <a:gd name="connsiteX8" fmla="*/ 134655 w 219056"/>
              <a:gd name="connsiteY8" fmla="*/ 781074 h 2253833"/>
              <a:gd name="connsiteX9" fmla="*/ 15657 w 219056"/>
              <a:gd name="connsiteY9" fmla="*/ 67090 h 22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56" h="2253833">
                <a:moveTo>
                  <a:pt x="15657" y="67090"/>
                </a:moveTo>
                <a:cubicBezTo>
                  <a:pt x="-3132" y="-27899"/>
                  <a:pt x="-9395" y="-55039"/>
                  <a:pt x="21920" y="211139"/>
                </a:cubicBezTo>
                <a:cubicBezTo>
                  <a:pt x="53235" y="477317"/>
                  <a:pt x="173277" y="1459566"/>
                  <a:pt x="203548" y="1664158"/>
                </a:cubicBezTo>
                <a:cubicBezTo>
                  <a:pt x="233819" y="1868750"/>
                  <a:pt x="211899" y="1341613"/>
                  <a:pt x="203548" y="1438690"/>
                </a:cubicBezTo>
                <a:cubicBezTo>
                  <a:pt x="195197" y="1535767"/>
                  <a:pt x="158663" y="2192340"/>
                  <a:pt x="153444" y="2246619"/>
                </a:cubicBezTo>
                <a:cubicBezTo>
                  <a:pt x="148225" y="2300898"/>
                  <a:pt x="168058" y="2039940"/>
                  <a:pt x="172233" y="1764367"/>
                </a:cubicBezTo>
                <a:cubicBezTo>
                  <a:pt x="176408" y="1488794"/>
                  <a:pt x="172233" y="693391"/>
                  <a:pt x="178496" y="593183"/>
                </a:cubicBezTo>
                <a:cubicBezTo>
                  <a:pt x="184759" y="492975"/>
                  <a:pt x="217118" y="1131802"/>
                  <a:pt x="209811" y="1163117"/>
                </a:cubicBezTo>
                <a:cubicBezTo>
                  <a:pt x="202504" y="1194432"/>
                  <a:pt x="167014" y="960614"/>
                  <a:pt x="134655" y="781074"/>
                </a:cubicBezTo>
                <a:cubicBezTo>
                  <a:pt x="102296" y="601534"/>
                  <a:pt x="34446" y="162079"/>
                  <a:pt x="15657" y="67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364B6808-632F-E16B-867A-609A5A27367B}"/>
              </a:ext>
            </a:extLst>
          </p:cNvPr>
          <p:cNvSpPr/>
          <p:nvPr/>
        </p:nvSpPr>
        <p:spPr>
          <a:xfrm>
            <a:off x="2377226" y="2883838"/>
            <a:ext cx="848957" cy="2719445"/>
          </a:xfrm>
          <a:custGeom>
            <a:avLst/>
            <a:gdLst>
              <a:gd name="connsiteX0" fmla="*/ 848226 w 848957"/>
              <a:gd name="connsiteY0" fmla="*/ 3411 h 2719445"/>
              <a:gd name="connsiteX1" fmla="*/ 309607 w 848957"/>
              <a:gd name="connsiteY1" fmla="*/ 1162069 h 2719445"/>
              <a:gd name="connsiteX2" fmla="*/ 102927 w 848957"/>
              <a:gd name="connsiteY2" fmla="*/ 2007576 h 2719445"/>
              <a:gd name="connsiteX3" fmla="*/ 121716 w 848957"/>
              <a:gd name="connsiteY3" fmla="*/ 1738266 h 2719445"/>
              <a:gd name="connsiteX4" fmla="*/ 2719 w 848957"/>
              <a:gd name="connsiteY4" fmla="*/ 2709033 h 2719445"/>
              <a:gd name="connsiteX5" fmla="*/ 84138 w 848957"/>
              <a:gd name="connsiteY5" fmla="*/ 2145362 h 2719445"/>
              <a:gd name="connsiteX6" fmla="*/ 547601 w 848957"/>
              <a:gd name="connsiteY6" fmla="*/ 554557 h 2719445"/>
              <a:gd name="connsiteX7" fmla="*/ 428604 w 848957"/>
              <a:gd name="connsiteY7" fmla="*/ 798814 h 2719445"/>
              <a:gd name="connsiteX8" fmla="*/ 848226 w 848957"/>
              <a:gd name="connsiteY8" fmla="*/ 3411 h 27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957" h="2719445">
                <a:moveTo>
                  <a:pt x="848226" y="3411"/>
                </a:moveTo>
                <a:cubicBezTo>
                  <a:pt x="828393" y="63953"/>
                  <a:pt x="433823" y="828042"/>
                  <a:pt x="309607" y="1162069"/>
                </a:cubicBezTo>
                <a:cubicBezTo>
                  <a:pt x="185391" y="1496096"/>
                  <a:pt x="134242" y="1911543"/>
                  <a:pt x="102927" y="2007576"/>
                </a:cubicBezTo>
                <a:cubicBezTo>
                  <a:pt x="71612" y="2103609"/>
                  <a:pt x="138417" y="1621357"/>
                  <a:pt x="121716" y="1738266"/>
                </a:cubicBezTo>
                <a:cubicBezTo>
                  <a:pt x="105015" y="1855175"/>
                  <a:pt x="8982" y="2641184"/>
                  <a:pt x="2719" y="2709033"/>
                </a:cubicBezTo>
                <a:cubicBezTo>
                  <a:pt x="-3544" y="2776882"/>
                  <a:pt x="-6676" y="2504441"/>
                  <a:pt x="84138" y="2145362"/>
                </a:cubicBezTo>
                <a:cubicBezTo>
                  <a:pt x="174952" y="1786283"/>
                  <a:pt x="490190" y="778982"/>
                  <a:pt x="547601" y="554557"/>
                </a:cubicBezTo>
                <a:cubicBezTo>
                  <a:pt x="605012" y="330132"/>
                  <a:pt x="378500" y="890672"/>
                  <a:pt x="428604" y="798814"/>
                </a:cubicBezTo>
                <a:cubicBezTo>
                  <a:pt x="478708" y="706956"/>
                  <a:pt x="868059" y="-57131"/>
                  <a:pt x="848226" y="3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78B0AA00-4E51-0521-A59F-6083F3B1A169}"/>
              </a:ext>
            </a:extLst>
          </p:cNvPr>
          <p:cNvSpPr/>
          <p:nvPr/>
        </p:nvSpPr>
        <p:spPr>
          <a:xfrm>
            <a:off x="3686301" y="3093871"/>
            <a:ext cx="979867" cy="1156211"/>
          </a:xfrm>
          <a:custGeom>
            <a:avLst/>
            <a:gdLst>
              <a:gd name="connsiteX0" fmla="*/ 979644 w 979867"/>
              <a:gd name="connsiteY0" fmla="*/ 58 h 1156211"/>
              <a:gd name="connsiteX1" fmla="*/ 459814 w 979867"/>
              <a:gd name="connsiteY1" fmla="*/ 569992 h 1156211"/>
              <a:gd name="connsiteX2" fmla="*/ 397184 w 979867"/>
              <a:gd name="connsiteY2" fmla="*/ 839302 h 1156211"/>
              <a:gd name="connsiteX3" fmla="*/ 109085 w 979867"/>
              <a:gd name="connsiteY3" fmla="*/ 1027192 h 1156211"/>
              <a:gd name="connsiteX4" fmla="*/ 171715 w 979867"/>
              <a:gd name="connsiteY4" fmla="*/ 1020929 h 1156211"/>
              <a:gd name="connsiteX5" fmla="*/ 2614 w 979867"/>
              <a:gd name="connsiteY5" fmla="*/ 1152452 h 1156211"/>
              <a:gd name="connsiteX6" fmla="*/ 328291 w 979867"/>
              <a:gd name="connsiteY6" fmla="*/ 851828 h 1156211"/>
              <a:gd name="connsiteX7" fmla="*/ 409710 w 979867"/>
              <a:gd name="connsiteY7" fmla="*/ 494836 h 1156211"/>
              <a:gd name="connsiteX8" fmla="*/ 691546 w 979867"/>
              <a:gd name="connsiteY8" fmla="*/ 250578 h 1156211"/>
              <a:gd name="connsiteX9" fmla="*/ 390921 w 979867"/>
              <a:gd name="connsiteY9" fmla="*/ 532414 h 1156211"/>
              <a:gd name="connsiteX10" fmla="*/ 979644 w 979867"/>
              <a:gd name="connsiteY10" fmla="*/ 58 h 11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867" h="1156211">
                <a:moveTo>
                  <a:pt x="979644" y="58"/>
                </a:moveTo>
                <a:cubicBezTo>
                  <a:pt x="991126" y="6321"/>
                  <a:pt x="556891" y="430118"/>
                  <a:pt x="459814" y="569992"/>
                </a:cubicBezTo>
                <a:cubicBezTo>
                  <a:pt x="362737" y="709866"/>
                  <a:pt x="455639" y="763102"/>
                  <a:pt x="397184" y="839302"/>
                </a:cubicBezTo>
                <a:cubicBezTo>
                  <a:pt x="338729" y="915502"/>
                  <a:pt x="146663" y="996921"/>
                  <a:pt x="109085" y="1027192"/>
                </a:cubicBezTo>
                <a:cubicBezTo>
                  <a:pt x="71507" y="1057463"/>
                  <a:pt x="189460" y="1000052"/>
                  <a:pt x="171715" y="1020929"/>
                </a:cubicBezTo>
                <a:cubicBezTo>
                  <a:pt x="153970" y="1041806"/>
                  <a:pt x="-23482" y="1180635"/>
                  <a:pt x="2614" y="1152452"/>
                </a:cubicBezTo>
                <a:cubicBezTo>
                  <a:pt x="28710" y="1124269"/>
                  <a:pt x="260442" y="961431"/>
                  <a:pt x="328291" y="851828"/>
                </a:cubicBezTo>
                <a:cubicBezTo>
                  <a:pt x="396140" y="742225"/>
                  <a:pt x="349168" y="595044"/>
                  <a:pt x="409710" y="494836"/>
                </a:cubicBezTo>
                <a:cubicBezTo>
                  <a:pt x="470252" y="394628"/>
                  <a:pt x="694677" y="244315"/>
                  <a:pt x="691546" y="250578"/>
                </a:cubicBezTo>
                <a:cubicBezTo>
                  <a:pt x="688415" y="256841"/>
                  <a:pt x="341861" y="574167"/>
                  <a:pt x="390921" y="532414"/>
                </a:cubicBezTo>
                <a:cubicBezTo>
                  <a:pt x="439981" y="490661"/>
                  <a:pt x="968162" y="-6205"/>
                  <a:pt x="97964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DEE451A5-E71F-7C5A-97D9-8F1A549F479F}"/>
              </a:ext>
            </a:extLst>
          </p:cNvPr>
          <p:cNvSpPr/>
          <p:nvPr/>
        </p:nvSpPr>
        <p:spPr>
          <a:xfrm>
            <a:off x="3693364" y="3757788"/>
            <a:ext cx="1119656" cy="513499"/>
          </a:xfrm>
          <a:custGeom>
            <a:avLst/>
            <a:gdLst>
              <a:gd name="connsiteX0" fmla="*/ 20603 w 1119656"/>
              <a:gd name="connsiteY0" fmla="*/ 501061 h 513499"/>
              <a:gd name="connsiteX1" fmla="*/ 484066 w 1119656"/>
              <a:gd name="connsiteY1" fmla="*/ 294382 h 513499"/>
              <a:gd name="connsiteX2" fmla="*/ 521644 w 1119656"/>
              <a:gd name="connsiteY2" fmla="*/ 400853 h 513499"/>
              <a:gd name="connsiteX3" fmla="*/ 640641 w 1119656"/>
              <a:gd name="connsiteY3" fmla="*/ 294382 h 513499"/>
              <a:gd name="connsiteX4" fmla="*/ 615589 w 1119656"/>
              <a:gd name="connsiteY4" fmla="*/ 400853 h 513499"/>
              <a:gd name="connsiteX5" fmla="*/ 847321 w 1119656"/>
              <a:gd name="connsiteY5" fmla="*/ 306908 h 513499"/>
              <a:gd name="connsiteX6" fmla="*/ 790954 w 1119656"/>
              <a:gd name="connsiteY6" fmla="*/ 476009 h 513499"/>
              <a:gd name="connsiteX7" fmla="*/ 997633 w 1119656"/>
              <a:gd name="connsiteY7" fmla="*/ 363275 h 513499"/>
              <a:gd name="connsiteX8" fmla="*/ 947529 w 1119656"/>
              <a:gd name="connsiteY8" fmla="*/ 407116 h 513499"/>
              <a:gd name="connsiteX9" fmla="*/ 1116631 w 1119656"/>
              <a:gd name="connsiteY9" fmla="*/ 20 h 513499"/>
              <a:gd name="connsiteX10" fmla="*/ 778428 w 1119656"/>
              <a:gd name="connsiteY10" fmla="*/ 425905 h 513499"/>
              <a:gd name="connsiteX11" fmla="*/ 753376 w 1119656"/>
              <a:gd name="connsiteY11" fmla="*/ 269330 h 513499"/>
              <a:gd name="connsiteX12" fmla="*/ 358806 w 1119656"/>
              <a:gd name="connsiteY12" fmla="*/ 313171 h 513499"/>
              <a:gd name="connsiteX13" fmla="*/ 108285 w 1119656"/>
              <a:gd name="connsiteY13" fmla="*/ 469746 h 513499"/>
              <a:gd name="connsiteX14" fmla="*/ 20603 w 1119656"/>
              <a:gd name="connsiteY14" fmla="*/ 501061 h 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656" h="513499">
                <a:moveTo>
                  <a:pt x="20603" y="501061"/>
                </a:moveTo>
                <a:cubicBezTo>
                  <a:pt x="83233" y="471834"/>
                  <a:pt x="400559" y="311083"/>
                  <a:pt x="484066" y="294382"/>
                </a:cubicBezTo>
                <a:cubicBezTo>
                  <a:pt x="567573" y="277681"/>
                  <a:pt x="495548" y="400853"/>
                  <a:pt x="521644" y="400853"/>
                </a:cubicBezTo>
                <a:cubicBezTo>
                  <a:pt x="547740" y="400853"/>
                  <a:pt x="624984" y="294382"/>
                  <a:pt x="640641" y="294382"/>
                </a:cubicBezTo>
                <a:cubicBezTo>
                  <a:pt x="656298" y="294382"/>
                  <a:pt x="581142" y="398765"/>
                  <a:pt x="615589" y="400853"/>
                </a:cubicBezTo>
                <a:cubicBezTo>
                  <a:pt x="650036" y="402941"/>
                  <a:pt x="818094" y="294382"/>
                  <a:pt x="847321" y="306908"/>
                </a:cubicBezTo>
                <a:cubicBezTo>
                  <a:pt x="876548" y="319434"/>
                  <a:pt x="765902" y="466615"/>
                  <a:pt x="790954" y="476009"/>
                </a:cubicBezTo>
                <a:cubicBezTo>
                  <a:pt x="816006" y="485403"/>
                  <a:pt x="971537" y="374757"/>
                  <a:pt x="997633" y="363275"/>
                </a:cubicBezTo>
                <a:cubicBezTo>
                  <a:pt x="1023729" y="351793"/>
                  <a:pt x="927696" y="467658"/>
                  <a:pt x="947529" y="407116"/>
                </a:cubicBezTo>
                <a:cubicBezTo>
                  <a:pt x="967362" y="346574"/>
                  <a:pt x="1144814" y="-3111"/>
                  <a:pt x="1116631" y="20"/>
                </a:cubicBezTo>
                <a:cubicBezTo>
                  <a:pt x="1088448" y="3151"/>
                  <a:pt x="838970" y="381020"/>
                  <a:pt x="778428" y="425905"/>
                </a:cubicBezTo>
                <a:cubicBezTo>
                  <a:pt x="717886" y="470790"/>
                  <a:pt x="823313" y="288119"/>
                  <a:pt x="753376" y="269330"/>
                </a:cubicBezTo>
                <a:cubicBezTo>
                  <a:pt x="683439" y="250541"/>
                  <a:pt x="466321" y="279768"/>
                  <a:pt x="358806" y="313171"/>
                </a:cubicBezTo>
                <a:cubicBezTo>
                  <a:pt x="251291" y="346574"/>
                  <a:pt x="163608" y="436343"/>
                  <a:pt x="108285" y="469746"/>
                </a:cubicBezTo>
                <a:cubicBezTo>
                  <a:pt x="52962" y="503149"/>
                  <a:pt x="-42027" y="530288"/>
                  <a:pt x="20603" y="50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29E70E0-A981-A2FD-F765-220C99FDF472}"/>
              </a:ext>
            </a:extLst>
          </p:cNvPr>
          <p:cNvSpPr/>
          <p:nvPr/>
        </p:nvSpPr>
        <p:spPr>
          <a:xfrm>
            <a:off x="4615841" y="4032866"/>
            <a:ext cx="759863" cy="371609"/>
          </a:xfrm>
          <a:custGeom>
            <a:avLst/>
            <a:gdLst>
              <a:gd name="connsiteX0" fmla="*/ 231732 w 759863"/>
              <a:gd name="connsiteY0" fmla="*/ 515 h 371609"/>
              <a:gd name="connsiteX1" fmla="*/ 18789 w 759863"/>
              <a:gd name="connsiteY1" fmla="*/ 207194 h 371609"/>
              <a:gd name="connsiteX2" fmla="*/ 181627 w 759863"/>
              <a:gd name="connsiteY2" fmla="*/ 207194 h 371609"/>
              <a:gd name="connsiteX3" fmla="*/ 219206 w 759863"/>
              <a:gd name="connsiteY3" fmla="*/ 257298 h 371609"/>
              <a:gd name="connsiteX4" fmla="*/ 419622 w 759863"/>
              <a:gd name="connsiteY4" fmla="*/ 182142 h 371609"/>
              <a:gd name="connsiteX5" fmla="*/ 425885 w 759863"/>
              <a:gd name="connsiteY5" fmla="*/ 276087 h 371609"/>
              <a:gd name="connsiteX6" fmla="*/ 645091 w 759863"/>
              <a:gd name="connsiteY6" fmla="*/ 182142 h 371609"/>
              <a:gd name="connsiteX7" fmla="*/ 532356 w 759863"/>
              <a:gd name="connsiteY7" fmla="*/ 370033 h 371609"/>
              <a:gd name="connsiteX8" fmla="*/ 757825 w 759863"/>
              <a:gd name="connsiteY8" fmla="*/ 56882 h 371609"/>
              <a:gd name="connsiteX9" fmla="*/ 375781 w 759863"/>
              <a:gd name="connsiteY9" fmla="*/ 294876 h 371609"/>
              <a:gd name="connsiteX10" fmla="*/ 231732 w 759863"/>
              <a:gd name="connsiteY10" fmla="*/ 238509 h 371609"/>
              <a:gd name="connsiteX11" fmla="*/ 0 w 759863"/>
              <a:gd name="connsiteY11" fmla="*/ 276087 h 371609"/>
              <a:gd name="connsiteX12" fmla="*/ 231732 w 759863"/>
              <a:gd name="connsiteY12" fmla="*/ 515 h 3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63" h="371609">
                <a:moveTo>
                  <a:pt x="231732" y="515"/>
                </a:moveTo>
                <a:cubicBezTo>
                  <a:pt x="234864" y="-10967"/>
                  <a:pt x="27140" y="172748"/>
                  <a:pt x="18789" y="207194"/>
                </a:cubicBezTo>
                <a:cubicBezTo>
                  <a:pt x="10438" y="241640"/>
                  <a:pt x="148224" y="198843"/>
                  <a:pt x="181627" y="207194"/>
                </a:cubicBezTo>
                <a:cubicBezTo>
                  <a:pt x="215030" y="215545"/>
                  <a:pt x="179540" y="261473"/>
                  <a:pt x="219206" y="257298"/>
                </a:cubicBezTo>
                <a:cubicBezTo>
                  <a:pt x="258872" y="253123"/>
                  <a:pt x="385176" y="179011"/>
                  <a:pt x="419622" y="182142"/>
                </a:cubicBezTo>
                <a:cubicBezTo>
                  <a:pt x="454069" y="185274"/>
                  <a:pt x="388307" y="276087"/>
                  <a:pt x="425885" y="276087"/>
                </a:cubicBezTo>
                <a:cubicBezTo>
                  <a:pt x="463463" y="276087"/>
                  <a:pt x="627346" y="166484"/>
                  <a:pt x="645091" y="182142"/>
                </a:cubicBezTo>
                <a:cubicBezTo>
                  <a:pt x="662836" y="197800"/>
                  <a:pt x="513567" y="390910"/>
                  <a:pt x="532356" y="370033"/>
                </a:cubicBezTo>
                <a:cubicBezTo>
                  <a:pt x="551145" y="349156"/>
                  <a:pt x="783921" y="69408"/>
                  <a:pt x="757825" y="56882"/>
                </a:cubicBezTo>
                <a:cubicBezTo>
                  <a:pt x="731729" y="44356"/>
                  <a:pt x="463463" y="264605"/>
                  <a:pt x="375781" y="294876"/>
                </a:cubicBezTo>
                <a:cubicBezTo>
                  <a:pt x="288099" y="325147"/>
                  <a:pt x="294362" y="241641"/>
                  <a:pt x="231732" y="238509"/>
                </a:cubicBezTo>
                <a:cubicBezTo>
                  <a:pt x="169102" y="235378"/>
                  <a:pt x="0" y="311577"/>
                  <a:pt x="0" y="276087"/>
                </a:cubicBezTo>
                <a:cubicBezTo>
                  <a:pt x="0" y="240597"/>
                  <a:pt x="228600" y="11997"/>
                  <a:pt x="231732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29158557-FCCC-9956-2A90-85AD03ECBBBA}"/>
              </a:ext>
            </a:extLst>
          </p:cNvPr>
          <p:cNvSpPr/>
          <p:nvPr/>
        </p:nvSpPr>
        <p:spPr>
          <a:xfrm>
            <a:off x="3380597" y="4459166"/>
            <a:ext cx="223073" cy="765456"/>
          </a:xfrm>
          <a:custGeom>
            <a:avLst/>
            <a:gdLst>
              <a:gd name="connsiteX0" fmla="*/ 164269 w 223073"/>
              <a:gd name="connsiteY0" fmla="*/ 100 h 765456"/>
              <a:gd name="connsiteX1" fmla="*/ 70324 w 223073"/>
              <a:gd name="connsiteY1" fmla="*/ 213042 h 765456"/>
              <a:gd name="connsiteX2" fmla="*/ 145480 w 223073"/>
              <a:gd name="connsiteY2" fmla="*/ 394670 h 765456"/>
              <a:gd name="connsiteX3" fmla="*/ 70324 w 223073"/>
              <a:gd name="connsiteY3" fmla="*/ 325776 h 765456"/>
              <a:gd name="connsiteX4" fmla="*/ 176795 w 223073"/>
              <a:gd name="connsiteY4" fmla="*/ 551245 h 765456"/>
              <a:gd name="connsiteX5" fmla="*/ 214373 w 223073"/>
              <a:gd name="connsiteY5" fmla="*/ 764187 h 765456"/>
              <a:gd name="connsiteX6" fmla="*/ 201847 w 223073"/>
              <a:gd name="connsiteY6" fmla="*/ 620138 h 765456"/>
              <a:gd name="connsiteX7" fmla="*/ 1430 w 223073"/>
              <a:gd name="connsiteY7" fmla="*/ 238094 h 765456"/>
              <a:gd name="connsiteX8" fmla="*/ 107902 w 223073"/>
              <a:gd name="connsiteY8" fmla="*/ 413459 h 765456"/>
              <a:gd name="connsiteX9" fmla="*/ 26482 w 223073"/>
              <a:gd name="connsiteY9" fmla="*/ 187990 h 765456"/>
              <a:gd name="connsiteX10" fmla="*/ 164269 w 223073"/>
              <a:gd name="connsiteY10" fmla="*/ 100 h 7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73" h="765456">
                <a:moveTo>
                  <a:pt x="164269" y="100"/>
                </a:moveTo>
                <a:cubicBezTo>
                  <a:pt x="171576" y="4275"/>
                  <a:pt x="73456" y="147280"/>
                  <a:pt x="70324" y="213042"/>
                </a:cubicBezTo>
                <a:cubicBezTo>
                  <a:pt x="67192" y="278804"/>
                  <a:pt x="145480" y="375881"/>
                  <a:pt x="145480" y="394670"/>
                </a:cubicBezTo>
                <a:cubicBezTo>
                  <a:pt x="145480" y="413459"/>
                  <a:pt x="65105" y="299680"/>
                  <a:pt x="70324" y="325776"/>
                </a:cubicBezTo>
                <a:cubicBezTo>
                  <a:pt x="75543" y="351872"/>
                  <a:pt x="152787" y="478177"/>
                  <a:pt x="176795" y="551245"/>
                </a:cubicBezTo>
                <a:cubicBezTo>
                  <a:pt x="200803" y="624313"/>
                  <a:pt x="210198" y="752705"/>
                  <a:pt x="214373" y="764187"/>
                </a:cubicBezTo>
                <a:cubicBezTo>
                  <a:pt x="218548" y="775669"/>
                  <a:pt x="237338" y="707820"/>
                  <a:pt x="201847" y="620138"/>
                </a:cubicBezTo>
                <a:cubicBezTo>
                  <a:pt x="166356" y="532456"/>
                  <a:pt x="17087" y="272540"/>
                  <a:pt x="1430" y="238094"/>
                </a:cubicBezTo>
                <a:cubicBezTo>
                  <a:pt x="-14227" y="203648"/>
                  <a:pt x="103727" y="421810"/>
                  <a:pt x="107902" y="413459"/>
                </a:cubicBezTo>
                <a:cubicBezTo>
                  <a:pt x="112077" y="405108"/>
                  <a:pt x="17088" y="253752"/>
                  <a:pt x="26482" y="187990"/>
                </a:cubicBezTo>
                <a:cubicBezTo>
                  <a:pt x="35876" y="122228"/>
                  <a:pt x="156962" y="-4075"/>
                  <a:pt x="164269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1002A373-A68D-27A7-BEED-5B18C6ED1E6D}"/>
              </a:ext>
            </a:extLst>
          </p:cNvPr>
          <p:cNvSpPr/>
          <p:nvPr/>
        </p:nvSpPr>
        <p:spPr>
          <a:xfrm>
            <a:off x="4668333" y="4663826"/>
            <a:ext cx="115276" cy="558833"/>
          </a:xfrm>
          <a:custGeom>
            <a:avLst/>
            <a:gdLst>
              <a:gd name="connsiteX0" fmla="*/ 67252 w 115276"/>
              <a:gd name="connsiteY0" fmla="*/ 453 h 558833"/>
              <a:gd name="connsiteX1" fmla="*/ 113392 w 115276"/>
              <a:gd name="connsiteY1" fmla="*/ 205983 h 558833"/>
              <a:gd name="connsiteX2" fmla="*/ 105003 w 115276"/>
              <a:gd name="connsiteY2" fmla="*/ 176622 h 558833"/>
              <a:gd name="connsiteX3" fmla="*/ 92419 w 115276"/>
              <a:gd name="connsiteY3" fmla="*/ 323429 h 558833"/>
              <a:gd name="connsiteX4" fmla="*/ 54669 w 115276"/>
              <a:gd name="connsiteY4" fmla="*/ 394735 h 558833"/>
              <a:gd name="connsiteX5" fmla="*/ 140 w 115276"/>
              <a:gd name="connsiteY5" fmla="*/ 537348 h 558833"/>
              <a:gd name="connsiteX6" fmla="*/ 37891 w 115276"/>
              <a:gd name="connsiteY6" fmla="*/ 411513 h 558833"/>
              <a:gd name="connsiteX7" fmla="*/ 4335 w 115276"/>
              <a:gd name="connsiteY7" fmla="*/ 558321 h 558833"/>
              <a:gd name="connsiteX8" fmla="*/ 29502 w 115276"/>
              <a:gd name="connsiteY8" fmla="*/ 348596 h 558833"/>
              <a:gd name="connsiteX9" fmla="*/ 71447 w 115276"/>
              <a:gd name="connsiteY9" fmla="*/ 126288 h 558833"/>
              <a:gd name="connsiteX10" fmla="*/ 33696 w 115276"/>
              <a:gd name="connsiteY10" fmla="*/ 407319 h 558833"/>
              <a:gd name="connsiteX11" fmla="*/ 84030 w 115276"/>
              <a:gd name="connsiteY11" fmla="*/ 218567 h 558833"/>
              <a:gd name="connsiteX12" fmla="*/ 113392 w 115276"/>
              <a:gd name="connsiteY12" fmla="*/ 151455 h 558833"/>
              <a:gd name="connsiteX13" fmla="*/ 67252 w 115276"/>
              <a:gd name="connsiteY13" fmla="*/ 453 h 5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76" h="558833">
                <a:moveTo>
                  <a:pt x="67252" y="453"/>
                </a:moveTo>
                <a:cubicBezTo>
                  <a:pt x="67252" y="9541"/>
                  <a:pt x="107100" y="176622"/>
                  <a:pt x="113392" y="205983"/>
                </a:cubicBezTo>
                <a:cubicBezTo>
                  <a:pt x="119684" y="235345"/>
                  <a:pt x="108498" y="157048"/>
                  <a:pt x="105003" y="176622"/>
                </a:cubicBezTo>
                <a:cubicBezTo>
                  <a:pt x="101508" y="196196"/>
                  <a:pt x="100808" y="287077"/>
                  <a:pt x="92419" y="323429"/>
                </a:cubicBezTo>
                <a:cubicBezTo>
                  <a:pt x="84030" y="359781"/>
                  <a:pt x="70049" y="359082"/>
                  <a:pt x="54669" y="394735"/>
                </a:cubicBezTo>
                <a:cubicBezTo>
                  <a:pt x="39289" y="430388"/>
                  <a:pt x="2936" y="534552"/>
                  <a:pt x="140" y="537348"/>
                </a:cubicBezTo>
                <a:cubicBezTo>
                  <a:pt x="-2656" y="540144"/>
                  <a:pt x="37192" y="408018"/>
                  <a:pt x="37891" y="411513"/>
                </a:cubicBezTo>
                <a:cubicBezTo>
                  <a:pt x="38590" y="415008"/>
                  <a:pt x="5733" y="568807"/>
                  <a:pt x="4335" y="558321"/>
                </a:cubicBezTo>
                <a:cubicBezTo>
                  <a:pt x="2937" y="547835"/>
                  <a:pt x="18317" y="420602"/>
                  <a:pt x="29502" y="348596"/>
                </a:cubicBezTo>
                <a:cubicBezTo>
                  <a:pt x="40687" y="276591"/>
                  <a:pt x="70748" y="116501"/>
                  <a:pt x="71447" y="126288"/>
                </a:cubicBezTo>
                <a:cubicBezTo>
                  <a:pt x="72146" y="136075"/>
                  <a:pt x="31599" y="391939"/>
                  <a:pt x="33696" y="407319"/>
                </a:cubicBezTo>
                <a:cubicBezTo>
                  <a:pt x="35793" y="422699"/>
                  <a:pt x="70747" y="261211"/>
                  <a:pt x="84030" y="218567"/>
                </a:cubicBezTo>
                <a:cubicBezTo>
                  <a:pt x="97313" y="175923"/>
                  <a:pt x="117587" y="181516"/>
                  <a:pt x="113392" y="151455"/>
                </a:cubicBezTo>
                <a:cubicBezTo>
                  <a:pt x="109198" y="121394"/>
                  <a:pt x="67252" y="-8635"/>
                  <a:pt x="67252" y="4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005BBD3E-C906-A345-EA18-869619358ED0}"/>
              </a:ext>
            </a:extLst>
          </p:cNvPr>
          <p:cNvSpPr/>
          <p:nvPr/>
        </p:nvSpPr>
        <p:spPr>
          <a:xfrm>
            <a:off x="4529899" y="5131749"/>
            <a:ext cx="151291" cy="380172"/>
          </a:xfrm>
          <a:custGeom>
            <a:avLst/>
            <a:gdLst>
              <a:gd name="connsiteX0" fmla="*/ 151158 w 151291"/>
              <a:gd name="connsiteY0" fmla="*/ 2313 h 380172"/>
              <a:gd name="connsiteX1" fmla="*/ 75657 w 151291"/>
              <a:gd name="connsiteY1" fmla="*/ 161704 h 380172"/>
              <a:gd name="connsiteX2" fmla="*/ 67268 w 151291"/>
              <a:gd name="connsiteY2" fmla="*/ 291734 h 380172"/>
              <a:gd name="connsiteX3" fmla="*/ 46295 w 151291"/>
              <a:gd name="connsiteY3" fmla="*/ 266567 h 380172"/>
              <a:gd name="connsiteX4" fmla="*/ 25323 w 151291"/>
              <a:gd name="connsiteY4" fmla="*/ 304317 h 380172"/>
              <a:gd name="connsiteX5" fmla="*/ 156 w 151291"/>
              <a:gd name="connsiteY5" fmla="*/ 379818 h 380172"/>
              <a:gd name="connsiteX6" fmla="*/ 37907 w 151291"/>
              <a:gd name="connsiteY6" fmla="*/ 270761 h 380172"/>
              <a:gd name="connsiteX7" fmla="*/ 42101 w 151291"/>
              <a:gd name="connsiteY7" fmla="*/ 107176 h 380172"/>
              <a:gd name="connsiteX8" fmla="*/ 46295 w 151291"/>
              <a:gd name="connsiteY8" fmla="*/ 245594 h 380172"/>
              <a:gd name="connsiteX9" fmla="*/ 92435 w 151291"/>
              <a:gd name="connsiteY9" fmla="*/ 77814 h 380172"/>
              <a:gd name="connsiteX10" fmla="*/ 151158 w 151291"/>
              <a:gd name="connsiteY10" fmla="*/ 2313 h 3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91" h="380172">
                <a:moveTo>
                  <a:pt x="151158" y="2313"/>
                </a:moveTo>
                <a:cubicBezTo>
                  <a:pt x="148362" y="16295"/>
                  <a:pt x="89639" y="113467"/>
                  <a:pt x="75657" y="161704"/>
                </a:cubicBezTo>
                <a:cubicBezTo>
                  <a:pt x="61675" y="209941"/>
                  <a:pt x="72162" y="274257"/>
                  <a:pt x="67268" y="291734"/>
                </a:cubicBezTo>
                <a:cubicBezTo>
                  <a:pt x="62374" y="309211"/>
                  <a:pt x="53286" y="264470"/>
                  <a:pt x="46295" y="266567"/>
                </a:cubicBezTo>
                <a:cubicBezTo>
                  <a:pt x="39304" y="268664"/>
                  <a:pt x="33013" y="285442"/>
                  <a:pt x="25323" y="304317"/>
                </a:cubicBezTo>
                <a:cubicBezTo>
                  <a:pt x="17633" y="323192"/>
                  <a:pt x="-1941" y="385411"/>
                  <a:pt x="156" y="379818"/>
                </a:cubicBezTo>
                <a:cubicBezTo>
                  <a:pt x="2253" y="374225"/>
                  <a:pt x="30916" y="316201"/>
                  <a:pt x="37907" y="270761"/>
                </a:cubicBezTo>
                <a:cubicBezTo>
                  <a:pt x="44898" y="225321"/>
                  <a:pt x="40703" y="111370"/>
                  <a:pt x="42101" y="107176"/>
                </a:cubicBezTo>
                <a:cubicBezTo>
                  <a:pt x="43499" y="102982"/>
                  <a:pt x="37906" y="250488"/>
                  <a:pt x="46295" y="245594"/>
                </a:cubicBezTo>
                <a:cubicBezTo>
                  <a:pt x="54684" y="240700"/>
                  <a:pt x="72861" y="114865"/>
                  <a:pt x="92435" y="77814"/>
                </a:cubicBezTo>
                <a:cubicBezTo>
                  <a:pt x="112009" y="40763"/>
                  <a:pt x="153954" y="-11669"/>
                  <a:pt x="151158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534E0BF-7BF1-6374-3099-3E1C6EC4C0B5}"/>
              </a:ext>
            </a:extLst>
          </p:cNvPr>
          <p:cNvSpPr/>
          <p:nvPr/>
        </p:nvSpPr>
        <p:spPr>
          <a:xfrm>
            <a:off x="4395829" y="4815280"/>
            <a:ext cx="373323" cy="536896"/>
          </a:xfrm>
          <a:custGeom>
            <a:avLst/>
            <a:gdLst>
              <a:gd name="connsiteX0" fmla="*/ 373312 w 373323"/>
              <a:gd name="connsiteY0" fmla="*/ 1 h 536896"/>
              <a:gd name="connsiteX1" fmla="*/ 226505 w 373323"/>
              <a:gd name="connsiteY1" fmla="*/ 234892 h 536896"/>
              <a:gd name="connsiteX2" fmla="*/ 226505 w 373323"/>
              <a:gd name="connsiteY2" fmla="*/ 297810 h 536896"/>
              <a:gd name="connsiteX3" fmla="*/ 260061 w 373323"/>
              <a:gd name="connsiteY3" fmla="*/ 272643 h 536896"/>
              <a:gd name="connsiteX4" fmla="*/ 188754 w 373323"/>
              <a:gd name="connsiteY4" fmla="*/ 440423 h 536896"/>
              <a:gd name="connsiteX5" fmla="*/ 2 w 373323"/>
              <a:gd name="connsiteY5" fmla="*/ 536896 h 536896"/>
              <a:gd name="connsiteX6" fmla="*/ 184560 w 373323"/>
              <a:gd name="connsiteY6" fmla="*/ 440423 h 536896"/>
              <a:gd name="connsiteX7" fmla="*/ 285228 w 373323"/>
              <a:gd name="connsiteY7" fmla="*/ 310393 h 536896"/>
              <a:gd name="connsiteX8" fmla="*/ 327173 w 373323"/>
              <a:gd name="connsiteY8" fmla="*/ 205531 h 536896"/>
              <a:gd name="connsiteX9" fmla="*/ 264255 w 373323"/>
              <a:gd name="connsiteY9" fmla="*/ 276837 h 536896"/>
              <a:gd name="connsiteX10" fmla="*/ 264255 w 373323"/>
              <a:gd name="connsiteY10" fmla="*/ 171975 h 536896"/>
              <a:gd name="connsiteX11" fmla="*/ 218116 w 373323"/>
              <a:gd name="connsiteY11" fmla="*/ 239087 h 536896"/>
              <a:gd name="connsiteX12" fmla="*/ 373312 w 373323"/>
              <a:gd name="connsiteY12" fmla="*/ 1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23" h="536896">
                <a:moveTo>
                  <a:pt x="373312" y="1"/>
                </a:moveTo>
                <a:cubicBezTo>
                  <a:pt x="374710" y="-698"/>
                  <a:pt x="250973" y="185257"/>
                  <a:pt x="226505" y="234892"/>
                </a:cubicBezTo>
                <a:cubicBezTo>
                  <a:pt x="202037" y="284527"/>
                  <a:pt x="220912" y="291518"/>
                  <a:pt x="226505" y="297810"/>
                </a:cubicBezTo>
                <a:cubicBezTo>
                  <a:pt x="232098" y="304102"/>
                  <a:pt x="266353" y="248874"/>
                  <a:pt x="260061" y="272643"/>
                </a:cubicBezTo>
                <a:cubicBezTo>
                  <a:pt x="253769" y="296412"/>
                  <a:pt x="232097" y="396381"/>
                  <a:pt x="188754" y="440423"/>
                </a:cubicBezTo>
                <a:cubicBezTo>
                  <a:pt x="145411" y="484465"/>
                  <a:pt x="701" y="536896"/>
                  <a:pt x="2" y="536896"/>
                </a:cubicBezTo>
                <a:cubicBezTo>
                  <a:pt x="-697" y="536896"/>
                  <a:pt x="137022" y="478173"/>
                  <a:pt x="184560" y="440423"/>
                </a:cubicBezTo>
                <a:cubicBezTo>
                  <a:pt x="232098" y="402673"/>
                  <a:pt x="261459" y="349542"/>
                  <a:pt x="285228" y="310393"/>
                </a:cubicBezTo>
                <a:cubicBezTo>
                  <a:pt x="308997" y="271244"/>
                  <a:pt x="330668" y="211124"/>
                  <a:pt x="327173" y="205531"/>
                </a:cubicBezTo>
                <a:cubicBezTo>
                  <a:pt x="323678" y="199938"/>
                  <a:pt x="274741" y="282430"/>
                  <a:pt x="264255" y="276837"/>
                </a:cubicBezTo>
                <a:cubicBezTo>
                  <a:pt x="253769" y="271244"/>
                  <a:pt x="271945" y="178267"/>
                  <a:pt x="264255" y="171975"/>
                </a:cubicBezTo>
                <a:cubicBezTo>
                  <a:pt x="256565" y="165683"/>
                  <a:pt x="201338" y="262856"/>
                  <a:pt x="218116" y="239087"/>
                </a:cubicBezTo>
                <a:cubicBezTo>
                  <a:pt x="234894" y="215318"/>
                  <a:pt x="371914" y="700"/>
                  <a:pt x="3733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5DE4B2CD-20B4-F77A-B63D-F0DD67F42FFF}"/>
              </a:ext>
            </a:extLst>
          </p:cNvPr>
          <p:cNvSpPr/>
          <p:nvPr/>
        </p:nvSpPr>
        <p:spPr>
          <a:xfrm>
            <a:off x="3689586" y="4298548"/>
            <a:ext cx="405063" cy="206991"/>
          </a:xfrm>
          <a:custGeom>
            <a:avLst/>
            <a:gdLst>
              <a:gd name="connsiteX0" fmla="*/ 35126 w 405063"/>
              <a:gd name="connsiteY0" fmla="*/ 206340 h 206991"/>
              <a:gd name="connsiteX1" fmla="*/ 282601 w 405063"/>
              <a:gd name="connsiteY1" fmla="*/ 42755 h 206991"/>
              <a:gd name="connsiteX2" fmla="*/ 223878 w 405063"/>
              <a:gd name="connsiteY2" fmla="*/ 76311 h 206991"/>
              <a:gd name="connsiteX3" fmla="*/ 404242 w 405063"/>
              <a:gd name="connsiteY3" fmla="*/ 810 h 206991"/>
              <a:gd name="connsiteX4" fmla="*/ 295185 w 405063"/>
              <a:gd name="connsiteY4" fmla="*/ 34366 h 206991"/>
              <a:gd name="connsiteX5" fmla="*/ 1570 w 405063"/>
              <a:gd name="connsiteY5" fmla="*/ 118256 h 206991"/>
              <a:gd name="connsiteX6" fmla="*/ 173544 w 405063"/>
              <a:gd name="connsiteY6" fmla="*/ 101478 h 206991"/>
              <a:gd name="connsiteX7" fmla="*/ 35126 w 405063"/>
              <a:gd name="connsiteY7" fmla="*/ 206340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063" h="206991">
                <a:moveTo>
                  <a:pt x="35126" y="206340"/>
                </a:moveTo>
                <a:cubicBezTo>
                  <a:pt x="53302" y="196553"/>
                  <a:pt x="251142" y="64426"/>
                  <a:pt x="282601" y="42755"/>
                </a:cubicBezTo>
                <a:cubicBezTo>
                  <a:pt x="314060" y="21084"/>
                  <a:pt x="203604" y="83302"/>
                  <a:pt x="223878" y="76311"/>
                </a:cubicBezTo>
                <a:cubicBezTo>
                  <a:pt x="244152" y="69320"/>
                  <a:pt x="392358" y="7801"/>
                  <a:pt x="404242" y="810"/>
                </a:cubicBezTo>
                <a:cubicBezTo>
                  <a:pt x="416126" y="-6181"/>
                  <a:pt x="295185" y="34366"/>
                  <a:pt x="295185" y="34366"/>
                </a:cubicBezTo>
                <a:cubicBezTo>
                  <a:pt x="228073" y="53940"/>
                  <a:pt x="21843" y="107071"/>
                  <a:pt x="1570" y="118256"/>
                </a:cubicBezTo>
                <a:cubicBezTo>
                  <a:pt x="-18703" y="129441"/>
                  <a:pt x="163757" y="90293"/>
                  <a:pt x="173544" y="101478"/>
                </a:cubicBezTo>
                <a:cubicBezTo>
                  <a:pt x="183331" y="112663"/>
                  <a:pt x="16950" y="216127"/>
                  <a:pt x="35126" y="206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43865A86-DBE2-DFF4-D135-DC3298B30F65}"/>
              </a:ext>
            </a:extLst>
          </p:cNvPr>
          <p:cNvSpPr/>
          <p:nvPr/>
        </p:nvSpPr>
        <p:spPr>
          <a:xfrm>
            <a:off x="5245215" y="5490195"/>
            <a:ext cx="60829" cy="105262"/>
          </a:xfrm>
          <a:custGeom>
            <a:avLst/>
            <a:gdLst>
              <a:gd name="connsiteX0" fmla="*/ 60822 w 60829"/>
              <a:gd name="connsiteY0" fmla="*/ 399 h 105262"/>
              <a:gd name="connsiteX1" fmla="*/ 6293 w 60829"/>
              <a:gd name="connsiteY1" fmla="*/ 59122 h 105262"/>
              <a:gd name="connsiteX2" fmla="*/ 6293 w 60829"/>
              <a:gd name="connsiteY2" fmla="*/ 105262 h 105262"/>
              <a:gd name="connsiteX3" fmla="*/ 6293 w 60829"/>
              <a:gd name="connsiteY3" fmla="*/ 50733 h 105262"/>
              <a:gd name="connsiteX4" fmla="*/ 2099 w 60829"/>
              <a:gd name="connsiteY4" fmla="*/ 33955 h 105262"/>
              <a:gd name="connsiteX5" fmla="*/ 60822 w 60829"/>
              <a:gd name="connsiteY5" fmla="*/ 399 h 1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9" h="105262">
                <a:moveTo>
                  <a:pt x="60822" y="399"/>
                </a:moveTo>
                <a:cubicBezTo>
                  <a:pt x="61521" y="4593"/>
                  <a:pt x="15381" y="41645"/>
                  <a:pt x="6293" y="59122"/>
                </a:cubicBezTo>
                <a:cubicBezTo>
                  <a:pt x="-2795" y="76599"/>
                  <a:pt x="6293" y="105262"/>
                  <a:pt x="6293" y="105262"/>
                </a:cubicBezTo>
                <a:lnTo>
                  <a:pt x="6293" y="50733"/>
                </a:lnTo>
                <a:cubicBezTo>
                  <a:pt x="5594" y="38849"/>
                  <a:pt x="-4193" y="41645"/>
                  <a:pt x="2099" y="33955"/>
                </a:cubicBezTo>
                <a:cubicBezTo>
                  <a:pt x="8391" y="26265"/>
                  <a:pt x="60123" y="-3795"/>
                  <a:pt x="60822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F1DB38C5-2806-F097-1273-71CB61427DAC}"/>
              </a:ext>
            </a:extLst>
          </p:cNvPr>
          <p:cNvSpPr/>
          <p:nvPr/>
        </p:nvSpPr>
        <p:spPr>
          <a:xfrm>
            <a:off x="4022313" y="5033159"/>
            <a:ext cx="215192" cy="54819"/>
          </a:xfrm>
          <a:custGeom>
            <a:avLst/>
            <a:gdLst>
              <a:gd name="connsiteX0" fmla="*/ 208 w 215192"/>
              <a:gd name="connsiteY0" fmla="*/ 235 h 54819"/>
              <a:gd name="connsiteX1" fmla="*/ 138626 w 215192"/>
              <a:gd name="connsiteY1" fmla="*/ 12819 h 54819"/>
              <a:gd name="connsiteX2" fmla="*/ 214127 w 215192"/>
              <a:gd name="connsiteY2" fmla="*/ 54764 h 54819"/>
              <a:gd name="connsiteX3" fmla="*/ 172182 w 215192"/>
              <a:gd name="connsiteY3" fmla="*/ 21208 h 54819"/>
              <a:gd name="connsiteX4" fmla="*/ 208 w 215192"/>
              <a:gd name="connsiteY4" fmla="*/ 235 h 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92" h="54819">
                <a:moveTo>
                  <a:pt x="208" y="235"/>
                </a:moveTo>
                <a:cubicBezTo>
                  <a:pt x="-5385" y="-1163"/>
                  <a:pt x="102973" y="3731"/>
                  <a:pt x="138626" y="12819"/>
                </a:cubicBezTo>
                <a:cubicBezTo>
                  <a:pt x="174279" y="21907"/>
                  <a:pt x="208534" y="53366"/>
                  <a:pt x="214127" y="54764"/>
                </a:cubicBezTo>
                <a:cubicBezTo>
                  <a:pt x="219720" y="56162"/>
                  <a:pt x="202942" y="30995"/>
                  <a:pt x="172182" y="21208"/>
                </a:cubicBezTo>
                <a:cubicBezTo>
                  <a:pt x="141423" y="11421"/>
                  <a:pt x="5801" y="1633"/>
                  <a:pt x="208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579ECAD3-5ADE-8BB9-67D3-C4D9A8405DFB}"/>
              </a:ext>
            </a:extLst>
          </p:cNvPr>
          <p:cNvSpPr/>
          <p:nvPr/>
        </p:nvSpPr>
        <p:spPr>
          <a:xfrm>
            <a:off x="5176004" y="4739423"/>
            <a:ext cx="350106" cy="67478"/>
          </a:xfrm>
          <a:custGeom>
            <a:avLst/>
            <a:gdLst>
              <a:gd name="connsiteX0" fmla="*/ 3 w 350106"/>
              <a:gd name="connsiteY0" fmla="*/ 67469 h 67478"/>
              <a:gd name="connsiteX1" fmla="*/ 142616 w 350106"/>
              <a:gd name="connsiteY1" fmla="*/ 21329 h 67478"/>
              <a:gd name="connsiteX2" fmla="*/ 293618 w 350106"/>
              <a:gd name="connsiteY2" fmla="*/ 21329 h 67478"/>
              <a:gd name="connsiteX3" fmla="*/ 251673 w 350106"/>
              <a:gd name="connsiteY3" fmla="*/ 357 h 67478"/>
              <a:gd name="connsiteX4" fmla="*/ 348146 w 350106"/>
              <a:gd name="connsiteY4" fmla="*/ 8746 h 67478"/>
              <a:gd name="connsiteX5" fmla="*/ 146811 w 350106"/>
              <a:gd name="connsiteY5" fmla="*/ 17135 h 67478"/>
              <a:gd name="connsiteX6" fmla="*/ 3 w 350106"/>
              <a:gd name="connsiteY6" fmla="*/ 67469 h 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106" h="67478">
                <a:moveTo>
                  <a:pt x="3" y="67469"/>
                </a:moveTo>
                <a:cubicBezTo>
                  <a:pt x="-696" y="68168"/>
                  <a:pt x="93680" y="29019"/>
                  <a:pt x="142616" y="21329"/>
                </a:cubicBezTo>
                <a:cubicBezTo>
                  <a:pt x="191552" y="13639"/>
                  <a:pt x="275442" y="24824"/>
                  <a:pt x="293618" y="21329"/>
                </a:cubicBezTo>
                <a:cubicBezTo>
                  <a:pt x="311794" y="17834"/>
                  <a:pt x="242585" y="2454"/>
                  <a:pt x="251673" y="357"/>
                </a:cubicBezTo>
                <a:cubicBezTo>
                  <a:pt x="260761" y="-1740"/>
                  <a:pt x="365623" y="5950"/>
                  <a:pt x="348146" y="8746"/>
                </a:cubicBezTo>
                <a:cubicBezTo>
                  <a:pt x="330669" y="11542"/>
                  <a:pt x="202738" y="9445"/>
                  <a:pt x="146811" y="17135"/>
                </a:cubicBezTo>
                <a:cubicBezTo>
                  <a:pt x="90884" y="24825"/>
                  <a:pt x="702" y="66770"/>
                  <a:pt x="3" y="6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6CEAE61-AD05-98FF-4C40-E67FAD2975FC}"/>
              </a:ext>
            </a:extLst>
          </p:cNvPr>
          <p:cNvSpPr/>
          <p:nvPr/>
        </p:nvSpPr>
        <p:spPr>
          <a:xfrm>
            <a:off x="5532381" y="4722555"/>
            <a:ext cx="135955" cy="180869"/>
          </a:xfrm>
          <a:custGeom>
            <a:avLst/>
            <a:gdLst>
              <a:gd name="connsiteX0" fmla="*/ 158 w 135955"/>
              <a:gd name="connsiteY0" fmla="*/ 447 h 180869"/>
              <a:gd name="connsiteX1" fmla="*/ 96632 w 135955"/>
              <a:gd name="connsiteY1" fmla="*/ 67559 h 180869"/>
              <a:gd name="connsiteX2" fmla="*/ 121799 w 135955"/>
              <a:gd name="connsiteY2" fmla="*/ 147254 h 180869"/>
              <a:gd name="connsiteX3" fmla="*/ 134382 w 135955"/>
              <a:gd name="connsiteY3" fmla="*/ 88531 h 180869"/>
              <a:gd name="connsiteX4" fmla="*/ 134382 w 135955"/>
              <a:gd name="connsiteY4" fmla="*/ 180810 h 180869"/>
              <a:gd name="connsiteX5" fmla="*/ 121799 w 135955"/>
              <a:gd name="connsiteY5" fmla="*/ 101115 h 180869"/>
              <a:gd name="connsiteX6" fmla="*/ 158 w 135955"/>
              <a:gd name="connsiteY6" fmla="*/ 447 h 1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55" h="180869">
                <a:moveTo>
                  <a:pt x="158" y="447"/>
                </a:moveTo>
                <a:cubicBezTo>
                  <a:pt x="-4036" y="-5146"/>
                  <a:pt x="76358" y="43091"/>
                  <a:pt x="96632" y="67559"/>
                </a:cubicBezTo>
                <a:cubicBezTo>
                  <a:pt x="116906" y="92027"/>
                  <a:pt x="115507" y="143759"/>
                  <a:pt x="121799" y="147254"/>
                </a:cubicBezTo>
                <a:cubicBezTo>
                  <a:pt x="128091" y="150749"/>
                  <a:pt x="132285" y="82938"/>
                  <a:pt x="134382" y="88531"/>
                </a:cubicBezTo>
                <a:cubicBezTo>
                  <a:pt x="136479" y="94124"/>
                  <a:pt x="136479" y="178713"/>
                  <a:pt x="134382" y="180810"/>
                </a:cubicBezTo>
                <a:cubicBezTo>
                  <a:pt x="132285" y="182907"/>
                  <a:pt x="144869" y="129078"/>
                  <a:pt x="121799" y="101115"/>
                </a:cubicBezTo>
                <a:cubicBezTo>
                  <a:pt x="98729" y="73152"/>
                  <a:pt x="4352" y="6040"/>
                  <a:pt x="158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2F688131-162B-8253-FCBC-AEEA87FCD503}"/>
              </a:ext>
            </a:extLst>
          </p:cNvPr>
          <p:cNvSpPr/>
          <p:nvPr/>
        </p:nvSpPr>
        <p:spPr>
          <a:xfrm>
            <a:off x="3657758" y="5389927"/>
            <a:ext cx="184413" cy="222317"/>
          </a:xfrm>
          <a:custGeom>
            <a:avLst/>
            <a:gdLst>
              <a:gd name="connsiteX0" fmla="*/ 4036 w 184413"/>
              <a:gd name="connsiteY0" fmla="*/ 0 h 222317"/>
              <a:gd name="connsiteX1" fmla="*/ 4036 w 184413"/>
              <a:gd name="connsiteY1" fmla="*/ 104862 h 222317"/>
              <a:gd name="connsiteX2" fmla="*/ 45981 w 184413"/>
              <a:gd name="connsiteY2" fmla="*/ 171974 h 222317"/>
              <a:gd name="connsiteX3" fmla="*/ 37592 w 184413"/>
              <a:gd name="connsiteY3" fmla="*/ 171974 h 222317"/>
              <a:gd name="connsiteX4" fmla="*/ 184400 w 184413"/>
              <a:gd name="connsiteY4" fmla="*/ 222308 h 222317"/>
              <a:gd name="connsiteX5" fmla="*/ 45981 w 184413"/>
              <a:gd name="connsiteY5" fmla="*/ 176168 h 222317"/>
              <a:gd name="connsiteX6" fmla="*/ 8231 w 184413"/>
              <a:gd name="connsiteY6" fmla="*/ 176168 h 222317"/>
              <a:gd name="connsiteX7" fmla="*/ 8231 w 184413"/>
              <a:gd name="connsiteY7" fmla="*/ 50334 h 222317"/>
              <a:gd name="connsiteX8" fmla="*/ 4036 w 184413"/>
              <a:gd name="connsiteY8" fmla="*/ 0 h 2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3" h="222317">
                <a:moveTo>
                  <a:pt x="4036" y="0"/>
                </a:moveTo>
                <a:cubicBezTo>
                  <a:pt x="540" y="38100"/>
                  <a:pt x="-2955" y="76200"/>
                  <a:pt x="4036" y="104862"/>
                </a:cubicBezTo>
                <a:cubicBezTo>
                  <a:pt x="11027" y="133524"/>
                  <a:pt x="40388" y="160789"/>
                  <a:pt x="45981" y="171974"/>
                </a:cubicBezTo>
                <a:cubicBezTo>
                  <a:pt x="51574" y="183159"/>
                  <a:pt x="14522" y="163585"/>
                  <a:pt x="37592" y="171974"/>
                </a:cubicBezTo>
                <a:cubicBezTo>
                  <a:pt x="60662" y="180363"/>
                  <a:pt x="183002" y="221609"/>
                  <a:pt x="184400" y="222308"/>
                </a:cubicBezTo>
                <a:cubicBezTo>
                  <a:pt x="185798" y="223007"/>
                  <a:pt x="75343" y="183858"/>
                  <a:pt x="45981" y="176168"/>
                </a:cubicBezTo>
                <a:cubicBezTo>
                  <a:pt x="16619" y="168478"/>
                  <a:pt x="14523" y="197140"/>
                  <a:pt x="8231" y="176168"/>
                </a:cubicBezTo>
                <a:cubicBezTo>
                  <a:pt x="1939" y="155196"/>
                  <a:pt x="8231" y="50334"/>
                  <a:pt x="8231" y="50334"/>
                </a:cubicBezTo>
                <a:lnTo>
                  <a:pt x="40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559BF3E-6998-2217-4E07-A7A8427B7902}"/>
              </a:ext>
            </a:extLst>
          </p:cNvPr>
          <p:cNvSpPr/>
          <p:nvPr/>
        </p:nvSpPr>
        <p:spPr>
          <a:xfrm>
            <a:off x="4333672" y="5013206"/>
            <a:ext cx="263834" cy="281408"/>
          </a:xfrm>
          <a:custGeom>
            <a:avLst/>
            <a:gdLst>
              <a:gd name="connsiteX0" fmla="*/ 263728 w 263834"/>
              <a:gd name="connsiteY0" fmla="*/ 119 h 281408"/>
              <a:gd name="connsiteX1" fmla="*/ 212928 w 263834"/>
              <a:gd name="connsiteY1" fmla="*/ 108069 h 281408"/>
              <a:gd name="connsiteX2" fmla="*/ 228803 w 263834"/>
              <a:gd name="connsiteY2" fmla="*/ 168394 h 281408"/>
              <a:gd name="connsiteX3" fmla="*/ 219278 w 263834"/>
              <a:gd name="connsiteY3" fmla="*/ 162044 h 281408"/>
              <a:gd name="connsiteX4" fmla="*/ 158953 w 263834"/>
              <a:gd name="connsiteY4" fmla="*/ 269994 h 281408"/>
              <a:gd name="connsiteX5" fmla="*/ 101803 w 263834"/>
              <a:gd name="connsiteY5" fmla="*/ 269994 h 281408"/>
              <a:gd name="connsiteX6" fmla="*/ 203 w 263834"/>
              <a:gd name="connsiteY6" fmla="*/ 196969 h 281408"/>
              <a:gd name="connsiteX7" fmla="*/ 79578 w 263834"/>
              <a:gd name="connsiteY7" fmla="*/ 263644 h 281408"/>
              <a:gd name="connsiteX8" fmla="*/ 212928 w 263834"/>
              <a:gd name="connsiteY8" fmla="*/ 209669 h 281408"/>
              <a:gd name="connsiteX9" fmla="*/ 111328 w 263834"/>
              <a:gd name="connsiteY9" fmla="*/ 60444 h 281408"/>
              <a:gd name="connsiteX10" fmla="*/ 197053 w 263834"/>
              <a:gd name="connsiteY10" fmla="*/ 130294 h 281408"/>
              <a:gd name="connsiteX11" fmla="*/ 263728 w 263834"/>
              <a:gd name="connsiteY11" fmla="*/ 119 h 2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34" h="281408">
                <a:moveTo>
                  <a:pt x="263728" y="119"/>
                </a:moveTo>
                <a:cubicBezTo>
                  <a:pt x="266374" y="-3585"/>
                  <a:pt x="218749" y="80023"/>
                  <a:pt x="212928" y="108069"/>
                </a:cubicBezTo>
                <a:cubicBezTo>
                  <a:pt x="207107" y="136115"/>
                  <a:pt x="227745" y="159398"/>
                  <a:pt x="228803" y="168394"/>
                </a:cubicBezTo>
                <a:cubicBezTo>
                  <a:pt x="229861" y="177390"/>
                  <a:pt x="230920" y="145111"/>
                  <a:pt x="219278" y="162044"/>
                </a:cubicBezTo>
                <a:cubicBezTo>
                  <a:pt x="207636" y="178977"/>
                  <a:pt x="178532" y="252002"/>
                  <a:pt x="158953" y="269994"/>
                </a:cubicBezTo>
                <a:cubicBezTo>
                  <a:pt x="139374" y="287986"/>
                  <a:pt x="128261" y="282165"/>
                  <a:pt x="101803" y="269994"/>
                </a:cubicBezTo>
                <a:cubicBezTo>
                  <a:pt x="75345" y="257823"/>
                  <a:pt x="3907" y="198027"/>
                  <a:pt x="203" y="196969"/>
                </a:cubicBezTo>
                <a:cubicBezTo>
                  <a:pt x="-3501" y="195911"/>
                  <a:pt x="44124" y="261527"/>
                  <a:pt x="79578" y="263644"/>
                </a:cubicBezTo>
                <a:cubicBezTo>
                  <a:pt x="115032" y="265761"/>
                  <a:pt x="207636" y="243536"/>
                  <a:pt x="212928" y="209669"/>
                </a:cubicBezTo>
                <a:cubicBezTo>
                  <a:pt x="218220" y="175802"/>
                  <a:pt x="113974" y="73673"/>
                  <a:pt x="111328" y="60444"/>
                </a:cubicBezTo>
                <a:cubicBezTo>
                  <a:pt x="108682" y="47215"/>
                  <a:pt x="173770" y="135586"/>
                  <a:pt x="197053" y="130294"/>
                </a:cubicBezTo>
                <a:cubicBezTo>
                  <a:pt x="220336" y="125002"/>
                  <a:pt x="261082" y="3823"/>
                  <a:pt x="26372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2C66C155-DDB7-A85A-BE36-B3C9B800DDA8}"/>
              </a:ext>
            </a:extLst>
          </p:cNvPr>
          <p:cNvSpPr/>
          <p:nvPr/>
        </p:nvSpPr>
        <p:spPr>
          <a:xfrm>
            <a:off x="4187738" y="5330539"/>
            <a:ext cx="29045" cy="105473"/>
          </a:xfrm>
          <a:custGeom>
            <a:avLst/>
            <a:gdLst>
              <a:gd name="connsiteX0" fmla="*/ 87 w 29045"/>
              <a:gd name="connsiteY0" fmla="*/ 286 h 105473"/>
              <a:gd name="connsiteX1" fmla="*/ 19137 w 29045"/>
              <a:gd name="connsiteY1" fmla="*/ 92361 h 105473"/>
              <a:gd name="connsiteX2" fmla="*/ 6437 w 29045"/>
              <a:gd name="connsiteY2" fmla="*/ 101886 h 105473"/>
              <a:gd name="connsiteX3" fmla="*/ 28662 w 29045"/>
              <a:gd name="connsiteY3" fmla="*/ 63786 h 105473"/>
              <a:gd name="connsiteX4" fmla="*/ 87 w 29045"/>
              <a:gd name="connsiteY4" fmla="*/ 286 h 10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" h="105473">
                <a:moveTo>
                  <a:pt x="87" y="286"/>
                </a:moveTo>
                <a:cubicBezTo>
                  <a:pt x="-1500" y="5048"/>
                  <a:pt x="19137" y="92361"/>
                  <a:pt x="19137" y="92361"/>
                </a:cubicBezTo>
                <a:cubicBezTo>
                  <a:pt x="20195" y="109294"/>
                  <a:pt x="4850" y="106648"/>
                  <a:pt x="6437" y="101886"/>
                </a:cubicBezTo>
                <a:cubicBezTo>
                  <a:pt x="8024" y="97124"/>
                  <a:pt x="32366" y="75957"/>
                  <a:pt x="28662" y="63786"/>
                </a:cubicBezTo>
                <a:cubicBezTo>
                  <a:pt x="24958" y="51615"/>
                  <a:pt x="1674" y="-4476"/>
                  <a:pt x="8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A6842D04-FD46-96B9-2D10-5A7BADEFB95A}"/>
              </a:ext>
            </a:extLst>
          </p:cNvPr>
          <p:cNvSpPr/>
          <p:nvPr/>
        </p:nvSpPr>
        <p:spPr>
          <a:xfrm>
            <a:off x="4968688" y="4847878"/>
            <a:ext cx="89269" cy="413118"/>
          </a:xfrm>
          <a:custGeom>
            <a:avLst/>
            <a:gdLst>
              <a:gd name="connsiteX0" fmla="*/ 63687 w 89269"/>
              <a:gd name="connsiteY0" fmla="*/ 347 h 413118"/>
              <a:gd name="connsiteX1" fmla="*/ 12887 w 89269"/>
              <a:gd name="connsiteY1" fmla="*/ 130522 h 413118"/>
              <a:gd name="connsiteX2" fmla="*/ 54162 w 89269"/>
              <a:gd name="connsiteY2" fmla="*/ 244822 h 413118"/>
              <a:gd name="connsiteX3" fmla="*/ 19237 w 89269"/>
              <a:gd name="connsiteY3" fmla="*/ 194022 h 413118"/>
              <a:gd name="connsiteX4" fmla="*/ 89087 w 89269"/>
              <a:gd name="connsiteY4" fmla="*/ 413097 h 413118"/>
              <a:gd name="connsiteX5" fmla="*/ 38287 w 89269"/>
              <a:gd name="connsiteY5" fmla="*/ 206722 h 413118"/>
              <a:gd name="connsiteX6" fmla="*/ 187 w 89269"/>
              <a:gd name="connsiteY6" fmla="*/ 95597 h 413118"/>
              <a:gd name="connsiteX7" fmla="*/ 63687 w 89269"/>
              <a:gd name="connsiteY7" fmla="*/ 347 h 4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9" h="413118">
                <a:moveTo>
                  <a:pt x="63687" y="347"/>
                </a:moveTo>
                <a:cubicBezTo>
                  <a:pt x="65804" y="6168"/>
                  <a:pt x="14474" y="89776"/>
                  <a:pt x="12887" y="130522"/>
                </a:cubicBezTo>
                <a:cubicBezTo>
                  <a:pt x="11300" y="171268"/>
                  <a:pt x="53104" y="234239"/>
                  <a:pt x="54162" y="244822"/>
                </a:cubicBezTo>
                <a:cubicBezTo>
                  <a:pt x="55220" y="255405"/>
                  <a:pt x="13416" y="165976"/>
                  <a:pt x="19237" y="194022"/>
                </a:cubicBezTo>
                <a:cubicBezTo>
                  <a:pt x="25058" y="222068"/>
                  <a:pt x="85912" y="410980"/>
                  <a:pt x="89087" y="413097"/>
                </a:cubicBezTo>
                <a:cubicBezTo>
                  <a:pt x="92262" y="415214"/>
                  <a:pt x="53104" y="259639"/>
                  <a:pt x="38287" y="206722"/>
                </a:cubicBezTo>
                <a:cubicBezTo>
                  <a:pt x="23470" y="153805"/>
                  <a:pt x="-2459" y="127876"/>
                  <a:pt x="187" y="95597"/>
                </a:cubicBezTo>
                <a:cubicBezTo>
                  <a:pt x="2833" y="63318"/>
                  <a:pt x="61570" y="-5474"/>
                  <a:pt x="63687" y="3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2015A7D4-E4DA-BC5B-8397-842E8C62DC29}"/>
              </a:ext>
            </a:extLst>
          </p:cNvPr>
          <p:cNvSpPr/>
          <p:nvPr/>
        </p:nvSpPr>
        <p:spPr>
          <a:xfrm>
            <a:off x="5117932" y="5641633"/>
            <a:ext cx="44800" cy="134264"/>
          </a:xfrm>
          <a:custGeom>
            <a:avLst/>
            <a:gdLst>
              <a:gd name="connsiteX0" fmla="*/ 44618 w 44800"/>
              <a:gd name="connsiteY0" fmla="*/ 342 h 134264"/>
              <a:gd name="connsiteX1" fmla="*/ 16043 w 44800"/>
              <a:gd name="connsiteY1" fmla="*/ 63842 h 134264"/>
              <a:gd name="connsiteX2" fmla="*/ 19218 w 44800"/>
              <a:gd name="connsiteY2" fmla="*/ 133692 h 134264"/>
              <a:gd name="connsiteX3" fmla="*/ 168 w 44800"/>
              <a:gd name="connsiteY3" fmla="*/ 92417 h 134264"/>
              <a:gd name="connsiteX4" fmla="*/ 44618 w 44800"/>
              <a:gd name="connsiteY4" fmla="*/ 342 h 13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0" h="134264">
                <a:moveTo>
                  <a:pt x="44618" y="342"/>
                </a:moveTo>
                <a:cubicBezTo>
                  <a:pt x="47264" y="-4420"/>
                  <a:pt x="20276" y="41617"/>
                  <a:pt x="16043" y="63842"/>
                </a:cubicBezTo>
                <a:cubicBezTo>
                  <a:pt x="11810" y="86067"/>
                  <a:pt x="21864" y="128930"/>
                  <a:pt x="19218" y="133692"/>
                </a:cubicBezTo>
                <a:cubicBezTo>
                  <a:pt x="16572" y="138454"/>
                  <a:pt x="-1949" y="112525"/>
                  <a:pt x="168" y="92417"/>
                </a:cubicBezTo>
                <a:cubicBezTo>
                  <a:pt x="2285" y="72309"/>
                  <a:pt x="41972" y="5104"/>
                  <a:pt x="44618" y="3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8EA1229F-4C0A-ABA3-075C-E452C22CFB39}"/>
              </a:ext>
            </a:extLst>
          </p:cNvPr>
          <p:cNvSpPr/>
          <p:nvPr/>
        </p:nvSpPr>
        <p:spPr>
          <a:xfrm>
            <a:off x="5203311" y="5146671"/>
            <a:ext cx="337429" cy="67003"/>
          </a:xfrm>
          <a:custGeom>
            <a:avLst/>
            <a:gdLst>
              <a:gd name="connsiteX0" fmla="*/ 330714 w 337429"/>
              <a:gd name="connsiteY0" fmla="*/ 4 h 67003"/>
              <a:gd name="connsiteX1" fmla="*/ 279914 w 337429"/>
              <a:gd name="connsiteY1" fmla="*/ 53979 h 67003"/>
              <a:gd name="connsiteX2" fmla="*/ 51314 w 337429"/>
              <a:gd name="connsiteY2" fmla="*/ 66679 h 67003"/>
              <a:gd name="connsiteX3" fmla="*/ 222764 w 337429"/>
              <a:gd name="connsiteY3" fmla="*/ 63504 h 67003"/>
              <a:gd name="connsiteX4" fmla="*/ 514 w 337429"/>
              <a:gd name="connsiteY4" fmla="*/ 66679 h 67003"/>
              <a:gd name="connsiteX5" fmla="*/ 298964 w 337429"/>
              <a:gd name="connsiteY5" fmla="*/ 57154 h 67003"/>
              <a:gd name="connsiteX6" fmla="*/ 330714 w 337429"/>
              <a:gd name="connsiteY6" fmla="*/ 4 h 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29" h="67003">
                <a:moveTo>
                  <a:pt x="330714" y="4"/>
                </a:moveTo>
                <a:cubicBezTo>
                  <a:pt x="327539" y="-525"/>
                  <a:pt x="326481" y="42867"/>
                  <a:pt x="279914" y="53979"/>
                </a:cubicBezTo>
                <a:cubicBezTo>
                  <a:pt x="233347" y="65091"/>
                  <a:pt x="60839" y="65092"/>
                  <a:pt x="51314" y="66679"/>
                </a:cubicBezTo>
                <a:cubicBezTo>
                  <a:pt x="41789" y="68267"/>
                  <a:pt x="231231" y="63504"/>
                  <a:pt x="222764" y="63504"/>
                </a:cubicBezTo>
                <a:cubicBezTo>
                  <a:pt x="214297" y="63504"/>
                  <a:pt x="-12186" y="67737"/>
                  <a:pt x="514" y="66679"/>
                </a:cubicBezTo>
                <a:cubicBezTo>
                  <a:pt x="13214" y="65621"/>
                  <a:pt x="242343" y="63504"/>
                  <a:pt x="298964" y="57154"/>
                </a:cubicBezTo>
                <a:cubicBezTo>
                  <a:pt x="355585" y="50804"/>
                  <a:pt x="333889" y="533"/>
                  <a:pt x="33071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8D11F82-AD9A-385B-580D-0278B2970868}"/>
              </a:ext>
            </a:extLst>
          </p:cNvPr>
          <p:cNvSpPr/>
          <p:nvPr/>
        </p:nvSpPr>
        <p:spPr>
          <a:xfrm>
            <a:off x="5079089" y="5169809"/>
            <a:ext cx="219192" cy="230903"/>
          </a:xfrm>
          <a:custGeom>
            <a:avLst/>
            <a:gdLst>
              <a:gd name="connsiteX0" fmla="*/ 911 w 219192"/>
              <a:gd name="connsiteY0" fmla="*/ 2266 h 230903"/>
              <a:gd name="connsiteX1" fmla="*/ 45361 w 219192"/>
              <a:gd name="connsiteY1" fmla="*/ 46716 h 230903"/>
              <a:gd name="connsiteX2" fmla="*/ 213636 w 219192"/>
              <a:gd name="connsiteY2" fmla="*/ 227691 h 230903"/>
              <a:gd name="connsiteX3" fmla="*/ 169186 w 219192"/>
              <a:gd name="connsiteY3" fmla="*/ 157841 h 230903"/>
              <a:gd name="connsiteX4" fmla="*/ 73936 w 219192"/>
              <a:gd name="connsiteY4" fmla="*/ 97516 h 230903"/>
              <a:gd name="connsiteX5" fmla="*/ 911 w 219192"/>
              <a:gd name="connsiteY5" fmla="*/ 2266 h 23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92" h="230903">
                <a:moveTo>
                  <a:pt x="911" y="2266"/>
                </a:moveTo>
                <a:cubicBezTo>
                  <a:pt x="-3852" y="-6201"/>
                  <a:pt x="9907" y="9145"/>
                  <a:pt x="45361" y="46716"/>
                </a:cubicBezTo>
                <a:cubicBezTo>
                  <a:pt x="80815" y="84287"/>
                  <a:pt x="192999" y="209170"/>
                  <a:pt x="213636" y="227691"/>
                </a:cubicBezTo>
                <a:cubicBezTo>
                  <a:pt x="234273" y="246212"/>
                  <a:pt x="192469" y="179537"/>
                  <a:pt x="169186" y="157841"/>
                </a:cubicBezTo>
                <a:cubicBezTo>
                  <a:pt x="145903" y="136145"/>
                  <a:pt x="101453" y="118153"/>
                  <a:pt x="73936" y="97516"/>
                </a:cubicBezTo>
                <a:cubicBezTo>
                  <a:pt x="46419" y="76879"/>
                  <a:pt x="5674" y="10733"/>
                  <a:pt x="911" y="2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BAA9082A-7DD5-7CE5-1C39-593C74E386ED}"/>
              </a:ext>
            </a:extLst>
          </p:cNvPr>
          <p:cNvSpPr/>
          <p:nvPr/>
        </p:nvSpPr>
        <p:spPr>
          <a:xfrm>
            <a:off x="4259537" y="4857611"/>
            <a:ext cx="412844" cy="310575"/>
          </a:xfrm>
          <a:custGeom>
            <a:avLst/>
            <a:gdLst>
              <a:gd name="connsiteX0" fmla="*/ 4488 w 412844"/>
              <a:gd name="connsiteY0" fmla="*/ 304939 h 310575"/>
              <a:gd name="connsiteX1" fmla="*/ 379138 w 412844"/>
              <a:gd name="connsiteY1" fmla="*/ 108089 h 310575"/>
              <a:gd name="connsiteX2" fmla="*/ 395013 w 412844"/>
              <a:gd name="connsiteY2" fmla="*/ 139 h 310575"/>
              <a:gd name="connsiteX3" fmla="*/ 379138 w 412844"/>
              <a:gd name="connsiteY3" fmla="*/ 89039 h 310575"/>
              <a:gd name="connsiteX4" fmla="*/ 185463 w 412844"/>
              <a:gd name="connsiteY4" fmla="*/ 241439 h 310575"/>
              <a:gd name="connsiteX5" fmla="*/ 4488 w 412844"/>
              <a:gd name="connsiteY5" fmla="*/ 304939 h 3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4" h="310575">
                <a:moveTo>
                  <a:pt x="4488" y="304939"/>
                </a:moveTo>
                <a:cubicBezTo>
                  <a:pt x="36767" y="282714"/>
                  <a:pt x="314051" y="158889"/>
                  <a:pt x="379138" y="108089"/>
                </a:cubicBezTo>
                <a:cubicBezTo>
                  <a:pt x="444226" y="57289"/>
                  <a:pt x="395013" y="3314"/>
                  <a:pt x="395013" y="139"/>
                </a:cubicBezTo>
                <a:cubicBezTo>
                  <a:pt x="395013" y="-3036"/>
                  <a:pt x="414063" y="48822"/>
                  <a:pt x="379138" y="89039"/>
                </a:cubicBezTo>
                <a:cubicBezTo>
                  <a:pt x="344213" y="129256"/>
                  <a:pt x="248434" y="203868"/>
                  <a:pt x="185463" y="241439"/>
                </a:cubicBezTo>
                <a:cubicBezTo>
                  <a:pt x="122492" y="279010"/>
                  <a:pt x="-27791" y="327164"/>
                  <a:pt x="4488" y="3049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ECBFAA78-C16F-459C-AAE7-94BE35665AFE}"/>
              </a:ext>
            </a:extLst>
          </p:cNvPr>
          <p:cNvSpPr/>
          <p:nvPr/>
        </p:nvSpPr>
        <p:spPr>
          <a:xfrm>
            <a:off x="3905196" y="5861043"/>
            <a:ext cx="76761" cy="172814"/>
          </a:xfrm>
          <a:custGeom>
            <a:avLst/>
            <a:gdLst>
              <a:gd name="connsiteX0" fmla="*/ 60379 w 76761"/>
              <a:gd name="connsiteY0" fmla="*/ 7 h 172814"/>
              <a:gd name="connsiteX1" fmla="*/ 25454 w 76761"/>
              <a:gd name="connsiteY1" fmla="*/ 50807 h 172814"/>
              <a:gd name="connsiteX2" fmla="*/ 47679 w 76761"/>
              <a:gd name="connsiteY2" fmla="*/ 95257 h 172814"/>
              <a:gd name="connsiteX3" fmla="*/ 19104 w 76761"/>
              <a:gd name="connsiteY3" fmla="*/ 82557 h 172814"/>
              <a:gd name="connsiteX4" fmla="*/ 76254 w 76761"/>
              <a:gd name="connsiteY4" fmla="*/ 171457 h 172814"/>
              <a:gd name="connsiteX5" fmla="*/ 44504 w 76761"/>
              <a:gd name="connsiteY5" fmla="*/ 130182 h 172814"/>
              <a:gd name="connsiteX6" fmla="*/ 54 w 76761"/>
              <a:gd name="connsiteY6" fmla="*/ 47632 h 172814"/>
              <a:gd name="connsiteX7" fmla="*/ 60379 w 76761"/>
              <a:gd name="connsiteY7" fmla="*/ 7 h 1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" h="172814">
                <a:moveTo>
                  <a:pt x="60379" y="7"/>
                </a:moveTo>
                <a:cubicBezTo>
                  <a:pt x="64612" y="536"/>
                  <a:pt x="27571" y="34932"/>
                  <a:pt x="25454" y="50807"/>
                </a:cubicBezTo>
                <a:cubicBezTo>
                  <a:pt x="23337" y="66682"/>
                  <a:pt x="48737" y="89966"/>
                  <a:pt x="47679" y="95257"/>
                </a:cubicBezTo>
                <a:cubicBezTo>
                  <a:pt x="46621" y="100548"/>
                  <a:pt x="14341" y="69857"/>
                  <a:pt x="19104" y="82557"/>
                </a:cubicBezTo>
                <a:cubicBezTo>
                  <a:pt x="23867" y="95257"/>
                  <a:pt x="72021" y="163520"/>
                  <a:pt x="76254" y="171457"/>
                </a:cubicBezTo>
                <a:cubicBezTo>
                  <a:pt x="80487" y="179394"/>
                  <a:pt x="57204" y="150819"/>
                  <a:pt x="44504" y="130182"/>
                </a:cubicBezTo>
                <a:cubicBezTo>
                  <a:pt x="31804" y="109545"/>
                  <a:pt x="-1533" y="69857"/>
                  <a:pt x="54" y="47632"/>
                </a:cubicBezTo>
                <a:cubicBezTo>
                  <a:pt x="1641" y="25407"/>
                  <a:pt x="56146" y="-522"/>
                  <a:pt x="6037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D07826EE-329B-3068-6560-A22D8C531C26}"/>
              </a:ext>
            </a:extLst>
          </p:cNvPr>
          <p:cNvSpPr/>
          <p:nvPr/>
        </p:nvSpPr>
        <p:spPr>
          <a:xfrm>
            <a:off x="5019511" y="6002901"/>
            <a:ext cx="99189" cy="268030"/>
          </a:xfrm>
          <a:custGeom>
            <a:avLst/>
            <a:gdLst>
              <a:gd name="connsiteX0" fmla="*/ 164 w 99189"/>
              <a:gd name="connsiteY0" fmla="*/ 1024 h 268030"/>
              <a:gd name="connsiteX1" fmla="*/ 92239 w 99189"/>
              <a:gd name="connsiteY1" fmla="*/ 99449 h 268030"/>
              <a:gd name="connsiteX2" fmla="*/ 54139 w 99189"/>
              <a:gd name="connsiteY2" fmla="*/ 207399 h 268030"/>
              <a:gd name="connsiteX3" fmla="*/ 92239 w 99189"/>
              <a:gd name="connsiteY3" fmla="*/ 153424 h 268030"/>
              <a:gd name="connsiteX4" fmla="*/ 44614 w 99189"/>
              <a:gd name="connsiteY4" fmla="*/ 267724 h 268030"/>
              <a:gd name="connsiteX5" fmla="*/ 98589 w 99189"/>
              <a:gd name="connsiteY5" fmla="*/ 112149 h 268030"/>
              <a:gd name="connsiteX6" fmla="*/ 70014 w 99189"/>
              <a:gd name="connsiteY6" fmla="*/ 51824 h 268030"/>
              <a:gd name="connsiteX7" fmla="*/ 164 w 99189"/>
              <a:gd name="connsiteY7" fmla="*/ 1024 h 26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89" h="268030">
                <a:moveTo>
                  <a:pt x="164" y="1024"/>
                </a:moveTo>
                <a:cubicBezTo>
                  <a:pt x="3868" y="8961"/>
                  <a:pt x="83243" y="65053"/>
                  <a:pt x="92239" y="99449"/>
                </a:cubicBezTo>
                <a:cubicBezTo>
                  <a:pt x="101235" y="133845"/>
                  <a:pt x="54139" y="198403"/>
                  <a:pt x="54139" y="207399"/>
                </a:cubicBezTo>
                <a:cubicBezTo>
                  <a:pt x="54139" y="216395"/>
                  <a:pt x="93826" y="143370"/>
                  <a:pt x="92239" y="153424"/>
                </a:cubicBezTo>
                <a:cubicBezTo>
                  <a:pt x="90652" y="163478"/>
                  <a:pt x="43556" y="274603"/>
                  <a:pt x="44614" y="267724"/>
                </a:cubicBezTo>
                <a:cubicBezTo>
                  <a:pt x="45672" y="260845"/>
                  <a:pt x="94356" y="148132"/>
                  <a:pt x="98589" y="112149"/>
                </a:cubicBezTo>
                <a:cubicBezTo>
                  <a:pt x="102822" y="76166"/>
                  <a:pt x="83772" y="70345"/>
                  <a:pt x="70014" y="51824"/>
                </a:cubicBezTo>
                <a:cubicBezTo>
                  <a:pt x="56256" y="33303"/>
                  <a:pt x="-3540" y="-6913"/>
                  <a:pt x="164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68536670-1663-AFC7-3AAF-DB7CDAE5F623}"/>
              </a:ext>
            </a:extLst>
          </p:cNvPr>
          <p:cNvSpPr/>
          <p:nvPr/>
        </p:nvSpPr>
        <p:spPr>
          <a:xfrm>
            <a:off x="3978275" y="5740400"/>
            <a:ext cx="574826" cy="82550"/>
          </a:xfrm>
          <a:custGeom>
            <a:avLst/>
            <a:gdLst>
              <a:gd name="connsiteX0" fmla="*/ 0 w 574826"/>
              <a:gd name="connsiteY0" fmla="*/ 82550 h 82550"/>
              <a:gd name="connsiteX1" fmla="*/ 450850 w 574826"/>
              <a:gd name="connsiteY1" fmla="*/ 6350 h 82550"/>
              <a:gd name="connsiteX2" fmla="*/ 422275 w 574826"/>
              <a:gd name="connsiteY2" fmla="*/ 19050 h 82550"/>
              <a:gd name="connsiteX3" fmla="*/ 574675 w 574826"/>
              <a:gd name="connsiteY3" fmla="*/ 0 h 82550"/>
              <a:gd name="connsiteX4" fmla="*/ 447675 w 574826"/>
              <a:gd name="connsiteY4" fmla="*/ 19050 h 82550"/>
              <a:gd name="connsiteX5" fmla="*/ 301625 w 574826"/>
              <a:gd name="connsiteY5" fmla="*/ 50800 h 82550"/>
              <a:gd name="connsiteX6" fmla="*/ 206375 w 574826"/>
              <a:gd name="connsiteY6" fmla="*/ 60325 h 82550"/>
              <a:gd name="connsiteX7" fmla="*/ 285750 w 574826"/>
              <a:gd name="connsiteY7" fmla="*/ 44450 h 82550"/>
              <a:gd name="connsiteX8" fmla="*/ 0 w 574826"/>
              <a:gd name="connsiteY8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826" h="82550">
                <a:moveTo>
                  <a:pt x="0" y="82550"/>
                </a:moveTo>
                <a:lnTo>
                  <a:pt x="450850" y="6350"/>
                </a:lnTo>
                <a:cubicBezTo>
                  <a:pt x="521229" y="-4233"/>
                  <a:pt x="401638" y="20108"/>
                  <a:pt x="422275" y="19050"/>
                </a:cubicBezTo>
                <a:cubicBezTo>
                  <a:pt x="442912" y="17992"/>
                  <a:pt x="570442" y="0"/>
                  <a:pt x="574675" y="0"/>
                </a:cubicBezTo>
                <a:cubicBezTo>
                  <a:pt x="578908" y="0"/>
                  <a:pt x="493183" y="10583"/>
                  <a:pt x="447675" y="19050"/>
                </a:cubicBezTo>
                <a:cubicBezTo>
                  <a:pt x="402167" y="27517"/>
                  <a:pt x="341842" y="43921"/>
                  <a:pt x="301625" y="50800"/>
                </a:cubicBezTo>
                <a:cubicBezTo>
                  <a:pt x="261408" y="57679"/>
                  <a:pt x="209021" y="61383"/>
                  <a:pt x="206375" y="60325"/>
                </a:cubicBezTo>
                <a:cubicBezTo>
                  <a:pt x="203729" y="59267"/>
                  <a:pt x="285750" y="44450"/>
                  <a:pt x="285750" y="44450"/>
                </a:cubicBezTo>
                <a:lnTo>
                  <a:pt x="0" y="825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AA8F3E08-C874-814D-EABE-3FF0EEDC2D07}"/>
              </a:ext>
            </a:extLst>
          </p:cNvPr>
          <p:cNvSpPr/>
          <p:nvPr/>
        </p:nvSpPr>
        <p:spPr>
          <a:xfrm>
            <a:off x="4411411" y="5749908"/>
            <a:ext cx="151064" cy="109853"/>
          </a:xfrm>
          <a:custGeom>
            <a:avLst/>
            <a:gdLst>
              <a:gd name="connsiteX0" fmla="*/ 151064 w 151064"/>
              <a:gd name="connsiteY0" fmla="*/ 17 h 109853"/>
              <a:gd name="connsiteX1" fmla="*/ 125664 w 151064"/>
              <a:gd name="connsiteY1" fmla="*/ 63517 h 109853"/>
              <a:gd name="connsiteX2" fmla="*/ 135189 w 151064"/>
              <a:gd name="connsiteY2" fmla="*/ 88917 h 109853"/>
              <a:gd name="connsiteX3" fmla="*/ 58989 w 151064"/>
              <a:gd name="connsiteY3" fmla="*/ 95267 h 109853"/>
              <a:gd name="connsiteX4" fmla="*/ 1839 w 151064"/>
              <a:gd name="connsiteY4" fmla="*/ 101617 h 109853"/>
              <a:gd name="connsiteX5" fmla="*/ 128839 w 151064"/>
              <a:gd name="connsiteY5" fmla="*/ 104792 h 109853"/>
              <a:gd name="connsiteX6" fmla="*/ 141539 w 151064"/>
              <a:gd name="connsiteY6" fmla="*/ 107967 h 109853"/>
              <a:gd name="connsiteX7" fmla="*/ 103439 w 151064"/>
              <a:gd name="connsiteY7" fmla="*/ 73042 h 109853"/>
              <a:gd name="connsiteX8" fmla="*/ 125664 w 151064"/>
              <a:gd name="connsiteY8" fmla="*/ 57167 h 109853"/>
              <a:gd name="connsiteX9" fmla="*/ 151064 w 151064"/>
              <a:gd name="connsiteY9" fmla="*/ 17 h 1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64" h="109853">
                <a:moveTo>
                  <a:pt x="151064" y="17"/>
                </a:moveTo>
                <a:cubicBezTo>
                  <a:pt x="151064" y="1075"/>
                  <a:pt x="128310" y="48700"/>
                  <a:pt x="125664" y="63517"/>
                </a:cubicBezTo>
                <a:cubicBezTo>
                  <a:pt x="123018" y="78334"/>
                  <a:pt x="146301" y="83625"/>
                  <a:pt x="135189" y="88917"/>
                </a:cubicBezTo>
                <a:cubicBezTo>
                  <a:pt x="124076" y="94209"/>
                  <a:pt x="81214" y="93150"/>
                  <a:pt x="58989" y="95267"/>
                </a:cubicBezTo>
                <a:cubicBezTo>
                  <a:pt x="36764" y="97384"/>
                  <a:pt x="-9803" y="100030"/>
                  <a:pt x="1839" y="101617"/>
                </a:cubicBezTo>
                <a:cubicBezTo>
                  <a:pt x="13481" y="103204"/>
                  <a:pt x="105556" y="103734"/>
                  <a:pt x="128839" y="104792"/>
                </a:cubicBezTo>
                <a:cubicBezTo>
                  <a:pt x="152122" y="105850"/>
                  <a:pt x="145772" y="113259"/>
                  <a:pt x="141539" y="107967"/>
                </a:cubicBezTo>
                <a:cubicBezTo>
                  <a:pt x="137306" y="102675"/>
                  <a:pt x="103439" y="73042"/>
                  <a:pt x="103439" y="73042"/>
                </a:cubicBezTo>
                <a:cubicBezTo>
                  <a:pt x="100793" y="64575"/>
                  <a:pt x="119314" y="68809"/>
                  <a:pt x="125664" y="57167"/>
                </a:cubicBezTo>
                <a:cubicBezTo>
                  <a:pt x="132014" y="45525"/>
                  <a:pt x="151064" y="-1041"/>
                  <a:pt x="15106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F8FD7A80-9BD1-548C-A829-4B1D5870D88F}"/>
              </a:ext>
            </a:extLst>
          </p:cNvPr>
          <p:cNvSpPr/>
          <p:nvPr/>
        </p:nvSpPr>
        <p:spPr>
          <a:xfrm>
            <a:off x="4844232" y="5848214"/>
            <a:ext cx="229443" cy="181165"/>
          </a:xfrm>
          <a:custGeom>
            <a:avLst/>
            <a:gdLst>
              <a:gd name="connsiteX0" fmla="*/ 818 w 229443"/>
              <a:gd name="connsiteY0" fmla="*/ 25536 h 181165"/>
              <a:gd name="connsiteX1" fmla="*/ 146868 w 229443"/>
              <a:gd name="connsiteY1" fmla="*/ 108086 h 181165"/>
              <a:gd name="connsiteX2" fmla="*/ 143693 w 229443"/>
              <a:gd name="connsiteY2" fmla="*/ 89036 h 181165"/>
              <a:gd name="connsiteX3" fmla="*/ 229418 w 229443"/>
              <a:gd name="connsiteY3" fmla="*/ 181111 h 181165"/>
              <a:gd name="connsiteX4" fmla="*/ 134168 w 229443"/>
              <a:gd name="connsiteY4" fmla="*/ 101736 h 181165"/>
              <a:gd name="connsiteX5" fmla="*/ 92893 w 229443"/>
              <a:gd name="connsiteY5" fmla="*/ 50936 h 181165"/>
              <a:gd name="connsiteX6" fmla="*/ 89718 w 229443"/>
              <a:gd name="connsiteY6" fmla="*/ 136 h 181165"/>
              <a:gd name="connsiteX7" fmla="*/ 86543 w 229443"/>
              <a:gd name="connsiteY7" fmla="*/ 66811 h 181165"/>
              <a:gd name="connsiteX8" fmla="*/ 818 w 229443"/>
              <a:gd name="connsiteY8" fmla="*/ 25536 h 1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43" h="181165">
                <a:moveTo>
                  <a:pt x="818" y="25536"/>
                </a:moveTo>
                <a:cubicBezTo>
                  <a:pt x="10872" y="32415"/>
                  <a:pt x="123056" y="97503"/>
                  <a:pt x="146868" y="108086"/>
                </a:cubicBezTo>
                <a:cubicBezTo>
                  <a:pt x="170680" y="118669"/>
                  <a:pt x="129935" y="76865"/>
                  <a:pt x="143693" y="89036"/>
                </a:cubicBezTo>
                <a:cubicBezTo>
                  <a:pt x="157451" y="101207"/>
                  <a:pt x="231006" y="178994"/>
                  <a:pt x="229418" y="181111"/>
                </a:cubicBezTo>
                <a:cubicBezTo>
                  <a:pt x="227830" y="183228"/>
                  <a:pt x="156922" y="123432"/>
                  <a:pt x="134168" y="101736"/>
                </a:cubicBezTo>
                <a:cubicBezTo>
                  <a:pt x="111414" y="80040"/>
                  <a:pt x="100301" y="67869"/>
                  <a:pt x="92893" y="50936"/>
                </a:cubicBezTo>
                <a:cubicBezTo>
                  <a:pt x="85485" y="34003"/>
                  <a:pt x="90776" y="-2510"/>
                  <a:pt x="89718" y="136"/>
                </a:cubicBezTo>
                <a:cubicBezTo>
                  <a:pt x="88660" y="2782"/>
                  <a:pt x="96597" y="59932"/>
                  <a:pt x="86543" y="66811"/>
                </a:cubicBezTo>
                <a:cubicBezTo>
                  <a:pt x="76489" y="73690"/>
                  <a:pt x="-9236" y="18657"/>
                  <a:pt x="818" y="25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E4FC6522-78AA-EED6-8A95-CBAA422D5E9B}"/>
              </a:ext>
            </a:extLst>
          </p:cNvPr>
          <p:cNvSpPr/>
          <p:nvPr/>
        </p:nvSpPr>
        <p:spPr>
          <a:xfrm>
            <a:off x="3512402" y="5609604"/>
            <a:ext cx="74436" cy="168383"/>
          </a:xfrm>
          <a:custGeom>
            <a:avLst/>
            <a:gdLst>
              <a:gd name="connsiteX0" fmla="*/ 47227 w 74436"/>
              <a:gd name="connsiteY0" fmla="*/ 167 h 168383"/>
              <a:gd name="connsiteX1" fmla="*/ 36341 w 74436"/>
              <a:gd name="connsiteY1" fmla="*/ 79996 h 168383"/>
              <a:gd name="connsiteX2" fmla="*/ 72627 w 74436"/>
              <a:gd name="connsiteY2" fmla="*/ 163453 h 168383"/>
              <a:gd name="connsiteX3" fmla="*/ 61741 w 74436"/>
              <a:gd name="connsiteY3" fmla="*/ 152567 h 168383"/>
              <a:gd name="connsiteX4" fmla="*/ 55 w 74436"/>
              <a:gd name="connsiteY4" fmla="*/ 101767 h 168383"/>
              <a:gd name="connsiteX5" fmla="*/ 47227 w 74436"/>
              <a:gd name="connsiteY5" fmla="*/ 167 h 1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6" h="168383">
                <a:moveTo>
                  <a:pt x="47227" y="167"/>
                </a:moveTo>
                <a:cubicBezTo>
                  <a:pt x="53275" y="-3461"/>
                  <a:pt x="32108" y="52782"/>
                  <a:pt x="36341" y="79996"/>
                </a:cubicBezTo>
                <a:cubicBezTo>
                  <a:pt x="40574" y="107210"/>
                  <a:pt x="72627" y="163453"/>
                  <a:pt x="72627" y="163453"/>
                </a:cubicBezTo>
                <a:cubicBezTo>
                  <a:pt x="76860" y="175548"/>
                  <a:pt x="73836" y="162848"/>
                  <a:pt x="61741" y="152567"/>
                </a:cubicBezTo>
                <a:cubicBezTo>
                  <a:pt x="49646" y="142286"/>
                  <a:pt x="1869" y="122934"/>
                  <a:pt x="55" y="101767"/>
                </a:cubicBezTo>
                <a:cubicBezTo>
                  <a:pt x="-1759" y="80600"/>
                  <a:pt x="41179" y="3795"/>
                  <a:pt x="47227" y="1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7538959F-D1B3-5597-9A72-7820C61E36B2}"/>
              </a:ext>
            </a:extLst>
          </p:cNvPr>
          <p:cNvSpPr/>
          <p:nvPr/>
        </p:nvSpPr>
        <p:spPr>
          <a:xfrm>
            <a:off x="3476149" y="5866944"/>
            <a:ext cx="181953" cy="389727"/>
          </a:xfrm>
          <a:custGeom>
            <a:avLst/>
            <a:gdLst>
              <a:gd name="connsiteX0" fmla="*/ 22 w 181953"/>
              <a:gd name="connsiteY0" fmla="*/ 22227 h 389727"/>
              <a:gd name="connsiteX1" fmla="*/ 137908 w 181953"/>
              <a:gd name="connsiteY1" fmla="*/ 214542 h 389727"/>
              <a:gd name="connsiteX2" fmla="*/ 181451 w 181953"/>
              <a:gd name="connsiteY2" fmla="*/ 388713 h 389727"/>
              <a:gd name="connsiteX3" fmla="*/ 159680 w 181953"/>
              <a:gd name="connsiteY3" fmla="*/ 272599 h 389727"/>
              <a:gd name="connsiteX4" fmla="*/ 130651 w 181953"/>
              <a:gd name="connsiteY4" fmla="*/ 456 h 389727"/>
              <a:gd name="connsiteX5" fmla="*/ 127022 w 181953"/>
              <a:gd name="connsiteY5" fmla="*/ 203656 h 389727"/>
              <a:gd name="connsiteX6" fmla="*/ 22 w 181953"/>
              <a:gd name="connsiteY6" fmla="*/ 22227 h 3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53" h="389727">
                <a:moveTo>
                  <a:pt x="22" y="22227"/>
                </a:moveTo>
                <a:cubicBezTo>
                  <a:pt x="1836" y="24041"/>
                  <a:pt x="107670" y="153461"/>
                  <a:pt x="137908" y="214542"/>
                </a:cubicBezTo>
                <a:cubicBezTo>
                  <a:pt x="168146" y="275623"/>
                  <a:pt x="177822" y="379037"/>
                  <a:pt x="181451" y="388713"/>
                </a:cubicBezTo>
                <a:cubicBezTo>
                  <a:pt x="185080" y="398389"/>
                  <a:pt x="168147" y="337308"/>
                  <a:pt x="159680" y="272599"/>
                </a:cubicBezTo>
                <a:cubicBezTo>
                  <a:pt x="151213" y="207890"/>
                  <a:pt x="136094" y="11946"/>
                  <a:pt x="130651" y="456"/>
                </a:cubicBezTo>
                <a:cubicBezTo>
                  <a:pt x="125208" y="-11034"/>
                  <a:pt x="145770" y="198213"/>
                  <a:pt x="127022" y="203656"/>
                </a:cubicBezTo>
                <a:cubicBezTo>
                  <a:pt x="108274" y="209099"/>
                  <a:pt x="-1792" y="20413"/>
                  <a:pt x="22" y="2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C0FDDD3D-15FD-9572-9C6A-72F67E274FF7}"/>
              </a:ext>
            </a:extLst>
          </p:cNvPr>
          <p:cNvSpPr/>
          <p:nvPr/>
        </p:nvSpPr>
        <p:spPr>
          <a:xfrm>
            <a:off x="4593388" y="6318239"/>
            <a:ext cx="391442" cy="609761"/>
          </a:xfrm>
          <a:custGeom>
            <a:avLst/>
            <a:gdLst>
              <a:gd name="connsiteX0" fmla="*/ 391362 w 391442"/>
              <a:gd name="connsiteY0" fmla="*/ 11 h 609761"/>
              <a:gd name="connsiteX1" fmla="*/ 188162 w 391442"/>
              <a:gd name="connsiteY1" fmla="*/ 374661 h 609761"/>
              <a:gd name="connsiteX2" fmla="*/ 134187 w 391442"/>
              <a:gd name="connsiteY2" fmla="*/ 558811 h 609761"/>
              <a:gd name="connsiteX3" fmla="*/ 159587 w 391442"/>
              <a:gd name="connsiteY3" fmla="*/ 476261 h 609761"/>
              <a:gd name="connsiteX4" fmla="*/ 837 w 391442"/>
              <a:gd name="connsiteY4" fmla="*/ 609611 h 609761"/>
              <a:gd name="connsiteX5" fmla="*/ 92912 w 391442"/>
              <a:gd name="connsiteY5" fmla="*/ 504836 h 609761"/>
              <a:gd name="connsiteX6" fmla="*/ 375487 w 391442"/>
              <a:gd name="connsiteY6" fmla="*/ 177811 h 609761"/>
              <a:gd name="connsiteX7" fmla="*/ 162762 w 391442"/>
              <a:gd name="connsiteY7" fmla="*/ 387361 h 609761"/>
              <a:gd name="connsiteX8" fmla="*/ 391362 w 391442"/>
              <a:gd name="connsiteY8" fmla="*/ 11 h 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42" h="609761">
                <a:moveTo>
                  <a:pt x="391362" y="11"/>
                </a:moveTo>
                <a:cubicBezTo>
                  <a:pt x="395595" y="-2106"/>
                  <a:pt x="231024" y="281528"/>
                  <a:pt x="188162" y="374661"/>
                </a:cubicBezTo>
                <a:cubicBezTo>
                  <a:pt x="145299" y="467794"/>
                  <a:pt x="138949" y="541878"/>
                  <a:pt x="134187" y="558811"/>
                </a:cubicBezTo>
                <a:cubicBezTo>
                  <a:pt x="129425" y="575744"/>
                  <a:pt x="181812" y="467794"/>
                  <a:pt x="159587" y="476261"/>
                </a:cubicBezTo>
                <a:cubicBezTo>
                  <a:pt x="137362" y="484728"/>
                  <a:pt x="11949" y="604849"/>
                  <a:pt x="837" y="609611"/>
                </a:cubicBezTo>
                <a:cubicBezTo>
                  <a:pt x="-10275" y="614373"/>
                  <a:pt x="92912" y="504836"/>
                  <a:pt x="92912" y="504836"/>
                </a:cubicBezTo>
                <a:cubicBezTo>
                  <a:pt x="155354" y="432869"/>
                  <a:pt x="363845" y="197390"/>
                  <a:pt x="375487" y="177811"/>
                </a:cubicBezTo>
                <a:cubicBezTo>
                  <a:pt x="387129" y="158232"/>
                  <a:pt x="162233" y="413290"/>
                  <a:pt x="162762" y="387361"/>
                </a:cubicBezTo>
                <a:cubicBezTo>
                  <a:pt x="163291" y="361432"/>
                  <a:pt x="387129" y="2128"/>
                  <a:pt x="391362" y="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A2F14B7C-68CA-B655-66DD-EB0E05F3FA13}"/>
              </a:ext>
            </a:extLst>
          </p:cNvPr>
          <p:cNvSpPr/>
          <p:nvPr/>
        </p:nvSpPr>
        <p:spPr>
          <a:xfrm>
            <a:off x="5403828" y="5403837"/>
            <a:ext cx="63751" cy="298835"/>
          </a:xfrm>
          <a:custGeom>
            <a:avLst/>
            <a:gdLst>
              <a:gd name="connsiteX0" fmla="*/ 22 w 63751"/>
              <a:gd name="connsiteY0" fmla="*/ 13 h 298835"/>
              <a:gd name="connsiteX1" fmla="*/ 41297 w 63751"/>
              <a:gd name="connsiteY1" fmla="*/ 88913 h 298835"/>
              <a:gd name="connsiteX2" fmla="*/ 34947 w 63751"/>
              <a:gd name="connsiteY2" fmla="*/ 177813 h 298835"/>
              <a:gd name="connsiteX3" fmla="*/ 38122 w 63751"/>
              <a:gd name="connsiteY3" fmla="*/ 168288 h 298835"/>
              <a:gd name="connsiteX4" fmla="*/ 31772 w 63751"/>
              <a:gd name="connsiteY4" fmla="*/ 206388 h 298835"/>
              <a:gd name="connsiteX5" fmla="*/ 63522 w 63751"/>
              <a:gd name="connsiteY5" fmla="*/ 298463 h 298835"/>
              <a:gd name="connsiteX6" fmla="*/ 12722 w 63751"/>
              <a:gd name="connsiteY6" fmla="*/ 168288 h 298835"/>
              <a:gd name="connsiteX7" fmla="*/ 47647 w 63751"/>
              <a:gd name="connsiteY7" fmla="*/ 95263 h 298835"/>
              <a:gd name="connsiteX8" fmla="*/ 22 w 63751"/>
              <a:gd name="connsiteY8" fmla="*/ 13 h 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51" h="298835">
                <a:moveTo>
                  <a:pt x="22" y="13"/>
                </a:moveTo>
                <a:cubicBezTo>
                  <a:pt x="-1036" y="-1045"/>
                  <a:pt x="35476" y="59280"/>
                  <a:pt x="41297" y="88913"/>
                </a:cubicBezTo>
                <a:cubicBezTo>
                  <a:pt x="47118" y="118546"/>
                  <a:pt x="35476" y="164584"/>
                  <a:pt x="34947" y="177813"/>
                </a:cubicBezTo>
                <a:cubicBezTo>
                  <a:pt x="34418" y="191042"/>
                  <a:pt x="38651" y="163526"/>
                  <a:pt x="38122" y="168288"/>
                </a:cubicBezTo>
                <a:cubicBezTo>
                  <a:pt x="37593" y="173051"/>
                  <a:pt x="27539" y="184692"/>
                  <a:pt x="31772" y="206388"/>
                </a:cubicBezTo>
                <a:cubicBezTo>
                  <a:pt x="36005" y="228084"/>
                  <a:pt x="66697" y="304813"/>
                  <a:pt x="63522" y="298463"/>
                </a:cubicBezTo>
                <a:cubicBezTo>
                  <a:pt x="60347" y="292113"/>
                  <a:pt x="15368" y="202155"/>
                  <a:pt x="12722" y="168288"/>
                </a:cubicBezTo>
                <a:cubicBezTo>
                  <a:pt x="10076" y="134421"/>
                  <a:pt x="48705" y="120134"/>
                  <a:pt x="47647" y="95263"/>
                </a:cubicBezTo>
                <a:cubicBezTo>
                  <a:pt x="46589" y="70392"/>
                  <a:pt x="1080" y="1071"/>
                  <a:pt x="22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8EE01B0-723E-1E5E-A242-B6DD0CCCC7BB}"/>
              </a:ext>
            </a:extLst>
          </p:cNvPr>
          <p:cNvSpPr/>
          <p:nvPr/>
        </p:nvSpPr>
        <p:spPr>
          <a:xfrm>
            <a:off x="5114303" y="5867380"/>
            <a:ext cx="87685" cy="140514"/>
          </a:xfrm>
          <a:custGeom>
            <a:avLst/>
            <a:gdLst>
              <a:gd name="connsiteX0" fmla="*/ 16497 w 87685"/>
              <a:gd name="connsiteY0" fmla="*/ 20 h 140514"/>
              <a:gd name="connsiteX1" fmla="*/ 16497 w 87685"/>
              <a:gd name="connsiteY1" fmla="*/ 57170 h 140514"/>
              <a:gd name="connsiteX2" fmla="*/ 86347 w 87685"/>
              <a:gd name="connsiteY2" fmla="*/ 136545 h 140514"/>
              <a:gd name="connsiteX3" fmla="*/ 57772 w 87685"/>
              <a:gd name="connsiteY3" fmla="*/ 123845 h 140514"/>
              <a:gd name="connsiteX4" fmla="*/ 622 w 87685"/>
              <a:gd name="connsiteY4" fmla="*/ 82570 h 140514"/>
              <a:gd name="connsiteX5" fmla="*/ 26022 w 87685"/>
              <a:gd name="connsiteY5" fmla="*/ 50820 h 140514"/>
              <a:gd name="connsiteX6" fmla="*/ 16497 w 87685"/>
              <a:gd name="connsiteY6" fmla="*/ 20 h 1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5" h="140514">
                <a:moveTo>
                  <a:pt x="16497" y="20"/>
                </a:moveTo>
                <a:cubicBezTo>
                  <a:pt x="14909" y="1078"/>
                  <a:pt x="4855" y="34416"/>
                  <a:pt x="16497" y="57170"/>
                </a:cubicBezTo>
                <a:cubicBezTo>
                  <a:pt x="28139" y="79924"/>
                  <a:pt x="79468" y="125433"/>
                  <a:pt x="86347" y="136545"/>
                </a:cubicBezTo>
                <a:cubicBezTo>
                  <a:pt x="93226" y="147657"/>
                  <a:pt x="72059" y="132841"/>
                  <a:pt x="57772" y="123845"/>
                </a:cubicBezTo>
                <a:cubicBezTo>
                  <a:pt x="43485" y="114849"/>
                  <a:pt x="5914" y="94741"/>
                  <a:pt x="622" y="82570"/>
                </a:cubicBezTo>
                <a:cubicBezTo>
                  <a:pt x="-4670" y="70399"/>
                  <a:pt x="25493" y="62462"/>
                  <a:pt x="26022" y="50820"/>
                </a:cubicBezTo>
                <a:cubicBezTo>
                  <a:pt x="26551" y="39178"/>
                  <a:pt x="18085" y="-1038"/>
                  <a:pt x="16497" y="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913191D6-81CD-189F-C2B7-14F166F0A0DA}"/>
              </a:ext>
            </a:extLst>
          </p:cNvPr>
          <p:cNvSpPr/>
          <p:nvPr/>
        </p:nvSpPr>
        <p:spPr>
          <a:xfrm>
            <a:off x="3927475" y="5241910"/>
            <a:ext cx="66020" cy="95364"/>
          </a:xfrm>
          <a:custGeom>
            <a:avLst/>
            <a:gdLst>
              <a:gd name="connsiteX0" fmla="*/ 0 w 66020"/>
              <a:gd name="connsiteY0" fmla="*/ 15 h 95364"/>
              <a:gd name="connsiteX1" fmla="*/ 60325 w 66020"/>
              <a:gd name="connsiteY1" fmla="*/ 73040 h 95364"/>
              <a:gd name="connsiteX2" fmla="*/ 63500 w 66020"/>
              <a:gd name="connsiteY2" fmla="*/ 95265 h 95364"/>
              <a:gd name="connsiteX3" fmla="*/ 60325 w 66020"/>
              <a:gd name="connsiteY3" fmla="*/ 66690 h 95364"/>
              <a:gd name="connsiteX4" fmla="*/ 0 w 66020"/>
              <a:gd name="connsiteY4" fmla="*/ 15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95364">
                <a:moveTo>
                  <a:pt x="0" y="15"/>
                </a:moveTo>
                <a:cubicBezTo>
                  <a:pt x="0" y="1073"/>
                  <a:pt x="49742" y="57165"/>
                  <a:pt x="60325" y="73040"/>
                </a:cubicBezTo>
                <a:cubicBezTo>
                  <a:pt x="70908" y="88915"/>
                  <a:pt x="63500" y="96323"/>
                  <a:pt x="63500" y="95265"/>
                </a:cubicBezTo>
                <a:cubicBezTo>
                  <a:pt x="63500" y="94207"/>
                  <a:pt x="68792" y="81507"/>
                  <a:pt x="60325" y="66690"/>
                </a:cubicBezTo>
                <a:cubicBezTo>
                  <a:pt x="51858" y="51873"/>
                  <a:pt x="0" y="-1043"/>
                  <a:pt x="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E2A14305-1F1B-DA71-7655-B623A8EB7F4D}"/>
              </a:ext>
            </a:extLst>
          </p:cNvPr>
          <p:cNvSpPr/>
          <p:nvPr/>
        </p:nvSpPr>
        <p:spPr>
          <a:xfrm>
            <a:off x="3714986" y="5939470"/>
            <a:ext cx="168046" cy="258611"/>
          </a:xfrm>
          <a:custGeom>
            <a:avLst/>
            <a:gdLst>
              <a:gd name="connsiteX0" fmla="*/ 75964 w 168046"/>
              <a:gd name="connsiteY0" fmla="*/ 955 h 258611"/>
              <a:gd name="connsiteX1" fmla="*/ 37864 w 168046"/>
              <a:gd name="connsiteY1" fmla="*/ 105730 h 258611"/>
              <a:gd name="connsiteX2" fmla="*/ 91839 w 168046"/>
              <a:gd name="connsiteY2" fmla="*/ 134305 h 258611"/>
              <a:gd name="connsiteX3" fmla="*/ 164864 w 168046"/>
              <a:gd name="connsiteY3" fmla="*/ 258130 h 258611"/>
              <a:gd name="connsiteX4" fmla="*/ 139464 w 168046"/>
              <a:gd name="connsiteY4" fmla="*/ 175580 h 258611"/>
              <a:gd name="connsiteX5" fmla="*/ 2939 w 168046"/>
              <a:gd name="connsiteY5" fmla="*/ 134305 h 258611"/>
              <a:gd name="connsiteX6" fmla="*/ 47389 w 168046"/>
              <a:gd name="connsiteY6" fmla="*/ 80330 h 258611"/>
              <a:gd name="connsiteX7" fmla="*/ 66439 w 168046"/>
              <a:gd name="connsiteY7" fmla="*/ 54930 h 258611"/>
              <a:gd name="connsiteX8" fmla="*/ 75964 w 168046"/>
              <a:gd name="connsiteY8" fmla="*/ 955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6" h="258611">
                <a:moveTo>
                  <a:pt x="75964" y="955"/>
                </a:moveTo>
                <a:cubicBezTo>
                  <a:pt x="71201" y="9422"/>
                  <a:pt x="35218" y="83505"/>
                  <a:pt x="37864" y="105730"/>
                </a:cubicBezTo>
                <a:cubicBezTo>
                  <a:pt x="40510" y="127955"/>
                  <a:pt x="70672" y="108905"/>
                  <a:pt x="91839" y="134305"/>
                </a:cubicBezTo>
                <a:cubicBezTo>
                  <a:pt x="113006" y="159705"/>
                  <a:pt x="156926" y="251251"/>
                  <a:pt x="164864" y="258130"/>
                </a:cubicBezTo>
                <a:cubicBezTo>
                  <a:pt x="172802" y="265009"/>
                  <a:pt x="166452" y="196218"/>
                  <a:pt x="139464" y="175580"/>
                </a:cubicBezTo>
                <a:cubicBezTo>
                  <a:pt x="112476" y="154942"/>
                  <a:pt x="18285" y="150180"/>
                  <a:pt x="2939" y="134305"/>
                </a:cubicBezTo>
                <a:cubicBezTo>
                  <a:pt x="-12407" y="118430"/>
                  <a:pt x="36806" y="93559"/>
                  <a:pt x="47389" y="80330"/>
                </a:cubicBezTo>
                <a:cubicBezTo>
                  <a:pt x="57972" y="67101"/>
                  <a:pt x="60089" y="67101"/>
                  <a:pt x="66439" y="54930"/>
                </a:cubicBezTo>
                <a:cubicBezTo>
                  <a:pt x="72789" y="42759"/>
                  <a:pt x="80727" y="-7512"/>
                  <a:pt x="75964" y="9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97CBC6BA-78FA-C3A6-8957-0ED49FEF0DE9}"/>
              </a:ext>
            </a:extLst>
          </p:cNvPr>
          <p:cNvSpPr/>
          <p:nvPr/>
        </p:nvSpPr>
        <p:spPr>
          <a:xfrm>
            <a:off x="2160516" y="5755258"/>
            <a:ext cx="433650" cy="4972151"/>
          </a:xfrm>
          <a:custGeom>
            <a:avLst/>
            <a:gdLst>
              <a:gd name="connsiteX0" fmla="*/ 406838 w 433650"/>
              <a:gd name="connsiteY0" fmla="*/ 12496 h 4972151"/>
              <a:gd name="connsiteX1" fmla="*/ 222199 w 433650"/>
              <a:gd name="connsiteY1" fmla="*/ 1559942 h 4972151"/>
              <a:gd name="connsiteX2" fmla="*/ 266161 w 433650"/>
              <a:gd name="connsiteY2" fmla="*/ 1463227 h 4972151"/>
              <a:gd name="connsiteX3" fmla="*/ 2392 w 433650"/>
              <a:gd name="connsiteY3" fmla="*/ 2025934 h 4972151"/>
              <a:gd name="connsiteX4" fmla="*/ 134276 w 433650"/>
              <a:gd name="connsiteY4" fmla="*/ 3248065 h 4972151"/>
              <a:gd name="connsiteX5" fmla="*/ 107899 w 433650"/>
              <a:gd name="connsiteY5" fmla="*/ 3001880 h 4972151"/>
              <a:gd name="connsiteX6" fmla="*/ 433215 w 433650"/>
              <a:gd name="connsiteY6" fmla="*/ 4944980 h 4972151"/>
              <a:gd name="connsiteX7" fmla="*/ 178238 w 433650"/>
              <a:gd name="connsiteY7" fmla="*/ 3942657 h 4972151"/>
              <a:gd name="connsiteX8" fmla="*/ 204615 w 433650"/>
              <a:gd name="connsiteY8" fmla="*/ 1269796 h 4972151"/>
              <a:gd name="connsiteX9" fmla="*/ 125484 w 433650"/>
              <a:gd name="connsiteY9" fmla="*/ 329019 h 4972151"/>
              <a:gd name="connsiteX10" fmla="*/ 160653 w 433650"/>
              <a:gd name="connsiteY10" fmla="*/ 803804 h 4972151"/>
              <a:gd name="connsiteX11" fmla="*/ 406838 w 433650"/>
              <a:gd name="connsiteY11" fmla="*/ 12496 h 4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50" h="4972151">
                <a:moveTo>
                  <a:pt x="406838" y="12496"/>
                </a:moveTo>
                <a:cubicBezTo>
                  <a:pt x="417096" y="138519"/>
                  <a:pt x="245645" y="1318153"/>
                  <a:pt x="222199" y="1559942"/>
                </a:cubicBezTo>
                <a:cubicBezTo>
                  <a:pt x="198753" y="1801731"/>
                  <a:pt x="302795" y="1385562"/>
                  <a:pt x="266161" y="1463227"/>
                </a:cubicBezTo>
                <a:cubicBezTo>
                  <a:pt x="229527" y="1540892"/>
                  <a:pt x="24373" y="1728461"/>
                  <a:pt x="2392" y="2025934"/>
                </a:cubicBezTo>
                <a:cubicBezTo>
                  <a:pt x="-19589" y="2323407"/>
                  <a:pt x="116692" y="3085407"/>
                  <a:pt x="134276" y="3248065"/>
                </a:cubicBezTo>
                <a:cubicBezTo>
                  <a:pt x="151860" y="3410723"/>
                  <a:pt x="58076" y="2719061"/>
                  <a:pt x="107899" y="3001880"/>
                </a:cubicBezTo>
                <a:cubicBezTo>
                  <a:pt x="157722" y="3284699"/>
                  <a:pt x="421492" y="4788184"/>
                  <a:pt x="433215" y="4944980"/>
                </a:cubicBezTo>
                <a:cubicBezTo>
                  <a:pt x="444938" y="5101776"/>
                  <a:pt x="216338" y="4555188"/>
                  <a:pt x="178238" y="3942657"/>
                </a:cubicBezTo>
                <a:cubicBezTo>
                  <a:pt x="140138" y="3330126"/>
                  <a:pt x="213407" y="1872069"/>
                  <a:pt x="204615" y="1269796"/>
                </a:cubicBezTo>
                <a:cubicBezTo>
                  <a:pt x="195823" y="667523"/>
                  <a:pt x="132811" y="406684"/>
                  <a:pt x="125484" y="329019"/>
                </a:cubicBezTo>
                <a:cubicBezTo>
                  <a:pt x="118157" y="251354"/>
                  <a:pt x="115226" y="853627"/>
                  <a:pt x="160653" y="803804"/>
                </a:cubicBezTo>
                <a:cubicBezTo>
                  <a:pt x="206080" y="753981"/>
                  <a:pt x="396580" y="-113527"/>
                  <a:pt x="40683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6D69D7C7-361A-8A08-D465-C2EED1FC2B3B}"/>
              </a:ext>
            </a:extLst>
          </p:cNvPr>
          <p:cNvSpPr/>
          <p:nvPr/>
        </p:nvSpPr>
        <p:spPr>
          <a:xfrm>
            <a:off x="2790375" y="5773302"/>
            <a:ext cx="739676" cy="4558713"/>
          </a:xfrm>
          <a:custGeom>
            <a:avLst/>
            <a:gdLst>
              <a:gd name="connsiteX0" fmla="*/ 23163 w 739676"/>
              <a:gd name="connsiteY0" fmla="*/ 135129 h 4558713"/>
              <a:gd name="connsiteX1" fmla="*/ 75917 w 739676"/>
              <a:gd name="connsiteY1" fmla="*/ 398898 h 4558713"/>
              <a:gd name="connsiteX2" fmla="*/ 717756 w 739676"/>
              <a:gd name="connsiteY2" fmla="*/ 3221229 h 4558713"/>
              <a:gd name="connsiteX3" fmla="*/ 603456 w 739676"/>
              <a:gd name="connsiteY3" fmla="*/ 2878329 h 4558713"/>
              <a:gd name="connsiteX4" fmla="*/ 735340 w 739676"/>
              <a:gd name="connsiteY4" fmla="*/ 4557660 h 4558713"/>
              <a:gd name="connsiteX5" fmla="*/ 533117 w 739676"/>
              <a:gd name="connsiteY5" fmla="*/ 3089344 h 4558713"/>
              <a:gd name="connsiteX6" fmla="*/ 445194 w 739676"/>
              <a:gd name="connsiteY6" fmla="*/ 653875 h 4558713"/>
              <a:gd name="connsiteX7" fmla="*/ 401233 w 739676"/>
              <a:gd name="connsiteY7" fmla="*/ 1497936 h 4558713"/>
              <a:gd name="connsiteX8" fmla="*/ 93502 w 739676"/>
              <a:gd name="connsiteY8" fmla="*/ 864890 h 4558713"/>
              <a:gd name="connsiteX9" fmla="*/ 5579 w 739676"/>
              <a:gd name="connsiteY9" fmla="*/ 64790 h 4558713"/>
              <a:gd name="connsiteX10" fmla="*/ 14371 w 739676"/>
              <a:gd name="connsiteY10" fmla="*/ 55998 h 4558713"/>
              <a:gd name="connsiteX11" fmla="*/ 23163 w 739676"/>
              <a:gd name="connsiteY11" fmla="*/ 135129 h 455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676" h="4558713">
                <a:moveTo>
                  <a:pt x="23163" y="135129"/>
                </a:moveTo>
                <a:cubicBezTo>
                  <a:pt x="33421" y="192279"/>
                  <a:pt x="-39848" y="-115452"/>
                  <a:pt x="75917" y="398898"/>
                </a:cubicBezTo>
                <a:cubicBezTo>
                  <a:pt x="191682" y="913248"/>
                  <a:pt x="629833" y="2807991"/>
                  <a:pt x="717756" y="3221229"/>
                </a:cubicBezTo>
                <a:cubicBezTo>
                  <a:pt x="805679" y="3634467"/>
                  <a:pt x="600525" y="2655591"/>
                  <a:pt x="603456" y="2878329"/>
                </a:cubicBezTo>
                <a:cubicBezTo>
                  <a:pt x="606387" y="3101067"/>
                  <a:pt x="747063" y="4522491"/>
                  <a:pt x="735340" y="4557660"/>
                </a:cubicBezTo>
                <a:cubicBezTo>
                  <a:pt x="723617" y="4592829"/>
                  <a:pt x="581475" y="3739975"/>
                  <a:pt x="533117" y="3089344"/>
                </a:cubicBezTo>
                <a:cubicBezTo>
                  <a:pt x="484759" y="2438713"/>
                  <a:pt x="467175" y="919110"/>
                  <a:pt x="445194" y="653875"/>
                </a:cubicBezTo>
                <a:cubicBezTo>
                  <a:pt x="423213" y="388640"/>
                  <a:pt x="459848" y="1462767"/>
                  <a:pt x="401233" y="1497936"/>
                </a:cubicBezTo>
                <a:cubicBezTo>
                  <a:pt x="342618" y="1533105"/>
                  <a:pt x="159444" y="1103748"/>
                  <a:pt x="93502" y="864890"/>
                </a:cubicBezTo>
                <a:cubicBezTo>
                  <a:pt x="27560" y="626032"/>
                  <a:pt x="18767" y="199605"/>
                  <a:pt x="5579" y="64790"/>
                </a:cubicBezTo>
                <a:cubicBezTo>
                  <a:pt x="-7610" y="-70025"/>
                  <a:pt x="5579" y="45740"/>
                  <a:pt x="14371" y="55998"/>
                </a:cubicBezTo>
                <a:cubicBezTo>
                  <a:pt x="23163" y="66256"/>
                  <a:pt x="12905" y="77979"/>
                  <a:pt x="23163" y="135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308C25E0-BDFC-7995-6EC4-BB81179057EB}"/>
              </a:ext>
            </a:extLst>
          </p:cNvPr>
          <p:cNvSpPr/>
          <p:nvPr/>
        </p:nvSpPr>
        <p:spPr>
          <a:xfrm>
            <a:off x="2495516" y="6104016"/>
            <a:ext cx="151372" cy="5225474"/>
          </a:xfrm>
          <a:custGeom>
            <a:avLst/>
            <a:gdLst>
              <a:gd name="connsiteX0" fmla="*/ 115799 w 151372"/>
              <a:gd name="connsiteY0" fmla="*/ 191276 h 5225474"/>
              <a:gd name="connsiteX1" fmla="*/ 150969 w 151372"/>
              <a:gd name="connsiteY1" fmla="*/ 358330 h 5225474"/>
              <a:gd name="connsiteX2" fmla="*/ 98215 w 151372"/>
              <a:gd name="connsiteY2" fmla="*/ 3101530 h 5225474"/>
              <a:gd name="connsiteX3" fmla="*/ 89422 w 151372"/>
              <a:gd name="connsiteY3" fmla="*/ 4851199 h 5225474"/>
              <a:gd name="connsiteX4" fmla="*/ 71838 w 151372"/>
              <a:gd name="connsiteY4" fmla="*/ 5194099 h 5225474"/>
              <a:gd name="connsiteX5" fmla="*/ 54253 w 151372"/>
              <a:gd name="connsiteY5" fmla="*/ 4341246 h 5225474"/>
              <a:gd name="connsiteX6" fmla="*/ 45461 w 151372"/>
              <a:gd name="connsiteY6" fmla="*/ 1527707 h 5225474"/>
              <a:gd name="connsiteX7" fmla="*/ 1499 w 151372"/>
              <a:gd name="connsiteY7" fmla="*/ 1826646 h 5225474"/>
              <a:gd name="connsiteX8" fmla="*/ 115799 w 151372"/>
              <a:gd name="connsiteY8" fmla="*/ 191276 h 52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2" h="5225474">
                <a:moveTo>
                  <a:pt x="115799" y="191276"/>
                </a:moveTo>
                <a:cubicBezTo>
                  <a:pt x="140711" y="-53443"/>
                  <a:pt x="153900" y="-126712"/>
                  <a:pt x="150969" y="358330"/>
                </a:cubicBezTo>
                <a:cubicBezTo>
                  <a:pt x="148038" y="843372"/>
                  <a:pt x="108473" y="2352719"/>
                  <a:pt x="98215" y="3101530"/>
                </a:cubicBezTo>
                <a:cubicBezTo>
                  <a:pt x="87957" y="3850341"/>
                  <a:pt x="93818" y="4502438"/>
                  <a:pt x="89422" y="4851199"/>
                </a:cubicBezTo>
                <a:cubicBezTo>
                  <a:pt x="85026" y="5199960"/>
                  <a:pt x="77700" y="5279091"/>
                  <a:pt x="71838" y="5194099"/>
                </a:cubicBezTo>
                <a:cubicBezTo>
                  <a:pt x="65976" y="5109107"/>
                  <a:pt x="58649" y="4952311"/>
                  <a:pt x="54253" y="4341246"/>
                </a:cubicBezTo>
                <a:cubicBezTo>
                  <a:pt x="49857" y="3730181"/>
                  <a:pt x="54253" y="1946807"/>
                  <a:pt x="45461" y="1527707"/>
                </a:cubicBezTo>
                <a:cubicBezTo>
                  <a:pt x="36669" y="1108607"/>
                  <a:pt x="-8759" y="2053781"/>
                  <a:pt x="1499" y="1826646"/>
                </a:cubicBezTo>
                <a:cubicBezTo>
                  <a:pt x="11757" y="1599511"/>
                  <a:pt x="90887" y="435995"/>
                  <a:pt x="115799" y="19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E2510F6-519B-09F6-7EB9-82E029C26421}"/>
              </a:ext>
            </a:extLst>
          </p:cNvPr>
          <p:cNvSpPr/>
          <p:nvPr/>
        </p:nvSpPr>
        <p:spPr>
          <a:xfrm>
            <a:off x="2751581" y="6433157"/>
            <a:ext cx="739236" cy="5026300"/>
          </a:xfrm>
          <a:custGeom>
            <a:avLst/>
            <a:gdLst>
              <a:gd name="connsiteX0" fmla="*/ 44373 w 739236"/>
              <a:gd name="connsiteY0" fmla="*/ 187451 h 5026300"/>
              <a:gd name="connsiteX1" fmla="*/ 53165 w 739236"/>
              <a:gd name="connsiteY1" fmla="*/ 363297 h 5026300"/>
              <a:gd name="connsiteX2" fmla="*/ 668627 w 739236"/>
              <a:gd name="connsiteY2" fmla="*/ 3985728 h 5026300"/>
              <a:gd name="connsiteX3" fmla="*/ 615873 w 739236"/>
              <a:gd name="connsiteY3" fmla="*/ 3616451 h 5026300"/>
              <a:gd name="connsiteX4" fmla="*/ 738965 w 739236"/>
              <a:gd name="connsiteY4" fmla="*/ 5014428 h 5026300"/>
              <a:gd name="connsiteX5" fmla="*/ 651042 w 739236"/>
              <a:gd name="connsiteY5" fmla="*/ 4152781 h 5026300"/>
              <a:gd name="connsiteX6" fmla="*/ 721381 w 739236"/>
              <a:gd name="connsiteY6" fmla="*/ 1875574 h 5026300"/>
              <a:gd name="connsiteX7" fmla="*/ 536742 w 739236"/>
              <a:gd name="connsiteY7" fmla="*/ 2526205 h 5026300"/>
              <a:gd name="connsiteX8" fmla="*/ 158673 w 739236"/>
              <a:gd name="connsiteY8" fmla="*/ 899628 h 5026300"/>
              <a:gd name="connsiteX9" fmla="*/ 44373 w 739236"/>
              <a:gd name="connsiteY9" fmla="*/ 187451 h 50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236" h="5026300">
                <a:moveTo>
                  <a:pt x="44373" y="187451"/>
                </a:moveTo>
                <a:cubicBezTo>
                  <a:pt x="26788" y="98062"/>
                  <a:pt x="-50877" y="-269749"/>
                  <a:pt x="53165" y="363297"/>
                </a:cubicBezTo>
                <a:cubicBezTo>
                  <a:pt x="157207" y="996343"/>
                  <a:pt x="574842" y="3443536"/>
                  <a:pt x="668627" y="3985728"/>
                </a:cubicBezTo>
                <a:cubicBezTo>
                  <a:pt x="762412" y="4527920"/>
                  <a:pt x="604150" y="3445001"/>
                  <a:pt x="615873" y="3616451"/>
                </a:cubicBezTo>
                <a:cubicBezTo>
                  <a:pt x="627596" y="3787901"/>
                  <a:pt x="733104" y="4925040"/>
                  <a:pt x="738965" y="5014428"/>
                </a:cubicBezTo>
                <a:cubicBezTo>
                  <a:pt x="744826" y="5103816"/>
                  <a:pt x="653973" y="4675923"/>
                  <a:pt x="651042" y="4152781"/>
                </a:cubicBezTo>
                <a:cubicBezTo>
                  <a:pt x="648111" y="3629639"/>
                  <a:pt x="740431" y="2146670"/>
                  <a:pt x="721381" y="1875574"/>
                </a:cubicBezTo>
                <a:cubicBezTo>
                  <a:pt x="702331" y="1604478"/>
                  <a:pt x="630527" y="2688863"/>
                  <a:pt x="536742" y="2526205"/>
                </a:cubicBezTo>
                <a:cubicBezTo>
                  <a:pt x="442957" y="2363547"/>
                  <a:pt x="242200" y="1292351"/>
                  <a:pt x="158673" y="899628"/>
                </a:cubicBezTo>
                <a:cubicBezTo>
                  <a:pt x="75146" y="506905"/>
                  <a:pt x="61958" y="276840"/>
                  <a:pt x="44373" y="18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13082484-64AF-AD58-9932-5E688244180B}"/>
              </a:ext>
            </a:extLst>
          </p:cNvPr>
          <p:cNvSpPr/>
          <p:nvPr/>
        </p:nvSpPr>
        <p:spPr>
          <a:xfrm>
            <a:off x="4559480" y="6969380"/>
            <a:ext cx="943323" cy="4500757"/>
          </a:xfrm>
          <a:custGeom>
            <a:avLst/>
            <a:gdLst>
              <a:gd name="connsiteX0" fmla="*/ 12520 w 943323"/>
              <a:gd name="connsiteY0" fmla="*/ 99635 h 4500757"/>
              <a:gd name="connsiteX1" fmla="*/ 153197 w 943323"/>
              <a:gd name="connsiteY1" fmla="*/ 275482 h 4500757"/>
              <a:gd name="connsiteX2" fmla="*/ 689528 w 943323"/>
              <a:gd name="connsiteY2" fmla="*/ 2350466 h 4500757"/>
              <a:gd name="connsiteX3" fmla="*/ 496097 w 943323"/>
              <a:gd name="connsiteY3" fmla="*/ 2007566 h 4500757"/>
              <a:gd name="connsiteX4" fmla="*/ 724697 w 943323"/>
              <a:gd name="connsiteY4" fmla="*/ 3185735 h 4500757"/>
              <a:gd name="connsiteX5" fmla="*/ 671943 w 943323"/>
              <a:gd name="connsiteY5" fmla="*/ 3660520 h 4500757"/>
              <a:gd name="connsiteX6" fmla="*/ 478512 w 943323"/>
              <a:gd name="connsiteY6" fmla="*/ 3132982 h 4500757"/>
              <a:gd name="connsiteX7" fmla="*/ 909335 w 943323"/>
              <a:gd name="connsiteY7" fmla="*/ 4399074 h 4500757"/>
              <a:gd name="connsiteX8" fmla="*/ 900543 w 943323"/>
              <a:gd name="connsiteY8" fmla="*/ 4328735 h 4500757"/>
              <a:gd name="connsiteX9" fmla="*/ 777451 w 943323"/>
              <a:gd name="connsiteY9" fmla="*/ 3572597 h 4500757"/>
              <a:gd name="connsiteX10" fmla="*/ 548851 w 943323"/>
              <a:gd name="connsiteY10" fmla="*/ 1840512 h 4500757"/>
              <a:gd name="connsiteX11" fmla="*/ 355420 w 943323"/>
              <a:gd name="connsiteY11" fmla="*/ 908528 h 4500757"/>
              <a:gd name="connsiteX12" fmla="*/ 408174 w 943323"/>
              <a:gd name="connsiteY12" fmla="*/ 996451 h 4500757"/>
              <a:gd name="connsiteX13" fmla="*/ 12520 w 943323"/>
              <a:gd name="connsiteY13" fmla="*/ 99635 h 45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323" h="4500757">
                <a:moveTo>
                  <a:pt x="12520" y="99635"/>
                </a:moveTo>
                <a:cubicBezTo>
                  <a:pt x="-29976" y="-20527"/>
                  <a:pt x="40362" y="-99656"/>
                  <a:pt x="153197" y="275482"/>
                </a:cubicBezTo>
                <a:cubicBezTo>
                  <a:pt x="266032" y="650620"/>
                  <a:pt x="632378" y="2061785"/>
                  <a:pt x="689528" y="2350466"/>
                </a:cubicBezTo>
                <a:cubicBezTo>
                  <a:pt x="746678" y="2639147"/>
                  <a:pt x="490236" y="1868355"/>
                  <a:pt x="496097" y="2007566"/>
                </a:cubicBezTo>
                <a:cubicBezTo>
                  <a:pt x="501958" y="2146777"/>
                  <a:pt x="695389" y="2910243"/>
                  <a:pt x="724697" y="3185735"/>
                </a:cubicBezTo>
                <a:cubicBezTo>
                  <a:pt x="754005" y="3461227"/>
                  <a:pt x="712974" y="3669312"/>
                  <a:pt x="671943" y="3660520"/>
                </a:cubicBezTo>
                <a:cubicBezTo>
                  <a:pt x="630912" y="3651728"/>
                  <a:pt x="438947" y="3009890"/>
                  <a:pt x="478512" y="3132982"/>
                </a:cubicBezTo>
                <a:cubicBezTo>
                  <a:pt x="518077" y="3256074"/>
                  <a:pt x="838997" y="4199782"/>
                  <a:pt x="909335" y="4399074"/>
                </a:cubicBezTo>
                <a:cubicBezTo>
                  <a:pt x="979673" y="4598366"/>
                  <a:pt x="922524" y="4466481"/>
                  <a:pt x="900543" y="4328735"/>
                </a:cubicBezTo>
                <a:cubicBezTo>
                  <a:pt x="878562" y="4190989"/>
                  <a:pt x="836066" y="3987301"/>
                  <a:pt x="777451" y="3572597"/>
                </a:cubicBezTo>
                <a:cubicBezTo>
                  <a:pt x="718836" y="3157893"/>
                  <a:pt x="619190" y="2284524"/>
                  <a:pt x="548851" y="1840512"/>
                </a:cubicBezTo>
                <a:cubicBezTo>
                  <a:pt x="478513" y="1396501"/>
                  <a:pt x="378866" y="1049205"/>
                  <a:pt x="355420" y="908528"/>
                </a:cubicBezTo>
                <a:cubicBezTo>
                  <a:pt x="331974" y="767851"/>
                  <a:pt x="462393" y="1135663"/>
                  <a:pt x="408174" y="996451"/>
                </a:cubicBezTo>
                <a:cubicBezTo>
                  <a:pt x="353955" y="857239"/>
                  <a:pt x="55016" y="219797"/>
                  <a:pt x="12520" y="99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B41776A6-B717-6F9D-0367-61F40951B8B6}"/>
              </a:ext>
            </a:extLst>
          </p:cNvPr>
          <p:cNvSpPr/>
          <p:nvPr/>
        </p:nvSpPr>
        <p:spPr>
          <a:xfrm>
            <a:off x="5289775" y="6363284"/>
            <a:ext cx="1239954" cy="4763286"/>
          </a:xfrm>
          <a:custGeom>
            <a:avLst/>
            <a:gdLst>
              <a:gd name="connsiteX0" fmla="*/ 64740 w 1239954"/>
              <a:gd name="connsiteY0" fmla="*/ 81478 h 4763286"/>
              <a:gd name="connsiteX1" fmla="*/ 20779 w 1239954"/>
              <a:gd name="connsiteY1" fmla="*/ 204570 h 4763286"/>
              <a:gd name="connsiteX2" fmla="*/ 407640 w 1239954"/>
              <a:gd name="connsiteY2" fmla="*/ 1558585 h 4763286"/>
              <a:gd name="connsiteX3" fmla="*/ 715371 w 1239954"/>
              <a:gd name="connsiteY3" fmla="*/ 1839939 h 4763286"/>
              <a:gd name="connsiteX4" fmla="*/ 231794 w 1239954"/>
              <a:gd name="connsiteY4" fmla="*/ 1250854 h 4763286"/>
              <a:gd name="connsiteX5" fmla="*/ 1137402 w 1239954"/>
              <a:gd name="connsiteY5" fmla="*/ 2385062 h 4763286"/>
              <a:gd name="connsiteX6" fmla="*/ 521940 w 1239954"/>
              <a:gd name="connsiteY6" fmla="*/ 2059747 h 4763286"/>
              <a:gd name="connsiteX7" fmla="*/ 1005517 w 1239954"/>
              <a:gd name="connsiteY7" fmla="*/ 3018108 h 4763286"/>
              <a:gd name="connsiteX8" fmla="*/ 724163 w 1239954"/>
              <a:gd name="connsiteY8" fmla="*/ 2736754 h 4763286"/>
              <a:gd name="connsiteX9" fmla="*/ 1119817 w 1239954"/>
              <a:gd name="connsiteY9" fmla="*/ 4143524 h 4763286"/>
              <a:gd name="connsiteX10" fmla="*/ 1225325 w 1239954"/>
              <a:gd name="connsiteY10" fmla="*/ 4750193 h 4763286"/>
              <a:gd name="connsiteX11" fmla="*/ 847256 w 1239954"/>
              <a:gd name="connsiteY11" fmla="*/ 3624778 h 4763286"/>
              <a:gd name="connsiteX12" fmla="*/ 293340 w 1239954"/>
              <a:gd name="connsiteY12" fmla="*/ 1558585 h 4763286"/>
              <a:gd name="connsiteX13" fmla="*/ 3194 w 1239954"/>
              <a:gd name="connsiteY13" fmla="*/ 740901 h 4763286"/>
              <a:gd name="connsiteX14" fmla="*/ 170248 w 1239954"/>
              <a:gd name="connsiteY14" fmla="*/ 951916 h 4763286"/>
              <a:gd name="connsiteX15" fmla="*/ 64740 w 1239954"/>
              <a:gd name="connsiteY15" fmla="*/ 81478 h 47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54" h="4763286">
                <a:moveTo>
                  <a:pt x="64740" y="81478"/>
                </a:moveTo>
                <a:cubicBezTo>
                  <a:pt x="39828" y="-43080"/>
                  <a:pt x="-36371" y="-41614"/>
                  <a:pt x="20779" y="204570"/>
                </a:cubicBezTo>
                <a:cubicBezTo>
                  <a:pt x="77929" y="450754"/>
                  <a:pt x="291875" y="1286024"/>
                  <a:pt x="407640" y="1558585"/>
                </a:cubicBezTo>
                <a:cubicBezTo>
                  <a:pt x="523405" y="1831146"/>
                  <a:pt x="744679" y="1891227"/>
                  <a:pt x="715371" y="1839939"/>
                </a:cubicBezTo>
                <a:cubicBezTo>
                  <a:pt x="686063" y="1788651"/>
                  <a:pt x="161456" y="1160000"/>
                  <a:pt x="231794" y="1250854"/>
                </a:cubicBezTo>
                <a:cubicBezTo>
                  <a:pt x="302132" y="1341708"/>
                  <a:pt x="1089044" y="2250247"/>
                  <a:pt x="1137402" y="2385062"/>
                </a:cubicBezTo>
                <a:cubicBezTo>
                  <a:pt x="1185760" y="2519878"/>
                  <a:pt x="543921" y="1954239"/>
                  <a:pt x="521940" y="2059747"/>
                </a:cubicBezTo>
                <a:cubicBezTo>
                  <a:pt x="499959" y="2165255"/>
                  <a:pt x="971813" y="2905274"/>
                  <a:pt x="1005517" y="3018108"/>
                </a:cubicBezTo>
                <a:cubicBezTo>
                  <a:pt x="1039221" y="3130943"/>
                  <a:pt x="705113" y="2549185"/>
                  <a:pt x="724163" y="2736754"/>
                </a:cubicBezTo>
                <a:cubicBezTo>
                  <a:pt x="743213" y="2924323"/>
                  <a:pt x="1036290" y="3807951"/>
                  <a:pt x="1119817" y="4143524"/>
                </a:cubicBezTo>
                <a:cubicBezTo>
                  <a:pt x="1203344" y="4479097"/>
                  <a:pt x="1270752" y="4836651"/>
                  <a:pt x="1225325" y="4750193"/>
                </a:cubicBezTo>
                <a:cubicBezTo>
                  <a:pt x="1179898" y="4663735"/>
                  <a:pt x="1002587" y="4156712"/>
                  <a:pt x="847256" y="3624778"/>
                </a:cubicBezTo>
                <a:cubicBezTo>
                  <a:pt x="691925" y="3092844"/>
                  <a:pt x="434017" y="2039231"/>
                  <a:pt x="293340" y="1558585"/>
                </a:cubicBezTo>
                <a:cubicBezTo>
                  <a:pt x="152663" y="1077939"/>
                  <a:pt x="23709" y="842012"/>
                  <a:pt x="3194" y="740901"/>
                </a:cubicBezTo>
                <a:cubicBezTo>
                  <a:pt x="-17321" y="639790"/>
                  <a:pt x="159990" y="1064751"/>
                  <a:pt x="170248" y="951916"/>
                </a:cubicBezTo>
                <a:cubicBezTo>
                  <a:pt x="180506" y="839081"/>
                  <a:pt x="89652" y="206036"/>
                  <a:pt x="64740" y="81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DEA45554-0E8C-8B26-2B5D-DE528E175AD3}"/>
              </a:ext>
            </a:extLst>
          </p:cNvPr>
          <p:cNvSpPr/>
          <p:nvPr/>
        </p:nvSpPr>
        <p:spPr>
          <a:xfrm>
            <a:off x="5154870" y="9405088"/>
            <a:ext cx="1221584" cy="2974517"/>
          </a:xfrm>
          <a:custGeom>
            <a:avLst/>
            <a:gdLst>
              <a:gd name="connsiteX0" fmla="*/ 15007 w 1221584"/>
              <a:gd name="connsiteY0" fmla="*/ 108189 h 2974517"/>
              <a:gd name="connsiteX1" fmla="*/ 67761 w 1221584"/>
              <a:gd name="connsiteY1" fmla="*/ 178527 h 2974517"/>
              <a:gd name="connsiteX2" fmla="*/ 516168 w 1221584"/>
              <a:gd name="connsiteY2" fmla="*/ 1945781 h 2974517"/>
              <a:gd name="connsiteX3" fmla="*/ 621676 w 1221584"/>
              <a:gd name="connsiteY3" fmla="*/ 2657958 h 2974517"/>
              <a:gd name="connsiteX4" fmla="*/ 700807 w 1221584"/>
              <a:gd name="connsiteY4" fmla="*/ 2235927 h 2974517"/>
              <a:gd name="connsiteX5" fmla="*/ 797522 w 1221584"/>
              <a:gd name="connsiteY5" fmla="*/ 2816220 h 2974517"/>
              <a:gd name="connsiteX6" fmla="*/ 911822 w 1221584"/>
              <a:gd name="connsiteY6" fmla="*/ 2262304 h 2974517"/>
              <a:gd name="connsiteX7" fmla="*/ 1008538 w 1221584"/>
              <a:gd name="connsiteY7" fmla="*/ 2816220 h 2974517"/>
              <a:gd name="connsiteX8" fmla="*/ 1201968 w 1221584"/>
              <a:gd name="connsiteY8" fmla="*/ 2499697 h 2974517"/>
              <a:gd name="connsiteX9" fmla="*/ 1193176 w 1221584"/>
              <a:gd name="connsiteY9" fmla="*/ 1110512 h 2974517"/>
              <a:gd name="connsiteX10" fmla="*/ 1008538 w 1221584"/>
              <a:gd name="connsiteY10" fmla="*/ 2965689 h 2974517"/>
              <a:gd name="connsiteX11" fmla="*/ 454622 w 1221584"/>
              <a:gd name="connsiteY11" fmla="*/ 1761143 h 2974517"/>
              <a:gd name="connsiteX12" fmla="*/ 199645 w 1221584"/>
              <a:gd name="connsiteY12" fmla="*/ 600558 h 2974517"/>
              <a:gd name="connsiteX13" fmla="*/ 15007 w 1221584"/>
              <a:gd name="connsiteY13" fmla="*/ 108189 h 2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4" h="2974517">
                <a:moveTo>
                  <a:pt x="15007" y="108189"/>
                </a:moveTo>
                <a:cubicBezTo>
                  <a:pt x="-6974" y="37851"/>
                  <a:pt x="-15766" y="-127738"/>
                  <a:pt x="67761" y="178527"/>
                </a:cubicBezTo>
                <a:cubicBezTo>
                  <a:pt x="151288" y="484792"/>
                  <a:pt x="423849" y="1532543"/>
                  <a:pt x="516168" y="1945781"/>
                </a:cubicBezTo>
                <a:cubicBezTo>
                  <a:pt x="608487" y="2359019"/>
                  <a:pt x="590903" y="2609600"/>
                  <a:pt x="621676" y="2657958"/>
                </a:cubicBezTo>
                <a:cubicBezTo>
                  <a:pt x="652449" y="2706316"/>
                  <a:pt x="671499" y="2209550"/>
                  <a:pt x="700807" y="2235927"/>
                </a:cubicBezTo>
                <a:cubicBezTo>
                  <a:pt x="730115" y="2262304"/>
                  <a:pt x="762353" y="2811824"/>
                  <a:pt x="797522" y="2816220"/>
                </a:cubicBezTo>
                <a:cubicBezTo>
                  <a:pt x="832691" y="2820616"/>
                  <a:pt x="876653" y="2262304"/>
                  <a:pt x="911822" y="2262304"/>
                </a:cubicBezTo>
                <a:cubicBezTo>
                  <a:pt x="946991" y="2262304"/>
                  <a:pt x="960180" y="2776655"/>
                  <a:pt x="1008538" y="2816220"/>
                </a:cubicBezTo>
                <a:cubicBezTo>
                  <a:pt x="1056896" y="2855785"/>
                  <a:pt x="1171195" y="2783982"/>
                  <a:pt x="1201968" y="2499697"/>
                </a:cubicBezTo>
                <a:cubicBezTo>
                  <a:pt x="1232741" y="2215412"/>
                  <a:pt x="1225414" y="1032847"/>
                  <a:pt x="1193176" y="1110512"/>
                </a:cubicBezTo>
                <a:cubicBezTo>
                  <a:pt x="1160938" y="1188177"/>
                  <a:pt x="1131630" y="2857251"/>
                  <a:pt x="1008538" y="2965689"/>
                </a:cubicBezTo>
                <a:cubicBezTo>
                  <a:pt x="885446" y="3074127"/>
                  <a:pt x="589438" y="2155332"/>
                  <a:pt x="454622" y="1761143"/>
                </a:cubicBezTo>
                <a:cubicBezTo>
                  <a:pt x="319807" y="1366955"/>
                  <a:pt x="271449" y="877516"/>
                  <a:pt x="199645" y="600558"/>
                </a:cubicBezTo>
                <a:cubicBezTo>
                  <a:pt x="127841" y="323600"/>
                  <a:pt x="36988" y="178527"/>
                  <a:pt x="15007" y="10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4C84D8E-B2D2-222A-500E-E39BF894D3C4}"/>
              </a:ext>
            </a:extLst>
          </p:cNvPr>
          <p:cNvSpPr/>
          <p:nvPr/>
        </p:nvSpPr>
        <p:spPr>
          <a:xfrm>
            <a:off x="2311403" y="10266770"/>
            <a:ext cx="598226" cy="2606497"/>
          </a:xfrm>
          <a:custGeom>
            <a:avLst/>
            <a:gdLst>
              <a:gd name="connsiteX0" fmla="*/ 590059 w 598226"/>
              <a:gd name="connsiteY0" fmla="*/ 37815 h 2606497"/>
              <a:gd name="connsiteX1" fmla="*/ 88897 w 598226"/>
              <a:gd name="connsiteY1" fmla="*/ 1391830 h 2606497"/>
              <a:gd name="connsiteX2" fmla="*/ 106482 w 598226"/>
              <a:gd name="connsiteY2" fmla="*/ 2235892 h 2606497"/>
              <a:gd name="connsiteX3" fmla="*/ 9766 w 598226"/>
              <a:gd name="connsiteY3" fmla="*/ 1374245 h 2606497"/>
              <a:gd name="connsiteX4" fmla="*/ 36143 w 598226"/>
              <a:gd name="connsiteY4" fmla="*/ 2007292 h 2606497"/>
              <a:gd name="connsiteX5" fmla="*/ 299912 w 598226"/>
              <a:gd name="connsiteY5" fmla="*/ 2605168 h 2606497"/>
              <a:gd name="connsiteX6" fmla="*/ 282328 w 598226"/>
              <a:gd name="connsiteY6" fmla="*/ 2165553 h 2606497"/>
              <a:gd name="connsiteX7" fmla="*/ 106482 w 598226"/>
              <a:gd name="connsiteY7" fmla="*/ 2051253 h 2606497"/>
              <a:gd name="connsiteX8" fmla="*/ 124066 w 598226"/>
              <a:gd name="connsiteY8" fmla="*/ 1172022 h 2606497"/>
              <a:gd name="connsiteX9" fmla="*/ 379043 w 598226"/>
              <a:gd name="connsiteY9" fmla="*/ 442261 h 2606497"/>
              <a:gd name="connsiteX10" fmla="*/ 590059 w 598226"/>
              <a:gd name="connsiteY10" fmla="*/ 37815 h 26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6" h="2606497">
                <a:moveTo>
                  <a:pt x="590059" y="37815"/>
                </a:moveTo>
                <a:cubicBezTo>
                  <a:pt x="541701" y="196077"/>
                  <a:pt x="169493" y="1025484"/>
                  <a:pt x="88897" y="1391830"/>
                </a:cubicBezTo>
                <a:cubicBezTo>
                  <a:pt x="8301" y="1758176"/>
                  <a:pt x="119670" y="2238823"/>
                  <a:pt x="106482" y="2235892"/>
                </a:cubicBezTo>
                <a:cubicBezTo>
                  <a:pt x="93293" y="2232961"/>
                  <a:pt x="21489" y="1412345"/>
                  <a:pt x="9766" y="1374245"/>
                </a:cubicBezTo>
                <a:cubicBezTo>
                  <a:pt x="-1957" y="1336145"/>
                  <a:pt x="-12215" y="1802138"/>
                  <a:pt x="36143" y="2007292"/>
                </a:cubicBezTo>
                <a:cubicBezTo>
                  <a:pt x="84501" y="2212446"/>
                  <a:pt x="258881" y="2578791"/>
                  <a:pt x="299912" y="2605168"/>
                </a:cubicBezTo>
                <a:cubicBezTo>
                  <a:pt x="340943" y="2631545"/>
                  <a:pt x="314566" y="2257872"/>
                  <a:pt x="282328" y="2165553"/>
                </a:cubicBezTo>
                <a:cubicBezTo>
                  <a:pt x="250090" y="2073234"/>
                  <a:pt x="132859" y="2216841"/>
                  <a:pt x="106482" y="2051253"/>
                </a:cubicBezTo>
                <a:cubicBezTo>
                  <a:pt x="80105" y="1885665"/>
                  <a:pt x="78639" y="1440187"/>
                  <a:pt x="124066" y="1172022"/>
                </a:cubicBezTo>
                <a:cubicBezTo>
                  <a:pt x="169493" y="903857"/>
                  <a:pt x="298447" y="626899"/>
                  <a:pt x="379043" y="442261"/>
                </a:cubicBezTo>
                <a:cubicBezTo>
                  <a:pt x="459639" y="257623"/>
                  <a:pt x="638417" y="-120447"/>
                  <a:pt x="590059" y="37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E604E567-C7DF-1B26-1F81-82DEFC229B66}"/>
              </a:ext>
            </a:extLst>
          </p:cNvPr>
          <p:cNvSpPr/>
          <p:nvPr/>
        </p:nvSpPr>
        <p:spPr>
          <a:xfrm>
            <a:off x="3056401" y="9989669"/>
            <a:ext cx="567887" cy="2721840"/>
          </a:xfrm>
          <a:custGeom>
            <a:avLst/>
            <a:gdLst>
              <a:gd name="connsiteX0" fmla="*/ 38491 w 567887"/>
              <a:gd name="connsiteY0" fmla="*/ 59939 h 2721840"/>
              <a:gd name="connsiteX1" fmla="*/ 56076 w 567887"/>
              <a:gd name="connsiteY1" fmla="*/ 350085 h 2721840"/>
              <a:gd name="connsiteX2" fmla="*/ 504484 w 567887"/>
              <a:gd name="connsiteY2" fmla="*/ 2337146 h 2721840"/>
              <a:gd name="connsiteX3" fmla="*/ 478107 w 567887"/>
              <a:gd name="connsiteY3" fmla="*/ 2231639 h 2721840"/>
              <a:gd name="connsiteX4" fmla="*/ 566030 w 567887"/>
              <a:gd name="connsiteY4" fmla="*/ 2715216 h 2721840"/>
              <a:gd name="connsiteX5" fmla="*/ 381391 w 567887"/>
              <a:gd name="connsiteY5" fmla="*/ 1818400 h 2721840"/>
              <a:gd name="connsiteX6" fmla="*/ 214337 w 567887"/>
              <a:gd name="connsiteY6" fmla="*/ 798493 h 2721840"/>
              <a:gd name="connsiteX7" fmla="*/ 346222 w 567887"/>
              <a:gd name="connsiteY7" fmla="*/ 1035885 h 2721840"/>
              <a:gd name="connsiteX8" fmla="*/ 38491 w 567887"/>
              <a:gd name="connsiteY8" fmla="*/ 59939 h 27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87" h="2721840">
                <a:moveTo>
                  <a:pt x="38491" y="59939"/>
                </a:moveTo>
                <a:cubicBezTo>
                  <a:pt x="-9867" y="-54361"/>
                  <a:pt x="-21589" y="-29449"/>
                  <a:pt x="56076" y="350085"/>
                </a:cubicBezTo>
                <a:cubicBezTo>
                  <a:pt x="133741" y="729619"/>
                  <a:pt x="434146" y="2023554"/>
                  <a:pt x="504484" y="2337146"/>
                </a:cubicBezTo>
                <a:cubicBezTo>
                  <a:pt x="574822" y="2650738"/>
                  <a:pt x="467849" y="2168627"/>
                  <a:pt x="478107" y="2231639"/>
                </a:cubicBezTo>
                <a:cubicBezTo>
                  <a:pt x="488365" y="2294651"/>
                  <a:pt x="582149" y="2784089"/>
                  <a:pt x="566030" y="2715216"/>
                </a:cubicBezTo>
                <a:cubicBezTo>
                  <a:pt x="549911" y="2646343"/>
                  <a:pt x="440006" y="2137854"/>
                  <a:pt x="381391" y="1818400"/>
                </a:cubicBezTo>
                <a:cubicBezTo>
                  <a:pt x="322776" y="1498946"/>
                  <a:pt x="220198" y="928912"/>
                  <a:pt x="214337" y="798493"/>
                </a:cubicBezTo>
                <a:cubicBezTo>
                  <a:pt x="208476" y="668074"/>
                  <a:pt x="378460" y="1160443"/>
                  <a:pt x="346222" y="1035885"/>
                </a:cubicBezTo>
                <a:cubicBezTo>
                  <a:pt x="313984" y="911327"/>
                  <a:pt x="86849" y="174239"/>
                  <a:pt x="38491" y="59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EC37B669-3BB4-E2CA-2AEE-05C2DF14F8EF}"/>
              </a:ext>
            </a:extLst>
          </p:cNvPr>
          <p:cNvSpPr/>
          <p:nvPr/>
        </p:nvSpPr>
        <p:spPr>
          <a:xfrm>
            <a:off x="5035832" y="6646064"/>
            <a:ext cx="877234" cy="3759409"/>
          </a:xfrm>
          <a:custGeom>
            <a:avLst/>
            <a:gdLst>
              <a:gd name="connsiteX0" fmla="*/ 10953 w 877234"/>
              <a:gd name="connsiteY0" fmla="*/ 36090 h 3759409"/>
              <a:gd name="connsiteX1" fmla="*/ 116460 w 877234"/>
              <a:gd name="connsiteY1" fmla="*/ 502082 h 3759409"/>
              <a:gd name="connsiteX2" fmla="*/ 705545 w 877234"/>
              <a:gd name="connsiteY2" fmla="*/ 2937551 h 3759409"/>
              <a:gd name="connsiteX3" fmla="*/ 767091 w 877234"/>
              <a:gd name="connsiteY3" fmla="*/ 2981513 h 3759409"/>
              <a:gd name="connsiteX4" fmla="*/ 872599 w 877234"/>
              <a:gd name="connsiteY4" fmla="*/ 3755236 h 3759409"/>
              <a:gd name="connsiteX5" fmla="*/ 600037 w 877234"/>
              <a:gd name="connsiteY5" fmla="*/ 2594651 h 3759409"/>
              <a:gd name="connsiteX6" fmla="*/ 283514 w 877234"/>
              <a:gd name="connsiteY6" fmla="*/ 888944 h 3759409"/>
              <a:gd name="connsiteX7" fmla="*/ 274722 w 877234"/>
              <a:gd name="connsiteY7" fmla="*/ 1082374 h 3759409"/>
              <a:gd name="connsiteX8" fmla="*/ 10953 w 877234"/>
              <a:gd name="connsiteY8" fmla="*/ 36090 h 37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34" h="3759409">
                <a:moveTo>
                  <a:pt x="10953" y="36090"/>
                </a:moveTo>
                <a:cubicBezTo>
                  <a:pt x="-15424" y="-60625"/>
                  <a:pt x="695" y="18505"/>
                  <a:pt x="116460" y="502082"/>
                </a:cubicBezTo>
                <a:cubicBezTo>
                  <a:pt x="232225" y="985659"/>
                  <a:pt x="597107" y="2524313"/>
                  <a:pt x="705545" y="2937551"/>
                </a:cubicBezTo>
                <a:cubicBezTo>
                  <a:pt x="813983" y="3350789"/>
                  <a:pt x="739249" y="2845232"/>
                  <a:pt x="767091" y="2981513"/>
                </a:cubicBezTo>
                <a:cubicBezTo>
                  <a:pt x="794933" y="3117794"/>
                  <a:pt x="900441" y="3819713"/>
                  <a:pt x="872599" y="3755236"/>
                </a:cubicBezTo>
                <a:cubicBezTo>
                  <a:pt x="844757" y="3690759"/>
                  <a:pt x="698218" y="3072366"/>
                  <a:pt x="600037" y="2594651"/>
                </a:cubicBezTo>
                <a:cubicBezTo>
                  <a:pt x="501856" y="2116936"/>
                  <a:pt x="337733" y="1140990"/>
                  <a:pt x="283514" y="888944"/>
                </a:cubicBezTo>
                <a:cubicBezTo>
                  <a:pt x="229295" y="636898"/>
                  <a:pt x="318684" y="1217190"/>
                  <a:pt x="274722" y="1082374"/>
                </a:cubicBezTo>
                <a:cubicBezTo>
                  <a:pt x="230760" y="947558"/>
                  <a:pt x="37330" y="132805"/>
                  <a:pt x="10953" y="36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FF90828C-3793-0D7F-8A64-AB753A8A1F2C}"/>
              </a:ext>
            </a:extLst>
          </p:cNvPr>
          <p:cNvSpPr/>
          <p:nvPr/>
        </p:nvSpPr>
        <p:spPr>
          <a:xfrm>
            <a:off x="2788217" y="7277491"/>
            <a:ext cx="509696" cy="5031101"/>
          </a:xfrm>
          <a:custGeom>
            <a:avLst/>
            <a:gdLst>
              <a:gd name="connsiteX0" fmla="*/ 25321 w 509696"/>
              <a:gd name="connsiteY0" fmla="*/ 310271 h 5031101"/>
              <a:gd name="connsiteX1" fmla="*/ 25321 w 509696"/>
              <a:gd name="connsiteY1" fmla="*/ 398194 h 5031101"/>
              <a:gd name="connsiteX2" fmla="*/ 306675 w 509696"/>
              <a:gd name="connsiteY2" fmla="*/ 3950286 h 5031101"/>
              <a:gd name="connsiteX3" fmla="*/ 508898 w 509696"/>
              <a:gd name="connsiteY3" fmla="*/ 5022947 h 5031101"/>
              <a:gd name="connsiteX4" fmla="*/ 368221 w 509696"/>
              <a:gd name="connsiteY4" fmla="*/ 4293186 h 5031101"/>
              <a:gd name="connsiteX5" fmla="*/ 148414 w 509696"/>
              <a:gd name="connsiteY5" fmla="*/ 1761001 h 5031101"/>
              <a:gd name="connsiteX6" fmla="*/ 130829 w 509696"/>
              <a:gd name="connsiteY6" fmla="*/ 2411632 h 5031101"/>
              <a:gd name="connsiteX7" fmla="*/ 25321 w 509696"/>
              <a:gd name="connsiteY7" fmla="*/ 310271 h 5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696" h="5031101">
                <a:moveTo>
                  <a:pt x="25321" y="310271"/>
                </a:moveTo>
                <a:cubicBezTo>
                  <a:pt x="7736" y="-25302"/>
                  <a:pt x="-21571" y="-208475"/>
                  <a:pt x="25321" y="398194"/>
                </a:cubicBezTo>
                <a:cubicBezTo>
                  <a:pt x="72213" y="1004863"/>
                  <a:pt x="226079" y="3179494"/>
                  <a:pt x="306675" y="3950286"/>
                </a:cubicBezTo>
                <a:cubicBezTo>
                  <a:pt x="387271" y="4721078"/>
                  <a:pt x="498640" y="4965797"/>
                  <a:pt x="508898" y="5022947"/>
                </a:cubicBezTo>
                <a:cubicBezTo>
                  <a:pt x="519156" y="5080097"/>
                  <a:pt x="428302" y="4836844"/>
                  <a:pt x="368221" y="4293186"/>
                </a:cubicBezTo>
                <a:cubicBezTo>
                  <a:pt x="308140" y="3749528"/>
                  <a:pt x="187979" y="2074593"/>
                  <a:pt x="148414" y="1761001"/>
                </a:cubicBezTo>
                <a:cubicBezTo>
                  <a:pt x="108849" y="1447409"/>
                  <a:pt x="148414" y="2649024"/>
                  <a:pt x="130829" y="2411632"/>
                </a:cubicBezTo>
                <a:cubicBezTo>
                  <a:pt x="113244" y="2174240"/>
                  <a:pt x="42906" y="645844"/>
                  <a:pt x="25321" y="310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3BBBF91C-794B-9BE5-8E93-074B76C9C516}"/>
              </a:ext>
            </a:extLst>
          </p:cNvPr>
          <p:cNvSpPr/>
          <p:nvPr/>
        </p:nvSpPr>
        <p:spPr>
          <a:xfrm>
            <a:off x="2598632" y="9696142"/>
            <a:ext cx="1051428" cy="2930544"/>
          </a:xfrm>
          <a:custGeom>
            <a:avLst/>
            <a:gdLst>
              <a:gd name="connsiteX0" fmla="*/ 12683 w 1051428"/>
              <a:gd name="connsiteY0" fmla="*/ 45735 h 2930544"/>
              <a:gd name="connsiteX1" fmla="*/ 206114 w 1051428"/>
              <a:gd name="connsiteY1" fmla="*/ 283127 h 2930544"/>
              <a:gd name="connsiteX2" fmla="*/ 672106 w 1051428"/>
              <a:gd name="connsiteY2" fmla="*/ 1601973 h 2930544"/>
              <a:gd name="connsiteX3" fmla="*/ 874330 w 1051428"/>
              <a:gd name="connsiteY3" fmla="*/ 2613089 h 2930544"/>
              <a:gd name="connsiteX4" fmla="*/ 865537 w 1051428"/>
              <a:gd name="connsiteY4" fmla="*/ 2235020 h 2930544"/>
              <a:gd name="connsiteX5" fmla="*/ 1050176 w 1051428"/>
              <a:gd name="connsiteY5" fmla="*/ 2929612 h 2930544"/>
              <a:gd name="connsiteX6" fmla="*/ 760030 w 1051428"/>
              <a:gd name="connsiteY6" fmla="*/ 2059173 h 2930544"/>
              <a:gd name="connsiteX7" fmla="*/ 540222 w 1051428"/>
              <a:gd name="connsiteY7" fmla="*/ 933758 h 2930544"/>
              <a:gd name="connsiteX8" fmla="*/ 12683 w 1051428"/>
              <a:gd name="connsiteY8" fmla="*/ 45735 h 29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28" h="2930544">
                <a:moveTo>
                  <a:pt x="12683" y="45735"/>
                </a:moveTo>
                <a:cubicBezTo>
                  <a:pt x="-43002" y="-62703"/>
                  <a:pt x="96210" y="23754"/>
                  <a:pt x="206114" y="283127"/>
                </a:cubicBezTo>
                <a:cubicBezTo>
                  <a:pt x="316018" y="542500"/>
                  <a:pt x="560737" y="1213646"/>
                  <a:pt x="672106" y="1601973"/>
                </a:cubicBezTo>
                <a:cubicBezTo>
                  <a:pt x="783475" y="1990300"/>
                  <a:pt x="842092" y="2507581"/>
                  <a:pt x="874330" y="2613089"/>
                </a:cubicBezTo>
                <a:cubicBezTo>
                  <a:pt x="906569" y="2718597"/>
                  <a:pt x="836229" y="2182266"/>
                  <a:pt x="865537" y="2235020"/>
                </a:cubicBezTo>
                <a:cubicBezTo>
                  <a:pt x="894845" y="2287774"/>
                  <a:pt x="1067761" y="2958920"/>
                  <a:pt x="1050176" y="2929612"/>
                </a:cubicBezTo>
                <a:cubicBezTo>
                  <a:pt x="1032592" y="2900304"/>
                  <a:pt x="845022" y="2391815"/>
                  <a:pt x="760030" y="2059173"/>
                </a:cubicBezTo>
                <a:cubicBezTo>
                  <a:pt x="675038" y="1726531"/>
                  <a:pt x="663314" y="1276658"/>
                  <a:pt x="540222" y="933758"/>
                </a:cubicBezTo>
                <a:cubicBezTo>
                  <a:pt x="417130" y="590858"/>
                  <a:pt x="68368" y="154173"/>
                  <a:pt x="12683" y="45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D8BD761-09E6-8166-332B-C52705E101D6}"/>
              </a:ext>
            </a:extLst>
          </p:cNvPr>
          <p:cNvSpPr/>
          <p:nvPr/>
        </p:nvSpPr>
        <p:spPr>
          <a:xfrm>
            <a:off x="2741588" y="8150707"/>
            <a:ext cx="300654" cy="4531304"/>
          </a:xfrm>
          <a:custGeom>
            <a:avLst/>
            <a:gdLst>
              <a:gd name="connsiteX0" fmla="*/ 203835 w 300654"/>
              <a:gd name="connsiteY0" fmla="*/ 122855 h 4531304"/>
              <a:gd name="connsiteX1" fmla="*/ 230212 w 300654"/>
              <a:gd name="connsiteY1" fmla="*/ 289908 h 4531304"/>
              <a:gd name="connsiteX2" fmla="*/ 89535 w 300654"/>
              <a:gd name="connsiteY2" fmla="*/ 2558324 h 4531304"/>
              <a:gd name="connsiteX3" fmla="*/ 177458 w 300654"/>
              <a:gd name="connsiteY3" fmla="*/ 3710116 h 4531304"/>
              <a:gd name="connsiteX4" fmla="*/ 1612 w 300654"/>
              <a:gd name="connsiteY4" fmla="*/ 3384801 h 4531304"/>
              <a:gd name="connsiteX5" fmla="*/ 300550 w 300654"/>
              <a:gd name="connsiteY5" fmla="*/ 4519008 h 4531304"/>
              <a:gd name="connsiteX6" fmla="*/ 36781 w 300654"/>
              <a:gd name="connsiteY6" fmla="*/ 3842001 h 4531304"/>
              <a:gd name="connsiteX7" fmla="*/ 133497 w 300654"/>
              <a:gd name="connsiteY7" fmla="*/ 1705470 h 4531304"/>
              <a:gd name="connsiteX8" fmla="*/ 98327 w 300654"/>
              <a:gd name="connsiteY8" fmla="*/ 2347308 h 4531304"/>
              <a:gd name="connsiteX9" fmla="*/ 256589 w 300654"/>
              <a:gd name="connsiteY9" fmla="*/ 667978 h 4531304"/>
              <a:gd name="connsiteX10" fmla="*/ 107120 w 300654"/>
              <a:gd name="connsiteY10" fmla="*/ 1142762 h 4531304"/>
              <a:gd name="connsiteX11" fmla="*/ 203835 w 300654"/>
              <a:gd name="connsiteY11" fmla="*/ 122855 h 45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54" h="4531304">
                <a:moveTo>
                  <a:pt x="203835" y="122855"/>
                </a:moveTo>
                <a:cubicBezTo>
                  <a:pt x="224350" y="-19287"/>
                  <a:pt x="249262" y="-116003"/>
                  <a:pt x="230212" y="289908"/>
                </a:cubicBezTo>
                <a:cubicBezTo>
                  <a:pt x="211162" y="695819"/>
                  <a:pt x="98327" y="1988289"/>
                  <a:pt x="89535" y="2558324"/>
                </a:cubicBezTo>
                <a:cubicBezTo>
                  <a:pt x="80743" y="3128359"/>
                  <a:pt x="192112" y="3572370"/>
                  <a:pt x="177458" y="3710116"/>
                </a:cubicBezTo>
                <a:cubicBezTo>
                  <a:pt x="162804" y="3847862"/>
                  <a:pt x="-18903" y="3249986"/>
                  <a:pt x="1612" y="3384801"/>
                </a:cubicBezTo>
                <a:cubicBezTo>
                  <a:pt x="22127" y="3519616"/>
                  <a:pt x="294689" y="4442808"/>
                  <a:pt x="300550" y="4519008"/>
                </a:cubicBezTo>
                <a:cubicBezTo>
                  <a:pt x="306412" y="4595208"/>
                  <a:pt x="64623" y="4310924"/>
                  <a:pt x="36781" y="3842001"/>
                </a:cubicBezTo>
                <a:cubicBezTo>
                  <a:pt x="8939" y="3373078"/>
                  <a:pt x="123239" y="1954585"/>
                  <a:pt x="133497" y="1705470"/>
                </a:cubicBezTo>
                <a:cubicBezTo>
                  <a:pt x="143755" y="1456355"/>
                  <a:pt x="77812" y="2520223"/>
                  <a:pt x="98327" y="2347308"/>
                </a:cubicBezTo>
                <a:cubicBezTo>
                  <a:pt x="118842" y="2174393"/>
                  <a:pt x="255124" y="868736"/>
                  <a:pt x="256589" y="667978"/>
                </a:cubicBezTo>
                <a:cubicBezTo>
                  <a:pt x="258055" y="467220"/>
                  <a:pt x="120308" y="1229220"/>
                  <a:pt x="107120" y="1142762"/>
                </a:cubicBezTo>
                <a:cubicBezTo>
                  <a:pt x="93932" y="1056304"/>
                  <a:pt x="183320" y="264997"/>
                  <a:pt x="203835" y="122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0491386-609A-B94D-2700-CCA40D74359E}"/>
              </a:ext>
            </a:extLst>
          </p:cNvPr>
          <p:cNvSpPr/>
          <p:nvPr/>
        </p:nvSpPr>
        <p:spPr>
          <a:xfrm>
            <a:off x="3067292" y="6078375"/>
            <a:ext cx="392324" cy="1323525"/>
          </a:xfrm>
          <a:custGeom>
            <a:avLst/>
            <a:gdLst>
              <a:gd name="connsiteX0" fmla="*/ 60 w 392324"/>
              <a:gd name="connsiteY0" fmla="*/ 7949 h 1323525"/>
              <a:gd name="connsiteX1" fmla="*/ 246803 w 392324"/>
              <a:gd name="connsiteY1" fmla="*/ 1130387 h 1323525"/>
              <a:gd name="connsiteX2" fmla="*/ 304860 w 392324"/>
              <a:gd name="connsiteY2" fmla="*/ 820749 h 1323525"/>
              <a:gd name="connsiteX3" fmla="*/ 391946 w 392324"/>
              <a:gd name="connsiteY3" fmla="*/ 1314235 h 1323525"/>
              <a:gd name="connsiteX4" fmla="*/ 333889 w 392324"/>
              <a:gd name="connsiteY4" fmla="*/ 1106196 h 1323525"/>
              <a:gd name="connsiteX5" fmla="*/ 270994 w 392324"/>
              <a:gd name="connsiteY5" fmla="*/ 651415 h 1323525"/>
              <a:gd name="connsiteX6" fmla="*/ 60 w 392324"/>
              <a:gd name="connsiteY6" fmla="*/ 7949 h 132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24" h="1323525">
                <a:moveTo>
                  <a:pt x="60" y="7949"/>
                </a:moveTo>
                <a:cubicBezTo>
                  <a:pt x="-3972" y="87778"/>
                  <a:pt x="196003" y="994920"/>
                  <a:pt x="246803" y="1130387"/>
                </a:cubicBezTo>
                <a:cubicBezTo>
                  <a:pt x="297603" y="1265854"/>
                  <a:pt x="280670" y="790108"/>
                  <a:pt x="304860" y="820749"/>
                </a:cubicBezTo>
                <a:cubicBezTo>
                  <a:pt x="329050" y="851390"/>
                  <a:pt x="387108" y="1266661"/>
                  <a:pt x="391946" y="1314235"/>
                </a:cubicBezTo>
                <a:cubicBezTo>
                  <a:pt x="396784" y="1361810"/>
                  <a:pt x="354048" y="1216666"/>
                  <a:pt x="333889" y="1106196"/>
                </a:cubicBezTo>
                <a:cubicBezTo>
                  <a:pt x="313730" y="995726"/>
                  <a:pt x="327439" y="831231"/>
                  <a:pt x="270994" y="651415"/>
                </a:cubicBezTo>
                <a:cubicBezTo>
                  <a:pt x="214550" y="471599"/>
                  <a:pt x="4092" y="-71880"/>
                  <a:pt x="60" y="7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B030BAAD-7CBA-067A-5AFB-8E8C39FB4C3F}"/>
              </a:ext>
            </a:extLst>
          </p:cNvPr>
          <p:cNvSpPr/>
          <p:nvPr/>
        </p:nvSpPr>
        <p:spPr>
          <a:xfrm>
            <a:off x="4383314" y="6898601"/>
            <a:ext cx="358413" cy="446136"/>
          </a:xfrm>
          <a:custGeom>
            <a:avLst/>
            <a:gdLst>
              <a:gd name="connsiteX0" fmla="*/ 328991 w 358413"/>
              <a:gd name="connsiteY0" fmla="*/ 523 h 446136"/>
              <a:gd name="connsiteX1" fmla="*/ 58057 w 358413"/>
              <a:gd name="connsiteY1" fmla="*/ 305323 h 446136"/>
              <a:gd name="connsiteX2" fmla="*/ 116115 w 358413"/>
              <a:gd name="connsiteY2" fmla="*/ 300485 h 446136"/>
              <a:gd name="connsiteX3" fmla="*/ 58057 w 358413"/>
              <a:gd name="connsiteY3" fmla="*/ 445628 h 446136"/>
              <a:gd name="connsiteX4" fmla="*/ 193524 w 358413"/>
              <a:gd name="connsiteY4" fmla="*/ 242428 h 446136"/>
              <a:gd name="connsiteX5" fmla="*/ 72572 w 358413"/>
              <a:gd name="connsiteY5" fmla="*/ 382732 h 446136"/>
              <a:gd name="connsiteX6" fmla="*/ 358019 w 358413"/>
              <a:gd name="connsiteY6" fmla="*/ 63418 h 446136"/>
              <a:gd name="connsiteX7" fmla="*/ 0 w 358413"/>
              <a:gd name="connsiteY7" fmla="*/ 227913 h 446136"/>
              <a:gd name="connsiteX8" fmla="*/ 328991 w 358413"/>
              <a:gd name="connsiteY8" fmla="*/ 523 h 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13" h="446136">
                <a:moveTo>
                  <a:pt x="328991" y="523"/>
                </a:moveTo>
                <a:cubicBezTo>
                  <a:pt x="338667" y="13425"/>
                  <a:pt x="93536" y="255329"/>
                  <a:pt x="58057" y="305323"/>
                </a:cubicBezTo>
                <a:cubicBezTo>
                  <a:pt x="22578" y="355317"/>
                  <a:pt x="116115" y="277101"/>
                  <a:pt x="116115" y="300485"/>
                </a:cubicBezTo>
                <a:cubicBezTo>
                  <a:pt x="116115" y="323869"/>
                  <a:pt x="45155" y="455304"/>
                  <a:pt x="58057" y="445628"/>
                </a:cubicBezTo>
                <a:cubicBezTo>
                  <a:pt x="70958" y="435952"/>
                  <a:pt x="191105" y="252911"/>
                  <a:pt x="193524" y="242428"/>
                </a:cubicBezTo>
                <a:cubicBezTo>
                  <a:pt x="195943" y="231945"/>
                  <a:pt x="45156" y="412567"/>
                  <a:pt x="72572" y="382732"/>
                </a:cubicBezTo>
                <a:cubicBezTo>
                  <a:pt x="99988" y="352897"/>
                  <a:pt x="370114" y="89221"/>
                  <a:pt x="358019" y="63418"/>
                </a:cubicBezTo>
                <a:cubicBezTo>
                  <a:pt x="345924" y="37615"/>
                  <a:pt x="0" y="238395"/>
                  <a:pt x="0" y="227913"/>
                </a:cubicBezTo>
                <a:cubicBezTo>
                  <a:pt x="0" y="217431"/>
                  <a:pt x="319315" y="-12379"/>
                  <a:pt x="32899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9A91F7DF-F7C6-D99B-CD36-C83B60E28DE1}"/>
              </a:ext>
            </a:extLst>
          </p:cNvPr>
          <p:cNvSpPr/>
          <p:nvPr/>
        </p:nvSpPr>
        <p:spPr>
          <a:xfrm>
            <a:off x="3033486" y="7227595"/>
            <a:ext cx="1664438" cy="222893"/>
          </a:xfrm>
          <a:custGeom>
            <a:avLst/>
            <a:gdLst>
              <a:gd name="connsiteX0" fmla="*/ 0 w 1664438"/>
              <a:gd name="connsiteY0" fmla="*/ 19872 h 222893"/>
              <a:gd name="connsiteX1" fmla="*/ 1011162 w 1664438"/>
              <a:gd name="connsiteY1" fmla="*/ 184367 h 222893"/>
              <a:gd name="connsiteX2" fmla="*/ 778933 w 1664438"/>
              <a:gd name="connsiteY2" fmla="*/ 208557 h 222893"/>
              <a:gd name="connsiteX3" fmla="*/ 1659466 w 1664438"/>
              <a:gd name="connsiteY3" fmla="*/ 519 h 222893"/>
              <a:gd name="connsiteX4" fmla="*/ 1122438 w 1664438"/>
              <a:gd name="connsiteY4" fmla="*/ 150500 h 222893"/>
              <a:gd name="connsiteX5" fmla="*/ 812800 w 1664438"/>
              <a:gd name="connsiteY5" fmla="*/ 189205 h 222893"/>
              <a:gd name="connsiteX6" fmla="*/ 493485 w 1664438"/>
              <a:gd name="connsiteY6" fmla="*/ 116634 h 222893"/>
              <a:gd name="connsiteX7" fmla="*/ 0 w 1664438"/>
              <a:gd name="connsiteY7" fmla="*/ 19872 h 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38" h="222893">
                <a:moveTo>
                  <a:pt x="0" y="19872"/>
                </a:moveTo>
                <a:cubicBezTo>
                  <a:pt x="86279" y="31161"/>
                  <a:pt x="881340" y="152920"/>
                  <a:pt x="1011162" y="184367"/>
                </a:cubicBezTo>
                <a:cubicBezTo>
                  <a:pt x="1140984" y="215814"/>
                  <a:pt x="670882" y="239198"/>
                  <a:pt x="778933" y="208557"/>
                </a:cubicBezTo>
                <a:cubicBezTo>
                  <a:pt x="886984" y="177916"/>
                  <a:pt x="1602215" y="10195"/>
                  <a:pt x="1659466" y="519"/>
                </a:cubicBezTo>
                <a:cubicBezTo>
                  <a:pt x="1716717" y="-9157"/>
                  <a:pt x="1263549" y="119052"/>
                  <a:pt x="1122438" y="150500"/>
                </a:cubicBezTo>
                <a:cubicBezTo>
                  <a:pt x="981327" y="181948"/>
                  <a:pt x="917625" y="194849"/>
                  <a:pt x="812800" y="189205"/>
                </a:cubicBezTo>
                <a:cubicBezTo>
                  <a:pt x="707975" y="183561"/>
                  <a:pt x="623307" y="140825"/>
                  <a:pt x="493485" y="116634"/>
                </a:cubicBezTo>
                <a:lnTo>
                  <a:pt x="0" y="19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3EA14173-7243-3E6F-AB7E-EFC4FB950B9A}"/>
              </a:ext>
            </a:extLst>
          </p:cNvPr>
          <p:cNvSpPr/>
          <p:nvPr/>
        </p:nvSpPr>
        <p:spPr>
          <a:xfrm>
            <a:off x="3293928" y="6563528"/>
            <a:ext cx="885894" cy="532622"/>
          </a:xfrm>
          <a:custGeom>
            <a:avLst/>
            <a:gdLst>
              <a:gd name="connsiteX0" fmla="*/ 20772 w 885894"/>
              <a:gd name="connsiteY0" fmla="*/ 5547 h 532622"/>
              <a:gd name="connsiteX1" fmla="*/ 77922 w 885894"/>
              <a:gd name="connsiteY1" fmla="*/ 65872 h 532622"/>
              <a:gd name="connsiteX2" fmla="*/ 652597 w 885894"/>
              <a:gd name="connsiteY2" fmla="*/ 472272 h 532622"/>
              <a:gd name="connsiteX3" fmla="*/ 585922 w 885894"/>
              <a:gd name="connsiteY3" fmla="*/ 450047 h 532622"/>
              <a:gd name="connsiteX4" fmla="*/ 884372 w 885894"/>
              <a:gd name="connsiteY4" fmla="*/ 532597 h 532622"/>
              <a:gd name="connsiteX5" fmla="*/ 687522 w 885894"/>
              <a:gd name="connsiteY5" fmla="*/ 440522 h 532622"/>
              <a:gd name="connsiteX6" fmla="*/ 370022 w 885894"/>
              <a:gd name="connsiteY6" fmla="*/ 227797 h 532622"/>
              <a:gd name="connsiteX7" fmla="*/ 227147 w 885894"/>
              <a:gd name="connsiteY7" fmla="*/ 142072 h 532622"/>
              <a:gd name="connsiteX8" fmla="*/ 20772 w 885894"/>
              <a:gd name="connsiteY8" fmla="*/ 5547 h 5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94" h="532622">
                <a:moveTo>
                  <a:pt x="20772" y="5547"/>
                </a:moveTo>
                <a:cubicBezTo>
                  <a:pt x="-3305" y="-3184"/>
                  <a:pt x="-27382" y="-11915"/>
                  <a:pt x="77922" y="65872"/>
                </a:cubicBezTo>
                <a:cubicBezTo>
                  <a:pt x="183226" y="143659"/>
                  <a:pt x="567930" y="408243"/>
                  <a:pt x="652597" y="472272"/>
                </a:cubicBezTo>
                <a:cubicBezTo>
                  <a:pt x="737264" y="536301"/>
                  <a:pt x="547293" y="439993"/>
                  <a:pt x="585922" y="450047"/>
                </a:cubicBezTo>
                <a:cubicBezTo>
                  <a:pt x="624551" y="460101"/>
                  <a:pt x="867439" y="534185"/>
                  <a:pt x="884372" y="532597"/>
                </a:cubicBezTo>
                <a:cubicBezTo>
                  <a:pt x="901305" y="531010"/>
                  <a:pt x="773247" y="491322"/>
                  <a:pt x="687522" y="440522"/>
                </a:cubicBezTo>
                <a:cubicBezTo>
                  <a:pt x="601797" y="389722"/>
                  <a:pt x="446751" y="277539"/>
                  <a:pt x="370022" y="227797"/>
                </a:cubicBezTo>
                <a:cubicBezTo>
                  <a:pt x="293293" y="178055"/>
                  <a:pt x="227147" y="142072"/>
                  <a:pt x="227147" y="142072"/>
                </a:cubicBezTo>
                <a:lnTo>
                  <a:pt x="20772" y="55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C5F48C4D-6F5E-6F6A-6851-E6E33DC48826}"/>
              </a:ext>
            </a:extLst>
          </p:cNvPr>
          <p:cNvSpPr/>
          <p:nvPr/>
        </p:nvSpPr>
        <p:spPr>
          <a:xfrm>
            <a:off x="3548674" y="7068724"/>
            <a:ext cx="720198" cy="229531"/>
          </a:xfrm>
          <a:custGeom>
            <a:avLst/>
            <a:gdLst>
              <a:gd name="connsiteX0" fmla="*/ 976 w 720198"/>
              <a:gd name="connsiteY0" fmla="*/ 2001 h 229531"/>
              <a:gd name="connsiteX1" fmla="*/ 45426 w 720198"/>
              <a:gd name="connsiteY1" fmla="*/ 40101 h 229531"/>
              <a:gd name="connsiteX2" fmla="*/ 299426 w 720198"/>
              <a:gd name="connsiteY2" fmla="*/ 217901 h 229531"/>
              <a:gd name="connsiteX3" fmla="*/ 248626 w 720198"/>
              <a:gd name="connsiteY3" fmla="*/ 211551 h 229531"/>
              <a:gd name="connsiteX4" fmla="*/ 534376 w 720198"/>
              <a:gd name="connsiteY4" fmla="*/ 205201 h 229531"/>
              <a:gd name="connsiteX5" fmla="*/ 718526 w 720198"/>
              <a:gd name="connsiteY5" fmla="*/ 157576 h 229531"/>
              <a:gd name="connsiteX6" fmla="*/ 429601 w 720198"/>
              <a:gd name="connsiteY6" fmla="*/ 195676 h 229531"/>
              <a:gd name="connsiteX7" fmla="*/ 264501 w 720198"/>
              <a:gd name="connsiteY7" fmla="*/ 157576 h 229531"/>
              <a:gd name="connsiteX8" fmla="*/ 58126 w 720198"/>
              <a:gd name="connsiteY8" fmla="*/ 21051 h 229531"/>
              <a:gd name="connsiteX9" fmla="*/ 976 w 720198"/>
              <a:gd name="connsiteY9" fmla="*/ 2001 h 2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198" h="229531">
                <a:moveTo>
                  <a:pt x="976" y="2001"/>
                </a:moveTo>
                <a:cubicBezTo>
                  <a:pt x="-1141" y="5176"/>
                  <a:pt x="-4316" y="4118"/>
                  <a:pt x="45426" y="40101"/>
                </a:cubicBezTo>
                <a:cubicBezTo>
                  <a:pt x="95168" y="76084"/>
                  <a:pt x="265559" y="189326"/>
                  <a:pt x="299426" y="217901"/>
                </a:cubicBezTo>
                <a:cubicBezTo>
                  <a:pt x="333293" y="246476"/>
                  <a:pt x="209468" y="213668"/>
                  <a:pt x="248626" y="211551"/>
                </a:cubicBezTo>
                <a:cubicBezTo>
                  <a:pt x="287784" y="209434"/>
                  <a:pt x="456059" y="214197"/>
                  <a:pt x="534376" y="205201"/>
                </a:cubicBezTo>
                <a:cubicBezTo>
                  <a:pt x="612693" y="196205"/>
                  <a:pt x="735988" y="159163"/>
                  <a:pt x="718526" y="157576"/>
                </a:cubicBezTo>
                <a:cubicBezTo>
                  <a:pt x="701064" y="155989"/>
                  <a:pt x="505272" y="195676"/>
                  <a:pt x="429601" y="195676"/>
                </a:cubicBezTo>
                <a:cubicBezTo>
                  <a:pt x="353930" y="195676"/>
                  <a:pt x="326414" y="186680"/>
                  <a:pt x="264501" y="157576"/>
                </a:cubicBezTo>
                <a:cubicBezTo>
                  <a:pt x="202589" y="128472"/>
                  <a:pt x="101518" y="45922"/>
                  <a:pt x="58126" y="21051"/>
                </a:cubicBezTo>
                <a:cubicBezTo>
                  <a:pt x="14734" y="-3820"/>
                  <a:pt x="3093" y="-1174"/>
                  <a:pt x="976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066EF83D-1773-4863-6081-BC5BB6FF6F54}"/>
              </a:ext>
            </a:extLst>
          </p:cNvPr>
          <p:cNvSpPr/>
          <p:nvPr/>
        </p:nvSpPr>
        <p:spPr>
          <a:xfrm>
            <a:off x="3322739" y="6467566"/>
            <a:ext cx="92440" cy="502937"/>
          </a:xfrm>
          <a:custGeom>
            <a:avLst/>
            <a:gdLst>
              <a:gd name="connsiteX0" fmla="*/ 1486 w 92440"/>
              <a:gd name="connsiteY0" fmla="*/ 25309 h 502937"/>
              <a:gd name="connsiteX1" fmla="*/ 90386 w 92440"/>
              <a:gd name="connsiteY1" fmla="*/ 492034 h 502937"/>
              <a:gd name="connsiteX2" fmla="*/ 61811 w 92440"/>
              <a:gd name="connsiteY2" fmla="*/ 333284 h 502937"/>
              <a:gd name="connsiteX3" fmla="*/ 36411 w 92440"/>
              <a:gd name="connsiteY3" fmla="*/ 88809 h 502937"/>
              <a:gd name="connsiteX4" fmla="*/ 1486 w 92440"/>
              <a:gd name="connsiteY4" fmla="*/ 25309 h 5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502937">
                <a:moveTo>
                  <a:pt x="1486" y="25309"/>
                </a:moveTo>
                <a:cubicBezTo>
                  <a:pt x="10482" y="92513"/>
                  <a:pt x="80332" y="440705"/>
                  <a:pt x="90386" y="492034"/>
                </a:cubicBezTo>
                <a:cubicBezTo>
                  <a:pt x="100440" y="543363"/>
                  <a:pt x="70807" y="400488"/>
                  <a:pt x="61811" y="333284"/>
                </a:cubicBezTo>
                <a:cubicBezTo>
                  <a:pt x="52815" y="266080"/>
                  <a:pt x="45936" y="136963"/>
                  <a:pt x="36411" y="88809"/>
                </a:cubicBezTo>
                <a:cubicBezTo>
                  <a:pt x="26886" y="40655"/>
                  <a:pt x="-7510" y="-41895"/>
                  <a:pt x="1486" y="25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89F3B9D0-AB22-FBA9-6934-D02EE279B4D9}"/>
              </a:ext>
            </a:extLst>
          </p:cNvPr>
          <p:cNvSpPr/>
          <p:nvPr/>
        </p:nvSpPr>
        <p:spPr>
          <a:xfrm>
            <a:off x="3054460" y="5937079"/>
            <a:ext cx="1428762" cy="1103329"/>
          </a:xfrm>
          <a:custGeom>
            <a:avLst/>
            <a:gdLst>
              <a:gd name="connsiteX0" fmla="*/ 73053 w 1428762"/>
              <a:gd name="connsiteY0" fmla="*/ 26399 h 1103329"/>
              <a:gd name="connsiteX1" fmla="*/ 86305 w 1428762"/>
              <a:gd name="connsiteY1" fmla="*/ 92660 h 1103329"/>
              <a:gd name="connsiteX2" fmla="*/ 921192 w 1428762"/>
              <a:gd name="connsiteY2" fmla="*/ 887791 h 1103329"/>
              <a:gd name="connsiteX3" fmla="*/ 695905 w 1428762"/>
              <a:gd name="connsiteY3" fmla="*/ 768521 h 1103329"/>
              <a:gd name="connsiteX4" fmla="*/ 1424775 w 1428762"/>
              <a:gd name="connsiteY4" fmla="*/ 1099825 h 1103329"/>
              <a:gd name="connsiteX5" fmla="*/ 947697 w 1428762"/>
              <a:gd name="connsiteY5" fmla="*/ 927547 h 1103329"/>
              <a:gd name="connsiteX6" fmla="*/ 99557 w 1428762"/>
              <a:gd name="connsiteY6" fmla="*/ 689008 h 1103329"/>
              <a:gd name="connsiteX7" fmla="*/ 377853 w 1428762"/>
              <a:gd name="connsiteY7" fmla="*/ 742017 h 1103329"/>
              <a:gd name="connsiteX8" fmla="*/ 245331 w 1428762"/>
              <a:gd name="connsiteY8" fmla="*/ 503478 h 1103329"/>
              <a:gd name="connsiteX9" fmla="*/ 6792 w 1428762"/>
              <a:gd name="connsiteY9" fmla="*/ 39651 h 1103329"/>
              <a:gd name="connsiteX10" fmla="*/ 73053 w 1428762"/>
              <a:gd name="connsiteY10" fmla="*/ 26399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62" h="1103329">
                <a:moveTo>
                  <a:pt x="73053" y="26399"/>
                </a:moveTo>
                <a:cubicBezTo>
                  <a:pt x="86305" y="35234"/>
                  <a:pt x="-55051" y="-50905"/>
                  <a:pt x="86305" y="92660"/>
                </a:cubicBezTo>
                <a:cubicBezTo>
                  <a:pt x="227661" y="236225"/>
                  <a:pt x="819592" y="775148"/>
                  <a:pt x="921192" y="887791"/>
                </a:cubicBezTo>
                <a:cubicBezTo>
                  <a:pt x="1022792" y="1000434"/>
                  <a:pt x="611975" y="733182"/>
                  <a:pt x="695905" y="768521"/>
                </a:cubicBezTo>
                <a:cubicBezTo>
                  <a:pt x="779836" y="803860"/>
                  <a:pt x="1382810" y="1073321"/>
                  <a:pt x="1424775" y="1099825"/>
                </a:cubicBezTo>
                <a:cubicBezTo>
                  <a:pt x="1466740" y="1126329"/>
                  <a:pt x="1168567" y="996016"/>
                  <a:pt x="947697" y="927547"/>
                </a:cubicBezTo>
                <a:cubicBezTo>
                  <a:pt x="726827" y="859078"/>
                  <a:pt x="194531" y="719930"/>
                  <a:pt x="99557" y="689008"/>
                </a:cubicBezTo>
                <a:cubicBezTo>
                  <a:pt x="4583" y="658086"/>
                  <a:pt x="353557" y="772939"/>
                  <a:pt x="377853" y="742017"/>
                </a:cubicBezTo>
                <a:cubicBezTo>
                  <a:pt x="402149" y="711095"/>
                  <a:pt x="307175" y="620539"/>
                  <a:pt x="245331" y="503478"/>
                </a:cubicBezTo>
                <a:cubicBezTo>
                  <a:pt x="183488" y="386417"/>
                  <a:pt x="37714" y="114747"/>
                  <a:pt x="6792" y="39651"/>
                </a:cubicBezTo>
                <a:cubicBezTo>
                  <a:pt x="-24130" y="-35445"/>
                  <a:pt x="59801" y="17564"/>
                  <a:pt x="73053" y="26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A959D8F2-963C-1932-0D53-CA46DC819605}"/>
              </a:ext>
            </a:extLst>
          </p:cNvPr>
          <p:cNvSpPr/>
          <p:nvPr/>
        </p:nvSpPr>
        <p:spPr>
          <a:xfrm>
            <a:off x="686010" y="7141454"/>
            <a:ext cx="1806012" cy="737155"/>
          </a:xfrm>
          <a:custGeom>
            <a:avLst/>
            <a:gdLst>
              <a:gd name="connsiteX0" fmla="*/ 37890 w 1806012"/>
              <a:gd name="connsiteY0" fmla="*/ 675396 h 737155"/>
              <a:gd name="connsiteX1" fmla="*/ 1018965 w 1806012"/>
              <a:gd name="connsiteY1" fmla="*/ 430921 h 737155"/>
              <a:gd name="connsiteX2" fmla="*/ 834815 w 1806012"/>
              <a:gd name="connsiteY2" fmla="*/ 516646 h 737155"/>
              <a:gd name="connsiteX3" fmla="*/ 1796840 w 1806012"/>
              <a:gd name="connsiteY3" fmla="*/ 2296 h 737155"/>
              <a:gd name="connsiteX4" fmla="*/ 1260265 w 1806012"/>
              <a:gd name="connsiteY4" fmla="*/ 342021 h 737155"/>
              <a:gd name="connsiteX5" fmla="*/ 285540 w 1806012"/>
              <a:gd name="connsiteY5" fmla="*/ 684921 h 737155"/>
              <a:gd name="connsiteX6" fmla="*/ 53765 w 1806012"/>
              <a:gd name="connsiteY6" fmla="*/ 735721 h 737155"/>
              <a:gd name="connsiteX7" fmla="*/ 885615 w 1806012"/>
              <a:gd name="connsiteY7" fmla="*/ 532521 h 737155"/>
              <a:gd name="connsiteX8" fmla="*/ 269665 w 1806012"/>
              <a:gd name="connsiteY8" fmla="*/ 615071 h 737155"/>
              <a:gd name="connsiteX9" fmla="*/ 37890 w 1806012"/>
              <a:gd name="connsiteY9" fmla="*/ 675396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6012" h="737155">
                <a:moveTo>
                  <a:pt x="37890" y="675396"/>
                </a:moveTo>
                <a:lnTo>
                  <a:pt x="1018965" y="430921"/>
                </a:lnTo>
                <a:cubicBezTo>
                  <a:pt x="1151786" y="404463"/>
                  <a:pt x="705169" y="588083"/>
                  <a:pt x="834815" y="516646"/>
                </a:cubicBezTo>
                <a:cubicBezTo>
                  <a:pt x="964461" y="445208"/>
                  <a:pt x="1725932" y="31400"/>
                  <a:pt x="1796840" y="2296"/>
                </a:cubicBezTo>
                <a:cubicBezTo>
                  <a:pt x="1867748" y="-26808"/>
                  <a:pt x="1512148" y="228250"/>
                  <a:pt x="1260265" y="342021"/>
                </a:cubicBezTo>
                <a:cubicBezTo>
                  <a:pt x="1008382" y="455792"/>
                  <a:pt x="486623" y="619304"/>
                  <a:pt x="285540" y="684921"/>
                </a:cubicBezTo>
                <a:cubicBezTo>
                  <a:pt x="84457" y="750538"/>
                  <a:pt x="53765" y="735721"/>
                  <a:pt x="53765" y="735721"/>
                </a:cubicBezTo>
                <a:cubicBezTo>
                  <a:pt x="153778" y="710321"/>
                  <a:pt x="849632" y="552629"/>
                  <a:pt x="885615" y="532521"/>
                </a:cubicBezTo>
                <a:cubicBezTo>
                  <a:pt x="921598" y="512413"/>
                  <a:pt x="414657" y="591788"/>
                  <a:pt x="269665" y="615071"/>
                </a:cubicBezTo>
                <a:cubicBezTo>
                  <a:pt x="124673" y="638354"/>
                  <a:pt x="-86993" y="706088"/>
                  <a:pt x="37890" y="67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F300CA03-B9A3-2CCF-D64D-13115C476CCB}"/>
              </a:ext>
            </a:extLst>
          </p:cNvPr>
          <p:cNvSpPr/>
          <p:nvPr/>
        </p:nvSpPr>
        <p:spPr>
          <a:xfrm>
            <a:off x="41027" y="7690526"/>
            <a:ext cx="832556" cy="1033432"/>
          </a:xfrm>
          <a:custGeom>
            <a:avLst/>
            <a:gdLst>
              <a:gd name="connsiteX0" fmla="*/ 825748 w 832556"/>
              <a:gd name="connsiteY0" fmla="*/ 2499 h 1033432"/>
              <a:gd name="connsiteX1" fmla="*/ 320923 w 832556"/>
              <a:gd name="connsiteY1" fmla="*/ 491449 h 1033432"/>
              <a:gd name="connsiteX2" fmla="*/ 79623 w 832556"/>
              <a:gd name="connsiteY2" fmla="*/ 913724 h 1033432"/>
              <a:gd name="connsiteX3" fmla="*/ 95498 w 832556"/>
              <a:gd name="connsiteY3" fmla="*/ 885149 h 1033432"/>
              <a:gd name="connsiteX4" fmla="*/ 3423 w 832556"/>
              <a:gd name="connsiteY4" fmla="*/ 1024849 h 1033432"/>
              <a:gd name="connsiteX5" fmla="*/ 235198 w 832556"/>
              <a:gd name="connsiteY5" fmla="*/ 596224 h 1033432"/>
              <a:gd name="connsiteX6" fmla="*/ 435223 w 832556"/>
              <a:gd name="connsiteY6" fmla="*/ 329524 h 1033432"/>
              <a:gd name="connsiteX7" fmla="*/ 387598 w 832556"/>
              <a:gd name="connsiteY7" fmla="*/ 481924 h 1033432"/>
              <a:gd name="connsiteX8" fmla="*/ 673348 w 832556"/>
              <a:gd name="connsiteY8" fmla="*/ 192999 h 1033432"/>
              <a:gd name="connsiteX9" fmla="*/ 616198 w 832556"/>
              <a:gd name="connsiteY9" fmla="*/ 294599 h 1033432"/>
              <a:gd name="connsiteX10" fmla="*/ 825748 w 832556"/>
              <a:gd name="connsiteY10" fmla="*/ 2499 h 1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56" h="1033432">
                <a:moveTo>
                  <a:pt x="825748" y="2499"/>
                </a:moveTo>
                <a:cubicBezTo>
                  <a:pt x="776535" y="35307"/>
                  <a:pt x="445277" y="339578"/>
                  <a:pt x="320923" y="491449"/>
                </a:cubicBezTo>
                <a:cubicBezTo>
                  <a:pt x="196569" y="643320"/>
                  <a:pt x="117194" y="848107"/>
                  <a:pt x="79623" y="913724"/>
                </a:cubicBezTo>
                <a:cubicBezTo>
                  <a:pt x="42052" y="979341"/>
                  <a:pt x="108198" y="866628"/>
                  <a:pt x="95498" y="885149"/>
                </a:cubicBezTo>
                <a:cubicBezTo>
                  <a:pt x="82798" y="903670"/>
                  <a:pt x="-19860" y="1073003"/>
                  <a:pt x="3423" y="1024849"/>
                </a:cubicBezTo>
                <a:cubicBezTo>
                  <a:pt x="26706" y="976695"/>
                  <a:pt x="163231" y="712111"/>
                  <a:pt x="235198" y="596224"/>
                </a:cubicBezTo>
                <a:cubicBezTo>
                  <a:pt x="307165" y="480337"/>
                  <a:pt x="409823" y="348574"/>
                  <a:pt x="435223" y="329524"/>
                </a:cubicBezTo>
                <a:cubicBezTo>
                  <a:pt x="460623" y="310474"/>
                  <a:pt x="347911" y="504678"/>
                  <a:pt x="387598" y="481924"/>
                </a:cubicBezTo>
                <a:cubicBezTo>
                  <a:pt x="427285" y="459170"/>
                  <a:pt x="635248" y="224220"/>
                  <a:pt x="673348" y="192999"/>
                </a:cubicBezTo>
                <a:cubicBezTo>
                  <a:pt x="711448" y="161778"/>
                  <a:pt x="590269" y="318941"/>
                  <a:pt x="616198" y="294599"/>
                </a:cubicBezTo>
                <a:cubicBezTo>
                  <a:pt x="642127" y="270257"/>
                  <a:pt x="874961" y="-30309"/>
                  <a:pt x="825748" y="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BCB37604-DEE8-B8D9-27FA-EFD1E0981B21}"/>
              </a:ext>
            </a:extLst>
          </p:cNvPr>
          <p:cNvSpPr/>
          <p:nvPr/>
        </p:nvSpPr>
        <p:spPr>
          <a:xfrm>
            <a:off x="2048768" y="7368822"/>
            <a:ext cx="359265" cy="1959515"/>
          </a:xfrm>
          <a:custGeom>
            <a:avLst/>
            <a:gdLst>
              <a:gd name="connsiteX0" fmla="*/ 186432 w 359265"/>
              <a:gd name="connsiteY0" fmla="*/ 3528 h 1959515"/>
              <a:gd name="connsiteX1" fmla="*/ 5457 w 359265"/>
              <a:gd name="connsiteY1" fmla="*/ 498828 h 1959515"/>
              <a:gd name="connsiteX2" fmla="*/ 49907 w 359265"/>
              <a:gd name="connsiteY2" fmla="*/ 1127478 h 1959515"/>
              <a:gd name="connsiteX3" fmla="*/ 18157 w 359265"/>
              <a:gd name="connsiteY3" fmla="*/ 1013178 h 1959515"/>
              <a:gd name="connsiteX4" fmla="*/ 78482 w 359265"/>
              <a:gd name="connsiteY4" fmla="*/ 1457678 h 1959515"/>
              <a:gd name="connsiteX5" fmla="*/ 141982 w 359265"/>
              <a:gd name="connsiteY5" fmla="*/ 1391003 h 1959515"/>
              <a:gd name="connsiteX6" fmla="*/ 357882 w 359265"/>
              <a:gd name="connsiteY6" fmla="*/ 1959328 h 1959515"/>
              <a:gd name="connsiteX7" fmla="*/ 224532 w 359265"/>
              <a:gd name="connsiteY7" fmla="*/ 1448153 h 1959515"/>
              <a:gd name="connsiteX8" fmla="*/ 27682 w 359265"/>
              <a:gd name="connsiteY8" fmla="*/ 965553 h 1959515"/>
              <a:gd name="connsiteX9" fmla="*/ 37207 w 359265"/>
              <a:gd name="connsiteY9" fmla="*/ 200378 h 1959515"/>
              <a:gd name="connsiteX10" fmla="*/ 5457 w 359265"/>
              <a:gd name="connsiteY10" fmla="*/ 273403 h 1959515"/>
              <a:gd name="connsiteX11" fmla="*/ 186432 w 359265"/>
              <a:gd name="connsiteY11" fmla="*/ 3528 h 19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265" h="1959515">
                <a:moveTo>
                  <a:pt x="186432" y="3528"/>
                </a:moveTo>
                <a:cubicBezTo>
                  <a:pt x="186432" y="41099"/>
                  <a:pt x="28211" y="311503"/>
                  <a:pt x="5457" y="498828"/>
                </a:cubicBezTo>
                <a:cubicBezTo>
                  <a:pt x="-17297" y="686153"/>
                  <a:pt x="47790" y="1041753"/>
                  <a:pt x="49907" y="1127478"/>
                </a:cubicBezTo>
                <a:cubicBezTo>
                  <a:pt x="52024" y="1213203"/>
                  <a:pt x="13394" y="958145"/>
                  <a:pt x="18157" y="1013178"/>
                </a:cubicBezTo>
                <a:cubicBezTo>
                  <a:pt x="22920" y="1068211"/>
                  <a:pt x="57844" y="1394707"/>
                  <a:pt x="78482" y="1457678"/>
                </a:cubicBezTo>
                <a:cubicBezTo>
                  <a:pt x="99119" y="1520649"/>
                  <a:pt x="95415" y="1307395"/>
                  <a:pt x="141982" y="1391003"/>
                </a:cubicBezTo>
                <a:cubicBezTo>
                  <a:pt x="188549" y="1474611"/>
                  <a:pt x="344124" y="1949803"/>
                  <a:pt x="357882" y="1959328"/>
                </a:cubicBezTo>
                <a:cubicBezTo>
                  <a:pt x="371640" y="1968853"/>
                  <a:pt x="279565" y="1613782"/>
                  <a:pt x="224532" y="1448153"/>
                </a:cubicBezTo>
                <a:cubicBezTo>
                  <a:pt x="169499" y="1282524"/>
                  <a:pt x="58903" y="1173515"/>
                  <a:pt x="27682" y="965553"/>
                </a:cubicBezTo>
                <a:cubicBezTo>
                  <a:pt x="-3539" y="757591"/>
                  <a:pt x="40911" y="315736"/>
                  <a:pt x="37207" y="200378"/>
                </a:cubicBezTo>
                <a:cubicBezTo>
                  <a:pt x="33503" y="85020"/>
                  <a:pt x="-16239" y="306741"/>
                  <a:pt x="5457" y="273403"/>
                </a:cubicBezTo>
                <a:cubicBezTo>
                  <a:pt x="27153" y="240066"/>
                  <a:pt x="186432" y="-34043"/>
                  <a:pt x="186432" y="3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4533A879-555C-2A8B-6D98-9E351747076F}"/>
              </a:ext>
            </a:extLst>
          </p:cNvPr>
          <p:cNvSpPr/>
          <p:nvPr/>
        </p:nvSpPr>
        <p:spPr>
          <a:xfrm>
            <a:off x="835986" y="7929940"/>
            <a:ext cx="555738" cy="1135091"/>
          </a:xfrm>
          <a:custGeom>
            <a:avLst/>
            <a:gdLst>
              <a:gd name="connsiteX0" fmla="*/ 2214 w 555738"/>
              <a:gd name="connsiteY0" fmla="*/ 4385 h 1135091"/>
              <a:gd name="connsiteX1" fmla="*/ 129214 w 555738"/>
              <a:gd name="connsiteY1" fmla="*/ 93285 h 1135091"/>
              <a:gd name="connsiteX2" fmla="*/ 538789 w 555738"/>
              <a:gd name="connsiteY2" fmla="*/ 693360 h 1135091"/>
              <a:gd name="connsiteX3" fmla="*/ 484814 w 555738"/>
              <a:gd name="connsiteY3" fmla="*/ 785435 h 1135091"/>
              <a:gd name="connsiteX4" fmla="*/ 551489 w 555738"/>
              <a:gd name="connsiteY4" fmla="*/ 1134685 h 1135091"/>
              <a:gd name="connsiteX5" fmla="*/ 503864 w 555738"/>
              <a:gd name="connsiteY5" fmla="*/ 709235 h 1135091"/>
              <a:gd name="connsiteX6" fmla="*/ 395914 w 555738"/>
              <a:gd name="connsiteY6" fmla="*/ 413960 h 1135091"/>
              <a:gd name="connsiteX7" fmla="*/ 211764 w 555738"/>
              <a:gd name="connsiteY7" fmla="*/ 118685 h 1135091"/>
              <a:gd name="connsiteX8" fmla="*/ 2214 w 555738"/>
              <a:gd name="connsiteY8" fmla="*/ 4385 h 11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38" h="1135091">
                <a:moveTo>
                  <a:pt x="2214" y="4385"/>
                </a:moveTo>
                <a:cubicBezTo>
                  <a:pt x="-11544" y="152"/>
                  <a:pt x="39785" y="-21544"/>
                  <a:pt x="129214" y="93285"/>
                </a:cubicBezTo>
                <a:cubicBezTo>
                  <a:pt x="218643" y="208114"/>
                  <a:pt x="479522" y="578002"/>
                  <a:pt x="538789" y="693360"/>
                </a:cubicBezTo>
                <a:cubicBezTo>
                  <a:pt x="598056" y="808718"/>
                  <a:pt x="482697" y="711881"/>
                  <a:pt x="484814" y="785435"/>
                </a:cubicBezTo>
                <a:cubicBezTo>
                  <a:pt x="486931" y="858989"/>
                  <a:pt x="548314" y="1147385"/>
                  <a:pt x="551489" y="1134685"/>
                </a:cubicBezTo>
                <a:cubicBezTo>
                  <a:pt x="554664" y="1121985"/>
                  <a:pt x="529793" y="829356"/>
                  <a:pt x="503864" y="709235"/>
                </a:cubicBezTo>
                <a:cubicBezTo>
                  <a:pt x="477935" y="589114"/>
                  <a:pt x="444597" y="512385"/>
                  <a:pt x="395914" y="413960"/>
                </a:cubicBezTo>
                <a:cubicBezTo>
                  <a:pt x="347231" y="315535"/>
                  <a:pt x="269972" y="185360"/>
                  <a:pt x="211764" y="118685"/>
                </a:cubicBezTo>
                <a:cubicBezTo>
                  <a:pt x="153556" y="52010"/>
                  <a:pt x="15972" y="8618"/>
                  <a:pt x="2214" y="4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63003038-359D-1C0F-13AC-EFD142225F00}"/>
              </a:ext>
            </a:extLst>
          </p:cNvPr>
          <p:cNvSpPr/>
          <p:nvPr/>
        </p:nvSpPr>
        <p:spPr>
          <a:xfrm>
            <a:off x="958680" y="7912851"/>
            <a:ext cx="1361021" cy="1224997"/>
          </a:xfrm>
          <a:custGeom>
            <a:avLst/>
            <a:gdLst>
              <a:gd name="connsiteX0" fmla="*/ 170 w 1361021"/>
              <a:gd name="connsiteY0" fmla="*/ 2424 h 1224997"/>
              <a:gd name="connsiteX1" fmla="*/ 235120 w 1361021"/>
              <a:gd name="connsiteY1" fmla="*/ 151649 h 1224997"/>
              <a:gd name="connsiteX2" fmla="*/ 955845 w 1361021"/>
              <a:gd name="connsiteY2" fmla="*/ 697749 h 1224997"/>
              <a:gd name="connsiteX3" fmla="*/ 860595 w 1361021"/>
              <a:gd name="connsiteY3" fmla="*/ 634249 h 1224997"/>
              <a:gd name="connsiteX4" fmla="*/ 1222545 w 1361021"/>
              <a:gd name="connsiteY4" fmla="*/ 1037474 h 1224997"/>
              <a:gd name="connsiteX5" fmla="*/ 1355895 w 1361021"/>
              <a:gd name="connsiteY5" fmla="*/ 1218449 h 1224997"/>
              <a:gd name="connsiteX6" fmla="*/ 1066970 w 1361021"/>
              <a:gd name="connsiteY6" fmla="*/ 821574 h 1224997"/>
              <a:gd name="connsiteX7" fmla="*/ 533570 w 1361021"/>
              <a:gd name="connsiteY7" fmla="*/ 243724 h 1224997"/>
              <a:gd name="connsiteX8" fmla="*/ 203370 w 1361021"/>
              <a:gd name="connsiteY8" fmla="*/ 72274 h 1224997"/>
              <a:gd name="connsiteX9" fmla="*/ 170 w 1361021"/>
              <a:gd name="connsiteY9" fmla="*/ 2424 h 12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21" h="1224997">
                <a:moveTo>
                  <a:pt x="170" y="2424"/>
                </a:moveTo>
                <a:cubicBezTo>
                  <a:pt x="5462" y="15653"/>
                  <a:pt x="75841" y="35762"/>
                  <a:pt x="235120" y="151649"/>
                </a:cubicBezTo>
                <a:cubicBezTo>
                  <a:pt x="394399" y="267536"/>
                  <a:pt x="851599" y="617316"/>
                  <a:pt x="955845" y="697749"/>
                </a:cubicBezTo>
                <a:cubicBezTo>
                  <a:pt x="1060091" y="778182"/>
                  <a:pt x="816145" y="577628"/>
                  <a:pt x="860595" y="634249"/>
                </a:cubicBezTo>
                <a:cubicBezTo>
                  <a:pt x="905045" y="690870"/>
                  <a:pt x="1139995" y="940107"/>
                  <a:pt x="1222545" y="1037474"/>
                </a:cubicBezTo>
                <a:cubicBezTo>
                  <a:pt x="1305095" y="1134841"/>
                  <a:pt x="1381824" y="1254432"/>
                  <a:pt x="1355895" y="1218449"/>
                </a:cubicBezTo>
                <a:cubicBezTo>
                  <a:pt x="1329966" y="1182466"/>
                  <a:pt x="1204024" y="984028"/>
                  <a:pt x="1066970" y="821574"/>
                </a:cubicBezTo>
                <a:cubicBezTo>
                  <a:pt x="929916" y="659120"/>
                  <a:pt x="677503" y="368607"/>
                  <a:pt x="533570" y="243724"/>
                </a:cubicBezTo>
                <a:cubicBezTo>
                  <a:pt x="389637" y="118841"/>
                  <a:pt x="292799" y="111962"/>
                  <a:pt x="203370" y="72274"/>
                </a:cubicBezTo>
                <a:cubicBezTo>
                  <a:pt x="113941" y="32586"/>
                  <a:pt x="-5122" y="-10805"/>
                  <a:pt x="170" y="2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0D78F5CB-BAA4-3E54-8E8A-CF160226F7C2}"/>
              </a:ext>
            </a:extLst>
          </p:cNvPr>
          <p:cNvSpPr/>
          <p:nvPr/>
        </p:nvSpPr>
        <p:spPr>
          <a:xfrm>
            <a:off x="350416" y="9075029"/>
            <a:ext cx="1292297" cy="1429465"/>
          </a:xfrm>
          <a:custGeom>
            <a:avLst/>
            <a:gdLst>
              <a:gd name="connsiteX0" fmla="*/ 106784 w 1292297"/>
              <a:gd name="connsiteY0" fmla="*/ 141996 h 1429465"/>
              <a:gd name="connsiteX1" fmla="*/ 163934 w 1292297"/>
              <a:gd name="connsiteY1" fmla="*/ 186446 h 1429465"/>
              <a:gd name="connsiteX2" fmla="*/ 1056109 w 1292297"/>
              <a:gd name="connsiteY2" fmla="*/ 1104021 h 1429465"/>
              <a:gd name="connsiteX3" fmla="*/ 1100559 w 1292297"/>
              <a:gd name="connsiteY3" fmla="*/ 1084971 h 1429465"/>
              <a:gd name="connsiteX4" fmla="*/ 1291059 w 1292297"/>
              <a:gd name="connsiteY4" fmla="*/ 1421521 h 1429465"/>
              <a:gd name="connsiteX5" fmla="*/ 1160884 w 1292297"/>
              <a:gd name="connsiteY5" fmla="*/ 1269121 h 1429465"/>
              <a:gd name="connsiteX6" fmla="*/ 760834 w 1292297"/>
              <a:gd name="connsiteY6" fmla="*/ 681746 h 1429465"/>
              <a:gd name="connsiteX7" fmla="*/ 36934 w 1292297"/>
              <a:gd name="connsiteY7" fmla="*/ 24521 h 1429465"/>
              <a:gd name="connsiteX8" fmla="*/ 106784 w 1292297"/>
              <a:gd name="connsiteY8" fmla="*/ 141996 h 14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297" h="1429465">
                <a:moveTo>
                  <a:pt x="106784" y="141996"/>
                </a:moveTo>
                <a:cubicBezTo>
                  <a:pt x="127951" y="168984"/>
                  <a:pt x="5713" y="26109"/>
                  <a:pt x="163934" y="186446"/>
                </a:cubicBezTo>
                <a:cubicBezTo>
                  <a:pt x="322155" y="346783"/>
                  <a:pt x="900005" y="954267"/>
                  <a:pt x="1056109" y="1104021"/>
                </a:cubicBezTo>
                <a:cubicBezTo>
                  <a:pt x="1212213" y="1253775"/>
                  <a:pt x="1061401" y="1032054"/>
                  <a:pt x="1100559" y="1084971"/>
                </a:cubicBezTo>
                <a:cubicBezTo>
                  <a:pt x="1139717" y="1137888"/>
                  <a:pt x="1281005" y="1390829"/>
                  <a:pt x="1291059" y="1421521"/>
                </a:cubicBezTo>
                <a:cubicBezTo>
                  <a:pt x="1301113" y="1452213"/>
                  <a:pt x="1249255" y="1392417"/>
                  <a:pt x="1160884" y="1269121"/>
                </a:cubicBezTo>
                <a:cubicBezTo>
                  <a:pt x="1072513" y="1145825"/>
                  <a:pt x="948159" y="889179"/>
                  <a:pt x="760834" y="681746"/>
                </a:cubicBezTo>
                <a:cubicBezTo>
                  <a:pt x="573509" y="474313"/>
                  <a:pt x="143296" y="113421"/>
                  <a:pt x="36934" y="24521"/>
                </a:cubicBezTo>
                <a:cubicBezTo>
                  <a:pt x="-69428" y="-64379"/>
                  <a:pt x="85617" y="115008"/>
                  <a:pt x="106784" y="14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EE3E9954-982B-C0AC-98D3-419B418B81EF}"/>
              </a:ext>
            </a:extLst>
          </p:cNvPr>
          <p:cNvSpPr/>
          <p:nvPr/>
        </p:nvSpPr>
        <p:spPr>
          <a:xfrm>
            <a:off x="952247" y="9090595"/>
            <a:ext cx="602218" cy="1085010"/>
          </a:xfrm>
          <a:custGeom>
            <a:avLst/>
            <a:gdLst>
              <a:gd name="connsiteX0" fmla="*/ 41528 w 602218"/>
              <a:gd name="connsiteY0" fmla="*/ 88330 h 1085010"/>
              <a:gd name="connsiteX1" fmla="*/ 82803 w 602218"/>
              <a:gd name="connsiteY1" fmla="*/ 142305 h 1085010"/>
              <a:gd name="connsiteX2" fmla="*/ 587628 w 602218"/>
              <a:gd name="connsiteY2" fmla="*/ 1059880 h 1085010"/>
              <a:gd name="connsiteX3" fmla="*/ 444753 w 602218"/>
              <a:gd name="connsiteY3" fmla="*/ 802705 h 1085010"/>
              <a:gd name="connsiteX4" fmla="*/ 222503 w 602218"/>
              <a:gd name="connsiteY4" fmla="*/ 548705 h 1085010"/>
              <a:gd name="connsiteX5" fmla="*/ 9778 w 602218"/>
              <a:gd name="connsiteY5" fmla="*/ 24830 h 1085010"/>
              <a:gd name="connsiteX6" fmla="*/ 41528 w 602218"/>
              <a:gd name="connsiteY6" fmla="*/ 88330 h 10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18" h="1085010">
                <a:moveTo>
                  <a:pt x="41528" y="88330"/>
                </a:moveTo>
                <a:cubicBezTo>
                  <a:pt x="53699" y="107909"/>
                  <a:pt x="-8214" y="-19620"/>
                  <a:pt x="82803" y="142305"/>
                </a:cubicBezTo>
                <a:cubicBezTo>
                  <a:pt x="173820" y="304230"/>
                  <a:pt x="527303" y="949813"/>
                  <a:pt x="587628" y="1059880"/>
                </a:cubicBezTo>
                <a:cubicBezTo>
                  <a:pt x="647953" y="1169947"/>
                  <a:pt x="505607" y="887901"/>
                  <a:pt x="444753" y="802705"/>
                </a:cubicBezTo>
                <a:cubicBezTo>
                  <a:pt x="383899" y="717509"/>
                  <a:pt x="294999" y="678351"/>
                  <a:pt x="222503" y="548705"/>
                </a:cubicBezTo>
                <a:cubicBezTo>
                  <a:pt x="150007" y="419059"/>
                  <a:pt x="40470" y="100501"/>
                  <a:pt x="9778" y="24830"/>
                </a:cubicBezTo>
                <a:cubicBezTo>
                  <a:pt x="-20914" y="-50841"/>
                  <a:pt x="29357" y="68751"/>
                  <a:pt x="41528" y="8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4805FB90-EDC1-A0F9-6DF5-B4B2B6DE41C7}"/>
              </a:ext>
            </a:extLst>
          </p:cNvPr>
          <p:cNvSpPr/>
          <p:nvPr/>
        </p:nvSpPr>
        <p:spPr>
          <a:xfrm>
            <a:off x="3383286" y="6975434"/>
            <a:ext cx="1344830" cy="1007079"/>
          </a:xfrm>
          <a:custGeom>
            <a:avLst/>
            <a:gdLst>
              <a:gd name="connsiteX0" fmla="*/ 1344289 w 1344830"/>
              <a:gd name="connsiteY0" fmla="*/ 41 h 1007079"/>
              <a:gd name="connsiteX1" fmla="*/ 1147439 w 1344830"/>
              <a:gd name="connsiteY1" fmla="*/ 488991 h 1007079"/>
              <a:gd name="connsiteX2" fmla="*/ 1074414 w 1344830"/>
              <a:gd name="connsiteY2" fmla="*/ 869991 h 1007079"/>
              <a:gd name="connsiteX3" fmla="*/ 1068064 w 1344830"/>
              <a:gd name="connsiteY3" fmla="*/ 911266 h 1007079"/>
              <a:gd name="connsiteX4" fmla="*/ 950589 w 1344830"/>
              <a:gd name="connsiteY4" fmla="*/ 920791 h 1007079"/>
              <a:gd name="connsiteX5" fmla="*/ 779139 w 1344830"/>
              <a:gd name="connsiteY5" fmla="*/ 958891 h 1007079"/>
              <a:gd name="connsiteX6" fmla="*/ 934714 w 1344830"/>
              <a:gd name="connsiteY6" fmla="*/ 987466 h 1007079"/>
              <a:gd name="connsiteX7" fmla="*/ 442589 w 1344830"/>
              <a:gd name="connsiteY7" fmla="*/ 1006516 h 1007079"/>
              <a:gd name="connsiteX8" fmla="*/ 20314 w 1344830"/>
              <a:gd name="connsiteY8" fmla="*/ 1000166 h 1007079"/>
              <a:gd name="connsiteX9" fmla="*/ 1115689 w 1344830"/>
              <a:gd name="connsiteY9" fmla="*/ 981116 h 1007079"/>
              <a:gd name="connsiteX10" fmla="*/ 925189 w 1344830"/>
              <a:gd name="connsiteY10" fmla="*/ 962066 h 1007079"/>
              <a:gd name="connsiteX11" fmla="*/ 1176014 w 1344830"/>
              <a:gd name="connsiteY11" fmla="*/ 682666 h 1007079"/>
              <a:gd name="connsiteX12" fmla="*/ 1223639 w 1344830"/>
              <a:gd name="connsiteY12" fmla="*/ 504866 h 1007079"/>
              <a:gd name="connsiteX13" fmla="*/ 1109339 w 1344830"/>
              <a:gd name="connsiteY13" fmla="*/ 654091 h 1007079"/>
              <a:gd name="connsiteX14" fmla="*/ 1188714 w 1344830"/>
              <a:gd name="connsiteY14" fmla="*/ 365166 h 1007079"/>
              <a:gd name="connsiteX15" fmla="*/ 1080764 w 1344830"/>
              <a:gd name="connsiteY15" fmla="*/ 460416 h 1007079"/>
              <a:gd name="connsiteX16" fmla="*/ 1344289 w 1344830"/>
              <a:gd name="connsiteY16" fmla="*/ 41 h 100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830" h="1007079">
                <a:moveTo>
                  <a:pt x="1344289" y="41"/>
                </a:moveTo>
                <a:cubicBezTo>
                  <a:pt x="1355401" y="4803"/>
                  <a:pt x="1192418" y="343999"/>
                  <a:pt x="1147439" y="488991"/>
                </a:cubicBezTo>
                <a:cubicBezTo>
                  <a:pt x="1102460" y="633983"/>
                  <a:pt x="1087643" y="799612"/>
                  <a:pt x="1074414" y="869991"/>
                </a:cubicBezTo>
                <a:cubicBezTo>
                  <a:pt x="1061185" y="940370"/>
                  <a:pt x="1088702" y="902799"/>
                  <a:pt x="1068064" y="911266"/>
                </a:cubicBezTo>
                <a:cubicBezTo>
                  <a:pt x="1047426" y="919733"/>
                  <a:pt x="998743" y="912854"/>
                  <a:pt x="950589" y="920791"/>
                </a:cubicBezTo>
                <a:cubicBezTo>
                  <a:pt x="902435" y="928728"/>
                  <a:pt x="781785" y="947778"/>
                  <a:pt x="779139" y="958891"/>
                </a:cubicBezTo>
                <a:cubicBezTo>
                  <a:pt x="776493" y="970004"/>
                  <a:pt x="990806" y="979529"/>
                  <a:pt x="934714" y="987466"/>
                </a:cubicBezTo>
                <a:cubicBezTo>
                  <a:pt x="878622" y="995403"/>
                  <a:pt x="442589" y="1006516"/>
                  <a:pt x="442589" y="1006516"/>
                </a:cubicBezTo>
                <a:cubicBezTo>
                  <a:pt x="290189" y="1008633"/>
                  <a:pt x="-91869" y="1004399"/>
                  <a:pt x="20314" y="1000166"/>
                </a:cubicBezTo>
                <a:cubicBezTo>
                  <a:pt x="132497" y="995933"/>
                  <a:pt x="964877" y="987466"/>
                  <a:pt x="1115689" y="981116"/>
                </a:cubicBezTo>
                <a:cubicBezTo>
                  <a:pt x="1266501" y="974766"/>
                  <a:pt x="915135" y="1011808"/>
                  <a:pt x="925189" y="962066"/>
                </a:cubicBezTo>
                <a:cubicBezTo>
                  <a:pt x="935243" y="912324"/>
                  <a:pt x="1126272" y="758866"/>
                  <a:pt x="1176014" y="682666"/>
                </a:cubicBezTo>
                <a:cubicBezTo>
                  <a:pt x="1225756" y="606466"/>
                  <a:pt x="1234751" y="509628"/>
                  <a:pt x="1223639" y="504866"/>
                </a:cubicBezTo>
                <a:cubicBezTo>
                  <a:pt x="1212527" y="500104"/>
                  <a:pt x="1115160" y="677374"/>
                  <a:pt x="1109339" y="654091"/>
                </a:cubicBezTo>
                <a:cubicBezTo>
                  <a:pt x="1103518" y="630808"/>
                  <a:pt x="1193476" y="397445"/>
                  <a:pt x="1188714" y="365166"/>
                </a:cubicBezTo>
                <a:cubicBezTo>
                  <a:pt x="1183951" y="332887"/>
                  <a:pt x="1055364" y="514920"/>
                  <a:pt x="1080764" y="460416"/>
                </a:cubicBezTo>
                <a:cubicBezTo>
                  <a:pt x="1106164" y="405912"/>
                  <a:pt x="1333177" y="-4721"/>
                  <a:pt x="134428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28BEA12C-890F-CFF7-D8F6-E4BDCF5DA307}"/>
              </a:ext>
            </a:extLst>
          </p:cNvPr>
          <p:cNvSpPr/>
          <p:nvPr/>
        </p:nvSpPr>
        <p:spPr>
          <a:xfrm>
            <a:off x="3243358" y="7181000"/>
            <a:ext cx="1490025" cy="296412"/>
          </a:xfrm>
          <a:custGeom>
            <a:avLst/>
            <a:gdLst>
              <a:gd name="connsiteX0" fmla="*/ 4667 w 1490025"/>
              <a:gd name="connsiteY0" fmla="*/ 159600 h 296412"/>
              <a:gd name="connsiteX1" fmla="*/ 163417 w 1490025"/>
              <a:gd name="connsiteY1" fmla="*/ 200875 h 296412"/>
              <a:gd name="connsiteX2" fmla="*/ 817467 w 1490025"/>
              <a:gd name="connsiteY2" fmla="*/ 261200 h 296412"/>
              <a:gd name="connsiteX3" fmla="*/ 734917 w 1490025"/>
              <a:gd name="connsiteY3" fmla="*/ 289775 h 296412"/>
              <a:gd name="connsiteX4" fmla="*/ 1315942 w 1490025"/>
              <a:gd name="connsiteY4" fmla="*/ 134200 h 296412"/>
              <a:gd name="connsiteX5" fmla="*/ 1274667 w 1490025"/>
              <a:gd name="connsiteY5" fmla="*/ 143725 h 296412"/>
              <a:gd name="connsiteX6" fmla="*/ 1487392 w 1490025"/>
              <a:gd name="connsiteY6" fmla="*/ 850 h 296412"/>
              <a:gd name="connsiteX7" fmla="*/ 1103217 w 1490025"/>
              <a:gd name="connsiteY7" fmla="*/ 219925 h 296412"/>
              <a:gd name="connsiteX8" fmla="*/ 531717 w 1490025"/>
              <a:gd name="connsiteY8" fmla="*/ 204050 h 296412"/>
              <a:gd name="connsiteX9" fmla="*/ 284067 w 1490025"/>
              <a:gd name="connsiteY9" fmla="*/ 242150 h 296412"/>
              <a:gd name="connsiteX10" fmla="*/ 4667 w 1490025"/>
              <a:gd name="connsiteY10" fmla="*/ 159600 h 2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025" h="296412">
                <a:moveTo>
                  <a:pt x="4667" y="159600"/>
                </a:moveTo>
                <a:cubicBezTo>
                  <a:pt x="-15441" y="152721"/>
                  <a:pt x="27950" y="183942"/>
                  <a:pt x="163417" y="200875"/>
                </a:cubicBezTo>
                <a:cubicBezTo>
                  <a:pt x="298884" y="217808"/>
                  <a:pt x="722217" y="246383"/>
                  <a:pt x="817467" y="261200"/>
                </a:cubicBezTo>
                <a:cubicBezTo>
                  <a:pt x="912717" y="276017"/>
                  <a:pt x="651838" y="310942"/>
                  <a:pt x="734917" y="289775"/>
                </a:cubicBezTo>
                <a:cubicBezTo>
                  <a:pt x="817996" y="268608"/>
                  <a:pt x="1225984" y="158542"/>
                  <a:pt x="1315942" y="134200"/>
                </a:cubicBezTo>
                <a:cubicBezTo>
                  <a:pt x="1405900" y="109858"/>
                  <a:pt x="1246092" y="165950"/>
                  <a:pt x="1274667" y="143725"/>
                </a:cubicBezTo>
                <a:cubicBezTo>
                  <a:pt x="1303242" y="121500"/>
                  <a:pt x="1515967" y="-11850"/>
                  <a:pt x="1487392" y="850"/>
                </a:cubicBezTo>
                <a:cubicBezTo>
                  <a:pt x="1458817" y="13550"/>
                  <a:pt x="1262496" y="186058"/>
                  <a:pt x="1103217" y="219925"/>
                </a:cubicBezTo>
                <a:cubicBezTo>
                  <a:pt x="943938" y="253792"/>
                  <a:pt x="668242" y="200346"/>
                  <a:pt x="531717" y="204050"/>
                </a:cubicBezTo>
                <a:cubicBezTo>
                  <a:pt x="395192" y="207754"/>
                  <a:pt x="366088" y="246912"/>
                  <a:pt x="284067" y="242150"/>
                </a:cubicBezTo>
                <a:cubicBezTo>
                  <a:pt x="202046" y="237388"/>
                  <a:pt x="24775" y="166479"/>
                  <a:pt x="4667" y="159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9DBC34D0-80EE-1210-CD3F-06CF6F7D617B}"/>
              </a:ext>
            </a:extLst>
          </p:cNvPr>
          <p:cNvSpPr/>
          <p:nvPr/>
        </p:nvSpPr>
        <p:spPr>
          <a:xfrm>
            <a:off x="3260695" y="7440823"/>
            <a:ext cx="1270972" cy="470339"/>
          </a:xfrm>
          <a:custGeom>
            <a:avLst/>
            <a:gdLst>
              <a:gd name="connsiteX0" fmla="*/ 30 w 1270972"/>
              <a:gd name="connsiteY0" fmla="*/ 1377 h 470339"/>
              <a:gd name="connsiteX1" fmla="*/ 130205 w 1270972"/>
              <a:gd name="connsiteY1" fmla="*/ 407777 h 470339"/>
              <a:gd name="connsiteX2" fmla="*/ 342930 w 1270972"/>
              <a:gd name="connsiteY2" fmla="*/ 439527 h 470339"/>
              <a:gd name="connsiteX3" fmla="*/ 238155 w 1270972"/>
              <a:gd name="connsiteY3" fmla="*/ 414127 h 470339"/>
              <a:gd name="connsiteX4" fmla="*/ 933480 w 1270972"/>
              <a:gd name="connsiteY4" fmla="*/ 461752 h 470339"/>
              <a:gd name="connsiteX5" fmla="*/ 701705 w 1270972"/>
              <a:gd name="connsiteY5" fmla="*/ 468102 h 470339"/>
              <a:gd name="connsiteX6" fmla="*/ 1270030 w 1270972"/>
              <a:gd name="connsiteY6" fmla="*/ 436352 h 470339"/>
              <a:gd name="connsiteX7" fmla="*/ 542955 w 1270972"/>
              <a:gd name="connsiteY7" fmla="*/ 417302 h 470339"/>
              <a:gd name="connsiteX8" fmla="*/ 85755 w 1270972"/>
              <a:gd name="connsiteY8" fmla="*/ 449052 h 470339"/>
              <a:gd name="connsiteX9" fmla="*/ 66705 w 1270972"/>
              <a:gd name="connsiteY9" fmla="*/ 277602 h 470339"/>
              <a:gd name="connsiteX10" fmla="*/ 117505 w 1270972"/>
              <a:gd name="connsiteY10" fmla="*/ 274427 h 470339"/>
              <a:gd name="connsiteX11" fmla="*/ 30 w 1270972"/>
              <a:gd name="connsiteY11" fmla="*/ 1377 h 4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972" h="470339">
                <a:moveTo>
                  <a:pt x="30" y="1377"/>
                </a:moveTo>
                <a:cubicBezTo>
                  <a:pt x="2147" y="23602"/>
                  <a:pt x="73055" y="334752"/>
                  <a:pt x="130205" y="407777"/>
                </a:cubicBezTo>
                <a:cubicBezTo>
                  <a:pt x="187355" y="480802"/>
                  <a:pt x="324939" y="438469"/>
                  <a:pt x="342930" y="439527"/>
                </a:cubicBezTo>
                <a:cubicBezTo>
                  <a:pt x="360921" y="440585"/>
                  <a:pt x="139730" y="410423"/>
                  <a:pt x="238155" y="414127"/>
                </a:cubicBezTo>
                <a:cubicBezTo>
                  <a:pt x="336580" y="417831"/>
                  <a:pt x="856222" y="452756"/>
                  <a:pt x="933480" y="461752"/>
                </a:cubicBezTo>
                <a:cubicBezTo>
                  <a:pt x="1010738" y="470748"/>
                  <a:pt x="645613" y="472335"/>
                  <a:pt x="701705" y="468102"/>
                </a:cubicBezTo>
                <a:cubicBezTo>
                  <a:pt x="757797" y="463869"/>
                  <a:pt x="1296488" y="444819"/>
                  <a:pt x="1270030" y="436352"/>
                </a:cubicBezTo>
                <a:cubicBezTo>
                  <a:pt x="1243572" y="427885"/>
                  <a:pt x="740334" y="415185"/>
                  <a:pt x="542955" y="417302"/>
                </a:cubicBezTo>
                <a:cubicBezTo>
                  <a:pt x="345576" y="419419"/>
                  <a:pt x="165130" y="472335"/>
                  <a:pt x="85755" y="449052"/>
                </a:cubicBezTo>
                <a:cubicBezTo>
                  <a:pt x="6380" y="425769"/>
                  <a:pt x="61413" y="306706"/>
                  <a:pt x="66705" y="277602"/>
                </a:cubicBezTo>
                <a:cubicBezTo>
                  <a:pt x="71997" y="248498"/>
                  <a:pt x="128088" y="316231"/>
                  <a:pt x="117505" y="274427"/>
                </a:cubicBezTo>
                <a:cubicBezTo>
                  <a:pt x="106922" y="232623"/>
                  <a:pt x="-2087" y="-20848"/>
                  <a:pt x="30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37C467B9-88A8-A28C-8AA2-0AD2E2C92593}"/>
              </a:ext>
            </a:extLst>
          </p:cNvPr>
          <p:cNvSpPr/>
          <p:nvPr/>
        </p:nvSpPr>
        <p:spPr>
          <a:xfrm>
            <a:off x="5531336" y="7263993"/>
            <a:ext cx="1355357" cy="1169533"/>
          </a:xfrm>
          <a:custGeom>
            <a:avLst/>
            <a:gdLst>
              <a:gd name="connsiteX0" fmla="*/ 15389 w 1355357"/>
              <a:gd name="connsiteY0" fmla="*/ 3582 h 1169533"/>
              <a:gd name="connsiteX1" fmla="*/ 758339 w 1355357"/>
              <a:gd name="connsiteY1" fmla="*/ 235357 h 1169533"/>
              <a:gd name="connsiteX2" fmla="*/ 736114 w 1355357"/>
              <a:gd name="connsiteY2" fmla="*/ 200432 h 1169533"/>
              <a:gd name="connsiteX3" fmla="*/ 1117114 w 1355357"/>
              <a:gd name="connsiteY3" fmla="*/ 638582 h 1169533"/>
              <a:gd name="connsiteX4" fmla="*/ 1355239 w 1355357"/>
              <a:gd name="connsiteY4" fmla="*/ 1168807 h 1169533"/>
              <a:gd name="connsiteX5" fmla="*/ 1088539 w 1355357"/>
              <a:gd name="connsiteY5" fmla="*/ 737007 h 1169533"/>
              <a:gd name="connsiteX6" fmla="*/ 520214 w 1355357"/>
              <a:gd name="connsiteY6" fmla="*/ 70257 h 1169533"/>
              <a:gd name="connsiteX7" fmla="*/ 580539 w 1355357"/>
              <a:gd name="connsiteY7" fmla="*/ 168682 h 1169533"/>
              <a:gd name="connsiteX8" fmla="*/ 282089 w 1355357"/>
              <a:gd name="connsiteY8" fmla="*/ 98832 h 1169533"/>
              <a:gd name="connsiteX9" fmla="*/ 15389 w 1355357"/>
              <a:gd name="connsiteY9" fmla="*/ 3582 h 1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357" h="1169533">
                <a:moveTo>
                  <a:pt x="15389" y="3582"/>
                </a:moveTo>
                <a:cubicBezTo>
                  <a:pt x="94764" y="26336"/>
                  <a:pt x="638218" y="202549"/>
                  <a:pt x="758339" y="235357"/>
                </a:cubicBezTo>
                <a:cubicBezTo>
                  <a:pt x="878460" y="268165"/>
                  <a:pt x="676318" y="133228"/>
                  <a:pt x="736114" y="200432"/>
                </a:cubicBezTo>
                <a:cubicBezTo>
                  <a:pt x="795910" y="267636"/>
                  <a:pt x="1013927" y="477186"/>
                  <a:pt x="1117114" y="638582"/>
                </a:cubicBezTo>
                <a:cubicBezTo>
                  <a:pt x="1220301" y="799978"/>
                  <a:pt x="1360002" y="1152403"/>
                  <a:pt x="1355239" y="1168807"/>
                </a:cubicBezTo>
                <a:cubicBezTo>
                  <a:pt x="1350476" y="1185211"/>
                  <a:pt x="1227710" y="920099"/>
                  <a:pt x="1088539" y="737007"/>
                </a:cubicBezTo>
                <a:cubicBezTo>
                  <a:pt x="949368" y="553915"/>
                  <a:pt x="604881" y="164978"/>
                  <a:pt x="520214" y="70257"/>
                </a:cubicBezTo>
                <a:cubicBezTo>
                  <a:pt x="435547" y="-24464"/>
                  <a:pt x="620227" y="163920"/>
                  <a:pt x="580539" y="168682"/>
                </a:cubicBezTo>
                <a:cubicBezTo>
                  <a:pt x="540852" y="173445"/>
                  <a:pt x="379456" y="124761"/>
                  <a:pt x="282089" y="98832"/>
                </a:cubicBezTo>
                <a:cubicBezTo>
                  <a:pt x="184722" y="72903"/>
                  <a:pt x="-63986" y="-19172"/>
                  <a:pt x="15389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70FF235E-23F0-F859-E05C-D78372067F96}"/>
              </a:ext>
            </a:extLst>
          </p:cNvPr>
          <p:cNvSpPr/>
          <p:nvPr/>
        </p:nvSpPr>
        <p:spPr>
          <a:xfrm>
            <a:off x="6825021" y="8194275"/>
            <a:ext cx="934717" cy="3451773"/>
          </a:xfrm>
          <a:custGeom>
            <a:avLst/>
            <a:gdLst>
              <a:gd name="connsiteX0" fmla="*/ 20279 w 934717"/>
              <a:gd name="connsiteY0" fmla="*/ 187725 h 3451773"/>
              <a:gd name="connsiteX1" fmla="*/ 172679 w 934717"/>
              <a:gd name="connsiteY1" fmla="*/ 530625 h 3451773"/>
              <a:gd name="connsiteX2" fmla="*/ 744179 w 934717"/>
              <a:gd name="connsiteY2" fmla="*/ 3032525 h 3451773"/>
              <a:gd name="connsiteX3" fmla="*/ 794979 w 934717"/>
              <a:gd name="connsiteY3" fmla="*/ 2740425 h 3451773"/>
              <a:gd name="connsiteX4" fmla="*/ 934679 w 934717"/>
              <a:gd name="connsiteY4" fmla="*/ 3451625 h 3451773"/>
              <a:gd name="connsiteX5" fmla="*/ 807679 w 934717"/>
              <a:gd name="connsiteY5" fmla="*/ 2791225 h 3451773"/>
              <a:gd name="connsiteX6" fmla="*/ 680679 w 934717"/>
              <a:gd name="connsiteY6" fmla="*/ 1572025 h 3451773"/>
              <a:gd name="connsiteX7" fmla="*/ 553679 w 934717"/>
              <a:gd name="connsiteY7" fmla="*/ 2842025 h 3451773"/>
              <a:gd name="connsiteX8" fmla="*/ 20279 w 934717"/>
              <a:gd name="connsiteY8" fmla="*/ 187725 h 34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717" h="3451773">
                <a:moveTo>
                  <a:pt x="20279" y="187725"/>
                </a:moveTo>
                <a:cubicBezTo>
                  <a:pt x="-43221" y="-197508"/>
                  <a:pt x="52029" y="56492"/>
                  <a:pt x="172679" y="530625"/>
                </a:cubicBezTo>
                <a:cubicBezTo>
                  <a:pt x="293329" y="1004758"/>
                  <a:pt x="640462" y="2664225"/>
                  <a:pt x="744179" y="3032525"/>
                </a:cubicBezTo>
                <a:cubicBezTo>
                  <a:pt x="847896" y="3400825"/>
                  <a:pt x="763229" y="2670575"/>
                  <a:pt x="794979" y="2740425"/>
                </a:cubicBezTo>
                <a:cubicBezTo>
                  <a:pt x="826729" y="2810275"/>
                  <a:pt x="932562" y="3443158"/>
                  <a:pt x="934679" y="3451625"/>
                </a:cubicBezTo>
                <a:cubicBezTo>
                  <a:pt x="936796" y="3460092"/>
                  <a:pt x="850012" y="3104492"/>
                  <a:pt x="807679" y="2791225"/>
                </a:cubicBezTo>
                <a:cubicBezTo>
                  <a:pt x="765346" y="2477958"/>
                  <a:pt x="723012" y="1563558"/>
                  <a:pt x="680679" y="1572025"/>
                </a:cubicBezTo>
                <a:cubicBezTo>
                  <a:pt x="638346" y="1580492"/>
                  <a:pt x="667979" y="3079092"/>
                  <a:pt x="553679" y="2842025"/>
                </a:cubicBezTo>
                <a:cubicBezTo>
                  <a:pt x="439379" y="2604958"/>
                  <a:pt x="83779" y="572958"/>
                  <a:pt x="20279" y="187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3384901A-CFDA-160D-F24F-A80AF0262DC3}"/>
              </a:ext>
            </a:extLst>
          </p:cNvPr>
          <p:cNvSpPr/>
          <p:nvPr/>
        </p:nvSpPr>
        <p:spPr>
          <a:xfrm>
            <a:off x="6240363" y="10236381"/>
            <a:ext cx="1674644" cy="1552862"/>
          </a:xfrm>
          <a:custGeom>
            <a:avLst/>
            <a:gdLst>
              <a:gd name="connsiteX0" fmla="*/ 20737 w 1674644"/>
              <a:gd name="connsiteY0" fmla="*/ 50619 h 1552862"/>
              <a:gd name="connsiteX1" fmla="*/ 84237 w 1674644"/>
              <a:gd name="connsiteY1" fmla="*/ 241119 h 1552862"/>
              <a:gd name="connsiteX2" fmla="*/ 262037 w 1674644"/>
              <a:gd name="connsiteY2" fmla="*/ 965019 h 1552862"/>
              <a:gd name="connsiteX3" fmla="*/ 198537 w 1674644"/>
              <a:gd name="connsiteY3" fmla="*/ 1257119 h 1552862"/>
              <a:gd name="connsiteX4" fmla="*/ 325537 w 1674644"/>
              <a:gd name="connsiteY4" fmla="*/ 1269819 h 1552862"/>
              <a:gd name="connsiteX5" fmla="*/ 173137 w 1674644"/>
              <a:gd name="connsiteY5" fmla="*/ 1447619 h 1552862"/>
              <a:gd name="connsiteX6" fmla="*/ 643037 w 1674644"/>
              <a:gd name="connsiteY6" fmla="*/ 1460319 h 1552862"/>
              <a:gd name="connsiteX7" fmla="*/ 554137 w 1674644"/>
              <a:gd name="connsiteY7" fmla="*/ 1549219 h 1552862"/>
              <a:gd name="connsiteX8" fmla="*/ 1671737 w 1674644"/>
              <a:gd name="connsiteY8" fmla="*/ 1320619 h 1552862"/>
              <a:gd name="connsiteX9" fmla="*/ 858937 w 1674644"/>
              <a:gd name="connsiteY9" fmla="*/ 1358719 h 1552862"/>
              <a:gd name="connsiteX10" fmla="*/ 262037 w 1674644"/>
              <a:gd name="connsiteY10" fmla="*/ 1422219 h 1552862"/>
              <a:gd name="connsiteX11" fmla="*/ 439837 w 1674644"/>
              <a:gd name="connsiteY11" fmla="*/ 1079319 h 1552862"/>
              <a:gd name="connsiteX12" fmla="*/ 20737 w 1674644"/>
              <a:gd name="connsiteY12" fmla="*/ 50619 h 15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644" h="1552862">
                <a:moveTo>
                  <a:pt x="20737" y="50619"/>
                </a:moveTo>
                <a:cubicBezTo>
                  <a:pt x="-38530" y="-89081"/>
                  <a:pt x="44020" y="88719"/>
                  <a:pt x="84237" y="241119"/>
                </a:cubicBezTo>
                <a:cubicBezTo>
                  <a:pt x="124454" y="393519"/>
                  <a:pt x="242987" y="795686"/>
                  <a:pt x="262037" y="965019"/>
                </a:cubicBezTo>
                <a:cubicBezTo>
                  <a:pt x="281087" y="1134352"/>
                  <a:pt x="187954" y="1206319"/>
                  <a:pt x="198537" y="1257119"/>
                </a:cubicBezTo>
                <a:cubicBezTo>
                  <a:pt x="209120" y="1307919"/>
                  <a:pt x="329770" y="1238069"/>
                  <a:pt x="325537" y="1269819"/>
                </a:cubicBezTo>
                <a:cubicBezTo>
                  <a:pt x="321304" y="1301569"/>
                  <a:pt x="120220" y="1415869"/>
                  <a:pt x="173137" y="1447619"/>
                </a:cubicBezTo>
                <a:cubicBezTo>
                  <a:pt x="226054" y="1479369"/>
                  <a:pt x="579537" y="1443386"/>
                  <a:pt x="643037" y="1460319"/>
                </a:cubicBezTo>
                <a:cubicBezTo>
                  <a:pt x="706537" y="1477252"/>
                  <a:pt x="382687" y="1572502"/>
                  <a:pt x="554137" y="1549219"/>
                </a:cubicBezTo>
                <a:cubicBezTo>
                  <a:pt x="725587" y="1525936"/>
                  <a:pt x="1620937" y="1352369"/>
                  <a:pt x="1671737" y="1320619"/>
                </a:cubicBezTo>
                <a:cubicBezTo>
                  <a:pt x="1722537" y="1288869"/>
                  <a:pt x="1093887" y="1341786"/>
                  <a:pt x="858937" y="1358719"/>
                </a:cubicBezTo>
                <a:cubicBezTo>
                  <a:pt x="623987" y="1375652"/>
                  <a:pt x="331887" y="1468786"/>
                  <a:pt x="262037" y="1422219"/>
                </a:cubicBezTo>
                <a:cubicBezTo>
                  <a:pt x="192187" y="1375652"/>
                  <a:pt x="482170" y="1310036"/>
                  <a:pt x="439837" y="1079319"/>
                </a:cubicBezTo>
                <a:cubicBezTo>
                  <a:pt x="397504" y="848602"/>
                  <a:pt x="80004" y="190319"/>
                  <a:pt x="20737" y="50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4C2BE5C1-7133-C835-4FAA-24955EB4B637}"/>
              </a:ext>
            </a:extLst>
          </p:cNvPr>
          <p:cNvSpPr/>
          <p:nvPr/>
        </p:nvSpPr>
        <p:spPr>
          <a:xfrm>
            <a:off x="3240414" y="7018738"/>
            <a:ext cx="688644" cy="989948"/>
          </a:xfrm>
          <a:custGeom>
            <a:avLst/>
            <a:gdLst>
              <a:gd name="connsiteX0" fmla="*/ 4436 w 688644"/>
              <a:gd name="connsiteY0" fmla="*/ 4362 h 989948"/>
              <a:gd name="connsiteX1" fmla="*/ 344161 w 688644"/>
              <a:gd name="connsiteY1" fmla="*/ 582212 h 989948"/>
              <a:gd name="connsiteX2" fmla="*/ 391786 w 688644"/>
              <a:gd name="connsiteY2" fmla="*/ 645712 h 989948"/>
              <a:gd name="connsiteX3" fmla="*/ 677536 w 688644"/>
              <a:gd name="connsiteY3" fmla="*/ 975912 h 989948"/>
              <a:gd name="connsiteX4" fmla="*/ 594986 w 688644"/>
              <a:gd name="connsiteY4" fmla="*/ 887012 h 989948"/>
              <a:gd name="connsiteX5" fmla="*/ 267961 w 688644"/>
              <a:gd name="connsiteY5" fmla="*/ 509187 h 989948"/>
              <a:gd name="connsiteX6" fmla="*/ 156836 w 688644"/>
              <a:gd name="connsiteY6" fmla="*/ 325037 h 989948"/>
              <a:gd name="connsiteX7" fmla="*/ 4436 w 688644"/>
              <a:gd name="connsiteY7" fmla="*/ 4362 h 9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44" h="989948">
                <a:moveTo>
                  <a:pt x="4436" y="4362"/>
                </a:moveTo>
                <a:cubicBezTo>
                  <a:pt x="35657" y="47225"/>
                  <a:pt x="279603" y="475320"/>
                  <a:pt x="344161" y="582212"/>
                </a:cubicBezTo>
                <a:cubicBezTo>
                  <a:pt x="408719" y="689104"/>
                  <a:pt x="336224" y="580095"/>
                  <a:pt x="391786" y="645712"/>
                </a:cubicBezTo>
                <a:cubicBezTo>
                  <a:pt x="447349" y="711329"/>
                  <a:pt x="643669" y="935695"/>
                  <a:pt x="677536" y="975912"/>
                </a:cubicBezTo>
                <a:cubicBezTo>
                  <a:pt x="711403" y="1016129"/>
                  <a:pt x="663248" y="964799"/>
                  <a:pt x="594986" y="887012"/>
                </a:cubicBezTo>
                <a:cubicBezTo>
                  <a:pt x="526724" y="809225"/>
                  <a:pt x="340986" y="602849"/>
                  <a:pt x="267961" y="509187"/>
                </a:cubicBezTo>
                <a:cubicBezTo>
                  <a:pt x="194936" y="415525"/>
                  <a:pt x="198111" y="403354"/>
                  <a:pt x="156836" y="325037"/>
                </a:cubicBezTo>
                <a:cubicBezTo>
                  <a:pt x="115561" y="246720"/>
                  <a:pt x="-26785" y="-38501"/>
                  <a:pt x="4436" y="4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73C9ADD-52DA-1A3E-B024-64B9A045F677}"/>
              </a:ext>
            </a:extLst>
          </p:cNvPr>
          <p:cNvSpPr/>
          <p:nvPr/>
        </p:nvSpPr>
        <p:spPr>
          <a:xfrm>
            <a:off x="3243728" y="7033811"/>
            <a:ext cx="728249" cy="1040214"/>
          </a:xfrm>
          <a:custGeom>
            <a:avLst/>
            <a:gdLst>
              <a:gd name="connsiteX0" fmla="*/ 7472 w 728249"/>
              <a:gd name="connsiteY0" fmla="*/ 21039 h 1040214"/>
              <a:gd name="connsiteX1" fmla="*/ 36047 w 728249"/>
              <a:gd name="connsiteY1" fmla="*/ 68664 h 1040214"/>
              <a:gd name="connsiteX2" fmla="*/ 309097 w 728249"/>
              <a:gd name="connsiteY2" fmla="*/ 579839 h 1040214"/>
              <a:gd name="connsiteX3" fmla="*/ 283697 w 728249"/>
              <a:gd name="connsiteY3" fmla="*/ 557614 h 1040214"/>
              <a:gd name="connsiteX4" fmla="*/ 629772 w 728249"/>
              <a:gd name="connsiteY4" fmla="*/ 951314 h 1040214"/>
              <a:gd name="connsiteX5" fmla="*/ 728197 w 728249"/>
              <a:gd name="connsiteY5" fmla="*/ 1040214 h 1040214"/>
              <a:gd name="connsiteX6" fmla="*/ 639297 w 728249"/>
              <a:gd name="connsiteY6" fmla="*/ 951314 h 1040214"/>
              <a:gd name="connsiteX7" fmla="*/ 391647 w 728249"/>
              <a:gd name="connsiteY7" fmla="*/ 668739 h 1040214"/>
              <a:gd name="connsiteX8" fmla="*/ 77322 w 728249"/>
              <a:gd name="connsiteY8" fmla="*/ 217889 h 1040214"/>
              <a:gd name="connsiteX9" fmla="*/ 7472 w 728249"/>
              <a:gd name="connsiteY9" fmla="*/ 21039 h 10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49" h="1040214">
                <a:moveTo>
                  <a:pt x="7472" y="21039"/>
                </a:moveTo>
                <a:cubicBezTo>
                  <a:pt x="593" y="-3832"/>
                  <a:pt x="-14224" y="-24469"/>
                  <a:pt x="36047" y="68664"/>
                </a:cubicBezTo>
                <a:cubicBezTo>
                  <a:pt x="86318" y="161797"/>
                  <a:pt x="267822" y="498347"/>
                  <a:pt x="309097" y="579839"/>
                </a:cubicBezTo>
                <a:cubicBezTo>
                  <a:pt x="350372" y="661331"/>
                  <a:pt x="230251" y="495702"/>
                  <a:pt x="283697" y="557614"/>
                </a:cubicBezTo>
                <a:cubicBezTo>
                  <a:pt x="337143" y="619526"/>
                  <a:pt x="555689" y="870881"/>
                  <a:pt x="629772" y="951314"/>
                </a:cubicBezTo>
                <a:cubicBezTo>
                  <a:pt x="703855" y="1031747"/>
                  <a:pt x="726610" y="1040214"/>
                  <a:pt x="728197" y="1040214"/>
                </a:cubicBezTo>
                <a:cubicBezTo>
                  <a:pt x="729784" y="1040214"/>
                  <a:pt x="695389" y="1013227"/>
                  <a:pt x="639297" y="951314"/>
                </a:cubicBezTo>
                <a:cubicBezTo>
                  <a:pt x="583205" y="889402"/>
                  <a:pt x="485310" y="790977"/>
                  <a:pt x="391647" y="668739"/>
                </a:cubicBezTo>
                <a:cubicBezTo>
                  <a:pt x="297985" y="546502"/>
                  <a:pt x="141351" y="322664"/>
                  <a:pt x="77322" y="217889"/>
                </a:cubicBezTo>
                <a:cubicBezTo>
                  <a:pt x="13293" y="113114"/>
                  <a:pt x="14351" y="45910"/>
                  <a:pt x="7472" y="21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BD8CD4D-39F4-4AFA-D250-C9E41AB5586F}"/>
              </a:ext>
            </a:extLst>
          </p:cNvPr>
          <p:cNvSpPr/>
          <p:nvPr/>
        </p:nvSpPr>
        <p:spPr>
          <a:xfrm>
            <a:off x="4035417" y="7136699"/>
            <a:ext cx="571578" cy="864395"/>
          </a:xfrm>
          <a:custGeom>
            <a:avLst/>
            <a:gdLst>
              <a:gd name="connsiteX0" fmla="*/ 571508 w 571578"/>
              <a:gd name="connsiteY0" fmla="*/ 701 h 864395"/>
              <a:gd name="connsiteX1" fmla="*/ 339733 w 571578"/>
              <a:gd name="connsiteY1" fmla="*/ 359476 h 864395"/>
              <a:gd name="connsiteX2" fmla="*/ 47633 w 571578"/>
              <a:gd name="connsiteY2" fmla="*/ 756351 h 864395"/>
              <a:gd name="connsiteX3" fmla="*/ 104783 w 571578"/>
              <a:gd name="connsiteY3" fmla="*/ 711901 h 864395"/>
              <a:gd name="connsiteX4" fmla="*/ 8 w 571578"/>
              <a:gd name="connsiteY4" fmla="*/ 864301 h 864395"/>
              <a:gd name="connsiteX5" fmla="*/ 111133 w 571578"/>
              <a:gd name="connsiteY5" fmla="*/ 686501 h 864395"/>
              <a:gd name="connsiteX6" fmla="*/ 431808 w 571578"/>
              <a:gd name="connsiteY6" fmla="*/ 159451 h 864395"/>
              <a:gd name="connsiteX7" fmla="*/ 365133 w 571578"/>
              <a:gd name="connsiteY7" fmla="*/ 264226 h 864395"/>
              <a:gd name="connsiteX8" fmla="*/ 571508 w 571578"/>
              <a:gd name="connsiteY8" fmla="*/ 701 h 8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78" h="864395">
                <a:moveTo>
                  <a:pt x="571508" y="701"/>
                </a:moveTo>
                <a:cubicBezTo>
                  <a:pt x="567275" y="16576"/>
                  <a:pt x="427045" y="233534"/>
                  <a:pt x="339733" y="359476"/>
                </a:cubicBezTo>
                <a:cubicBezTo>
                  <a:pt x="252421" y="485418"/>
                  <a:pt x="86791" y="697614"/>
                  <a:pt x="47633" y="756351"/>
                </a:cubicBezTo>
                <a:cubicBezTo>
                  <a:pt x="8475" y="815088"/>
                  <a:pt x="112720" y="693909"/>
                  <a:pt x="104783" y="711901"/>
                </a:cubicBezTo>
                <a:cubicBezTo>
                  <a:pt x="96845" y="729893"/>
                  <a:pt x="-1050" y="868534"/>
                  <a:pt x="8" y="864301"/>
                </a:cubicBezTo>
                <a:cubicBezTo>
                  <a:pt x="1066" y="860068"/>
                  <a:pt x="39166" y="803976"/>
                  <a:pt x="111133" y="686501"/>
                </a:cubicBezTo>
                <a:cubicBezTo>
                  <a:pt x="183100" y="569026"/>
                  <a:pt x="389475" y="229830"/>
                  <a:pt x="431808" y="159451"/>
                </a:cubicBezTo>
                <a:cubicBezTo>
                  <a:pt x="474141" y="89072"/>
                  <a:pt x="342908" y="284863"/>
                  <a:pt x="365133" y="264226"/>
                </a:cubicBezTo>
                <a:cubicBezTo>
                  <a:pt x="387358" y="243589"/>
                  <a:pt x="575741" y="-15174"/>
                  <a:pt x="571508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BFCCC5D-00AF-6794-8E4D-C071AA671CA1}"/>
              </a:ext>
            </a:extLst>
          </p:cNvPr>
          <p:cNvSpPr/>
          <p:nvPr/>
        </p:nvSpPr>
        <p:spPr>
          <a:xfrm>
            <a:off x="4015652" y="7260691"/>
            <a:ext cx="438989" cy="753042"/>
          </a:xfrm>
          <a:custGeom>
            <a:avLst/>
            <a:gdLst>
              <a:gd name="connsiteX0" fmla="*/ 435698 w 438989"/>
              <a:gd name="connsiteY0" fmla="*/ 3709 h 753042"/>
              <a:gd name="connsiteX1" fmla="*/ 115023 w 438989"/>
              <a:gd name="connsiteY1" fmla="*/ 527584 h 753042"/>
              <a:gd name="connsiteX2" fmla="*/ 111848 w 438989"/>
              <a:gd name="connsiteY2" fmla="*/ 549809 h 753042"/>
              <a:gd name="connsiteX3" fmla="*/ 723 w 438989"/>
              <a:gd name="connsiteY3" fmla="*/ 753009 h 753042"/>
              <a:gd name="connsiteX4" fmla="*/ 76923 w 438989"/>
              <a:gd name="connsiteY4" fmla="*/ 562509 h 753042"/>
              <a:gd name="connsiteX5" fmla="*/ 315048 w 438989"/>
              <a:gd name="connsiteY5" fmla="*/ 187859 h 753042"/>
              <a:gd name="connsiteX6" fmla="*/ 283298 w 438989"/>
              <a:gd name="connsiteY6" fmla="*/ 286284 h 753042"/>
              <a:gd name="connsiteX7" fmla="*/ 435698 w 438989"/>
              <a:gd name="connsiteY7" fmla="*/ 3709 h 7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89" h="753042">
                <a:moveTo>
                  <a:pt x="435698" y="3709"/>
                </a:moveTo>
                <a:cubicBezTo>
                  <a:pt x="407652" y="43926"/>
                  <a:pt x="168998" y="436568"/>
                  <a:pt x="115023" y="527584"/>
                </a:cubicBezTo>
                <a:cubicBezTo>
                  <a:pt x="61048" y="618600"/>
                  <a:pt x="130898" y="512238"/>
                  <a:pt x="111848" y="549809"/>
                </a:cubicBezTo>
                <a:cubicBezTo>
                  <a:pt x="92798" y="587380"/>
                  <a:pt x="6544" y="750892"/>
                  <a:pt x="723" y="753009"/>
                </a:cubicBezTo>
                <a:cubicBezTo>
                  <a:pt x="-5098" y="755126"/>
                  <a:pt x="24535" y="656701"/>
                  <a:pt x="76923" y="562509"/>
                </a:cubicBezTo>
                <a:cubicBezTo>
                  <a:pt x="129310" y="468317"/>
                  <a:pt x="280652" y="233896"/>
                  <a:pt x="315048" y="187859"/>
                </a:cubicBezTo>
                <a:cubicBezTo>
                  <a:pt x="349444" y="141822"/>
                  <a:pt x="262661" y="309567"/>
                  <a:pt x="283298" y="286284"/>
                </a:cubicBezTo>
                <a:cubicBezTo>
                  <a:pt x="303935" y="263001"/>
                  <a:pt x="463744" y="-36508"/>
                  <a:pt x="435698" y="3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66DEF71-A6EB-DC6A-032D-FBD812C8A1BD}"/>
              </a:ext>
            </a:extLst>
          </p:cNvPr>
          <p:cNvSpPr/>
          <p:nvPr/>
        </p:nvSpPr>
        <p:spPr>
          <a:xfrm>
            <a:off x="3898375" y="7949805"/>
            <a:ext cx="208026" cy="209964"/>
          </a:xfrm>
          <a:custGeom>
            <a:avLst/>
            <a:gdLst>
              <a:gd name="connsiteX0" fmla="*/ 525 w 208026"/>
              <a:gd name="connsiteY0" fmla="*/ 395 h 209964"/>
              <a:gd name="connsiteX1" fmla="*/ 152925 w 208026"/>
              <a:gd name="connsiteY1" fmla="*/ 51195 h 209964"/>
              <a:gd name="connsiteX2" fmla="*/ 165625 w 208026"/>
              <a:gd name="connsiteY2" fmla="*/ 140095 h 209964"/>
              <a:gd name="connsiteX3" fmla="*/ 73550 w 208026"/>
              <a:gd name="connsiteY3" fmla="*/ 209945 h 209964"/>
              <a:gd name="connsiteX4" fmla="*/ 197375 w 208026"/>
              <a:gd name="connsiteY4" fmla="*/ 146445 h 209964"/>
              <a:gd name="connsiteX5" fmla="*/ 191025 w 208026"/>
              <a:gd name="connsiteY5" fmla="*/ 79770 h 209964"/>
              <a:gd name="connsiteX6" fmla="*/ 105300 w 208026"/>
              <a:gd name="connsiteY6" fmla="*/ 28970 h 209964"/>
              <a:gd name="connsiteX7" fmla="*/ 525 w 208026"/>
              <a:gd name="connsiteY7" fmla="*/ 395 h 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" h="209964">
                <a:moveTo>
                  <a:pt x="525" y="395"/>
                </a:moveTo>
                <a:cubicBezTo>
                  <a:pt x="8462" y="4099"/>
                  <a:pt x="125408" y="27912"/>
                  <a:pt x="152925" y="51195"/>
                </a:cubicBezTo>
                <a:cubicBezTo>
                  <a:pt x="180442" y="74478"/>
                  <a:pt x="178854" y="113637"/>
                  <a:pt x="165625" y="140095"/>
                </a:cubicBezTo>
                <a:cubicBezTo>
                  <a:pt x="152396" y="166553"/>
                  <a:pt x="68259" y="208887"/>
                  <a:pt x="73550" y="209945"/>
                </a:cubicBezTo>
                <a:cubicBezTo>
                  <a:pt x="78841" y="211003"/>
                  <a:pt x="177796" y="168141"/>
                  <a:pt x="197375" y="146445"/>
                </a:cubicBezTo>
                <a:cubicBezTo>
                  <a:pt x="216954" y="124749"/>
                  <a:pt x="206371" y="99349"/>
                  <a:pt x="191025" y="79770"/>
                </a:cubicBezTo>
                <a:cubicBezTo>
                  <a:pt x="175679" y="60191"/>
                  <a:pt x="133875" y="37966"/>
                  <a:pt x="105300" y="28970"/>
                </a:cubicBezTo>
                <a:cubicBezTo>
                  <a:pt x="76725" y="19974"/>
                  <a:pt x="-7412" y="-3309"/>
                  <a:pt x="525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1ECAF35E-2823-33D5-61F5-2D9CB35B6CA8}"/>
              </a:ext>
            </a:extLst>
          </p:cNvPr>
          <p:cNvSpPr/>
          <p:nvPr/>
        </p:nvSpPr>
        <p:spPr>
          <a:xfrm>
            <a:off x="3903189" y="7969224"/>
            <a:ext cx="97423" cy="209917"/>
          </a:xfrm>
          <a:custGeom>
            <a:avLst/>
            <a:gdLst>
              <a:gd name="connsiteX0" fmla="*/ 78261 w 97423"/>
              <a:gd name="connsiteY0" fmla="*/ 26 h 209917"/>
              <a:gd name="connsiteX1" fmla="*/ 27461 w 97423"/>
              <a:gd name="connsiteY1" fmla="*/ 92101 h 209917"/>
              <a:gd name="connsiteX2" fmla="*/ 68736 w 97423"/>
              <a:gd name="connsiteY2" fmla="*/ 177826 h 209917"/>
              <a:gd name="connsiteX3" fmla="*/ 30636 w 97423"/>
              <a:gd name="connsiteY3" fmla="*/ 139726 h 209917"/>
              <a:gd name="connsiteX4" fmla="*/ 97311 w 97423"/>
              <a:gd name="connsiteY4" fmla="*/ 209576 h 209917"/>
              <a:gd name="connsiteX5" fmla="*/ 11586 w 97423"/>
              <a:gd name="connsiteY5" fmla="*/ 104801 h 209917"/>
              <a:gd name="connsiteX6" fmla="*/ 5236 w 97423"/>
              <a:gd name="connsiteY6" fmla="*/ 82576 h 209917"/>
              <a:gd name="connsiteX7" fmla="*/ 78261 w 97423"/>
              <a:gd name="connsiteY7" fmla="*/ 26 h 20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23" h="209917">
                <a:moveTo>
                  <a:pt x="78261" y="26"/>
                </a:moveTo>
                <a:cubicBezTo>
                  <a:pt x="81965" y="1613"/>
                  <a:pt x="29048" y="62468"/>
                  <a:pt x="27461" y="92101"/>
                </a:cubicBezTo>
                <a:cubicBezTo>
                  <a:pt x="25874" y="121734"/>
                  <a:pt x="68207" y="169889"/>
                  <a:pt x="68736" y="177826"/>
                </a:cubicBezTo>
                <a:cubicBezTo>
                  <a:pt x="69265" y="185764"/>
                  <a:pt x="25873" y="134434"/>
                  <a:pt x="30636" y="139726"/>
                </a:cubicBezTo>
                <a:cubicBezTo>
                  <a:pt x="35398" y="145018"/>
                  <a:pt x="100486" y="215397"/>
                  <a:pt x="97311" y="209576"/>
                </a:cubicBezTo>
                <a:cubicBezTo>
                  <a:pt x="94136" y="203755"/>
                  <a:pt x="26932" y="125968"/>
                  <a:pt x="11586" y="104801"/>
                </a:cubicBezTo>
                <a:cubicBezTo>
                  <a:pt x="-3760" y="83634"/>
                  <a:pt x="-1643" y="95805"/>
                  <a:pt x="5236" y="82576"/>
                </a:cubicBezTo>
                <a:cubicBezTo>
                  <a:pt x="12115" y="69347"/>
                  <a:pt x="74557" y="-1561"/>
                  <a:pt x="7826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AC46DE25-791F-FE98-C2A6-112525B275D0}"/>
              </a:ext>
            </a:extLst>
          </p:cNvPr>
          <p:cNvSpPr/>
          <p:nvPr/>
        </p:nvSpPr>
        <p:spPr>
          <a:xfrm>
            <a:off x="3968748" y="7921624"/>
            <a:ext cx="97230" cy="256140"/>
          </a:xfrm>
          <a:custGeom>
            <a:avLst/>
            <a:gdLst>
              <a:gd name="connsiteX0" fmla="*/ 2 w 97230"/>
              <a:gd name="connsiteY0" fmla="*/ 1 h 256140"/>
              <a:gd name="connsiteX1" fmla="*/ 92077 w 97230"/>
              <a:gd name="connsiteY1" fmla="*/ 152401 h 256140"/>
              <a:gd name="connsiteX2" fmla="*/ 12702 w 97230"/>
              <a:gd name="connsiteY2" fmla="*/ 254001 h 256140"/>
              <a:gd name="connsiteX3" fmla="*/ 66677 w 97230"/>
              <a:gd name="connsiteY3" fmla="*/ 215901 h 256140"/>
              <a:gd name="connsiteX4" fmla="*/ 95252 w 97230"/>
              <a:gd name="connsiteY4" fmla="*/ 149226 h 256140"/>
              <a:gd name="connsiteX5" fmla="*/ 2 w 97230"/>
              <a:gd name="connsiteY5" fmla="*/ 1 h 2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30" h="256140">
                <a:moveTo>
                  <a:pt x="2" y="1"/>
                </a:moveTo>
                <a:cubicBezTo>
                  <a:pt x="-527" y="530"/>
                  <a:pt x="89960" y="110068"/>
                  <a:pt x="92077" y="152401"/>
                </a:cubicBezTo>
                <a:cubicBezTo>
                  <a:pt x="94194" y="194734"/>
                  <a:pt x="16935" y="243418"/>
                  <a:pt x="12702" y="254001"/>
                </a:cubicBezTo>
                <a:cubicBezTo>
                  <a:pt x="8469" y="264584"/>
                  <a:pt x="52919" y="233363"/>
                  <a:pt x="66677" y="215901"/>
                </a:cubicBezTo>
                <a:cubicBezTo>
                  <a:pt x="80435" y="198439"/>
                  <a:pt x="104248" y="178330"/>
                  <a:pt x="95252" y="149226"/>
                </a:cubicBezTo>
                <a:cubicBezTo>
                  <a:pt x="86256" y="120122"/>
                  <a:pt x="531" y="-528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A352F148-76F1-1CBB-7B04-FE1963C830E3}"/>
              </a:ext>
            </a:extLst>
          </p:cNvPr>
          <p:cNvSpPr/>
          <p:nvPr/>
        </p:nvSpPr>
        <p:spPr>
          <a:xfrm>
            <a:off x="3943166" y="7950198"/>
            <a:ext cx="131208" cy="228616"/>
          </a:xfrm>
          <a:custGeom>
            <a:avLst/>
            <a:gdLst>
              <a:gd name="connsiteX0" fmla="*/ 184 w 131208"/>
              <a:gd name="connsiteY0" fmla="*/ 2 h 228616"/>
              <a:gd name="connsiteX1" fmla="*/ 98609 w 131208"/>
              <a:gd name="connsiteY1" fmla="*/ 107952 h 228616"/>
              <a:gd name="connsiteX2" fmla="*/ 85909 w 131208"/>
              <a:gd name="connsiteY2" fmla="*/ 146052 h 228616"/>
              <a:gd name="connsiteX3" fmla="*/ 12884 w 131208"/>
              <a:gd name="connsiteY3" fmla="*/ 228602 h 228616"/>
              <a:gd name="connsiteX4" fmla="*/ 89084 w 131208"/>
              <a:gd name="connsiteY4" fmla="*/ 152402 h 228616"/>
              <a:gd name="connsiteX5" fmla="*/ 127184 w 131208"/>
              <a:gd name="connsiteY5" fmla="*/ 104777 h 228616"/>
              <a:gd name="connsiteX6" fmla="*/ 184 w 131208"/>
              <a:gd name="connsiteY6" fmla="*/ 2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8" h="228616">
                <a:moveTo>
                  <a:pt x="184" y="2"/>
                </a:moveTo>
                <a:cubicBezTo>
                  <a:pt x="-4579" y="531"/>
                  <a:pt x="84322" y="83610"/>
                  <a:pt x="98609" y="107952"/>
                </a:cubicBezTo>
                <a:cubicBezTo>
                  <a:pt x="112896" y="132294"/>
                  <a:pt x="100196" y="125944"/>
                  <a:pt x="85909" y="146052"/>
                </a:cubicBezTo>
                <a:cubicBezTo>
                  <a:pt x="71622" y="166160"/>
                  <a:pt x="12355" y="227544"/>
                  <a:pt x="12884" y="228602"/>
                </a:cubicBezTo>
                <a:cubicBezTo>
                  <a:pt x="13413" y="229660"/>
                  <a:pt x="70034" y="173039"/>
                  <a:pt x="89084" y="152402"/>
                </a:cubicBezTo>
                <a:cubicBezTo>
                  <a:pt x="108134" y="131765"/>
                  <a:pt x="143059" y="127002"/>
                  <a:pt x="127184" y="104777"/>
                </a:cubicBezTo>
                <a:cubicBezTo>
                  <a:pt x="111309" y="82552"/>
                  <a:pt x="4947" y="-527"/>
                  <a:pt x="18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8FA3C07F-EB63-8E19-1316-B6CADDAFDED0}"/>
              </a:ext>
            </a:extLst>
          </p:cNvPr>
          <p:cNvSpPr/>
          <p:nvPr/>
        </p:nvSpPr>
        <p:spPr>
          <a:xfrm>
            <a:off x="3910909" y="8029788"/>
            <a:ext cx="106024" cy="95063"/>
          </a:xfrm>
          <a:custGeom>
            <a:avLst/>
            <a:gdLst>
              <a:gd name="connsiteX0" fmla="*/ 105466 w 106024"/>
              <a:gd name="connsiteY0" fmla="*/ 9312 h 95063"/>
              <a:gd name="connsiteX1" fmla="*/ 41966 w 106024"/>
              <a:gd name="connsiteY1" fmla="*/ 2962 h 95063"/>
              <a:gd name="connsiteX2" fmla="*/ 35616 w 106024"/>
              <a:gd name="connsiteY2" fmla="*/ 50587 h 95063"/>
              <a:gd name="connsiteX3" fmla="*/ 70541 w 106024"/>
              <a:gd name="connsiteY3" fmla="*/ 95037 h 95063"/>
              <a:gd name="connsiteX4" fmla="*/ 45141 w 106024"/>
              <a:gd name="connsiteY4" fmla="*/ 56937 h 95063"/>
              <a:gd name="connsiteX5" fmla="*/ 691 w 106024"/>
              <a:gd name="connsiteY5" fmla="*/ 44237 h 95063"/>
              <a:gd name="connsiteX6" fmla="*/ 105466 w 106024"/>
              <a:gd name="connsiteY6" fmla="*/ 9312 h 9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4" h="95063">
                <a:moveTo>
                  <a:pt x="105466" y="9312"/>
                </a:moveTo>
                <a:cubicBezTo>
                  <a:pt x="112345" y="2433"/>
                  <a:pt x="53608" y="-3917"/>
                  <a:pt x="41966" y="2962"/>
                </a:cubicBezTo>
                <a:cubicBezTo>
                  <a:pt x="30324" y="9841"/>
                  <a:pt x="30853" y="35241"/>
                  <a:pt x="35616" y="50587"/>
                </a:cubicBezTo>
                <a:cubicBezTo>
                  <a:pt x="40379" y="65933"/>
                  <a:pt x="68953" y="93979"/>
                  <a:pt x="70541" y="95037"/>
                </a:cubicBezTo>
                <a:cubicBezTo>
                  <a:pt x="72129" y="96095"/>
                  <a:pt x="56783" y="65404"/>
                  <a:pt x="45141" y="56937"/>
                </a:cubicBezTo>
                <a:cubicBezTo>
                  <a:pt x="33499" y="48470"/>
                  <a:pt x="-5659" y="56408"/>
                  <a:pt x="691" y="44237"/>
                </a:cubicBezTo>
                <a:cubicBezTo>
                  <a:pt x="7041" y="32066"/>
                  <a:pt x="98587" y="16191"/>
                  <a:pt x="105466" y="9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54DE97A5-95A5-07D3-BC16-4CE6D6C8FED4}"/>
              </a:ext>
            </a:extLst>
          </p:cNvPr>
          <p:cNvSpPr/>
          <p:nvPr/>
        </p:nvSpPr>
        <p:spPr>
          <a:xfrm>
            <a:off x="4714903" y="7931522"/>
            <a:ext cx="95761" cy="1400918"/>
          </a:xfrm>
          <a:custGeom>
            <a:avLst/>
            <a:gdLst>
              <a:gd name="connsiteX0" fmla="*/ 76172 w 95761"/>
              <a:gd name="connsiteY0" fmla="*/ 37728 h 1400918"/>
              <a:gd name="connsiteX1" fmla="*/ 79347 w 95761"/>
              <a:gd name="connsiteY1" fmla="*/ 183778 h 1400918"/>
              <a:gd name="connsiteX2" fmla="*/ 3147 w 95761"/>
              <a:gd name="connsiteY2" fmla="*/ 1044203 h 1400918"/>
              <a:gd name="connsiteX3" fmla="*/ 22197 w 95761"/>
              <a:gd name="connsiteY3" fmla="*/ 1006103 h 1400918"/>
              <a:gd name="connsiteX4" fmla="*/ 92047 w 95761"/>
              <a:gd name="connsiteY4" fmla="*/ 1396628 h 1400918"/>
              <a:gd name="connsiteX5" fmla="*/ 79347 w 95761"/>
              <a:gd name="connsiteY5" fmla="*/ 714003 h 1400918"/>
              <a:gd name="connsiteX6" fmla="*/ 95222 w 95761"/>
              <a:gd name="connsiteY6" fmla="*/ 393328 h 1400918"/>
              <a:gd name="connsiteX7" fmla="*/ 92047 w 95761"/>
              <a:gd name="connsiteY7" fmla="*/ 694953 h 1400918"/>
              <a:gd name="connsiteX8" fmla="*/ 76172 w 95761"/>
              <a:gd name="connsiteY8" fmla="*/ 37728 h 14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1" h="1400918">
                <a:moveTo>
                  <a:pt x="76172" y="37728"/>
                </a:moveTo>
                <a:cubicBezTo>
                  <a:pt x="74055" y="-47468"/>
                  <a:pt x="91518" y="16032"/>
                  <a:pt x="79347" y="183778"/>
                </a:cubicBezTo>
                <a:cubicBezTo>
                  <a:pt x="67176" y="351524"/>
                  <a:pt x="12672" y="907149"/>
                  <a:pt x="3147" y="1044203"/>
                </a:cubicBezTo>
                <a:cubicBezTo>
                  <a:pt x="-6378" y="1181257"/>
                  <a:pt x="7380" y="947365"/>
                  <a:pt x="22197" y="1006103"/>
                </a:cubicBezTo>
                <a:cubicBezTo>
                  <a:pt x="37014" y="1064841"/>
                  <a:pt x="82522" y="1445311"/>
                  <a:pt x="92047" y="1396628"/>
                </a:cubicBezTo>
                <a:cubicBezTo>
                  <a:pt x="101572" y="1347945"/>
                  <a:pt x="78818" y="881220"/>
                  <a:pt x="79347" y="714003"/>
                </a:cubicBezTo>
                <a:cubicBezTo>
                  <a:pt x="79876" y="546786"/>
                  <a:pt x="93105" y="396503"/>
                  <a:pt x="95222" y="393328"/>
                </a:cubicBezTo>
                <a:cubicBezTo>
                  <a:pt x="97339" y="390153"/>
                  <a:pt x="92576" y="748399"/>
                  <a:pt x="92047" y="694953"/>
                </a:cubicBezTo>
                <a:cubicBezTo>
                  <a:pt x="91518" y="641507"/>
                  <a:pt x="78289" y="122924"/>
                  <a:pt x="76172" y="37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DD910D7B-BF6D-2CCD-1EAC-A893463F3F88}"/>
              </a:ext>
            </a:extLst>
          </p:cNvPr>
          <p:cNvSpPr/>
          <p:nvPr/>
        </p:nvSpPr>
        <p:spPr>
          <a:xfrm>
            <a:off x="5206977" y="11191740"/>
            <a:ext cx="222857" cy="1131967"/>
          </a:xfrm>
          <a:custGeom>
            <a:avLst/>
            <a:gdLst>
              <a:gd name="connsiteX0" fmla="*/ 79398 w 222857"/>
              <a:gd name="connsiteY0" fmla="*/ 35060 h 1131967"/>
              <a:gd name="connsiteX1" fmla="*/ 111148 w 222857"/>
              <a:gd name="connsiteY1" fmla="*/ 89035 h 1131967"/>
              <a:gd name="connsiteX2" fmla="*/ 187348 w 222857"/>
              <a:gd name="connsiteY2" fmla="*/ 581160 h 1131967"/>
              <a:gd name="connsiteX3" fmla="*/ 23 w 222857"/>
              <a:gd name="connsiteY3" fmla="*/ 1130435 h 1131967"/>
              <a:gd name="connsiteX4" fmla="*/ 174648 w 222857"/>
              <a:gd name="connsiteY4" fmla="*/ 736735 h 1131967"/>
              <a:gd name="connsiteX5" fmla="*/ 219098 w 222857"/>
              <a:gd name="connsiteY5" fmla="*/ 473210 h 1131967"/>
              <a:gd name="connsiteX6" fmla="*/ 79398 w 222857"/>
              <a:gd name="connsiteY6" fmla="*/ 35060 h 11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57" h="1131967">
                <a:moveTo>
                  <a:pt x="79398" y="35060"/>
                </a:moveTo>
                <a:cubicBezTo>
                  <a:pt x="61406" y="-28969"/>
                  <a:pt x="93156" y="-1982"/>
                  <a:pt x="111148" y="89035"/>
                </a:cubicBezTo>
                <a:cubicBezTo>
                  <a:pt x="129140" y="180052"/>
                  <a:pt x="205869" y="407593"/>
                  <a:pt x="187348" y="581160"/>
                </a:cubicBezTo>
                <a:cubicBezTo>
                  <a:pt x="168827" y="754727"/>
                  <a:pt x="2140" y="1104506"/>
                  <a:pt x="23" y="1130435"/>
                </a:cubicBezTo>
                <a:cubicBezTo>
                  <a:pt x="-2094" y="1156364"/>
                  <a:pt x="138135" y="846273"/>
                  <a:pt x="174648" y="736735"/>
                </a:cubicBezTo>
                <a:cubicBezTo>
                  <a:pt x="211161" y="627197"/>
                  <a:pt x="231798" y="588039"/>
                  <a:pt x="219098" y="473210"/>
                </a:cubicBezTo>
                <a:cubicBezTo>
                  <a:pt x="206398" y="358381"/>
                  <a:pt x="97390" y="99089"/>
                  <a:pt x="79398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6C865ECE-14CA-D624-CC61-3713379CEE63}"/>
              </a:ext>
            </a:extLst>
          </p:cNvPr>
          <p:cNvSpPr/>
          <p:nvPr/>
        </p:nvSpPr>
        <p:spPr>
          <a:xfrm>
            <a:off x="3989738" y="12185650"/>
            <a:ext cx="1922112" cy="613628"/>
          </a:xfrm>
          <a:custGeom>
            <a:avLst/>
            <a:gdLst>
              <a:gd name="connsiteX0" fmla="*/ 1922112 w 1922112"/>
              <a:gd name="connsiteY0" fmla="*/ 0 h 613628"/>
              <a:gd name="connsiteX1" fmla="*/ 458437 w 1922112"/>
              <a:gd name="connsiteY1" fmla="*/ 463550 h 613628"/>
              <a:gd name="connsiteX2" fmla="*/ 1118837 w 1922112"/>
              <a:gd name="connsiteY2" fmla="*/ 349250 h 613628"/>
              <a:gd name="connsiteX3" fmla="*/ 1237 w 1922112"/>
              <a:gd name="connsiteY3" fmla="*/ 612775 h 613628"/>
              <a:gd name="connsiteX4" fmla="*/ 1376012 w 1922112"/>
              <a:gd name="connsiteY4" fmla="*/ 244475 h 6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12" h="613628">
                <a:moveTo>
                  <a:pt x="1922112" y="0"/>
                </a:moveTo>
                <a:cubicBezTo>
                  <a:pt x="1257214" y="202671"/>
                  <a:pt x="592316" y="405342"/>
                  <a:pt x="458437" y="463550"/>
                </a:cubicBezTo>
                <a:cubicBezTo>
                  <a:pt x="324558" y="521758"/>
                  <a:pt x="1195037" y="324379"/>
                  <a:pt x="1118837" y="349250"/>
                </a:cubicBezTo>
                <a:cubicBezTo>
                  <a:pt x="1042637" y="374121"/>
                  <a:pt x="-41625" y="630237"/>
                  <a:pt x="1237" y="612775"/>
                </a:cubicBezTo>
                <a:cubicBezTo>
                  <a:pt x="44099" y="595313"/>
                  <a:pt x="1163816" y="302154"/>
                  <a:pt x="1376012" y="2444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CD80FE00-E557-EC03-6282-EC3D2336E1CE}"/>
              </a:ext>
            </a:extLst>
          </p:cNvPr>
          <p:cNvSpPr/>
          <p:nvPr/>
        </p:nvSpPr>
        <p:spPr>
          <a:xfrm>
            <a:off x="4201445" y="12153047"/>
            <a:ext cx="1767836" cy="613731"/>
          </a:xfrm>
          <a:custGeom>
            <a:avLst/>
            <a:gdLst>
              <a:gd name="connsiteX0" fmla="*/ 1767555 w 1767836"/>
              <a:gd name="connsiteY0" fmla="*/ 853 h 613731"/>
              <a:gd name="connsiteX1" fmla="*/ 497555 w 1767836"/>
              <a:gd name="connsiteY1" fmla="*/ 464403 h 613731"/>
              <a:gd name="connsiteX2" fmla="*/ 840455 w 1767836"/>
              <a:gd name="connsiteY2" fmla="*/ 365978 h 613731"/>
              <a:gd name="connsiteX3" fmla="*/ 2255 w 1767836"/>
              <a:gd name="connsiteY3" fmla="*/ 610453 h 613731"/>
              <a:gd name="connsiteX4" fmla="*/ 1142080 w 1767836"/>
              <a:gd name="connsiteY4" fmla="*/ 156428 h 613731"/>
              <a:gd name="connsiteX5" fmla="*/ 618205 w 1767836"/>
              <a:gd name="connsiteY5" fmla="*/ 343753 h 613731"/>
              <a:gd name="connsiteX6" fmla="*/ 1767555 w 1767836"/>
              <a:gd name="connsiteY6" fmla="*/ 853 h 6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836" h="613731">
                <a:moveTo>
                  <a:pt x="1767555" y="853"/>
                </a:moveTo>
                <a:cubicBezTo>
                  <a:pt x="1747447" y="20961"/>
                  <a:pt x="652072" y="403549"/>
                  <a:pt x="497555" y="464403"/>
                </a:cubicBezTo>
                <a:cubicBezTo>
                  <a:pt x="343038" y="525257"/>
                  <a:pt x="840455" y="365978"/>
                  <a:pt x="840455" y="365978"/>
                </a:cubicBezTo>
                <a:cubicBezTo>
                  <a:pt x="757905" y="390320"/>
                  <a:pt x="-48016" y="645378"/>
                  <a:pt x="2255" y="610453"/>
                </a:cubicBezTo>
                <a:cubicBezTo>
                  <a:pt x="52526" y="575528"/>
                  <a:pt x="1039422" y="200878"/>
                  <a:pt x="1142080" y="156428"/>
                </a:cubicBezTo>
                <a:cubicBezTo>
                  <a:pt x="1244738" y="111978"/>
                  <a:pt x="513430" y="364920"/>
                  <a:pt x="618205" y="343753"/>
                </a:cubicBezTo>
                <a:cubicBezTo>
                  <a:pt x="722980" y="322586"/>
                  <a:pt x="1787663" y="-19255"/>
                  <a:pt x="1767555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AF591C5F-AD9A-CED8-7B04-8EE0CB92C17D}"/>
              </a:ext>
            </a:extLst>
          </p:cNvPr>
          <p:cNvSpPr/>
          <p:nvPr/>
        </p:nvSpPr>
        <p:spPr>
          <a:xfrm>
            <a:off x="4780364" y="7181602"/>
            <a:ext cx="872307" cy="4857998"/>
          </a:xfrm>
          <a:custGeom>
            <a:avLst/>
            <a:gdLst>
              <a:gd name="connsiteX0" fmla="*/ 221127 w 872307"/>
              <a:gd name="connsiteY0" fmla="*/ 50471 h 4857998"/>
              <a:gd name="connsiteX1" fmla="*/ 276545 w 872307"/>
              <a:gd name="connsiteY1" fmla="*/ 272143 h 4857998"/>
              <a:gd name="connsiteX2" fmla="*/ 234981 w 872307"/>
              <a:gd name="connsiteY2" fmla="*/ 2267198 h 4857998"/>
              <a:gd name="connsiteX3" fmla="*/ 595200 w 872307"/>
              <a:gd name="connsiteY3" fmla="*/ 3486398 h 4857998"/>
              <a:gd name="connsiteX4" fmla="*/ 470509 w 872307"/>
              <a:gd name="connsiteY4" fmla="*/ 3375562 h 4857998"/>
              <a:gd name="connsiteX5" fmla="*/ 872291 w 872307"/>
              <a:gd name="connsiteY5" fmla="*/ 4857998 h 4857998"/>
              <a:gd name="connsiteX6" fmla="*/ 484363 w 872307"/>
              <a:gd name="connsiteY6" fmla="*/ 3375562 h 4857998"/>
              <a:gd name="connsiteX7" fmla="*/ 13309 w 872307"/>
              <a:gd name="connsiteY7" fmla="*/ 1366653 h 4857998"/>
              <a:gd name="connsiteX8" fmla="*/ 151854 w 872307"/>
              <a:gd name="connsiteY8" fmla="*/ 1920834 h 4857998"/>
              <a:gd name="connsiteX9" fmla="*/ 387381 w 872307"/>
              <a:gd name="connsiteY9" fmla="*/ 576943 h 4857998"/>
              <a:gd name="connsiteX10" fmla="*/ 221127 w 872307"/>
              <a:gd name="connsiteY10" fmla="*/ 50471 h 4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7" h="4857998">
                <a:moveTo>
                  <a:pt x="221127" y="50471"/>
                </a:moveTo>
                <a:cubicBezTo>
                  <a:pt x="202654" y="-329"/>
                  <a:pt x="274236" y="-97311"/>
                  <a:pt x="276545" y="272143"/>
                </a:cubicBezTo>
                <a:cubicBezTo>
                  <a:pt x="278854" y="641597"/>
                  <a:pt x="181872" y="1731489"/>
                  <a:pt x="234981" y="2267198"/>
                </a:cubicBezTo>
                <a:cubicBezTo>
                  <a:pt x="288090" y="2802907"/>
                  <a:pt x="555945" y="3301671"/>
                  <a:pt x="595200" y="3486398"/>
                </a:cubicBezTo>
                <a:cubicBezTo>
                  <a:pt x="634455" y="3671125"/>
                  <a:pt x="424327" y="3146962"/>
                  <a:pt x="470509" y="3375562"/>
                </a:cubicBezTo>
                <a:cubicBezTo>
                  <a:pt x="516691" y="3604162"/>
                  <a:pt x="869982" y="4857998"/>
                  <a:pt x="872291" y="4857998"/>
                </a:cubicBezTo>
                <a:cubicBezTo>
                  <a:pt x="874600" y="4857998"/>
                  <a:pt x="627527" y="3957453"/>
                  <a:pt x="484363" y="3375562"/>
                </a:cubicBezTo>
                <a:cubicBezTo>
                  <a:pt x="341199" y="2793671"/>
                  <a:pt x="68727" y="1609108"/>
                  <a:pt x="13309" y="1366653"/>
                </a:cubicBezTo>
                <a:cubicBezTo>
                  <a:pt x="-42109" y="1124198"/>
                  <a:pt x="89509" y="2052452"/>
                  <a:pt x="151854" y="1920834"/>
                </a:cubicBezTo>
                <a:cubicBezTo>
                  <a:pt x="214199" y="1789216"/>
                  <a:pt x="371217" y="893288"/>
                  <a:pt x="387381" y="576943"/>
                </a:cubicBezTo>
                <a:cubicBezTo>
                  <a:pt x="403545" y="260598"/>
                  <a:pt x="239600" y="101271"/>
                  <a:pt x="221127" y="50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0E5AC371-8ED4-8827-A53E-8A82ACAFB398}"/>
              </a:ext>
            </a:extLst>
          </p:cNvPr>
          <p:cNvSpPr/>
          <p:nvPr/>
        </p:nvSpPr>
        <p:spPr>
          <a:xfrm>
            <a:off x="1149299" y="8436949"/>
            <a:ext cx="666438" cy="2896318"/>
          </a:xfrm>
          <a:custGeom>
            <a:avLst/>
            <a:gdLst>
              <a:gd name="connsiteX0" fmla="*/ 628 w 666438"/>
              <a:gd name="connsiteY0" fmla="*/ 469 h 2896318"/>
              <a:gd name="connsiteX1" fmla="*/ 374701 w 666438"/>
              <a:gd name="connsiteY1" fmla="*/ 1344360 h 2896318"/>
              <a:gd name="connsiteX2" fmla="*/ 540956 w 666438"/>
              <a:gd name="connsiteY2" fmla="*/ 2147924 h 2896318"/>
              <a:gd name="connsiteX3" fmla="*/ 624083 w 666438"/>
              <a:gd name="connsiteY3" fmla="*/ 1510615 h 2896318"/>
              <a:gd name="connsiteX4" fmla="*/ 513246 w 666438"/>
              <a:gd name="connsiteY4" fmla="*/ 2896069 h 2896318"/>
              <a:gd name="connsiteX5" fmla="*/ 665646 w 666438"/>
              <a:gd name="connsiteY5" fmla="*/ 1385924 h 2896318"/>
              <a:gd name="connsiteX6" fmla="*/ 568665 w 666438"/>
              <a:gd name="connsiteY6" fmla="*/ 471524 h 2896318"/>
              <a:gd name="connsiteX7" fmla="*/ 471683 w 666438"/>
              <a:gd name="connsiteY7" fmla="*/ 1496760 h 2896318"/>
              <a:gd name="connsiteX8" fmla="*/ 628 w 666438"/>
              <a:gd name="connsiteY8" fmla="*/ 469 h 28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438" h="2896318">
                <a:moveTo>
                  <a:pt x="628" y="469"/>
                </a:moveTo>
                <a:cubicBezTo>
                  <a:pt x="-15536" y="-24931"/>
                  <a:pt x="284646" y="986451"/>
                  <a:pt x="374701" y="1344360"/>
                </a:cubicBezTo>
                <a:cubicBezTo>
                  <a:pt x="464756" y="1702269"/>
                  <a:pt x="499392" y="2120215"/>
                  <a:pt x="540956" y="2147924"/>
                </a:cubicBezTo>
                <a:cubicBezTo>
                  <a:pt x="582520" y="2175633"/>
                  <a:pt x="628701" y="1385924"/>
                  <a:pt x="624083" y="1510615"/>
                </a:cubicBezTo>
                <a:cubicBezTo>
                  <a:pt x="619465" y="1635306"/>
                  <a:pt x="506319" y="2916851"/>
                  <a:pt x="513246" y="2896069"/>
                </a:cubicBezTo>
                <a:cubicBezTo>
                  <a:pt x="520173" y="2875287"/>
                  <a:pt x="656410" y="1790015"/>
                  <a:pt x="665646" y="1385924"/>
                </a:cubicBezTo>
                <a:cubicBezTo>
                  <a:pt x="674882" y="981833"/>
                  <a:pt x="600992" y="453051"/>
                  <a:pt x="568665" y="471524"/>
                </a:cubicBezTo>
                <a:cubicBezTo>
                  <a:pt x="536338" y="489997"/>
                  <a:pt x="564047" y="1575269"/>
                  <a:pt x="471683" y="1496760"/>
                </a:cubicBezTo>
                <a:cubicBezTo>
                  <a:pt x="379319" y="1418251"/>
                  <a:pt x="16792" y="25869"/>
                  <a:pt x="628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C3DBD025-1196-4670-E14F-AA80291854EB}"/>
              </a:ext>
            </a:extLst>
          </p:cNvPr>
          <p:cNvSpPr/>
          <p:nvPr/>
        </p:nvSpPr>
        <p:spPr>
          <a:xfrm>
            <a:off x="1299659" y="9564832"/>
            <a:ext cx="601916" cy="3313722"/>
          </a:xfrm>
          <a:custGeom>
            <a:avLst/>
            <a:gdLst>
              <a:gd name="connsiteX0" fmla="*/ 16523 w 601916"/>
              <a:gd name="connsiteY0" fmla="*/ 64077 h 3313722"/>
              <a:gd name="connsiteX1" fmla="*/ 44232 w 601916"/>
              <a:gd name="connsiteY1" fmla="*/ 174913 h 3313722"/>
              <a:gd name="connsiteX2" fmla="*/ 335177 w 601916"/>
              <a:gd name="connsiteY2" fmla="*/ 1685059 h 3313722"/>
              <a:gd name="connsiteX3" fmla="*/ 307468 w 601916"/>
              <a:gd name="connsiteY3" fmla="*/ 950768 h 3313722"/>
              <a:gd name="connsiteX4" fmla="*/ 473723 w 601916"/>
              <a:gd name="connsiteY4" fmla="*/ 2350077 h 3313722"/>
              <a:gd name="connsiteX5" fmla="*/ 598414 w 601916"/>
              <a:gd name="connsiteY5" fmla="*/ 3195204 h 3313722"/>
              <a:gd name="connsiteX6" fmla="*/ 556850 w 601916"/>
              <a:gd name="connsiteY6" fmla="*/ 3278332 h 3313722"/>
              <a:gd name="connsiteX7" fmla="*/ 446014 w 601916"/>
              <a:gd name="connsiteY7" fmla="*/ 2918113 h 3313722"/>
              <a:gd name="connsiteX8" fmla="*/ 279759 w 601916"/>
              <a:gd name="connsiteY8" fmla="*/ 1560368 h 3313722"/>
              <a:gd name="connsiteX9" fmla="*/ 349032 w 601916"/>
              <a:gd name="connsiteY9" fmla="*/ 1643495 h 3313722"/>
              <a:gd name="connsiteX10" fmla="*/ 168923 w 601916"/>
              <a:gd name="connsiteY10" fmla="*/ 867641 h 3313722"/>
              <a:gd name="connsiteX11" fmla="*/ 196632 w 601916"/>
              <a:gd name="connsiteY11" fmla="*/ 465859 h 3313722"/>
              <a:gd name="connsiteX12" fmla="*/ 16523 w 601916"/>
              <a:gd name="connsiteY12" fmla="*/ 64077 h 3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916" h="3313722">
                <a:moveTo>
                  <a:pt x="16523" y="64077"/>
                </a:moveTo>
                <a:cubicBezTo>
                  <a:pt x="-8877" y="15586"/>
                  <a:pt x="-8877" y="-95251"/>
                  <a:pt x="44232" y="174913"/>
                </a:cubicBezTo>
                <a:cubicBezTo>
                  <a:pt x="97341" y="445077"/>
                  <a:pt x="291304" y="1555750"/>
                  <a:pt x="335177" y="1685059"/>
                </a:cubicBezTo>
                <a:cubicBezTo>
                  <a:pt x="379050" y="1814368"/>
                  <a:pt x="284377" y="839932"/>
                  <a:pt x="307468" y="950768"/>
                </a:cubicBezTo>
                <a:cubicBezTo>
                  <a:pt x="330559" y="1061604"/>
                  <a:pt x="425232" y="1976004"/>
                  <a:pt x="473723" y="2350077"/>
                </a:cubicBezTo>
                <a:cubicBezTo>
                  <a:pt x="522214" y="2724150"/>
                  <a:pt x="584560" y="3040495"/>
                  <a:pt x="598414" y="3195204"/>
                </a:cubicBezTo>
                <a:cubicBezTo>
                  <a:pt x="612268" y="3349913"/>
                  <a:pt x="582250" y="3324514"/>
                  <a:pt x="556850" y="3278332"/>
                </a:cubicBezTo>
                <a:cubicBezTo>
                  <a:pt x="531450" y="3232150"/>
                  <a:pt x="492196" y="3204440"/>
                  <a:pt x="446014" y="2918113"/>
                </a:cubicBezTo>
                <a:cubicBezTo>
                  <a:pt x="399832" y="2631786"/>
                  <a:pt x="295923" y="1772804"/>
                  <a:pt x="279759" y="1560368"/>
                </a:cubicBezTo>
                <a:cubicBezTo>
                  <a:pt x="263595" y="1347932"/>
                  <a:pt x="367505" y="1758950"/>
                  <a:pt x="349032" y="1643495"/>
                </a:cubicBezTo>
                <a:cubicBezTo>
                  <a:pt x="330559" y="1528041"/>
                  <a:pt x="194323" y="1063914"/>
                  <a:pt x="168923" y="867641"/>
                </a:cubicBezTo>
                <a:cubicBezTo>
                  <a:pt x="143523" y="671368"/>
                  <a:pt x="219723" y="599786"/>
                  <a:pt x="196632" y="465859"/>
                </a:cubicBezTo>
                <a:cubicBezTo>
                  <a:pt x="173541" y="331932"/>
                  <a:pt x="41923" y="112568"/>
                  <a:pt x="16523" y="64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128ECC1A-444C-0C09-C622-24CFADF95EA8}"/>
              </a:ext>
            </a:extLst>
          </p:cNvPr>
          <p:cNvSpPr/>
          <p:nvPr/>
        </p:nvSpPr>
        <p:spPr>
          <a:xfrm>
            <a:off x="-2592" y="8580172"/>
            <a:ext cx="358709" cy="4133213"/>
          </a:xfrm>
          <a:custGeom>
            <a:avLst/>
            <a:gdLst>
              <a:gd name="connsiteX0" fmla="*/ 335101 w 358709"/>
              <a:gd name="connsiteY0" fmla="*/ 134337 h 4133213"/>
              <a:gd name="connsiteX1" fmla="*/ 335101 w 358709"/>
              <a:gd name="connsiteY1" fmla="*/ 189755 h 4133213"/>
              <a:gd name="connsiteX2" fmla="*/ 238119 w 358709"/>
              <a:gd name="connsiteY2" fmla="*/ 1298119 h 4133213"/>
              <a:gd name="connsiteX3" fmla="*/ 238119 w 358709"/>
              <a:gd name="connsiteY3" fmla="*/ 2392628 h 4133213"/>
              <a:gd name="connsiteX4" fmla="*/ 99574 w 358709"/>
              <a:gd name="connsiteY4" fmla="*/ 2073973 h 4133213"/>
              <a:gd name="connsiteX5" fmla="*/ 238119 w 358709"/>
              <a:gd name="connsiteY5" fmla="*/ 4055173 h 4133213"/>
              <a:gd name="connsiteX6" fmla="*/ 141137 w 358709"/>
              <a:gd name="connsiteY6" fmla="*/ 3404010 h 4133213"/>
              <a:gd name="connsiteX7" fmla="*/ 2592 w 358709"/>
              <a:gd name="connsiteY7" fmla="*/ 383719 h 4133213"/>
              <a:gd name="connsiteX8" fmla="*/ 71865 w 358709"/>
              <a:gd name="connsiteY8" fmla="*/ 1547501 h 4133213"/>
              <a:gd name="connsiteX9" fmla="*/ 335101 w 358709"/>
              <a:gd name="connsiteY9" fmla="*/ 134337 h 413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09" h="4133213">
                <a:moveTo>
                  <a:pt x="335101" y="134337"/>
                </a:moveTo>
                <a:cubicBezTo>
                  <a:pt x="378974" y="-91954"/>
                  <a:pt x="351265" y="-4209"/>
                  <a:pt x="335101" y="189755"/>
                </a:cubicBezTo>
                <a:cubicBezTo>
                  <a:pt x="318937" y="383719"/>
                  <a:pt x="254283" y="930974"/>
                  <a:pt x="238119" y="1298119"/>
                </a:cubicBezTo>
                <a:cubicBezTo>
                  <a:pt x="221955" y="1665265"/>
                  <a:pt x="261210" y="2263319"/>
                  <a:pt x="238119" y="2392628"/>
                </a:cubicBezTo>
                <a:cubicBezTo>
                  <a:pt x="215028" y="2521937"/>
                  <a:pt x="99574" y="1796882"/>
                  <a:pt x="99574" y="2073973"/>
                </a:cubicBezTo>
                <a:cubicBezTo>
                  <a:pt x="99574" y="2351064"/>
                  <a:pt x="231192" y="3833500"/>
                  <a:pt x="238119" y="4055173"/>
                </a:cubicBezTo>
                <a:cubicBezTo>
                  <a:pt x="245046" y="4276846"/>
                  <a:pt x="180392" y="4015919"/>
                  <a:pt x="141137" y="3404010"/>
                </a:cubicBezTo>
                <a:cubicBezTo>
                  <a:pt x="101882" y="2792101"/>
                  <a:pt x="14137" y="693137"/>
                  <a:pt x="2592" y="383719"/>
                </a:cubicBezTo>
                <a:cubicBezTo>
                  <a:pt x="-8953" y="74301"/>
                  <a:pt x="18756" y="1593683"/>
                  <a:pt x="71865" y="1547501"/>
                </a:cubicBezTo>
                <a:cubicBezTo>
                  <a:pt x="124974" y="1501319"/>
                  <a:pt x="291228" y="360628"/>
                  <a:pt x="335101" y="134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4F6EF8A9-3C40-5B68-9382-D1D55CDDB687}"/>
              </a:ext>
            </a:extLst>
          </p:cNvPr>
          <p:cNvSpPr/>
          <p:nvPr/>
        </p:nvSpPr>
        <p:spPr>
          <a:xfrm>
            <a:off x="6092991" y="11049302"/>
            <a:ext cx="1793476" cy="2072272"/>
          </a:xfrm>
          <a:custGeom>
            <a:avLst/>
            <a:gdLst>
              <a:gd name="connsiteX0" fmla="*/ 1222209 w 1793476"/>
              <a:gd name="connsiteY0" fmla="*/ 34334 h 2072272"/>
              <a:gd name="connsiteX1" fmla="*/ 1346900 w 1793476"/>
              <a:gd name="connsiteY1" fmla="*/ 214443 h 2072272"/>
              <a:gd name="connsiteX2" fmla="*/ 1568573 w 1793476"/>
              <a:gd name="connsiteY2" fmla="*/ 1114989 h 2072272"/>
              <a:gd name="connsiteX3" fmla="*/ 1554718 w 1793476"/>
              <a:gd name="connsiteY3" fmla="*/ 1627607 h 2072272"/>
              <a:gd name="connsiteX4" fmla="*/ 931264 w 1793476"/>
              <a:gd name="connsiteY4" fmla="*/ 1876989 h 2072272"/>
              <a:gd name="connsiteX5" fmla="*/ 3009 w 1793476"/>
              <a:gd name="connsiteY5" fmla="*/ 2070953 h 2072272"/>
              <a:gd name="connsiteX6" fmla="*/ 1263773 w 1793476"/>
              <a:gd name="connsiteY6" fmla="*/ 1780007 h 2072272"/>
              <a:gd name="connsiteX7" fmla="*/ 1499300 w 1793476"/>
              <a:gd name="connsiteY7" fmla="*/ 1696880 h 2072272"/>
              <a:gd name="connsiteX8" fmla="*/ 1582427 w 1793476"/>
              <a:gd name="connsiteY8" fmla="*/ 1239680 h 2072272"/>
              <a:gd name="connsiteX9" fmla="*/ 1651700 w 1793476"/>
              <a:gd name="connsiteY9" fmla="*/ 630080 h 2072272"/>
              <a:gd name="connsiteX10" fmla="*/ 1776391 w 1793476"/>
              <a:gd name="connsiteY10" fmla="*/ 740916 h 2072272"/>
              <a:gd name="connsiteX11" fmla="*/ 1222209 w 1793476"/>
              <a:gd name="connsiteY11" fmla="*/ 34334 h 20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476" h="2072272">
                <a:moveTo>
                  <a:pt x="1222209" y="34334"/>
                </a:moveTo>
                <a:cubicBezTo>
                  <a:pt x="1150627" y="-53411"/>
                  <a:pt x="1289173" y="34334"/>
                  <a:pt x="1346900" y="214443"/>
                </a:cubicBezTo>
                <a:cubicBezTo>
                  <a:pt x="1404627" y="394552"/>
                  <a:pt x="1533937" y="879462"/>
                  <a:pt x="1568573" y="1114989"/>
                </a:cubicBezTo>
                <a:cubicBezTo>
                  <a:pt x="1603209" y="1350516"/>
                  <a:pt x="1660936" y="1500607"/>
                  <a:pt x="1554718" y="1627607"/>
                </a:cubicBezTo>
                <a:cubicBezTo>
                  <a:pt x="1448500" y="1754607"/>
                  <a:pt x="1189882" y="1803098"/>
                  <a:pt x="931264" y="1876989"/>
                </a:cubicBezTo>
                <a:cubicBezTo>
                  <a:pt x="672646" y="1950880"/>
                  <a:pt x="-52409" y="2087117"/>
                  <a:pt x="3009" y="2070953"/>
                </a:cubicBezTo>
                <a:cubicBezTo>
                  <a:pt x="58427" y="2054789"/>
                  <a:pt x="1014391" y="1842352"/>
                  <a:pt x="1263773" y="1780007"/>
                </a:cubicBezTo>
                <a:cubicBezTo>
                  <a:pt x="1513155" y="1717662"/>
                  <a:pt x="1446191" y="1786935"/>
                  <a:pt x="1499300" y="1696880"/>
                </a:cubicBezTo>
                <a:cubicBezTo>
                  <a:pt x="1552409" y="1606826"/>
                  <a:pt x="1557027" y="1417480"/>
                  <a:pt x="1582427" y="1239680"/>
                </a:cubicBezTo>
                <a:cubicBezTo>
                  <a:pt x="1607827" y="1061880"/>
                  <a:pt x="1619373" y="713207"/>
                  <a:pt x="1651700" y="630080"/>
                </a:cubicBezTo>
                <a:cubicBezTo>
                  <a:pt x="1684027" y="546953"/>
                  <a:pt x="1845664" y="847134"/>
                  <a:pt x="1776391" y="740916"/>
                </a:cubicBezTo>
                <a:cubicBezTo>
                  <a:pt x="1707118" y="634698"/>
                  <a:pt x="1293791" y="122079"/>
                  <a:pt x="1222209" y="34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5B4E346E-2485-5FA7-EC8F-E2137F6FDFDE}"/>
              </a:ext>
            </a:extLst>
          </p:cNvPr>
          <p:cNvSpPr/>
          <p:nvPr/>
        </p:nvSpPr>
        <p:spPr>
          <a:xfrm>
            <a:off x="5377249" y="12135544"/>
            <a:ext cx="2018360" cy="696819"/>
          </a:xfrm>
          <a:custGeom>
            <a:avLst/>
            <a:gdLst>
              <a:gd name="connsiteX0" fmla="*/ 12169 w 2018360"/>
              <a:gd name="connsiteY0" fmla="*/ 693765 h 696819"/>
              <a:gd name="connsiteX1" fmla="*/ 1065115 w 2018360"/>
              <a:gd name="connsiteY1" fmla="*/ 222711 h 696819"/>
              <a:gd name="connsiteX2" fmla="*/ 2007224 w 2018360"/>
              <a:gd name="connsiteY2" fmla="*/ 14892 h 696819"/>
              <a:gd name="connsiteX3" fmla="*/ 1536169 w 2018360"/>
              <a:gd name="connsiteY3" fmla="*/ 42601 h 696819"/>
              <a:gd name="connsiteX4" fmla="*/ 843442 w 2018360"/>
              <a:gd name="connsiteY4" fmla="*/ 250420 h 696819"/>
              <a:gd name="connsiteX5" fmla="*/ 510933 w 2018360"/>
              <a:gd name="connsiteY5" fmla="*/ 416674 h 696819"/>
              <a:gd name="connsiteX6" fmla="*/ 12169 w 2018360"/>
              <a:gd name="connsiteY6" fmla="*/ 693765 h 6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360" h="696819">
                <a:moveTo>
                  <a:pt x="12169" y="693765"/>
                </a:moveTo>
                <a:cubicBezTo>
                  <a:pt x="104533" y="661438"/>
                  <a:pt x="732606" y="335857"/>
                  <a:pt x="1065115" y="222711"/>
                </a:cubicBezTo>
                <a:cubicBezTo>
                  <a:pt x="1397624" y="109565"/>
                  <a:pt x="1928715" y="44910"/>
                  <a:pt x="2007224" y="14892"/>
                </a:cubicBezTo>
                <a:cubicBezTo>
                  <a:pt x="2085733" y="-15126"/>
                  <a:pt x="1730133" y="3346"/>
                  <a:pt x="1536169" y="42601"/>
                </a:cubicBezTo>
                <a:cubicBezTo>
                  <a:pt x="1342205" y="81856"/>
                  <a:pt x="1014315" y="188075"/>
                  <a:pt x="843442" y="250420"/>
                </a:cubicBezTo>
                <a:cubicBezTo>
                  <a:pt x="672569" y="312765"/>
                  <a:pt x="642551" y="340474"/>
                  <a:pt x="510933" y="416674"/>
                </a:cubicBezTo>
                <a:cubicBezTo>
                  <a:pt x="379315" y="492874"/>
                  <a:pt x="-80195" y="726092"/>
                  <a:pt x="12169" y="693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3916CB30-54C4-6D0D-A943-D651CE6C62F6}"/>
              </a:ext>
            </a:extLst>
          </p:cNvPr>
          <p:cNvSpPr/>
          <p:nvPr/>
        </p:nvSpPr>
        <p:spPr>
          <a:xfrm>
            <a:off x="6365094" y="11476800"/>
            <a:ext cx="223399" cy="944208"/>
          </a:xfrm>
          <a:custGeom>
            <a:avLst/>
            <a:gdLst>
              <a:gd name="connsiteX0" fmla="*/ 222906 w 223399"/>
              <a:gd name="connsiteY0" fmla="*/ 0 h 944208"/>
              <a:gd name="connsiteX1" fmla="*/ 64506 w 223399"/>
              <a:gd name="connsiteY1" fmla="*/ 352800 h 944208"/>
              <a:gd name="connsiteX2" fmla="*/ 14106 w 223399"/>
              <a:gd name="connsiteY2" fmla="*/ 907200 h 944208"/>
              <a:gd name="connsiteX3" fmla="*/ 21306 w 223399"/>
              <a:gd name="connsiteY3" fmla="*/ 626400 h 944208"/>
              <a:gd name="connsiteX4" fmla="*/ 71706 w 223399"/>
              <a:gd name="connsiteY4" fmla="*/ 943200 h 944208"/>
              <a:gd name="connsiteX5" fmla="*/ 64506 w 223399"/>
              <a:gd name="connsiteY5" fmla="*/ 496800 h 944208"/>
              <a:gd name="connsiteX6" fmla="*/ 6906 w 223399"/>
              <a:gd name="connsiteY6" fmla="*/ 352800 h 944208"/>
              <a:gd name="connsiteX7" fmla="*/ 222906 w 223399"/>
              <a:gd name="connsiteY7" fmla="*/ 0 h 94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9" h="944208">
                <a:moveTo>
                  <a:pt x="222906" y="0"/>
                </a:moveTo>
                <a:cubicBezTo>
                  <a:pt x="232506" y="0"/>
                  <a:pt x="99306" y="201600"/>
                  <a:pt x="64506" y="352800"/>
                </a:cubicBezTo>
                <a:cubicBezTo>
                  <a:pt x="29706" y="504000"/>
                  <a:pt x="21306" y="861600"/>
                  <a:pt x="14106" y="907200"/>
                </a:cubicBezTo>
                <a:cubicBezTo>
                  <a:pt x="6906" y="952800"/>
                  <a:pt x="11706" y="620400"/>
                  <a:pt x="21306" y="626400"/>
                </a:cubicBezTo>
                <a:cubicBezTo>
                  <a:pt x="30906" y="632400"/>
                  <a:pt x="64506" y="964800"/>
                  <a:pt x="71706" y="943200"/>
                </a:cubicBezTo>
                <a:cubicBezTo>
                  <a:pt x="78906" y="921600"/>
                  <a:pt x="75306" y="595200"/>
                  <a:pt x="64506" y="496800"/>
                </a:cubicBezTo>
                <a:cubicBezTo>
                  <a:pt x="53706" y="398400"/>
                  <a:pt x="-23094" y="435600"/>
                  <a:pt x="6906" y="352800"/>
                </a:cubicBezTo>
                <a:cubicBezTo>
                  <a:pt x="36906" y="270000"/>
                  <a:pt x="213306" y="0"/>
                  <a:pt x="222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90E19972-FC59-52C7-833E-65643D67785C}"/>
              </a:ext>
            </a:extLst>
          </p:cNvPr>
          <p:cNvSpPr/>
          <p:nvPr/>
        </p:nvSpPr>
        <p:spPr>
          <a:xfrm>
            <a:off x="6286502" y="11769451"/>
            <a:ext cx="1172732" cy="592453"/>
          </a:xfrm>
          <a:custGeom>
            <a:avLst/>
            <a:gdLst>
              <a:gd name="connsiteX0" fmla="*/ 1115098 w 1172732"/>
              <a:gd name="connsiteY0" fmla="*/ 2549 h 592453"/>
              <a:gd name="connsiteX1" fmla="*/ 13498 w 1172732"/>
              <a:gd name="connsiteY1" fmla="*/ 585749 h 592453"/>
              <a:gd name="connsiteX2" fmla="*/ 488698 w 1172732"/>
              <a:gd name="connsiteY2" fmla="*/ 326549 h 592453"/>
              <a:gd name="connsiteX3" fmla="*/ 287098 w 1172732"/>
              <a:gd name="connsiteY3" fmla="*/ 441749 h 592453"/>
              <a:gd name="connsiteX4" fmla="*/ 1172698 w 1172732"/>
              <a:gd name="connsiteY4" fmla="*/ 182549 h 592453"/>
              <a:gd name="connsiteX5" fmla="*/ 323098 w 1172732"/>
              <a:gd name="connsiteY5" fmla="*/ 513749 h 592453"/>
              <a:gd name="connsiteX6" fmla="*/ 740698 w 1172732"/>
              <a:gd name="connsiteY6" fmla="*/ 290549 h 592453"/>
              <a:gd name="connsiteX7" fmla="*/ 380698 w 1172732"/>
              <a:gd name="connsiteY7" fmla="*/ 369749 h 592453"/>
              <a:gd name="connsiteX8" fmla="*/ 1115098 w 1172732"/>
              <a:gd name="connsiteY8" fmla="*/ 2549 h 5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32" h="592453">
                <a:moveTo>
                  <a:pt x="1115098" y="2549"/>
                </a:moveTo>
                <a:cubicBezTo>
                  <a:pt x="1053898" y="38549"/>
                  <a:pt x="117898" y="531749"/>
                  <a:pt x="13498" y="585749"/>
                </a:cubicBezTo>
                <a:cubicBezTo>
                  <a:pt x="-90902" y="639749"/>
                  <a:pt x="443098" y="350549"/>
                  <a:pt x="488698" y="326549"/>
                </a:cubicBezTo>
                <a:cubicBezTo>
                  <a:pt x="534298" y="302549"/>
                  <a:pt x="173098" y="465749"/>
                  <a:pt x="287098" y="441749"/>
                </a:cubicBezTo>
                <a:cubicBezTo>
                  <a:pt x="401098" y="417749"/>
                  <a:pt x="1166698" y="170549"/>
                  <a:pt x="1172698" y="182549"/>
                </a:cubicBezTo>
                <a:cubicBezTo>
                  <a:pt x="1178698" y="194549"/>
                  <a:pt x="395098" y="495749"/>
                  <a:pt x="323098" y="513749"/>
                </a:cubicBezTo>
                <a:cubicBezTo>
                  <a:pt x="251098" y="531749"/>
                  <a:pt x="731098" y="314549"/>
                  <a:pt x="740698" y="290549"/>
                </a:cubicBezTo>
                <a:cubicBezTo>
                  <a:pt x="750298" y="266549"/>
                  <a:pt x="321898" y="416549"/>
                  <a:pt x="380698" y="369749"/>
                </a:cubicBezTo>
                <a:cubicBezTo>
                  <a:pt x="439498" y="322949"/>
                  <a:pt x="1176298" y="-33451"/>
                  <a:pt x="1115098" y="2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6E60D857-65F5-19EF-260D-AFEC5821754E}"/>
              </a:ext>
            </a:extLst>
          </p:cNvPr>
          <p:cNvSpPr/>
          <p:nvPr/>
        </p:nvSpPr>
        <p:spPr>
          <a:xfrm>
            <a:off x="6477980" y="11792933"/>
            <a:ext cx="1188133" cy="1205323"/>
          </a:xfrm>
          <a:custGeom>
            <a:avLst/>
            <a:gdLst>
              <a:gd name="connsiteX0" fmla="*/ 1038820 w 1188133"/>
              <a:gd name="connsiteY0" fmla="*/ 667 h 1205323"/>
              <a:gd name="connsiteX1" fmla="*/ 1046020 w 1188133"/>
              <a:gd name="connsiteY1" fmla="*/ 504667 h 1205323"/>
              <a:gd name="connsiteX2" fmla="*/ 758020 w 1188133"/>
              <a:gd name="connsiteY2" fmla="*/ 742267 h 1205323"/>
              <a:gd name="connsiteX3" fmla="*/ 959620 w 1188133"/>
              <a:gd name="connsiteY3" fmla="*/ 735067 h 1205323"/>
              <a:gd name="connsiteX4" fmla="*/ 9220 w 1188133"/>
              <a:gd name="connsiteY4" fmla="*/ 1203067 h 1205323"/>
              <a:gd name="connsiteX5" fmla="*/ 513220 w 1188133"/>
              <a:gd name="connsiteY5" fmla="*/ 900667 h 1205323"/>
              <a:gd name="connsiteX6" fmla="*/ 1110820 w 1188133"/>
              <a:gd name="connsiteY6" fmla="*/ 619867 h 1205323"/>
              <a:gd name="connsiteX7" fmla="*/ 1161220 w 1188133"/>
              <a:gd name="connsiteY7" fmla="*/ 583867 h 1205323"/>
              <a:gd name="connsiteX8" fmla="*/ 930820 w 1188133"/>
              <a:gd name="connsiteY8" fmla="*/ 735067 h 1205323"/>
              <a:gd name="connsiteX9" fmla="*/ 981220 w 1188133"/>
              <a:gd name="connsiteY9" fmla="*/ 303067 h 1205323"/>
              <a:gd name="connsiteX10" fmla="*/ 844420 w 1188133"/>
              <a:gd name="connsiteY10" fmla="*/ 713467 h 1205323"/>
              <a:gd name="connsiteX11" fmla="*/ 1096420 w 1188133"/>
              <a:gd name="connsiteY11" fmla="*/ 403867 h 1205323"/>
              <a:gd name="connsiteX12" fmla="*/ 1038820 w 1188133"/>
              <a:gd name="connsiteY12" fmla="*/ 667 h 12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133" h="1205323">
                <a:moveTo>
                  <a:pt x="1038820" y="667"/>
                </a:moveTo>
                <a:cubicBezTo>
                  <a:pt x="1030420" y="17467"/>
                  <a:pt x="1092820" y="381067"/>
                  <a:pt x="1046020" y="504667"/>
                </a:cubicBezTo>
                <a:cubicBezTo>
                  <a:pt x="999220" y="628267"/>
                  <a:pt x="772420" y="703867"/>
                  <a:pt x="758020" y="742267"/>
                </a:cubicBezTo>
                <a:cubicBezTo>
                  <a:pt x="743620" y="780667"/>
                  <a:pt x="1084420" y="658267"/>
                  <a:pt x="959620" y="735067"/>
                </a:cubicBezTo>
                <a:cubicBezTo>
                  <a:pt x="834820" y="811867"/>
                  <a:pt x="83620" y="1175467"/>
                  <a:pt x="9220" y="1203067"/>
                </a:cubicBezTo>
                <a:cubicBezTo>
                  <a:pt x="-65180" y="1230667"/>
                  <a:pt x="329620" y="997867"/>
                  <a:pt x="513220" y="900667"/>
                </a:cubicBezTo>
                <a:cubicBezTo>
                  <a:pt x="696820" y="803467"/>
                  <a:pt x="1002820" y="672667"/>
                  <a:pt x="1110820" y="619867"/>
                </a:cubicBezTo>
                <a:cubicBezTo>
                  <a:pt x="1218820" y="567067"/>
                  <a:pt x="1191220" y="564667"/>
                  <a:pt x="1161220" y="583867"/>
                </a:cubicBezTo>
                <a:cubicBezTo>
                  <a:pt x="1131220" y="603067"/>
                  <a:pt x="960820" y="781867"/>
                  <a:pt x="930820" y="735067"/>
                </a:cubicBezTo>
                <a:cubicBezTo>
                  <a:pt x="900820" y="688267"/>
                  <a:pt x="995620" y="306667"/>
                  <a:pt x="981220" y="303067"/>
                </a:cubicBezTo>
                <a:cubicBezTo>
                  <a:pt x="966820" y="299467"/>
                  <a:pt x="825220" y="696667"/>
                  <a:pt x="844420" y="713467"/>
                </a:cubicBezTo>
                <a:cubicBezTo>
                  <a:pt x="863620" y="730267"/>
                  <a:pt x="1060420" y="519067"/>
                  <a:pt x="1096420" y="403867"/>
                </a:cubicBezTo>
                <a:cubicBezTo>
                  <a:pt x="1132420" y="288667"/>
                  <a:pt x="1047220" y="-16133"/>
                  <a:pt x="1038820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203A9323-714A-A05B-956F-F99A6799AA26}"/>
              </a:ext>
            </a:extLst>
          </p:cNvPr>
          <p:cNvSpPr/>
          <p:nvPr/>
        </p:nvSpPr>
        <p:spPr>
          <a:xfrm>
            <a:off x="4297681" y="6682556"/>
            <a:ext cx="377978" cy="118308"/>
          </a:xfrm>
          <a:custGeom>
            <a:avLst/>
            <a:gdLst>
              <a:gd name="connsiteX0" fmla="*/ 1269 w 377978"/>
              <a:gd name="connsiteY0" fmla="*/ 819 h 118308"/>
              <a:gd name="connsiteX1" fmla="*/ 160019 w 377978"/>
              <a:gd name="connsiteY1" fmla="*/ 92894 h 118308"/>
              <a:gd name="connsiteX2" fmla="*/ 372744 w 377978"/>
              <a:gd name="connsiteY2" fmla="*/ 99244 h 118308"/>
              <a:gd name="connsiteX3" fmla="*/ 299719 w 377978"/>
              <a:gd name="connsiteY3" fmla="*/ 118294 h 118308"/>
              <a:gd name="connsiteX4" fmla="*/ 153669 w 377978"/>
              <a:gd name="connsiteY4" fmla="*/ 102419 h 118308"/>
              <a:gd name="connsiteX5" fmla="*/ 242569 w 377978"/>
              <a:gd name="connsiteY5" fmla="*/ 102419 h 118308"/>
              <a:gd name="connsiteX6" fmla="*/ 128269 w 377978"/>
              <a:gd name="connsiteY6" fmla="*/ 67494 h 118308"/>
              <a:gd name="connsiteX7" fmla="*/ 86994 w 377978"/>
              <a:gd name="connsiteY7" fmla="*/ 48444 h 118308"/>
              <a:gd name="connsiteX8" fmla="*/ 1269 w 377978"/>
              <a:gd name="connsiteY8" fmla="*/ 819 h 11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78" h="118308">
                <a:moveTo>
                  <a:pt x="1269" y="819"/>
                </a:moveTo>
                <a:cubicBezTo>
                  <a:pt x="13440" y="8227"/>
                  <a:pt x="98107" y="76490"/>
                  <a:pt x="160019" y="92894"/>
                </a:cubicBezTo>
                <a:cubicBezTo>
                  <a:pt x="221931" y="109298"/>
                  <a:pt x="349461" y="95011"/>
                  <a:pt x="372744" y="99244"/>
                </a:cubicBezTo>
                <a:cubicBezTo>
                  <a:pt x="396027" y="103477"/>
                  <a:pt x="336231" y="117765"/>
                  <a:pt x="299719" y="118294"/>
                </a:cubicBezTo>
                <a:cubicBezTo>
                  <a:pt x="263207" y="118823"/>
                  <a:pt x="163194" y="105065"/>
                  <a:pt x="153669" y="102419"/>
                </a:cubicBezTo>
                <a:cubicBezTo>
                  <a:pt x="144144" y="99773"/>
                  <a:pt x="246802" y="108240"/>
                  <a:pt x="242569" y="102419"/>
                </a:cubicBezTo>
                <a:cubicBezTo>
                  <a:pt x="238336" y="96598"/>
                  <a:pt x="154198" y="76490"/>
                  <a:pt x="128269" y="67494"/>
                </a:cubicBezTo>
                <a:cubicBezTo>
                  <a:pt x="102340" y="58498"/>
                  <a:pt x="106044" y="58498"/>
                  <a:pt x="86994" y="48444"/>
                </a:cubicBezTo>
                <a:cubicBezTo>
                  <a:pt x="67944" y="38390"/>
                  <a:pt x="-10902" y="-6589"/>
                  <a:pt x="1269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9FB8004-582A-ABC6-6E24-98C9ADAD623A}"/>
              </a:ext>
            </a:extLst>
          </p:cNvPr>
          <p:cNvSpPr/>
          <p:nvPr/>
        </p:nvSpPr>
        <p:spPr>
          <a:xfrm>
            <a:off x="4825090" y="6524301"/>
            <a:ext cx="150200" cy="177232"/>
          </a:xfrm>
          <a:custGeom>
            <a:avLst/>
            <a:gdLst>
              <a:gd name="connsiteX0" fmla="*/ 150135 w 150200"/>
              <a:gd name="connsiteY0" fmla="*/ 324 h 177232"/>
              <a:gd name="connsiteX1" fmla="*/ 4085 w 150200"/>
              <a:gd name="connsiteY1" fmla="*/ 174949 h 177232"/>
              <a:gd name="connsiteX2" fmla="*/ 39010 w 150200"/>
              <a:gd name="connsiteY2" fmla="*/ 101924 h 177232"/>
              <a:gd name="connsiteX3" fmla="*/ 23135 w 150200"/>
              <a:gd name="connsiteY3" fmla="*/ 130499 h 177232"/>
              <a:gd name="connsiteX4" fmla="*/ 150135 w 150200"/>
              <a:gd name="connsiteY4" fmla="*/ 324 h 17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00" h="177232">
                <a:moveTo>
                  <a:pt x="150135" y="324"/>
                </a:moveTo>
                <a:cubicBezTo>
                  <a:pt x="146960" y="7732"/>
                  <a:pt x="22606" y="158016"/>
                  <a:pt x="4085" y="174949"/>
                </a:cubicBezTo>
                <a:cubicBezTo>
                  <a:pt x="-14436" y="191882"/>
                  <a:pt x="35835" y="109332"/>
                  <a:pt x="39010" y="101924"/>
                </a:cubicBezTo>
                <a:cubicBezTo>
                  <a:pt x="42185" y="94516"/>
                  <a:pt x="5673" y="146374"/>
                  <a:pt x="23135" y="130499"/>
                </a:cubicBezTo>
                <a:cubicBezTo>
                  <a:pt x="40597" y="114624"/>
                  <a:pt x="153310" y="-7084"/>
                  <a:pt x="150135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CB7C21D8-A133-F725-3951-2BF339EC6CFA}"/>
              </a:ext>
            </a:extLst>
          </p:cNvPr>
          <p:cNvSpPr/>
          <p:nvPr/>
        </p:nvSpPr>
        <p:spPr>
          <a:xfrm>
            <a:off x="5163246" y="6682125"/>
            <a:ext cx="788374" cy="2965767"/>
          </a:xfrm>
          <a:custGeom>
            <a:avLst/>
            <a:gdLst>
              <a:gd name="connsiteX0" fmla="*/ 1607 w 788374"/>
              <a:gd name="connsiteY0" fmla="*/ 29 h 2965767"/>
              <a:gd name="connsiteX1" fmla="*/ 353299 w 788374"/>
              <a:gd name="connsiteY1" fmla="*/ 1296266 h 2965767"/>
              <a:gd name="connsiteX2" fmla="*/ 333202 w 788374"/>
              <a:gd name="connsiteY2" fmla="*/ 1024961 h 2965767"/>
              <a:gd name="connsiteX3" fmla="*/ 765281 w 788374"/>
              <a:gd name="connsiteY3" fmla="*/ 2904002 h 2965767"/>
              <a:gd name="connsiteX4" fmla="*/ 674846 w 788374"/>
              <a:gd name="connsiteY4" fmla="*/ 2371440 h 2965767"/>
              <a:gd name="connsiteX5" fmla="*/ 212622 w 788374"/>
              <a:gd name="connsiteY5" fmla="*/ 974719 h 2965767"/>
              <a:gd name="connsiteX6" fmla="*/ 222670 w 788374"/>
              <a:gd name="connsiteY6" fmla="*/ 1336460 h 2965767"/>
              <a:gd name="connsiteX7" fmla="*/ 1607 w 788374"/>
              <a:gd name="connsiteY7" fmla="*/ 29 h 29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74" h="2965767">
                <a:moveTo>
                  <a:pt x="1607" y="29"/>
                </a:moveTo>
                <a:cubicBezTo>
                  <a:pt x="23378" y="-6670"/>
                  <a:pt x="298033" y="1125444"/>
                  <a:pt x="353299" y="1296266"/>
                </a:cubicBezTo>
                <a:cubicBezTo>
                  <a:pt x="408565" y="1467088"/>
                  <a:pt x="264538" y="757005"/>
                  <a:pt x="333202" y="1024961"/>
                </a:cubicBezTo>
                <a:cubicBezTo>
                  <a:pt x="401866" y="1292917"/>
                  <a:pt x="708340" y="2679589"/>
                  <a:pt x="765281" y="2904002"/>
                </a:cubicBezTo>
                <a:cubicBezTo>
                  <a:pt x="822222" y="3128415"/>
                  <a:pt x="766956" y="2692987"/>
                  <a:pt x="674846" y="2371440"/>
                </a:cubicBezTo>
                <a:cubicBezTo>
                  <a:pt x="582736" y="2049893"/>
                  <a:pt x="287985" y="1147216"/>
                  <a:pt x="212622" y="974719"/>
                </a:cubicBezTo>
                <a:cubicBezTo>
                  <a:pt x="137259" y="802222"/>
                  <a:pt x="259514" y="1502258"/>
                  <a:pt x="222670" y="1336460"/>
                </a:cubicBezTo>
                <a:cubicBezTo>
                  <a:pt x="185826" y="1170662"/>
                  <a:pt x="-20164" y="6728"/>
                  <a:pt x="160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9A3F7091-FF84-A476-CE28-61799914BBCD}"/>
              </a:ext>
            </a:extLst>
          </p:cNvPr>
          <p:cNvSpPr/>
          <p:nvPr/>
        </p:nvSpPr>
        <p:spPr>
          <a:xfrm>
            <a:off x="4941996" y="6886103"/>
            <a:ext cx="556240" cy="2830682"/>
          </a:xfrm>
          <a:custGeom>
            <a:avLst/>
            <a:gdLst>
              <a:gd name="connsiteX0" fmla="*/ 1793 w 556240"/>
              <a:gd name="connsiteY0" fmla="*/ 47260 h 2830682"/>
              <a:gd name="connsiteX1" fmla="*/ 413775 w 556240"/>
              <a:gd name="connsiteY1" fmla="*/ 2257897 h 2830682"/>
              <a:gd name="connsiteX2" fmla="*/ 423824 w 556240"/>
              <a:gd name="connsiteY2" fmla="*/ 1825818 h 2830682"/>
              <a:gd name="connsiteX3" fmla="*/ 554452 w 556240"/>
              <a:gd name="connsiteY3" fmla="*/ 2830653 h 2830682"/>
              <a:gd name="connsiteX4" fmla="*/ 484114 w 556240"/>
              <a:gd name="connsiteY4" fmla="*/ 1855963 h 2830682"/>
              <a:gd name="connsiteX5" fmla="*/ 273099 w 556240"/>
              <a:gd name="connsiteY5" fmla="*/ 831031 h 2830682"/>
              <a:gd name="connsiteX6" fmla="*/ 1793 w 556240"/>
              <a:gd name="connsiteY6" fmla="*/ 47260 h 283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40" h="2830682">
                <a:moveTo>
                  <a:pt x="1793" y="47260"/>
                </a:moveTo>
                <a:cubicBezTo>
                  <a:pt x="25239" y="285071"/>
                  <a:pt x="343437" y="1961471"/>
                  <a:pt x="413775" y="2257897"/>
                </a:cubicBezTo>
                <a:cubicBezTo>
                  <a:pt x="484113" y="2554323"/>
                  <a:pt x="400378" y="1730359"/>
                  <a:pt x="423824" y="1825818"/>
                </a:cubicBezTo>
                <a:cubicBezTo>
                  <a:pt x="447270" y="1921277"/>
                  <a:pt x="544404" y="2825629"/>
                  <a:pt x="554452" y="2830653"/>
                </a:cubicBezTo>
                <a:cubicBezTo>
                  <a:pt x="564500" y="2835677"/>
                  <a:pt x="531006" y="2189233"/>
                  <a:pt x="484114" y="1855963"/>
                </a:cubicBezTo>
                <a:cubicBezTo>
                  <a:pt x="437222" y="1522693"/>
                  <a:pt x="355160" y="1130807"/>
                  <a:pt x="273099" y="831031"/>
                </a:cubicBezTo>
                <a:cubicBezTo>
                  <a:pt x="191038" y="531255"/>
                  <a:pt x="-21653" y="-190551"/>
                  <a:pt x="1793" y="47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FCCABBA6-02E0-1590-5BB5-F52C96D798A5}"/>
              </a:ext>
            </a:extLst>
          </p:cNvPr>
          <p:cNvSpPr/>
          <p:nvPr/>
        </p:nvSpPr>
        <p:spPr>
          <a:xfrm>
            <a:off x="4183075" y="3178084"/>
            <a:ext cx="506842" cy="916945"/>
          </a:xfrm>
          <a:custGeom>
            <a:avLst/>
            <a:gdLst>
              <a:gd name="connsiteX0" fmla="*/ 506400 w 506842"/>
              <a:gd name="connsiteY0" fmla="*/ 91 h 916945"/>
              <a:gd name="connsiteX1" fmla="*/ 188900 w 506842"/>
              <a:gd name="connsiteY1" fmla="*/ 454116 h 916945"/>
              <a:gd name="connsiteX2" fmla="*/ 246050 w 506842"/>
              <a:gd name="connsiteY2" fmla="*/ 409666 h 916945"/>
              <a:gd name="connsiteX3" fmla="*/ 1575 w 506842"/>
              <a:gd name="connsiteY3" fmla="*/ 914491 h 916945"/>
              <a:gd name="connsiteX4" fmla="*/ 138100 w 506842"/>
              <a:gd name="connsiteY4" fmla="*/ 606516 h 916945"/>
              <a:gd name="connsiteX5" fmla="*/ 77775 w 506842"/>
              <a:gd name="connsiteY5" fmla="*/ 708116 h 916945"/>
              <a:gd name="connsiteX6" fmla="*/ 293675 w 506842"/>
              <a:gd name="connsiteY6" fmla="*/ 384266 h 916945"/>
              <a:gd name="connsiteX7" fmla="*/ 141275 w 506842"/>
              <a:gd name="connsiteY7" fmla="*/ 520791 h 916945"/>
              <a:gd name="connsiteX8" fmla="*/ 309550 w 506842"/>
              <a:gd name="connsiteY8" fmla="*/ 244566 h 916945"/>
              <a:gd name="connsiteX9" fmla="*/ 109525 w 506842"/>
              <a:gd name="connsiteY9" fmla="*/ 412841 h 916945"/>
              <a:gd name="connsiteX10" fmla="*/ 506400 w 506842"/>
              <a:gd name="connsiteY10" fmla="*/ 91 h 9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842" h="916945">
                <a:moveTo>
                  <a:pt x="506400" y="91"/>
                </a:moveTo>
                <a:cubicBezTo>
                  <a:pt x="519629" y="6970"/>
                  <a:pt x="232292" y="385854"/>
                  <a:pt x="188900" y="454116"/>
                </a:cubicBezTo>
                <a:cubicBezTo>
                  <a:pt x="145508" y="522378"/>
                  <a:pt x="277271" y="332937"/>
                  <a:pt x="246050" y="409666"/>
                </a:cubicBezTo>
                <a:cubicBezTo>
                  <a:pt x="214829" y="486395"/>
                  <a:pt x="19567" y="881683"/>
                  <a:pt x="1575" y="914491"/>
                </a:cubicBezTo>
                <a:cubicBezTo>
                  <a:pt x="-16417" y="947299"/>
                  <a:pt x="125400" y="640912"/>
                  <a:pt x="138100" y="606516"/>
                </a:cubicBezTo>
                <a:cubicBezTo>
                  <a:pt x="150800" y="572120"/>
                  <a:pt x="51846" y="745158"/>
                  <a:pt x="77775" y="708116"/>
                </a:cubicBezTo>
                <a:cubicBezTo>
                  <a:pt x="103704" y="671074"/>
                  <a:pt x="283092" y="415487"/>
                  <a:pt x="293675" y="384266"/>
                </a:cubicBezTo>
                <a:cubicBezTo>
                  <a:pt x="304258" y="353045"/>
                  <a:pt x="138629" y="544074"/>
                  <a:pt x="141275" y="520791"/>
                </a:cubicBezTo>
                <a:cubicBezTo>
                  <a:pt x="143921" y="497508"/>
                  <a:pt x="314842" y="262558"/>
                  <a:pt x="309550" y="244566"/>
                </a:cubicBezTo>
                <a:cubicBezTo>
                  <a:pt x="304258" y="226574"/>
                  <a:pt x="77246" y="447766"/>
                  <a:pt x="109525" y="412841"/>
                </a:cubicBezTo>
                <a:cubicBezTo>
                  <a:pt x="141804" y="377916"/>
                  <a:pt x="493171" y="-6788"/>
                  <a:pt x="50640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927F78EE-B10D-336E-8E0F-0A83FA8778D1}"/>
              </a:ext>
            </a:extLst>
          </p:cNvPr>
          <p:cNvSpPr/>
          <p:nvPr/>
        </p:nvSpPr>
        <p:spPr>
          <a:xfrm>
            <a:off x="4378378" y="3120006"/>
            <a:ext cx="439685" cy="960546"/>
          </a:xfrm>
          <a:custGeom>
            <a:avLst/>
            <a:gdLst>
              <a:gd name="connsiteX0" fmla="*/ 406347 w 439685"/>
              <a:gd name="connsiteY0" fmla="*/ 1019 h 960546"/>
              <a:gd name="connsiteX1" fmla="*/ 384122 w 439685"/>
              <a:gd name="connsiteY1" fmla="*/ 337569 h 960546"/>
              <a:gd name="connsiteX2" fmla="*/ 101547 w 439685"/>
              <a:gd name="connsiteY2" fmla="*/ 829694 h 960546"/>
              <a:gd name="connsiteX3" fmla="*/ 187272 w 439685"/>
              <a:gd name="connsiteY3" fmla="*/ 680469 h 960546"/>
              <a:gd name="connsiteX4" fmla="*/ 3122 w 439685"/>
              <a:gd name="connsiteY4" fmla="*/ 953519 h 960546"/>
              <a:gd name="connsiteX5" fmla="*/ 368247 w 439685"/>
              <a:gd name="connsiteY5" fmla="*/ 337569 h 960546"/>
              <a:gd name="connsiteX6" fmla="*/ 438097 w 439685"/>
              <a:gd name="connsiteY6" fmla="*/ 235969 h 960546"/>
              <a:gd name="connsiteX7" fmla="*/ 406347 w 439685"/>
              <a:gd name="connsiteY7" fmla="*/ 1019 h 9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685" h="960546">
                <a:moveTo>
                  <a:pt x="406347" y="1019"/>
                </a:moveTo>
                <a:cubicBezTo>
                  <a:pt x="397351" y="17952"/>
                  <a:pt x="434922" y="199457"/>
                  <a:pt x="384122" y="337569"/>
                </a:cubicBezTo>
                <a:cubicBezTo>
                  <a:pt x="333322" y="475681"/>
                  <a:pt x="101547" y="829694"/>
                  <a:pt x="101547" y="829694"/>
                </a:cubicBezTo>
                <a:cubicBezTo>
                  <a:pt x="68739" y="886844"/>
                  <a:pt x="203676" y="659832"/>
                  <a:pt x="187272" y="680469"/>
                </a:cubicBezTo>
                <a:cubicBezTo>
                  <a:pt x="170868" y="701106"/>
                  <a:pt x="-27040" y="1010669"/>
                  <a:pt x="3122" y="953519"/>
                </a:cubicBezTo>
                <a:cubicBezTo>
                  <a:pt x="33284" y="896369"/>
                  <a:pt x="295751" y="457161"/>
                  <a:pt x="368247" y="337569"/>
                </a:cubicBezTo>
                <a:cubicBezTo>
                  <a:pt x="440743" y="217977"/>
                  <a:pt x="429101" y="288886"/>
                  <a:pt x="438097" y="235969"/>
                </a:cubicBezTo>
                <a:cubicBezTo>
                  <a:pt x="447093" y="183052"/>
                  <a:pt x="415343" y="-15914"/>
                  <a:pt x="406347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37C5A0D2-CE31-586E-8D11-D97BBE0F9E29}"/>
              </a:ext>
            </a:extLst>
          </p:cNvPr>
          <p:cNvSpPr/>
          <p:nvPr/>
        </p:nvSpPr>
        <p:spPr>
          <a:xfrm>
            <a:off x="4823340" y="3193761"/>
            <a:ext cx="295137" cy="1105675"/>
          </a:xfrm>
          <a:custGeom>
            <a:avLst/>
            <a:gdLst>
              <a:gd name="connsiteX0" fmla="*/ 151885 w 295137"/>
              <a:gd name="connsiteY0" fmla="*/ 3464 h 1105675"/>
              <a:gd name="connsiteX1" fmla="*/ 291585 w 295137"/>
              <a:gd name="connsiteY1" fmla="*/ 654339 h 1105675"/>
              <a:gd name="connsiteX2" fmla="*/ 174110 w 295137"/>
              <a:gd name="connsiteY2" fmla="*/ 997239 h 1105675"/>
              <a:gd name="connsiteX3" fmla="*/ 256660 w 295137"/>
              <a:gd name="connsiteY3" fmla="*/ 879764 h 1105675"/>
              <a:gd name="connsiteX4" fmla="*/ 2660 w 295137"/>
              <a:gd name="connsiteY4" fmla="*/ 1105189 h 1105675"/>
              <a:gd name="connsiteX5" fmla="*/ 132835 w 295137"/>
              <a:gd name="connsiteY5" fmla="*/ 933739 h 1105675"/>
              <a:gd name="connsiteX6" fmla="*/ 278885 w 295137"/>
              <a:gd name="connsiteY6" fmla="*/ 730539 h 1105675"/>
              <a:gd name="connsiteX7" fmla="*/ 275710 w 295137"/>
              <a:gd name="connsiteY7" fmla="*/ 308264 h 1105675"/>
              <a:gd name="connsiteX8" fmla="*/ 288410 w 295137"/>
              <a:gd name="connsiteY8" fmla="*/ 390814 h 1105675"/>
              <a:gd name="connsiteX9" fmla="*/ 151885 w 295137"/>
              <a:gd name="connsiteY9" fmla="*/ 3464 h 11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137" h="1105675">
                <a:moveTo>
                  <a:pt x="151885" y="3464"/>
                </a:moveTo>
                <a:cubicBezTo>
                  <a:pt x="152414" y="47385"/>
                  <a:pt x="287881" y="488710"/>
                  <a:pt x="291585" y="654339"/>
                </a:cubicBezTo>
                <a:cubicBezTo>
                  <a:pt x="295289" y="819968"/>
                  <a:pt x="179931" y="959668"/>
                  <a:pt x="174110" y="997239"/>
                </a:cubicBezTo>
                <a:cubicBezTo>
                  <a:pt x="168289" y="1034810"/>
                  <a:pt x="285235" y="861772"/>
                  <a:pt x="256660" y="879764"/>
                </a:cubicBezTo>
                <a:cubicBezTo>
                  <a:pt x="228085" y="897756"/>
                  <a:pt x="23297" y="1096193"/>
                  <a:pt x="2660" y="1105189"/>
                </a:cubicBezTo>
                <a:cubicBezTo>
                  <a:pt x="-17978" y="1114185"/>
                  <a:pt x="86797" y="996181"/>
                  <a:pt x="132835" y="933739"/>
                </a:cubicBezTo>
                <a:cubicBezTo>
                  <a:pt x="178873" y="871297"/>
                  <a:pt x="255073" y="834785"/>
                  <a:pt x="278885" y="730539"/>
                </a:cubicBezTo>
                <a:cubicBezTo>
                  <a:pt x="302697" y="626293"/>
                  <a:pt x="274123" y="364885"/>
                  <a:pt x="275710" y="308264"/>
                </a:cubicBezTo>
                <a:cubicBezTo>
                  <a:pt x="277297" y="251643"/>
                  <a:pt x="308518" y="434735"/>
                  <a:pt x="288410" y="390814"/>
                </a:cubicBezTo>
                <a:cubicBezTo>
                  <a:pt x="268302" y="346893"/>
                  <a:pt x="151356" y="-40457"/>
                  <a:pt x="151885" y="3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8C76872F-212B-7F0A-188D-E5AA4AF2BA0F}"/>
              </a:ext>
            </a:extLst>
          </p:cNvPr>
          <p:cNvSpPr/>
          <p:nvPr/>
        </p:nvSpPr>
        <p:spPr>
          <a:xfrm>
            <a:off x="4465688" y="2375962"/>
            <a:ext cx="769177" cy="1060016"/>
          </a:xfrm>
          <a:custGeom>
            <a:avLst/>
            <a:gdLst>
              <a:gd name="connsiteX0" fmla="*/ 20587 w 769177"/>
              <a:gd name="connsiteY0" fmla="*/ 33863 h 1060016"/>
              <a:gd name="connsiteX1" fmla="*/ 715912 w 769177"/>
              <a:gd name="connsiteY1" fmla="*/ 818088 h 1060016"/>
              <a:gd name="connsiteX2" fmla="*/ 674637 w 769177"/>
              <a:gd name="connsiteY2" fmla="*/ 764113 h 1060016"/>
              <a:gd name="connsiteX3" fmla="*/ 766712 w 769177"/>
              <a:gd name="connsiteY3" fmla="*/ 1059388 h 1060016"/>
              <a:gd name="connsiteX4" fmla="*/ 557162 w 769177"/>
              <a:gd name="connsiteY4" fmla="*/ 672038 h 1060016"/>
              <a:gd name="connsiteX5" fmla="*/ 401587 w 769177"/>
              <a:gd name="connsiteY5" fmla="*/ 478363 h 1060016"/>
              <a:gd name="connsiteX6" fmla="*/ 201562 w 769177"/>
              <a:gd name="connsiteY6" fmla="*/ 173563 h 1060016"/>
              <a:gd name="connsiteX7" fmla="*/ 20587 w 769177"/>
              <a:gd name="connsiteY7" fmla="*/ 33863 h 106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177" h="1060016">
                <a:moveTo>
                  <a:pt x="20587" y="33863"/>
                </a:moveTo>
                <a:cubicBezTo>
                  <a:pt x="106312" y="141284"/>
                  <a:pt x="606904" y="696380"/>
                  <a:pt x="715912" y="818088"/>
                </a:cubicBezTo>
                <a:cubicBezTo>
                  <a:pt x="824920" y="939796"/>
                  <a:pt x="666170" y="723897"/>
                  <a:pt x="674637" y="764113"/>
                </a:cubicBezTo>
                <a:cubicBezTo>
                  <a:pt x="683104" y="804329"/>
                  <a:pt x="786291" y="1074734"/>
                  <a:pt x="766712" y="1059388"/>
                </a:cubicBezTo>
                <a:cubicBezTo>
                  <a:pt x="747133" y="1044042"/>
                  <a:pt x="618016" y="768875"/>
                  <a:pt x="557162" y="672038"/>
                </a:cubicBezTo>
                <a:cubicBezTo>
                  <a:pt x="496308" y="575201"/>
                  <a:pt x="460854" y="561442"/>
                  <a:pt x="401587" y="478363"/>
                </a:cubicBezTo>
                <a:cubicBezTo>
                  <a:pt x="342320" y="395284"/>
                  <a:pt x="262416" y="244471"/>
                  <a:pt x="201562" y="173563"/>
                </a:cubicBezTo>
                <a:cubicBezTo>
                  <a:pt x="140708" y="102655"/>
                  <a:pt x="-65138" y="-73558"/>
                  <a:pt x="20587" y="33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C4D68C90-EB76-DCFD-D65B-2C888010826B}"/>
              </a:ext>
            </a:extLst>
          </p:cNvPr>
          <p:cNvSpPr/>
          <p:nvPr/>
        </p:nvSpPr>
        <p:spPr>
          <a:xfrm>
            <a:off x="5084094" y="3139789"/>
            <a:ext cx="366560" cy="1062965"/>
          </a:xfrm>
          <a:custGeom>
            <a:avLst/>
            <a:gdLst>
              <a:gd name="connsiteX0" fmla="*/ 211806 w 366560"/>
              <a:gd name="connsiteY0" fmla="*/ 286 h 1062965"/>
              <a:gd name="connsiteX1" fmla="*/ 310231 w 366560"/>
              <a:gd name="connsiteY1" fmla="*/ 422561 h 1062965"/>
              <a:gd name="connsiteX2" fmla="*/ 8606 w 366560"/>
              <a:gd name="connsiteY2" fmla="*/ 1051211 h 1062965"/>
              <a:gd name="connsiteX3" fmla="*/ 107031 w 366560"/>
              <a:gd name="connsiteY3" fmla="*/ 813086 h 1062965"/>
              <a:gd name="connsiteX4" fmla="*/ 364206 w 366560"/>
              <a:gd name="connsiteY4" fmla="*/ 568611 h 1062965"/>
              <a:gd name="connsiteX5" fmla="*/ 240381 w 366560"/>
              <a:gd name="connsiteY5" fmla="*/ 670211 h 1062965"/>
              <a:gd name="connsiteX6" fmla="*/ 341981 w 366560"/>
              <a:gd name="connsiteY6" fmla="*/ 482886 h 1062965"/>
              <a:gd name="connsiteX7" fmla="*/ 211806 w 366560"/>
              <a:gd name="connsiteY7" fmla="*/ 286 h 106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560" h="1062965">
                <a:moveTo>
                  <a:pt x="211806" y="286"/>
                </a:moveTo>
                <a:cubicBezTo>
                  <a:pt x="206514" y="-9768"/>
                  <a:pt x="344098" y="247407"/>
                  <a:pt x="310231" y="422561"/>
                </a:cubicBezTo>
                <a:cubicBezTo>
                  <a:pt x="276364" y="597715"/>
                  <a:pt x="42473" y="986124"/>
                  <a:pt x="8606" y="1051211"/>
                </a:cubicBezTo>
                <a:cubicBezTo>
                  <a:pt x="-25261" y="1116298"/>
                  <a:pt x="47764" y="893519"/>
                  <a:pt x="107031" y="813086"/>
                </a:cubicBezTo>
                <a:cubicBezTo>
                  <a:pt x="166298" y="732653"/>
                  <a:pt x="341981" y="592423"/>
                  <a:pt x="364206" y="568611"/>
                </a:cubicBezTo>
                <a:cubicBezTo>
                  <a:pt x="386431" y="544799"/>
                  <a:pt x="244085" y="684498"/>
                  <a:pt x="240381" y="670211"/>
                </a:cubicBezTo>
                <a:cubicBezTo>
                  <a:pt x="236677" y="655924"/>
                  <a:pt x="343569" y="588190"/>
                  <a:pt x="341981" y="482886"/>
                </a:cubicBezTo>
                <a:cubicBezTo>
                  <a:pt x="340394" y="377582"/>
                  <a:pt x="217098" y="10340"/>
                  <a:pt x="211806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14EC7B16-CDB4-553F-C1AB-6EF244112C59}"/>
              </a:ext>
            </a:extLst>
          </p:cNvPr>
          <p:cNvSpPr/>
          <p:nvPr/>
        </p:nvSpPr>
        <p:spPr>
          <a:xfrm>
            <a:off x="2844998" y="2444313"/>
            <a:ext cx="1435074" cy="825394"/>
          </a:xfrm>
          <a:custGeom>
            <a:avLst/>
            <a:gdLst>
              <a:gd name="connsiteX0" fmla="*/ 1434902 w 1435074"/>
              <a:gd name="connsiteY0" fmla="*/ 437 h 825394"/>
              <a:gd name="connsiteX1" fmla="*/ 698302 w 1435074"/>
              <a:gd name="connsiteY1" fmla="*/ 317937 h 825394"/>
              <a:gd name="connsiteX2" fmla="*/ 809427 w 1435074"/>
              <a:gd name="connsiteY2" fmla="*/ 279837 h 825394"/>
              <a:gd name="connsiteX3" fmla="*/ 345877 w 1435074"/>
              <a:gd name="connsiteY3" fmla="*/ 654487 h 825394"/>
              <a:gd name="connsiteX4" fmla="*/ 425252 w 1435074"/>
              <a:gd name="connsiteY4" fmla="*/ 543362 h 825394"/>
              <a:gd name="connsiteX5" fmla="*/ 6152 w 1435074"/>
              <a:gd name="connsiteY5" fmla="*/ 822762 h 825394"/>
              <a:gd name="connsiteX6" fmla="*/ 796727 w 1435074"/>
              <a:gd name="connsiteY6" fmla="*/ 346512 h 825394"/>
              <a:gd name="connsiteX7" fmla="*/ 558602 w 1435074"/>
              <a:gd name="connsiteY7" fmla="*/ 444937 h 825394"/>
              <a:gd name="connsiteX8" fmla="*/ 1184077 w 1435074"/>
              <a:gd name="connsiteY8" fmla="*/ 95687 h 825394"/>
              <a:gd name="connsiteX9" fmla="*/ 771327 w 1435074"/>
              <a:gd name="connsiteY9" fmla="*/ 244912 h 825394"/>
              <a:gd name="connsiteX10" fmla="*/ 1434902 w 1435074"/>
              <a:gd name="connsiteY10" fmla="*/ 437 h 8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74" h="825394">
                <a:moveTo>
                  <a:pt x="1434902" y="437"/>
                </a:moveTo>
                <a:cubicBezTo>
                  <a:pt x="1422731" y="12608"/>
                  <a:pt x="802548" y="271370"/>
                  <a:pt x="698302" y="317937"/>
                </a:cubicBezTo>
                <a:cubicBezTo>
                  <a:pt x="594056" y="364504"/>
                  <a:pt x="868164" y="223745"/>
                  <a:pt x="809427" y="279837"/>
                </a:cubicBezTo>
                <a:cubicBezTo>
                  <a:pt x="750689" y="335929"/>
                  <a:pt x="409906" y="610566"/>
                  <a:pt x="345877" y="654487"/>
                </a:cubicBezTo>
                <a:cubicBezTo>
                  <a:pt x="281848" y="698408"/>
                  <a:pt x="481873" y="515316"/>
                  <a:pt x="425252" y="543362"/>
                </a:cubicBezTo>
                <a:cubicBezTo>
                  <a:pt x="368631" y="571408"/>
                  <a:pt x="-55760" y="855570"/>
                  <a:pt x="6152" y="822762"/>
                </a:cubicBezTo>
                <a:cubicBezTo>
                  <a:pt x="68064" y="789954"/>
                  <a:pt x="704652" y="409483"/>
                  <a:pt x="796727" y="346512"/>
                </a:cubicBezTo>
                <a:cubicBezTo>
                  <a:pt x="888802" y="283541"/>
                  <a:pt x="494044" y="486741"/>
                  <a:pt x="558602" y="444937"/>
                </a:cubicBezTo>
                <a:cubicBezTo>
                  <a:pt x="623160" y="403133"/>
                  <a:pt x="1148623" y="129024"/>
                  <a:pt x="1184077" y="95687"/>
                </a:cubicBezTo>
                <a:cubicBezTo>
                  <a:pt x="1219531" y="62350"/>
                  <a:pt x="730581" y="256025"/>
                  <a:pt x="771327" y="244912"/>
                </a:cubicBezTo>
                <a:cubicBezTo>
                  <a:pt x="812073" y="233800"/>
                  <a:pt x="1447073" y="-11734"/>
                  <a:pt x="1434902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FF52BD56-C17A-496F-8FC0-699028539586}"/>
              </a:ext>
            </a:extLst>
          </p:cNvPr>
          <p:cNvSpPr/>
          <p:nvPr/>
        </p:nvSpPr>
        <p:spPr>
          <a:xfrm>
            <a:off x="3005384" y="3352616"/>
            <a:ext cx="417318" cy="1383554"/>
          </a:xfrm>
          <a:custGeom>
            <a:avLst/>
            <a:gdLst>
              <a:gd name="connsiteX0" fmla="*/ 414091 w 417318"/>
              <a:gd name="connsiteY0" fmla="*/ 184 h 1383554"/>
              <a:gd name="connsiteX1" fmla="*/ 188666 w 417318"/>
              <a:gd name="connsiteY1" fmla="*/ 416109 h 1383554"/>
              <a:gd name="connsiteX2" fmla="*/ 99766 w 417318"/>
              <a:gd name="connsiteY2" fmla="*/ 835209 h 1383554"/>
              <a:gd name="connsiteX3" fmla="*/ 191841 w 417318"/>
              <a:gd name="connsiteY3" fmla="*/ 431984 h 1383554"/>
              <a:gd name="connsiteX4" fmla="*/ 74366 w 417318"/>
              <a:gd name="connsiteY4" fmla="*/ 1009834 h 1383554"/>
              <a:gd name="connsiteX5" fmla="*/ 93416 w 417318"/>
              <a:gd name="connsiteY5" fmla="*/ 1362259 h 1383554"/>
              <a:gd name="connsiteX6" fmla="*/ 83891 w 417318"/>
              <a:gd name="connsiteY6" fmla="*/ 1251134 h 1383554"/>
              <a:gd name="connsiteX7" fmla="*/ 125166 w 417318"/>
              <a:gd name="connsiteY7" fmla="*/ 492309 h 1383554"/>
              <a:gd name="connsiteX8" fmla="*/ 55316 w 417318"/>
              <a:gd name="connsiteY8" fmla="*/ 651059 h 1383554"/>
              <a:gd name="connsiteX9" fmla="*/ 274391 w 417318"/>
              <a:gd name="connsiteY9" fmla="*/ 165284 h 1383554"/>
              <a:gd name="connsiteX10" fmla="*/ 1341 w 417318"/>
              <a:gd name="connsiteY10" fmla="*/ 466909 h 1383554"/>
              <a:gd name="connsiteX11" fmla="*/ 414091 w 417318"/>
              <a:gd name="connsiteY11" fmla="*/ 184 h 138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318" h="1383554">
                <a:moveTo>
                  <a:pt x="414091" y="184"/>
                </a:moveTo>
                <a:cubicBezTo>
                  <a:pt x="445312" y="-8283"/>
                  <a:pt x="241053" y="276938"/>
                  <a:pt x="188666" y="416109"/>
                </a:cubicBezTo>
                <a:cubicBezTo>
                  <a:pt x="136278" y="555280"/>
                  <a:pt x="99237" y="832563"/>
                  <a:pt x="99766" y="835209"/>
                </a:cubicBezTo>
                <a:cubicBezTo>
                  <a:pt x="100295" y="837855"/>
                  <a:pt x="196074" y="402880"/>
                  <a:pt x="191841" y="431984"/>
                </a:cubicBezTo>
                <a:cubicBezTo>
                  <a:pt x="187608" y="461088"/>
                  <a:pt x="90770" y="854788"/>
                  <a:pt x="74366" y="1009834"/>
                </a:cubicBezTo>
                <a:cubicBezTo>
                  <a:pt x="57962" y="1164880"/>
                  <a:pt x="91828" y="1322042"/>
                  <a:pt x="93416" y="1362259"/>
                </a:cubicBezTo>
                <a:cubicBezTo>
                  <a:pt x="95004" y="1402476"/>
                  <a:pt x="78599" y="1396126"/>
                  <a:pt x="83891" y="1251134"/>
                </a:cubicBezTo>
                <a:cubicBezTo>
                  <a:pt x="89183" y="1106142"/>
                  <a:pt x="129928" y="592321"/>
                  <a:pt x="125166" y="492309"/>
                </a:cubicBezTo>
                <a:cubicBezTo>
                  <a:pt x="120404" y="392297"/>
                  <a:pt x="30445" y="705563"/>
                  <a:pt x="55316" y="651059"/>
                </a:cubicBezTo>
                <a:cubicBezTo>
                  <a:pt x="80187" y="596555"/>
                  <a:pt x="283387" y="195976"/>
                  <a:pt x="274391" y="165284"/>
                </a:cubicBezTo>
                <a:cubicBezTo>
                  <a:pt x="265395" y="134592"/>
                  <a:pt x="-21942" y="489134"/>
                  <a:pt x="1341" y="466909"/>
                </a:cubicBezTo>
                <a:cubicBezTo>
                  <a:pt x="24624" y="444684"/>
                  <a:pt x="382870" y="8651"/>
                  <a:pt x="41409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C7B40B30-3230-C783-EDB8-444A32260B61}"/>
              </a:ext>
            </a:extLst>
          </p:cNvPr>
          <p:cNvSpPr/>
          <p:nvPr/>
        </p:nvSpPr>
        <p:spPr>
          <a:xfrm>
            <a:off x="3663578" y="4530605"/>
            <a:ext cx="322963" cy="89612"/>
          </a:xfrm>
          <a:custGeom>
            <a:avLst/>
            <a:gdLst>
              <a:gd name="connsiteX0" fmla="*/ 317872 w 322963"/>
              <a:gd name="connsiteY0" fmla="*/ 76320 h 89612"/>
              <a:gd name="connsiteX1" fmla="*/ 209922 w 322963"/>
              <a:gd name="connsiteY1" fmla="*/ 73145 h 89612"/>
              <a:gd name="connsiteX2" fmla="*/ 117847 w 322963"/>
              <a:gd name="connsiteY2" fmla="*/ 69970 h 89612"/>
              <a:gd name="connsiteX3" fmla="*/ 372 w 322963"/>
              <a:gd name="connsiteY3" fmla="*/ 120 h 89612"/>
              <a:gd name="connsiteX4" fmla="*/ 82922 w 322963"/>
              <a:gd name="connsiteY4" fmla="*/ 54095 h 89612"/>
              <a:gd name="connsiteX5" fmla="*/ 146422 w 322963"/>
              <a:gd name="connsiteY5" fmla="*/ 89020 h 89612"/>
              <a:gd name="connsiteX6" fmla="*/ 9897 w 322963"/>
              <a:gd name="connsiteY6" fmla="*/ 76320 h 89612"/>
              <a:gd name="connsiteX7" fmla="*/ 317872 w 322963"/>
              <a:gd name="connsiteY7" fmla="*/ 76320 h 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963" h="89612">
                <a:moveTo>
                  <a:pt x="317872" y="76320"/>
                </a:moveTo>
                <a:cubicBezTo>
                  <a:pt x="351209" y="75791"/>
                  <a:pt x="209922" y="73145"/>
                  <a:pt x="209922" y="73145"/>
                </a:cubicBezTo>
                <a:cubicBezTo>
                  <a:pt x="176585" y="72087"/>
                  <a:pt x="152772" y="82141"/>
                  <a:pt x="117847" y="69970"/>
                </a:cubicBezTo>
                <a:cubicBezTo>
                  <a:pt x="82922" y="57799"/>
                  <a:pt x="6193" y="2766"/>
                  <a:pt x="372" y="120"/>
                </a:cubicBezTo>
                <a:cubicBezTo>
                  <a:pt x="-5449" y="-2526"/>
                  <a:pt x="58580" y="39278"/>
                  <a:pt x="82922" y="54095"/>
                </a:cubicBezTo>
                <a:cubicBezTo>
                  <a:pt x="107264" y="68912"/>
                  <a:pt x="158593" y="85316"/>
                  <a:pt x="146422" y="89020"/>
                </a:cubicBezTo>
                <a:cubicBezTo>
                  <a:pt x="134251" y="92724"/>
                  <a:pt x="-14445" y="77908"/>
                  <a:pt x="9897" y="76320"/>
                </a:cubicBezTo>
                <a:cubicBezTo>
                  <a:pt x="34239" y="74732"/>
                  <a:pt x="284535" y="76849"/>
                  <a:pt x="317872" y="76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8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5E29FC12-DEB8-2566-A1E2-EE7D58321E68}"/>
              </a:ext>
            </a:extLst>
          </p:cNvPr>
          <p:cNvGrpSpPr/>
          <p:nvPr/>
        </p:nvGrpSpPr>
        <p:grpSpPr>
          <a:xfrm>
            <a:off x="-2592" y="9489"/>
            <a:ext cx="9603792" cy="13112085"/>
            <a:chOff x="-2592" y="2311653"/>
            <a:chExt cx="7917599" cy="10809921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87DFBA9-1CC5-19B4-0B9E-13DE06D4A887}"/>
                </a:ext>
              </a:extLst>
            </p:cNvPr>
            <p:cNvSpPr/>
            <p:nvPr/>
          </p:nvSpPr>
          <p:spPr>
            <a:xfrm>
              <a:off x="5070979" y="4911044"/>
              <a:ext cx="609176" cy="145266"/>
            </a:xfrm>
            <a:custGeom>
              <a:avLst/>
              <a:gdLst>
                <a:gd name="connsiteX0" fmla="*/ 2671 w 609176"/>
                <a:gd name="connsiteY0" fmla="*/ 108631 h 145266"/>
                <a:gd name="connsiteX1" fmla="*/ 332871 w 609176"/>
                <a:gd name="connsiteY1" fmla="*/ 13381 h 145266"/>
                <a:gd name="connsiteX2" fmla="*/ 263021 w 609176"/>
                <a:gd name="connsiteY2" fmla="*/ 45131 h 145266"/>
                <a:gd name="connsiteX3" fmla="*/ 370971 w 609176"/>
                <a:gd name="connsiteY3" fmla="*/ 38781 h 145266"/>
                <a:gd name="connsiteX4" fmla="*/ 513846 w 609176"/>
                <a:gd name="connsiteY4" fmla="*/ 143556 h 145266"/>
                <a:gd name="connsiteX5" fmla="*/ 472571 w 609176"/>
                <a:gd name="connsiteY5" fmla="*/ 105456 h 145266"/>
                <a:gd name="connsiteX6" fmla="*/ 494796 w 609176"/>
                <a:gd name="connsiteY6" fmla="*/ 127681 h 145266"/>
                <a:gd name="connsiteX7" fmla="*/ 551946 w 609176"/>
                <a:gd name="connsiteY7" fmla="*/ 102281 h 145266"/>
                <a:gd name="connsiteX8" fmla="*/ 609096 w 609176"/>
                <a:gd name="connsiteY8" fmla="*/ 19731 h 145266"/>
                <a:gd name="connsiteX9" fmla="*/ 539246 w 609176"/>
                <a:gd name="connsiteY9" fmla="*/ 95931 h 145266"/>
                <a:gd name="connsiteX10" fmla="*/ 472571 w 609176"/>
                <a:gd name="connsiteY10" fmla="*/ 64181 h 145266"/>
                <a:gd name="connsiteX11" fmla="*/ 402721 w 609176"/>
                <a:gd name="connsiteY11" fmla="*/ 681 h 145266"/>
                <a:gd name="connsiteX12" fmla="*/ 234446 w 609176"/>
                <a:gd name="connsiteY12" fmla="*/ 29256 h 145266"/>
                <a:gd name="connsiteX13" fmla="*/ 247146 w 609176"/>
                <a:gd name="connsiteY13" fmla="*/ 7031 h 145266"/>
                <a:gd name="connsiteX14" fmla="*/ 139196 w 609176"/>
                <a:gd name="connsiteY14" fmla="*/ 57831 h 145266"/>
                <a:gd name="connsiteX15" fmla="*/ 174121 w 609176"/>
                <a:gd name="connsiteY15" fmla="*/ 16556 h 145266"/>
                <a:gd name="connsiteX16" fmla="*/ 2671 w 609176"/>
                <a:gd name="connsiteY16" fmla="*/ 108631 h 1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9176" h="145266">
                  <a:moveTo>
                    <a:pt x="2671" y="108631"/>
                  </a:moveTo>
                  <a:cubicBezTo>
                    <a:pt x="29129" y="108102"/>
                    <a:pt x="289479" y="23964"/>
                    <a:pt x="332871" y="13381"/>
                  </a:cubicBezTo>
                  <a:cubicBezTo>
                    <a:pt x="376263" y="2798"/>
                    <a:pt x="256671" y="40898"/>
                    <a:pt x="263021" y="45131"/>
                  </a:cubicBezTo>
                  <a:cubicBezTo>
                    <a:pt x="269371" y="49364"/>
                    <a:pt x="329167" y="22377"/>
                    <a:pt x="370971" y="38781"/>
                  </a:cubicBezTo>
                  <a:cubicBezTo>
                    <a:pt x="412775" y="55185"/>
                    <a:pt x="496913" y="132444"/>
                    <a:pt x="513846" y="143556"/>
                  </a:cubicBezTo>
                  <a:cubicBezTo>
                    <a:pt x="530779" y="154668"/>
                    <a:pt x="475746" y="108102"/>
                    <a:pt x="472571" y="105456"/>
                  </a:cubicBezTo>
                  <a:cubicBezTo>
                    <a:pt x="469396" y="102810"/>
                    <a:pt x="481567" y="128210"/>
                    <a:pt x="494796" y="127681"/>
                  </a:cubicBezTo>
                  <a:cubicBezTo>
                    <a:pt x="508025" y="127152"/>
                    <a:pt x="532896" y="120273"/>
                    <a:pt x="551946" y="102281"/>
                  </a:cubicBezTo>
                  <a:cubicBezTo>
                    <a:pt x="570996" y="84289"/>
                    <a:pt x="611213" y="20789"/>
                    <a:pt x="609096" y="19731"/>
                  </a:cubicBezTo>
                  <a:cubicBezTo>
                    <a:pt x="606979" y="18673"/>
                    <a:pt x="562000" y="88523"/>
                    <a:pt x="539246" y="95931"/>
                  </a:cubicBezTo>
                  <a:cubicBezTo>
                    <a:pt x="516492" y="103339"/>
                    <a:pt x="495325" y="80056"/>
                    <a:pt x="472571" y="64181"/>
                  </a:cubicBezTo>
                  <a:cubicBezTo>
                    <a:pt x="449817" y="48306"/>
                    <a:pt x="442408" y="6502"/>
                    <a:pt x="402721" y="681"/>
                  </a:cubicBezTo>
                  <a:cubicBezTo>
                    <a:pt x="363034" y="-5140"/>
                    <a:pt x="260375" y="28198"/>
                    <a:pt x="234446" y="29256"/>
                  </a:cubicBezTo>
                  <a:cubicBezTo>
                    <a:pt x="208517" y="30314"/>
                    <a:pt x="263021" y="2269"/>
                    <a:pt x="247146" y="7031"/>
                  </a:cubicBezTo>
                  <a:cubicBezTo>
                    <a:pt x="231271" y="11793"/>
                    <a:pt x="151367" y="56244"/>
                    <a:pt x="139196" y="57831"/>
                  </a:cubicBezTo>
                  <a:cubicBezTo>
                    <a:pt x="127025" y="59418"/>
                    <a:pt x="193700" y="10206"/>
                    <a:pt x="174121" y="16556"/>
                  </a:cubicBezTo>
                  <a:cubicBezTo>
                    <a:pt x="154542" y="22906"/>
                    <a:pt x="-23787" y="109160"/>
                    <a:pt x="2671" y="108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72D6372D-BF73-0EEA-4820-B92B36CC37A4}"/>
                </a:ext>
              </a:extLst>
            </p:cNvPr>
            <p:cNvSpPr/>
            <p:nvPr/>
          </p:nvSpPr>
          <p:spPr>
            <a:xfrm>
              <a:off x="5141756" y="4762498"/>
              <a:ext cx="498321" cy="260449"/>
            </a:xfrm>
            <a:custGeom>
              <a:avLst/>
              <a:gdLst>
                <a:gd name="connsiteX0" fmla="*/ 420844 w 498321"/>
                <a:gd name="connsiteY0" fmla="*/ 260352 h 260449"/>
                <a:gd name="connsiteX1" fmla="*/ 484344 w 498321"/>
                <a:gd name="connsiteY1" fmla="*/ 161927 h 260449"/>
                <a:gd name="connsiteX2" fmla="*/ 497044 w 498321"/>
                <a:gd name="connsiteY2" fmla="*/ 98427 h 260449"/>
                <a:gd name="connsiteX3" fmla="*/ 490694 w 498321"/>
                <a:gd name="connsiteY3" fmla="*/ 158752 h 260449"/>
                <a:gd name="connsiteX4" fmla="*/ 433544 w 498321"/>
                <a:gd name="connsiteY4" fmla="*/ 171452 h 260449"/>
                <a:gd name="connsiteX5" fmla="*/ 465294 w 498321"/>
                <a:gd name="connsiteY5" fmla="*/ 76202 h 260449"/>
                <a:gd name="connsiteX6" fmla="*/ 417669 w 498321"/>
                <a:gd name="connsiteY6" fmla="*/ 155577 h 260449"/>
                <a:gd name="connsiteX7" fmla="*/ 414494 w 498321"/>
                <a:gd name="connsiteY7" fmla="*/ 76202 h 260449"/>
                <a:gd name="connsiteX8" fmla="*/ 382744 w 498321"/>
                <a:gd name="connsiteY8" fmla="*/ 158752 h 260449"/>
                <a:gd name="connsiteX9" fmla="*/ 350994 w 498321"/>
                <a:gd name="connsiteY9" fmla="*/ 34927 h 260449"/>
                <a:gd name="connsiteX10" fmla="*/ 347819 w 498321"/>
                <a:gd name="connsiteY10" fmla="*/ 155577 h 260449"/>
                <a:gd name="connsiteX11" fmla="*/ 303369 w 498321"/>
                <a:gd name="connsiteY11" fmla="*/ 107952 h 260449"/>
                <a:gd name="connsiteX12" fmla="*/ 306544 w 498321"/>
                <a:gd name="connsiteY12" fmla="*/ 2 h 260449"/>
                <a:gd name="connsiteX13" fmla="*/ 319244 w 498321"/>
                <a:gd name="connsiteY13" fmla="*/ 111127 h 260449"/>
                <a:gd name="connsiteX14" fmla="*/ 268444 w 498321"/>
                <a:gd name="connsiteY14" fmla="*/ 111127 h 260449"/>
                <a:gd name="connsiteX15" fmla="*/ 1744 w 498321"/>
                <a:gd name="connsiteY15" fmla="*/ 190502 h 260449"/>
                <a:gd name="connsiteX16" fmla="*/ 160494 w 498321"/>
                <a:gd name="connsiteY16" fmla="*/ 123827 h 260449"/>
                <a:gd name="connsiteX17" fmla="*/ 306544 w 498321"/>
                <a:gd name="connsiteY17" fmla="*/ 149227 h 260449"/>
                <a:gd name="connsiteX18" fmla="*/ 376394 w 498321"/>
                <a:gd name="connsiteY18" fmla="*/ 209552 h 260449"/>
                <a:gd name="connsiteX19" fmla="*/ 360519 w 498321"/>
                <a:gd name="connsiteY19" fmla="*/ 180977 h 260449"/>
                <a:gd name="connsiteX20" fmla="*/ 420844 w 498321"/>
                <a:gd name="connsiteY20" fmla="*/ 260352 h 26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8321" h="260449">
                  <a:moveTo>
                    <a:pt x="420844" y="260352"/>
                  </a:moveTo>
                  <a:cubicBezTo>
                    <a:pt x="441482" y="257177"/>
                    <a:pt x="471644" y="188914"/>
                    <a:pt x="484344" y="161927"/>
                  </a:cubicBezTo>
                  <a:cubicBezTo>
                    <a:pt x="497044" y="134940"/>
                    <a:pt x="495986" y="98956"/>
                    <a:pt x="497044" y="98427"/>
                  </a:cubicBezTo>
                  <a:cubicBezTo>
                    <a:pt x="498102" y="97898"/>
                    <a:pt x="501277" y="146581"/>
                    <a:pt x="490694" y="158752"/>
                  </a:cubicBezTo>
                  <a:cubicBezTo>
                    <a:pt x="480111" y="170923"/>
                    <a:pt x="437777" y="185210"/>
                    <a:pt x="433544" y="171452"/>
                  </a:cubicBezTo>
                  <a:cubicBezTo>
                    <a:pt x="429311" y="157694"/>
                    <a:pt x="467940" y="78848"/>
                    <a:pt x="465294" y="76202"/>
                  </a:cubicBezTo>
                  <a:cubicBezTo>
                    <a:pt x="462648" y="73556"/>
                    <a:pt x="426136" y="155577"/>
                    <a:pt x="417669" y="155577"/>
                  </a:cubicBezTo>
                  <a:cubicBezTo>
                    <a:pt x="409202" y="155577"/>
                    <a:pt x="420315" y="75673"/>
                    <a:pt x="414494" y="76202"/>
                  </a:cubicBezTo>
                  <a:cubicBezTo>
                    <a:pt x="408673" y="76731"/>
                    <a:pt x="393327" y="165631"/>
                    <a:pt x="382744" y="158752"/>
                  </a:cubicBezTo>
                  <a:cubicBezTo>
                    <a:pt x="372161" y="151873"/>
                    <a:pt x="356815" y="35456"/>
                    <a:pt x="350994" y="34927"/>
                  </a:cubicBezTo>
                  <a:cubicBezTo>
                    <a:pt x="345173" y="34398"/>
                    <a:pt x="355756" y="143406"/>
                    <a:pt x="347819" y="155577"/>
                  </a:cubicBezTo>
                  <a:cubicBezTo>
                    <a:pt x="339882" y="167748"/>
                    <a:pt x="310248" y="133881"/>
                    <a:pt x="303369" y="107952"/>
                  </a:cubicBezTo>
                  <a:cubicBezTo>
                    <a:pt x="296490" y="82023"/>
                    <a:pt x="303898" y="-527"/>
                    <a:pt x="306544" y="2"/>
                  </a:cubicBezTo>
                  <a:cubicBezTo>
                    <a:pt x="309190" y="531"/>
                    <a:pt x="325594" y="92606"/>
                    <a:pt x="319244" y="111127"/>
                  </a:cubicBezTo>
                  <a:cubicBezTo>
                    <a:pt x="312894" y="129648"/>
                    <a:pt x="321361" y="97898"/>
                    <a:pt x="268444" y="111127"/>
                  </a:cubicBezTo>
                  <a:cubicBezTo>
                    <a:pt x="215527" y="124356"/>
                    <a:pt x="19736" y="188385"/>
                    <a:pt x="1744" y="190502"/>
                  </a:cubicBezTo>
                  <a:cubicBezTo>
                    <a:pt x="-16248" y="192619"/>
                    <a:pt x="109694" y="130706"/>
                    <a:pt x="160494" y="123827"/>
                  </a:cubicBezTo>
                  <a:cubicBezTo>
                    <a:pt x="211294" y="116948"/>
                    <a:pt x="270561" y="134940"/>
                    <a:pt x="306544" y="149227"/>
                  </a:cubicBezTo>
                  <a:cubicBezTo>
                    <a:pt x="342527" y="163514"/>
                    <a:pt x="376394" y="209552"/>
                    <a:pt x="376394" y="209552"/>
                  </a:cubicBezTo>
                  <a:cubicBezTo>
                    <a:pt x="385390" y="214844"/>
                    <a:pt x="350465" y="174098"/>
                    <a:pt x="360519" y="180977"/>
                  </a:cubicBezTo>
                  <a:cubicBezTo>
                    <a:pt x="370573" y="187856"/>
                    <a:pt x="400206" y="263527"/>
                    <a:pt x="420844" y="260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7AD08180-0186-3684-D516-51482F7A1021}"/>
                </a:ext>
              </a:extLst>
            </p:cNvPr>
            <p:cNvSpPr/>
            <p:nvPr/>
          </p:nvSpPr>
          <p:spPr>
            <a:xfrm>
              <a:off x="5090040" y="4825832"/>
              <a:ext cx="539288" cy="134017"/>
            </a:xfrm>
            <a:custGeom>
              <a:avLst/>
              <a:gdLst>
                <a:gd name="connsiteX0" fmla="*/ 2660 w 539288"/>
                <a:gd name="connsiteY0" fmla="*/ 133518 h 134017"/>
                <a:gd name="connsiteX1" fmla="*/ 291585 w 539288"/>
                <a:gd name="connsiteY1" fmla="*/ 19218 h 134017"/>
                <a:gd name="connsiteX2" fmla="*/ 199510 w 539288"/>
                <a:gd name="connsiteY2" fmla="*/ 38268 h 134017"/>
                <a:gd name="connsiteX3" fmla="*/ 320160 w 539288"/>
                <a:gd name="connsiteY3" fmla="*/ 12868 h 134017"/>
                <a:gd name="connsiteX4" fmla="*/ 415410 w 539288"/>
                <a:gd name="connsiteY4" fmla="*/ 35093 h 134017"/>
                <a:gd name="connsiteX5" fmla="*/ 390010 w 539288"/>
                <a:gd name="connsiteY5" fmla="*/ 19218 h 134017"/>
                <a:gd name="connsiteX6" fmla="*/ 539235 w 539288"/>
                <a:gd name="connsiteY6" fmla="*/ 89068 h 134017"/>
                <a:gd name="connsiteX7" fmla="*/ 405885 w 539288"/>
                <a:gd name="connsiteY7" fmla="*/ 25568 h 134017"/>
                <a:gd name="connsiteX8" fmla="*/ 304285 w 539288"/>
                <a:gd name="connsiteY8" fmla="*/ 12868 h 134017"/>
                <a:gd name="connsiteX9" fmla="*/ 164585 w 539288"/>
                <a:gd name="connsiteY9" fmla="*/ 168 h 134017"/>
                <a:gd name="connsiteX10" fmla="*/ 212210 w 539288"/>
                <a:gd name="connsiteY10" fmla="*/ 22393 h 134017"/>
                <a:gd name="connsiteX11" fmla="*/ 158235 w 539288"/>
                <a:gd name="connsiteY11" fmla="*/ 57318 h 134017"/>
                <a:gd name="connsiteX12" fmla="*/ 91560 w 539288"/>
                <a:gd name="connsiteY12" fmla="*/ 50968 h 134017"/>
                <a:gd name="connsiteX13" fmla="*/ 145535 w 539288"/>
                <a:gd name="connsiteY13" fmla="*/ 60493 h 134017"/>
                <a:gd name="connsiteX14" fmla="*/ 2660 w 539288"/>
                <a:gd name="connsiteY14" fmla="*/ 133518 h 13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9288" h="134017">
                  <a:moveTo>
                    <a:pt x="2660" y="133518"/>
                  </a:moveTo>
                  <a:cubicBezTo>
                    <a:pt x="27002" y="126639"/>
                    <a:pt x="258777" y="35093"/>
                    <a:pt x="291585" y="19218"/>
                  </a:cubicBezTo>
                  <a:cubicBezTo>
                    <a:pt x="324393" y="3343"/>
                    <a:pt x="194748" y="39326"/>
                    <a:pt x="199510" y="38268"/>
                  </a:cubicBezTo>
                  <a:cubicBezTo>
                    <a:pt x="204272" y="37210"/>
                    <a:pt x="284177" y="13397"/>
                    <a:pt x="320160" y="12868"/>
                  </a:cubicBezTo>
                  <a:cubicBezTo>
                    <a:pt x="356143" y="12339"/>
                    <a:pt x="403768" y="34035"/>
                    <a:pt x="415410" y="35093"/>
                  </a:cubicBezTo>
                  <a:cubicBezTo>
                    <a:pt x="427052" y="36151"/>
                    <a:pt x="369373" y="10222"/>
                    <a:pt x="390010" y="19218"/>
                  </a:cubicBezTo>
                  <a:cubicBezTo>
                    <a:pt x="410648" y="28214"/>
                    <a:pt x="536589" y="88010"/>
                    <a:pt x="539235" y="89068"/>
                  </a:cubicBezTo>
                  <a:cubicBezTo>
                    <a:pt x="541881" y="90126"/>
                    <a:pt x="445043" y="38268"/>
                    <a:pt x="405885" y="25568"/>
                  </a:cubicBezTo>
                  <a:cubicBezTo>
                    <a:pt x="366727" y="12868"/>
                    <a:pt x="344502" y="17101"/>
                    <a:pt x="304285" y="12868"/>
                  </a:cubicBezTo>
                  <a:cubicBezTo>
                    <a:pt x="264068" y="8635"/>
                    <a:pt x="179931" y="-1420"/>
                    <a:pt x="164585" y="168"/>
                  </a:cubicBezTo>
                  <a:cubicBezTo>
                    <a:pt x="149239" y="1755"/>
                    <a:pt x="213268" y="12868"/>
                    <a:pt x="212210" y="22393"/>
                  </a:cubicBezTo>
                  <a:cubicBezTo>
                    <a:pt x="211152" y="31918"/>
                    <a:pt x="178343" y="52556"/>
                    <a:pt x="158235" y="57318"/>
                  </a:cubicBezTo>
                  <a:cubicBezTo>
                    <a:pt x="138127" y="62080"/>
                    <a:pt x="93677" y="50439"/>
                    <a:pt x="91560" y="50968"/>
                  </a:cubicBezTo>
                  <a:cubicBezTo>
                    <a:pt x="89443" y="51497"/>
                    <a:pt x="162468" y="46735"/>
                    <a:pt x="145535" y="60493"/>
                  </a:cubicBezTo>
                  <a:cubicBezTo>
                    <a:pt x="128602" y="74251"/>
                    <a:pt x="-21682" y="140397"/>
                    <a:pt x="2660" y="133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50FF170-B48A-CF78-45A2-0A89C0980096}"/>
                </a:ext>
              </a:extLst>
            </p:cNvPr>
            <p:cNvSpPr/>
            <p:nvPr/>
          </p:nvSpPr>
          <p:spPr>
            <a:xfrm>
              <a:off x="5055944" y="4977900"/>
              <a:ext cx="573920" cy="214008"/>
            </a:xfrm>
            <a:custGeom>
              <a:avLst/>
              <a:gdLst>
                <a:gd name="connsiteX0" fmla="*/ 455856 w 573920"/>
                <a:gd name="connsiteY0" fmla="*/ 500 h 214008"/>
                <a:gd name="connsiteX1" fmla="*/ 490781 w 573920"/>
                <a:gd name="connsiteY1" fmla="*/ 48125 h 214008"/>
                <a:gd name="connsiteX2" fmla="*/ 519356 w 573920"/>
                <a:gd name="connsiteY2" fmla="*/ 89400 h 214008"/>
                <a:gd name="connsiteX3" fmla="*/ 560631 w 573920"/>
                <a:gd name="connsiteY3" fmla="*/ 44950 h 214008"/>
                <a:gd name="connsiteX4" fmla="*/ 522531 w 573920"/>
                <a:gd name="connsiteY4" fmla="*/ 86225 h 214008"/>
                <a:gd name="connsiteX5" fmla="*/ 573331 w 573920"/>
                <a:gd name="connsiteY5" fmla="*/ 102100 h 214008"/>
                <a:gd name="connsiteX6" fmla="*/ 481256 w 573920"/>
                <a:gd name="connsiteY6" fmla="*/ 111625 h 214008"/>
                <a:gd name="connsiteX7" fmla="*/ 513006 w 573920"/>
                <a:gd name="connsiteY7" fmla="*/ 213225 h 214008"/>
                <a:gd name="connsiteX8" fmla="*/ 462206 w 573920"/>
                <a:gd name="connsiteY8" fmla="*/ 156075 h 214008"/>
                <a:gd name="connsiteX9" fmla="*/ 386006 w 573920"/>
                <a:gd name="connsiteY9" fmla="*/ 108450 h 214008"/>
                <a:gd name="connsiteX10" fmla="*/ 401881 w 573920"/>
                <a:gd name="connsiteY10" fmla="*/ 152900 h 214008"/>
                <a:gd name="connsiteX11" fmla="*/ 382831 w 573920"/>
                <a:gd name="connsiteY11" fmla="*/ 105275 h 214008"/>
                <a:gd name="connsiteX12" fmla="*/ 344731 w 573920"/>
                <a:gd name="connsiteY12" fmla="*/ 184650 h 214008"/>
                <a:gd name="connsiteX13" fmla="*/ 306631 w 573920"/>
                <a:gd name="connsiteY13" fmla="*/ 108450 h 214008"/>
                <a:gd name="connsiteX14" fmla="*/ 303456 w 573920"/>
                <a:gd name="connsiteY14" fmla="*/ 146550 h 214008"/>
                <a:gd name="connsiteX15" fmla="*/ 259006 w 573920"/>
                <a:gd name="connsiteY15" fmla="*/ 89400 h 214008"/>
                <a:gd name="connsiteX16" fmla="*/ 160581 w 573920"/>
                <a:gd name="connsiteY16" fmla="*/ 143375 h 214008"/>
                <a:gd name="connsiteX17" fmla="*/ 90731 w 573920"/>
                <a:gd name="connsiteY17" fmla="*/ 162425 h 214008"/>
                <a:gd name="connsiteX18" fmla="*/ 239956 w 573920"/>
                <a:gd name="connsiteY18" fmla="*/ 92575 h 214008"/>
                <a:gd name="connsiteX19" fmla="*/ 147881 w 573920"/>
                <a:gd name="connsiteY19" fmla="*/ 73525 h 214008"/>
                <a:gd name="connsiteX20" fmla="*/ 43106 w 573920"/>
                <a:gd name="connsiteY20" fmla="*/ 137025 h 214008"/>
                <a:gd name="connsiteX21" fmla="*/ 135181 w 573920"/>
                <a:gd name="connsiteY21" fmla="*/ 70350 h 214008"/>
                <a:gd name="connsiteX22" fmla="*/ 185981 w 573920"/>
                <a:gd name="connsiteY22" fmla="*/ 44950 h 214008"/>
                <a:gd name="connsiteX23" fmla="*/ 71681 w 573920"/>
                <a:gd name="connsiteY23" fmla="*/ 54475 h 214008"/>
                <a:gd name="connsiteX24" fmla="*/ 1831 w 573920"/>
                <a:gd name="connsiteY24" fmla="*/ 79875 h 214008"/>
                <a:gd name="connsiteX25" fmla="*/ 144706 w 573920"/>
                <a:gd name="connsiteY25" fmla="*/ 38600 h 214008"/>
                <a:gd name="connsiteX26" fmla="*/ 319331 w 573920"/>
                <a:gd name="connsiteY26" fmla="*/ 92575 h 214008"/>
                <a:gd name="connsiteX27" fmla="*/ 414581 w 573920"/>
                <a:gd name="connsiteY27" fmla="*/ 108450 h 214008"/>
                <a:gd name="connsiteX28" fmla="*/ 500306 w 573920"/>
                <a:gd name="connsiteY28" fmla="*/ 108450 h 214008"/>
                <a:gd name="connsiteX29" fmla="*/ 538406 w 573920"/>
                <a:gd name="connsiteY29" fmla="*/ 79875 h 214008"/>
                <a:gd name="connsiteX30" fmla="*/ 455856 w 573920"/>
                <a:gd name="connsiteY30" fmla="*/ 500 h 2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3920" h="214008">
                  <a:moveTo>
                    <a:pt x="455856" y="500"/>
                  </a:moveTo>
                  <a:cubicBezTo>
                    <a:pt x="447919" y="-4792"/>
                    <a:pt x="480198" y="33308"/>
                    <a:pt x="490781" y="48125"/>
                  </a:cubicBezTo>
                  <a:cubicBezTo>
                    <a:pt x="501364" y="62942"/>
                    <a:pt x="507714" y="89929"/>
                    <a:pt x="519356" y="89400"/>
                  </a:cubicBezTo>
                  <a:cubicBezTo>
                    <a:pt x="530998" y="88871"/>
                    <a:pt x="560102" y="45479"/>
                    <a:pt x="560631" y="44950"/>
                  </a:cubicBezTo>
                  <a:cubicBezTo>
                    <a:pt x="561160" y="44421"/>
                    <a:pt x="520414" y="76700"/>
                    <a:pt x="522531" y="86225"/>
                  </a:cubicBezTo>
                  <a:cubicBezTo>
                    <a:pt x="524648" y="95750"/>
                    <a:pt x="580210" y="97867"/>
                    <a:pt x="573331" y="102100"/>
                  </a:cubicBezTo>
                  <a:cubicBezTo>
                    <a:pt x="566452" y="106333"/>
                    <a:pt x="491310" y="93104"/>
                    <a:pt x="481256" y="111625"/>
                  </a:cubicBezTo>
                  <a:cubicBezTo>
                    <a:pt x="471202" y="130146"/>
                    <a:pt x="516181" y="205817"/>
                    <a:pt x="513006" y="213225"/>
                  </a:cubicBezTo>
                  <a:cubicBezTo>
                    <a:pt x="509831" y="220633"/>
                    <a:pt x="483373" y="173537"/>
                    <a:pt x="462206" y="156075"/>
                  </a:cubicBezTo>
                  <a:cubicBezTo>
                    <a:pt x="441039" y="138613"/>
                    <a:pt x="396060" y="108979"/>
                    <a:pt x="386006" y="108450"/>
                  </a:cubicBezTo>
                  <a:cubicBezTo>
                    <a:pt x="375952" y="107921"/>
                    <a:pt x="402410" y="153429"/>
                    <a:pt x="401881" y="152900"/>
                  </a:cubicBezTo>
                  <a:cubicBezTo>
                    <a:pt x="401352" y="152371"/>
                    <a:pt x="392356" y="99983"/>
                    <a:pt x="382831" y="105275"/>
                  </a:cubicBezTo>
                  <a:cubicBezTo>
                    <a:pt x="373306" y="110567"/>
                    <a:pt x="357431" y="184121"/>
                    <a:pt x="344731" y="184650"/>
                  </a:cubicBezTo>
                  <a:cubicBezTo>
                    <a:pt x="332031" y="185179"/>
                    <a:pt x="313510" y="114800"/>
                    <a:pt x="306631" y="108450"/>
                  </a:cubicBezTo>
                  <a:cubicBezTo>
                    <a:pt x="299752" y="102100"/>
                    <a:pt x="311394" y="149725"/>
                    <a:pt x="303456" y="146550"/>
                  </a:cubicBezTo>
                  <a:cubicBezTo>
                    <a:pt x="295518" y="143375"/>
                    <a:pt x="282818" y="89929"/>
                    <a:pt x="259006" y="89400"/>
                  </a:cubicBezTo>
                  <a:cubicBezTo>
                    <a:pt x="235194" y="88871"/>
                    <a:pt x="188627" y="131204"/>
                    <a:pt x="160581" y="143375"/>
                  </a:cubicBezTo>
                  <a:cubicBezTo>
                    <a:pt x="132535" y="155546"/>
                    <a:pt x="77502" y="170892"/>
                    <a:pt x="90731" y="162425"/>
                  </a:cubicBezTo>
                  <a:cubicBezTo>
                    <a:pt x="103960" y="153958"/>
                    <a:pt x="230431" y="107392"/>
                    <a:pt x="239956" y="92575"/>
                  </a:cubicBezTo>
                  <a:cubicBezTo>
                    <a:pt x="249481" y="77758"/>
                    <a:pt x="180689" y="66117"/>
                    <a:pt x="147881" y="73525"/>
                  </a:cubicBezTo>
                  <a:cubicBezTo>
                    <a:pt x="115073" y="80933"/>
                    <a:pt x="45223" y="137554"/>
                    <a:pt x="43106" y="137025"/>
                  </a:cubicBezTo>
                  <a:cubicBezTo>
                    <a:pt x="40989" y="136496"/>
                    <a:pt x="111369" y="85696"/>
                    <a:pt x="135181" y="70350"/>
                  </a:cubicBezTo>
                  <a:cubicBezTo>
                    <a:pt x="158993" y="55004"/>
                    <a:pt x="196564" y="47596"/>
                    <a:pt x="185981" y="44950"/>
                  </a:cubicBezTo>
                  <a:cubicBezTo>
                    <a:pt x="175398" y="42304"/>
                    <a:pt x="102373" y="48654"/>
                    <a:pt x="71681" y="54475"/>
                  </a:cubicBezTo>
                  <a:cubicBezTo>
                    <a:pt x="40989" y="60296"/>
                    <a:pt x="-10340" y="82521"/>
                    <a:pt x="1831" y="79875"/>
                  </a:cubicBezTo>
                  <a:cubicBezTo>
                    <a:pt x="14002" y="77229"/>
                    <a:pt x="91789" y="36483"/>
                    <a:pt x="144706" y="38600"/>
                  </a:cubicBezTo>
                  <a:cubicBezTo>
                    <a:pt x="197623" y="40717"/>
                    <a:pt x="274352" y="80933"/>
                    <a:pt x="319331" y="92575"/>
                  </a:cubicBezTo>
                  <a:cubicBezTo>
                    <a:pt x="364310" y="104217"/>
                    <a:pt x="384419" y="105804"/>
                    <a:pt x="414581" y="108450"/>
                  </a:cubicBezTo>
                  <a:cubicBezTo>
                    <a:pt x="444743" y="111096"/>
                    <a:pt x="479669" y="113212"/>
                    <a:pt x="500306" y="108450"/>
                  </a:cubicBezTo>
                  <a:cubicBezTo>
                    <a:pt x="520943" y="103688"/>
                    <a:pt x="541052" y="94162"/>
                    <a:pt x="538406" y="79875"/>
                  </a:cubicBezTo>
                  <a:cubicBezTo>
                    <a:pt x="535760" y="65588"/>
                    <a:pt x="463793" y="5792"/>
                    <a:pt x="455856" y="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06B77B4-5576-008A-20FB-F53E746DCF95}"/>
                </a:ext>
              </a:extLst>
            </p:cNvPr>
            <p:cNvSpPr/>
            <p:nvPr/>
          </p:nvSpPr>
          <p:spPr>
            <a:xfrm>
              <a:off x="5083175" y="4971835"/>
              <a:ext cx="466334" cy="98843"/>
            </a:xfrm>
            <a:custGeom>
              <a:avLst/>
              <a:gdLst>
                <a:gd name="connsiteX0" fmla="*/ 0 w 466334"/>
                <a:gd name="connsiteY0" fmla="*/ 35140 h 98843"/>
                <a:gd name="connsiteX1" fmla="*/ 168275 w 466334"/>
                <a:gd name="connsiteY1" fmla="*/ 38315 h 98843"/>
                <a:gd name="connsiteX2" fmla="*/ 269875 w 466334"/>
                <a:gd name="connsiteY2" fmla="*/ 79590 h 98843"/>
                <a:gd name="connsiteX3" fmla="*/ 396875 w 466334"/>
                <a:gd name="connsiteY3" fmla="*/ 82765 h 98843"/>
                <a:gd name="connsiteX4" fmla="*/ 415925 w 466334"/>
                <a:gd name="connsiteY4" fmla="*/ 79590 h 98843"/>
                <a:gd name="connsiteX5" fmla="*/ 419100 w 466334"/>
                <a:gd name="connsiteY5" fmla="*/ 215 h 98843"/>
                <a:gd name="connsiteX6" fmla="*/ 425450 w 466334"/>
                <a:gd name="connsiteY6" fmla="*/ 57365 h 98843"/>
                <a:gd name="connsiteX7" fmla="*/ 463550 w 466334"/>
                <a:gd name="connsiteY7" fmla="*/ 95465 h 98843"/>
                <a:gd name="connsiteX8" fmla="*/ 339725 w 466334"/>
                <a:gd name="connsiteY8" fmla="*/ 92290 h 98843"/>
                <a:gd name="connsiteX9" fmla="*/ 203200 w 466334"/>
                <a:gd name="connsiteY9" fmla="*/ 54190 h 98843"/>
                <a:gd name="connsiteX10" fmla="*/ 127000 w 466334"/>
                <a:gd name="connsiteY10" fmla="*/ 54190 h 98843"/>
                <a:gd name="connsiteX11" fmla="*/ 0 w 466334"/>
                <a:gd name="connsiteY11" fmla="*/ 35140 h 9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334" h="98843">
                  <a:moveTo>
                    <a:pt x="0" y="35140"/>
                  </a:moveTo>
                  <a:cubicBezTo>
                    <a:pt x="61648" y="33023"/>
                    <a:pt x="123296" y="30907"/>
                    <a:pt x="168275" y="38315"/>
                  </a:cubicBezTo>
                  <a:cubicBezTo>
                    <a:pt x="213254" y="45723"/>
                    <a:pt x="231775" y="72182"/>
                    <a:pt x="269875" y="79590"/>
                  </a:cubicBezTo>
                  <a:cubicBezTo>
                    <a:pt x="307975" y="86998"/>
                    <a:pt x="372533" y="82765"/>
                    <a:pt x="396875" y="82765"/>
                  </a:cubicBezTo>
                  <a:cubicBezTo>
                    <a:pt x="421217" y="82765"/>
                    <a:pt x="412221" y="93348"/>
                    <a:pt x="415925" y="79590"/>
                  </a:cubicBezTo>
                  <a:cubicBezTo>
                    <a:pt x="419629" y="65832"/>
                    <a:pt x="417513" y="3919"/>
                    <a:pt x="419100" y="215"/>
                  </a:cubicBezTo>
                  <a:cubicBezTo>
                    <a:pt x="420687" y="-3489"/>
                    <a:pt x="418042" y="41490"/>
                    <a:pt x="425450" y="57365"/>
                  </a:cubicBezTo>
                  <a:cubicBezTo>
                    <a:pt x="432858" y="73240"/>
                    <a:pt x="477837" y="89644"/>
                    <a:pt x="463550" y="95465"/>
                  </a:cubicBezTo>
                  <a:cubicBezTo>
                    <a:pt x="449263" y="101286"/>
                    <a:pt x="383117" y="99169"/>
                    <a:pt x="339725" y="92290"/>
                  </a:cubicBezTo>
                  <a:cubicBezTo>
                    <a:pt x="296333" y="85411"/>
                    <a:pt x="238654" y="60540"/>
                    <a:pt x="203200" y="54190"/>
                  </a:cubicBezTo>
                  <a:cubicBezTo>
                    <a:pt x="167746" y="47840"/>
                    <a:pt x="127000" y="54190"/>
                    <a:pt x="127000" y="54190"/>
                  </a:cubicBezTo>
                  <a:lnTo>
                    <a:pt x="0" y="351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F3740BD3-CE16-7E94-76C5-6B04F31265CF}"/>
                </a:ext>
              </a:extLst>
            </p:cNvPr>
            <p:cNvSpPr/>
            <p:nvPr/>
          </p:nvSpPr>
          <p:spPr>
            <a:xfrm>
              <a:off x="5170657" y="4870371"/>
              <a:ext cx="372524" cy="99527"/>
            </a:xfrm>
            <a:custGeom>
              <a:avLst/>
              <a:gdLst>
                <a:gd name="connsiteX0" fmla="*/ 4593 w 372524"/>
                <a:gd name="connsiteY0" fmla="*/ 98504 h 99527"/>
                <a:gd name="connsiteX1" fmla="*/ 214143 w 372524"/>
                <a:gd name="connsiteY1" fmla="*/ 44529 h 99527"/>
                <a:gd name="connsiteX2" fmla="*/ 369718 w 372524"/>
                <a:gd name="connsiteY2" fmla="*/ 44529 h 99527"/>
                <a:gd name="connsiteX3" fmla="*/ 299868 w 372524"/>
                <a:gd name="connsiteY3" fmla="*/ 28654 h 99527"/>
                <a:gd name="connsiteX4" fmla="*/ 122068 w 372524"/>
                <a:gd name="connsiteY4" fmla="*/ 79 h 99527"/>
                <a:gd name="connsiteX5" fmla="*/ 150643 w 372524"/>
                <a:gd name="connsiteY5" fmla="*/ 38179 h 99527"/>
                <a:gd name="connsiteX6" fmla="*/ 77618 w 372524"/>
                <a:gd name="connsiteY6" fmla="*/ 76279 h 99527"/>
                <a:gd name="connsiteX7" fmla="*/ 4593 w 372524"/>
                <a:gd name="connsiteY7" fmla="*/ 98504 h 9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524" h="99527">
                  <a:moveTo>
                    <a:pt x="4593" y="98504"/>
                  </a:moveTo>
                  <a:cubicBezTo>
                    <a:pt x="27347" y="93212"/>
                    <a:pt x="153289" y="53525"/>
                    <a:pt x="214143" y="44529"/>
                  </a:cubicBezTo>
                  <a:cubicBezTo>
                    <a:pt x="274997" y="35533"/>
                    <a:pt x="355431" y="47175"/>
                    <a:pt x="369718" y="44529"/>
                  </a:cubicBezTo>
                  <a:cubicBezTo>
                    <a:pt x="384005" y="41883"/>
                    <a:pt x="341143" y="36062"/>
                    <a:pt x="299868" y="28654"/>
                  </a:cubicBezTo>
                  <a:cubicBezTo>
                    <a:pt x="258593" y="21246"/>
                    <a:pt x="146939" y="-1509"/>
                    <a:pt x="122068" y="79"/>
                  </a:cubicBezTo>
                  <a:cubicBezTo>
                    <a:pt x="97197" y="1666"/>
                    <a:pt x="158051" y="25479"/>
                    <a:pt x="150643" y="38179"/>
                  </a:cubicBezTo>
                  <a:cubicBezTo>
                    <a:pt x="143235" y="50879"/>
                    <a:pt x="105664" y="65166"/>
                    <a:pt x="77618" y="76279"/>
                  </a:cubicBezTo>
                  <a:cubicBezTo>
                    <a:pt x="49572" y="87391"/>
                    <a:pt x="-18161" y="103796"/>
                    <a:pt x="4593" y="98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DF884F20-3DDB-D935-64C0-0EFE736C5209}"/>
                </a:ext>
              </a:extLst>
            </p:cNvPr>
            <p:cNvSpPr/>
            <p:nvPr/>
          </p:nvSpPr>
          <p:spPr>
            <a:xfrm>
              <a:off x="5230769" y="4899586"/>
              <a:ext cx="235390" cy="164606"/>
            </a:xfrm>
            <a:custGeom>
              <a:avLst/>
              <a:gdLst>
                <a:gd name="connsiteX0" fmla="*/ 192131 w 235390"/>
                <a:gd name="connsiteY0" fmla="*/ 12139 h 164606"/>
                <a:gd name="connsiteX1" fmla="*/ 230231 w 235390"/>
                <a:gd name="connsiteY1" fmla="*/ 88339 h 164606"/>
                <a:gd name="connsiteX2" fmla="*/ 227056 w 235390"/>
                <a:gd name="connsiteY2" fmla="*/ 135964 h 164606"/>
                <a:gd name="connsiteX3" fmla="*/ 157206 w 235390"/>
                <a:gd name="connsiteY3" fmla="*/ 164539 h 164606"/>
                <a:gd name="connsiteX4" fmla="*/ 46081 w 235390"/>
                <a:gd name="connsiteY4" fmla="*/ 142314 h 164606"/>
                <a:gd name="connsiteX5" fmla="*/ 1631 w 235390"/>
                <a:gd name="connsiteY5" fmla="*/ 94689 h 164606"/>
                <a:gd name="connsiteX6" fmla="*/ 14331 w 235390"/>
                <a:gd name="connsiteY6" fmla="*/ 56589 h 164606"/>
                <a:gd name="connsiteX7" fmla="*/ 58781 w 235390"/>
                <a:gd name="connsiteY7" fmla="*/ 28014 h 164606"/>
                <a:gd name="connsiteX8" fmla="*/ 119106 w 235390"/>
                <a:gd name="connsiteY8" fmla="*/ 2614 h 164606"/>
                <a:gd name="connsiteX9" fmla="*/ 192131 w 235390"/>
                <a:gd name="connsiteY9" fmla="*/ 12139 h 1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90" h="164606">
                  <a:moveTo>
                    <a:pt x="192131" y="12139"/>
                  </a:moveTo>
                  <a:cubicBezTo>
                    <a:pt x="210652" y="26426"/>
                    <a:pt x="224410" y="67702"/>
                    <a:pt x="230231" y="88339"/>
                  </a:cubicBezTo>
                  <a:cubicBezTo>
                    <a:pt x="236052" y="108976"/>
                    <a:pt x="239227" y="123264"/>
                    <a:pt x="227056" y="135964"/>
                  </a:cubicBezTo>
                  <a:cubicBezTo>
                    <a:pt x="214885" y="148664"/>
                    <a:pt x="187368" y="163481"/>
                    <a:pt x="157206" y="164539"/>
                  </a:cubicBezTo>
                  <a:cubicBezTo>
                    <a:pt x="127044" y="165597"/>
                    <a:pt x="72010" y="153956"/>
                    <a:pt x="46081" y="142314"/>
                  </a:cubicBezTo>
                  <a:cubicBezTo>
                    <a:pt x="20152" y="130672"/>
                    <a:pt x="6923" y="108976"/>
                    <a:pt x="1631" y="94689"/>
                  </a:cubicBezTo>
                  <a:cubicBezTo>
                    <a:pt x="-3661" y="80402"/>
                    <a:pt x="4806" y="67702"/>
                    <a:pt x="14331" y="56589"/>
                  </a:cubicBezTo>
                  <a:cubicBezTo>
                    <a:pt x="23856" y="45477"/>
                    <a:pt x="41318" y="37010"/>
                    <a:pt x="58781" y="28014"/>
                  </a:cubicBezTo>
                  <a:cubicBezTo>
                    <a:pt x="76243" y="19018"/>
                    <a:pt x="102173" y="6847"/>
                    <a:pt x="119106" y="2614"/>
                  </a:cubicBezTo>
                  <a:cubicBezTo>
                    <a:pt x="136039" y="-1619"/>
                    <a:pt x="173610" y="-2148"/>
                    <a:pt x="192131" y="12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7A5B5BDC-56AC-FEF1-D838-FC40FF8CF61D}"/>
                </a:ext>
              </a:extLst>
            </p:cNvPr>
            <p:cNvSpPr/>
            <p:nvPr/>
          </p:nvSpPr>
          <p:spPr>
            <a:xfrm>
              <a:off x="5292725" y="4956175"/>
              <a:ext cx="47625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3763204E-541B-B44D-BF50-F8EDB28B39E8}"/>
                </a:ext>
              </a:extLst>
            </p:cNvPr>
            <p:cNvSpPr/>
            <p:nvPr/>
          </p:nvSpPr>
          <p:spPr>
            <a:xfrm>
              <a:off x="5118011" y="4467212"/>
              <a:ext cx="374897" cy="266835"/>
            </a:xfrm>
            <a:custGeom>
              <a:avLst/>
              <a:gdLst>
                <a:gd name="connsiteX0" fmla="*/ 92164 w 374897"/>
                <a:gd name="connsiteY0" fmla="*/ 13 h 266835"/>
                <a:gd name="connsiteX1" fmla="*/ 95339 w 374897"/>
                <a:gd name="connsiteY1" fmla="*/ 88913 h 266835"/>
                <a:gd name="connsiteX2" fmla="*/ 3264 w 374897"/>
                <a:gd name="connsiteY2" fmla="*/ 177813 h 266835"/>
                <a:gd name="connsiteX3" fmla="*/ 79464 w 374897"/>
                <a:gd name="connsiteY3" fmla="*/ 142888 h 266835"/>
                <a:gd name="connsiteX4" fmla="*/ 89 w 374897"/>
                <a:gd name="connsiteY4" fmla="*/ 234963 h 266835"/>
                <a:gd name="connsiteX5" fmla="*/ 98514 w 374897"/>
                <a:gd name="connsiteY5" fmla="*/ 203213 h 266835"/>
                <a:gd name="connsiteX6" fmla="*/ 235039 w 374897"/>
                <a:gd name="connsiteY6" fmla="*/ 187338 h 266835"/>
                <a:gd name="connsiteX7" fmla="*/ 6439 w 374897"/>
                <a:gd name="connsiteY7" fmla="*/ 266713 h 266835"/>
                <a:gd name="connsiteX8" fmla="*/ 133439 w 374897"/>
                <a:gd name="connsiteY8" fmla="*/ 203213 h 266835"/>
                <a:gd name="connsiteX9" fmla="*/ 374739 w 374897"/>
                <a:gd name="connsiteY9" fmla="*/ 114313 h 266835"/>
                <a:gd name="connsiteX10" fmla="*/ 95339 w 374897"/>
                <a:gd name="connsiteY10" fmla="*/ 219088 h 266835"/>
                <a:gd name="connsiteX11" fmla="*/ 3264 w 374897"/>
                <a:gd name="connsiteY11" fmla="*/ 206388 h 266835"/>
                <a:gd name="connsiteX12" fmla="*/ 73114 w 374897"/>
                <a:gd name="connsiteY12" fmla="*/ 95263 h 266835"/>
                <a:gd name="connsiteX13" fmla="*/ 22314 w 374897"/>
                <a:gd name="connsiteY13" fmla="*/ 120663 h 266835"/>
                <a:gd name="connsiteX14" fmla="*/ 101689 w 374897"/>
                <a:gd name="connsiteY14" fmla="*/ 82563 h 266835"/>
                <a:gd name="connsiteX15" fmla="*/ 92164 w 374897"/>
                <a:gd name="connsiteY15" fmla="*/ 13 h 26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897" h="266835">
                  <a:moveTo>
                    <a:pt x="92164" y="13"/>
                  </a:moveTo>
                  <a:cubicBezTo>
                    <a:pt x="91106" y="1071"/>
                    <a:pt x="110156" y="59280"/>
                    <a:pt x="95339" y="88913"/>
                  </a:cubicBezTo>
                  <a:cubicBezTo>
                    <a:pt x="80522" y="118546"/>
                    <a:pt x="5910" y="168817"/>
                    <a:pt x="3264" y="177813"/>
                  </a:cubicBezTo>
                  <a:cubicBezTo>
                    <a:pt x="618" y="186809"/>
                    <a:pt x="79993" y="133363"/>
                    <a:pt x="79464" y="142888"/>
                  </a:cubicBezTo>
                  <a:cubicBezTo>
                    <a:pt x="78935" y="152413"/>
                    <a:pt x="-3086" y="224909"/>
                    <a:pt x="89" y="234963"/>
                  </a:cubicBezTo>
                  <a:cubicBezTo>
                    <a:pt x="3264" y="245017"/>
                    <a:pt x="59356" y="211150"/>
                    <a:pt x="98514" y="203213"/>
                  </a:cubicBezTo>
                  <a:cubicBezTo>
                    <a:pt x="137672" y="195276"/>
                    <a:pt x="250385" y="176755"/>
                    <a:pt x="235039" y="187338"/>
                  </a:cubicBezTo>
                  <a:cubicBezTo>
                    <a:pt x="219693" y="197921"/>
                    <a:pt x="23372" y="264067"/>
                    <a:pt x="6439" y="266713"/>
                  </a:cubicBezTo>
                  <a:cubicBezTo>
                    <a:pt x="-10494" y="269359"/>
                    <a:pt x="72056" y="228613"/>
                    <a:pt x="133439" y="203213"/>
                  </a:cubicBezTo>
                  <a:cubicBezTo>
                    <a:pt x="194822" y="177813"/>
                    <a:pt x="381089" y="111667"/>
                    <a:pt x="374739" y="114313"/>
                  </a:cubicBezTo>
                  <a:cubicBezTo>
                    <a:pt x="368389" y="116959"/>
                    <a:pt x="157251" y="203742"/>
                    <a:pt x="95339" y="219088"/>
                  </a:cubicBezTo>
                  <a:cubicBezTo>
                    <a:pt x="33427" y="234434"/>
                    <a:pt x="6968" y="227026"/>
                    <a:pt x="3264" y="206388"/>
                  </a:cubicBezTo>
                  <a:cubicBezTo>
                    <a:pt x="-440" y="185750"/>
                    <a:pt x="69939" y="109550"/>
                    <a:pt x="73114" y="95263"/>
                  </a:cubicBezTo>
                  <a:cubicBezTo>
                    <a:pt x="76289" y="80976"/>
                    <a:pt x="17552" y="122780"/>
                    <a:pt x="22314" y="120663"/>
                  </a:cubicBezTo>
                  <a:cubicBezTo>
                    <a:pt x="27076" y="118546"/>
                    <a:pt x="92693" y="103730"/>
                    <a:pt x="101689" y="82563"/>
                  </a:cubicBezTo>
                  <a:cubicBezTo>
                    <a:pt x="110685" y="61396"/>
                    <a:pt x="93222" y="-1045"/>
                    <a:pt x="9216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61E40B0-2CD8-7366-6A48-1B111895C56D}"/>
                </a:ext>
              </a:extLst>
            </p:cNvPr>
            <p:cNvSpPr/>
            <p:nvPr/>
          </p:nvSpPr>
          <p:spPr>
            <a:xfrm>
              <a:off x="5161734" y="4472060"/>
              <a:ext cx="556662" cy="141328"/>
            </a:xfrm>
            <a:custGeom>
              <a:avLst/>
              <a:gdLst>
                <a:gd name="connsiteX0" fmla="*/ 816 w 556662"/>
                <a:gd name="connsiteY0" fmla="*/ 141215 h 141328"/>
                <a:gd name="connsiteX1" fmla="*/ 178616 w 556662"/>
                <a:gd name="connsiteY1" fmla="*/ 45965 h 141328"/>
                <a:gd name="connsiteX2" fmla="*/ 277041 w 556662"/>
                <a:gd name="connsiteY2" fmla="*/ 20565 h 141328"/>
                <a:gd name="connsiteX3" fmla="*/ 143691 w 556662"/>
                <a:gd name="connsiteY3" fmla="*/ 90415 h 141328"/>
                <a:gd name="connsiteX4" fmla="*/ 318316 w 556662"/>
                <a:gd name="connsiteY4" fmla="*/ 33265 h 141328"/>
                <a:gd name="connsiteX5" fmla="*/ 480241 w 556662"/>
                <a:gd name="connsiteY5" fmla="*/ 49140 h 141328"/>
                <a:gd name="connsiteX6" fmla="*/ 356416 w 556662"/>
                <a:gd name="connsiteY6" fmla="*/ 1515 h 141328"/>
                <a:gd name="connsiteX7" fmla="*/ 556441 w 556662"/>
                <a:gd name="connsiteY7" fmla="*/ 115815 h 141328"/>
                <a:gd name="connsiteX8" fmla="*/ 391341 w 556662"/>
                <a:gd name="connsiteY8" fmla="*/ 45965 h 141328"/>
                <a:gd name="connsiteX9" fmla="*/ 191316 w 556662"/>
                <a:gd name="connsiteY9" fmla="*/ 42790 h 141328"/>
                <a:gd name="connsiteX10" fmla="*/ 115116 w 556662"/>
                <a:gd name="connsiteY10" fmla="*/ 65015 h 141328"/>
                <a:gd name="connsiteX11" fmla="*/ 816 w 556662"/>
                <a:gd name="connsiteY11" fmla="*/ 141215 h 14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662" h="141328">
                  <a:moveTo>
                    <a:pt x="816" y="141215"/>
                  </a:moveTo>
                  <a:cubicBezTo>
                    <a:pt x="11399" y="138040"/>
                    <a:pt x="132579" y="66073"/>
                    <a:pt x="178616" y="45965"/>
                  </a:cubicBezTo>
                  <a:cubicBezTo>
                    <a:pt x="224653" y="25857"/>
                    <a:pt x="282862" y="13157"/>
                    <a:pt x="277041" y="20565"/>
                  </a:cubicBezTo>
                  <a:cubicBezTo>
                    <a:pt x="271220" y="27973"/>
                    <a:pt x="136812" y="88298"/>
                    <a:pt x="143691" y="90415"/>
                  </a:cubicBezTo>
                  <a:cubicBezTo>
                    <a:pt x="150570" y="92532"/>
                    <a:pt x="262224" y="40144"/>
                    <a:pt x="318316" y="33265"/>
                  </a:cubicBezTo>
                  <a:cubicBezTo>
                    <a:pt x="374408" y="26386"/>
                    <a:pt x="473891" y="54432"/>
                    <a:pt x="480241" y="49140"/>
                  </a:cubicBezTo>
                  <a:cubicBezTo>
                    <a:pt x="486591" y="43848"/>
                    <a:pt x="343716" y="-9597"/>
                    <a:pt x="356416" y="1515"/>
                  </a:cubicBezTo>
                  <a:cubicBezTo>
                    <a:pt x="369116" y="12627"/>
                    <a:pt x="550620" y="108407"/>
                    <a:pt x="556441" y="115815"/>
                  </a:cubicBezTo>
                  <a:cubicBezTo>
                    <a:pt x="562262" y="123223"/>
                    <a:pt x="452195" y="58136"/>
                    <a:pt x="391341" y="45965"/>
                  </a:cubicBezTo>
                  <a:cubicBezTo>
                    <a:pt x="330487" y="33794"/>
                    <a:pt x="237353" y="39615"/>
                    <a:pt x="191316" y="42790"/>
                  </a:cubicBezTo>
                  <a:cubicBezTo>
                    <a:pt x="145279" y="45965"/>
                    <a:pt x="144749" y="50198"/>
                    <a:pt x="115116" y="65015"/>
                  </a:cubicBezTo>
                  <a:cubicBezTo>
                    <a:pt x="85483" y="79832"/>
                    <a:pt x="-9767" y="144390"/>
                    <a:pt x="816" y="14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E8FE7D4-6458-0A54-D065-38AC5A678862}"/>
                </a:ext>
              </a:extLst>
            </p:cNvPr>
            <p:cNvSpPr/>
            <p:nvPr/>
          </p:nvSpPr>
          <p:spPr>
            <a:xfrm>
              <a:off x="5118089" y="4552931"/>
              <a:ext cx="584957" cy="133369"/>
            </a:xfrm>
            <a:custGeom>
              <a:avLst/>
              <a:gdLst>
                <a:gd name="connsiteX0" fmla="*/ 11 w 584957"/>
                <a:gd name="connsiteY0" fmla="*/ 133369 h 133369"/>
                <a:gd name="connsiteX1" fmla="*/ 292111 w 584957"/>
                <a:gd name="connsiteY1" fmla="*/ 31769 h 133369"/>
                <a:gd name="connsiteX2" fmla="*/ 403236 w 584957"/>
                <a:gd name="connsiteY2" fmla="*/ 19 h 133369"/>
                <a:gd name="connsiteX3" fmla="*/ 479436 w 584957"/>
                <a:gd name="connsiteY3" fmla="*/ 34944 h 133369"/>
                <a:gd name="connsiteX4" fmla="*/ 431811 w 584957"/>
                <a:gd name="connsiteY4" fmla="*/ 22244 h 133369"/>
                <a:gd name="connsiteX5" fmla="*/ 584211 w 584957"/>
                <a:gd name="connsiteY5" fmla="*/ 104794 h 133369"/>
                <a:gd name="connsiteX6" fmla="*/ 485786 w 584957"/>
                <a:gd name="connsiteY6" fmla="*/ 47644 h 133369"/>
                <a:gd name="connsiteX7" fmla="*/ 387361 w 584957"/>
                <a:gd name="connsiteY7" fmla="*/ 22244 h 133369"/>
                <a:gd name="connsiteX8" fmla="*/ 180986 w 584957"/>
                <a:gd name="connsiteY8" fmla="*/ 85744 h 133369"/>
                <a:gd name="connsiteX9" fmla="*/ 282586 w 584957"/>
                <a:gd name="connsiteY9" fmla="*/ 6369 h 133369"/>
                <a:gd name="connsiteX10" fmla="*/ 47636 w 584957"/>
                <a:gd name="connsiteY10" fmla="*/ 79394 h 133369"/>
                <a:gd name="connsiteX11" fmla="*/ 279411 w 584957"/>
                <a:gd name="connsiteY11" fmla="*/ 31769 h 133369"/>
                <a:gd name="connsiteX12" fmla="*/ 11 w 584957"/>
                <a:gd name="connsiteY12" fmla="*/ 133369 h 13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957" h="133369">
                  <a:moveTo>
                    <a:pt x="11" y="133369"/>
                  </a:moveTo>
                  <a:cubicBezTo>
                    <a:pt x="2128" y="133369"/>
                    <a:pt x="224907" y="53994"/>
                    <a:pt x="292111" y="31769"/>
                  </a:cubicBezTo>
                  <a:cubicBezTo>
                    <a:pt x="359315" y="9544"/>
                    <a:pt x="372015" y="-510"/>
                    <a:pt x="403236" y="19"/>
                  </a:cubicBezTo>
                  <a:cubicBezTo>
                    <a:pt x="434457" y="548"/>
                    <a:pt x="474674" y="31240"/>
                    <a:pt x="479436" y="34944"/>
                  </a:cubicBezTo>
                  <a:cubicBezTo>
                    <a:pt x="484198" y="38648"/>
                    <a:pt x="414349" y="10602"/>
                    <a:pt x="431811" y="22244"/>
                  </a:cubicBezTo>
                  <a:cubicBezTo>
                    <a:pt x="449273" y="33886"/>
                    <a:pt x="575215" y="100561"/>
                    <a:pt x="584211" y="104794"/>
                  </a:cubicBezTo>
                  <a:cubicBezTo>
                    <a:pt x="593207" y="109027"/>
                    <a:pt x="518594" y="61402"/>
                    <a:pt x="485786" y="47644"/>
                  </a:cubicBezTo>
                  <a:cubicBezTo>
                    <a:pt x="452978" y="33886"/>
                    <a:pt x="438161" y="15894"/>
                    <a:pt x="387361" y="22244"/>
                  </a:cubicBezTo>
                  <a:cubicBezTo>
                    <a:pt x="336561" y="28594"/>
                    <a:pt x="198449" y="88390"/>
                    <a:pt x="180986" y="85744"/>
                  </a:cubicBezTo>
                  <a:cubicBezTo>
                    <a:pt x="163523" y="83098"/>
                    <a:pt x="304811" y="7427"/>
                    <a:pt x="282586" y="6369"/>
                  </a:cubicBezTo>
                  <a:cubicBezTo>
                    <a:pt x="260361" y="5311"/>
                    <a:pt x="48165" y="75161"/>
                    <a:pt x="47636" y="79394"/>
                  </a:cubicBezTo>
                  <a:cubicBezTo>
                    <a:pt x="47107" y="83627"/>
                    <a:pt x="279940" y="24890"/>
                    <a:pt x="279411" y="31769"/>
                  </a:cubicBezTo>
                  <a:cubicBezTo>
                    <a:pt x="278882" y="38648"/>
                    <a:pt x="-2106" y="133369"/>
                    <a:pt x="11" y="133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633E282A-7C40-7E84-3BAC-0D3891BE331A}"/>
                </a:ext>
              </a:extLst>
            </p:cNvPr>
            <p:cNvSpPr/>
            <p:nvPr/>
          </p:nvSpPr>
          <p:spPr>
            <a:xfrm>
              <a:off x="5175873" y="4441821"/>
              <a:ext cx="415335" cy="130261"/>
            </a:xfrm>
            <a:custGeom>
              <a:avLst/>
              <a:gdLst>
                <a:gd name="connsiteX0" fmla="*/ 110502 w 415335"/>
                <a:gd name="connsiteY0" fmla="*/ 4 h 130261"/>
                <a:gd name="connsiteX1" fmla="*/ 110502 w 415335"/>
                <a:gd name="connsiteY1" fmla="*/ 73029 h 130261"/>
                <a:gd name="connsiteX2" fmla="*/ 50177 w 415335"/>
                <a:gd name="connsiteY2" fmla="*/ 130179 h 130261"/>
                <a:gd name="connsiteX3" fmla="*/ 174002 w 415335"/>
                <a:gd name="connsiteY3" fmla="*/ 73029 h 130261"/>
                <a:gd name="connsiteX4" fmla="*/ 285127 w 415335"/>
                <a:gd name="connsiteY4" fmla="*/ 60329 h 130261"/>
                <a:gd name="connsiteX5" fmla="*/ 240677 w 415335"/>
                <a:gd name="connsiteY5" fmla="*/ 34929 h 130261"/>
                <a:gd name="connsiteX6" fmla="*/ 415302 w 415335"/>
                <a:gd name="connsiteY6" fmla="*/ 69854 h 130261"/>
                <a:gd name="connsiteX7" fmla="*/ 224802 w 415335"/>
                <a:gd name="connsiteY7" fmla="*/ 63504 h 130261"/>
                <a:gd name="connsiteX8" fmla="*/ 2552 w 415335"/>
                <a:gd name="connsiteY8" fmla="*/ 130179 h 130261"/>
                <a:gd name="connsiteX9" fmla="*/ 104152 w 415335"/>
                <a:gd name="connsiteY9" fmla="*/ 76204 h 130261"/>
                <a:gd name="connsiteX10" fmla="*/ 110502 w 415335"/>
                <a:gd name="connsiteY10" fmla="*/ 4 h 13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335" h="130261">
                  <a:moveTo>
                    <a:pt x="110502" y="4"/>
                  </a:moveTo>
                  <a:cubicBezTo>
                    <a:pt x="111560" y="-525"/>
                    <a:pt x="120556" y="51333"/>
                    <a:pt x="110502" y="73029"/>
                  </a:cubicBezTo>
                  <a:cubicBezTo>
                    <a:pt x="100448" y="94725"/>
                    <a:pt x="39594" y="130179"/>
                    <a:pt x="50177" y="130179"/>
                  </a:cubicBezTo>
                  <a:cubicBezTo>
                    <a:pt x="60760" y="130179"/>
                    <a:pt x="134844" y="84671"/>
                    <a:pt x="174002" y="73029"/>
                  </a:cubicBezTo>
                  <a:cubicBezTo>
                    <a:pt x="213160" y="61387"/>
                    <a:pt x="274015" y="66679"/>
                    <a:pt x="285127" y="60329"/>
                  </a:cubicBezTo>
                  <a:cubicBezTo>
                    <a:pt x="296239" y="53979"/>
                    <a:pt x="218981" y="33342"/>
                    <a:pt x="240677" y="34929"/>
                  </a:cubicBezTo>
                  <a:cubicBezTo>
                    <a:pt x="262373" y="36516"/>
                    <a:pt x="417948" y="65092"/>
                    <a:pt x="415302" y="69854"/>
                  </a:cubicBezTo>
                  <a:cubicBezTo>
                    <a:pt x="412656" y="74616"/>
                    <a:pt x="293594" y="53450"/>
                    <a:pt x="224802" y="63504"/>
                  </a:cubicBezTo>
                  <a:cubicBezTo>
                    <a:pt x="156010" y="73558"/>
                    <a:pt x="22660" y="128062"/>
                    <a:pt x="2552" y="130179"/>
                  </a:cubicBezTo>
                  <a:cubicBezTo>
                    <a:pt x="-17556" y="132296"/>
                    <a:pt x="87219" y="93137"/>
                    <a:pt x="104152" y="76204"/>
                  </a:cubicBezTo>
                  <a:cubicBezTo>
                    <a:pt x="121085" y="59271"/>
                    <a:pt x="109444" y="533"/>
                    <a:pt x="11050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09735315-F9D7-0318-0BFF-58BE3D167CE9}"/>
                </a:ext>
              </a:extLst>
            </p:cNvPr>
            <p:cNvSpPr/>
            <p:nvPr/>
          </p:nvSpPr>
          <p:spPr>
            <a:xfrm>
              <a:off x="3787373" y="4514384"/>
              <a:ext cx="412804" cy="165599"/>
            </a:xfrm>
            <a:custGeom>
              <a:avLst/>
              <a:gdLst>
                <a:gd name="connsiteX0" fmla="*/ 409977 w 412804"/>
                <a:gd name="connsiteY0" fmla="*/ 60791 h 165599"/>
                <a:gd name="connsiteX1" fmla="*/ 282977 w 412804"/>
                <a:gd name="connsiteY1" fmla="*/ 95716 h 165599"/>
                <a:gd name="connsiteX2" fmla="*/ 181377 w 412804"/>
                <a:gd name="connsiteY2" fmla="*/ 165566 h 165599"/>
                <a:gd name="connsiteX3" fmla="*/ 254402 w 412804"/>
                <a:gd name="connsiteY3" fmla="*/ 105241 h 165599"/>
                <a:gd name="connsiteX4" fmla="*/ 149627 w 412804"/>
                <a:gd name="connsiteY4" fmla="*/ 121116 h 165599"/>
                <a:gd name="connsiteX5" fmla="*/ 216302 w 412804"/>
                <a:gd name="connsiteY5" fmla="*/ 95716 h 165599"/>
                <a:gd name="connsiteX6" fmla="*/ 402 w 412804"/>
                <a:gd name="connsiteY6" fmla="*/ 105241 h 165599"/>
                <a:gd name="connsiteX7" fmla="*/ 162327 w 412804"/>
                <a:gd name="connsiteY7" fmla="*/ 98891 h 165599"/>
                <a:gd name="connsiteX8" fmla="*/ 159152 w 412804"/>
                <a:gd name="connsiteY8" fmla="*/ 60791 h 165599"/>
                <a:gd name="connsiteX9" fmla="*/ 238527 w 412804"/>
                <a:gd name="connsiteY9" fmla="*/ 89366 h 165599"/>
                <a:gd name="connsiteX10" fmla="*/ 213127 w 412804"/>
                <a:gd name="connsiteY10" fmla="*/ 41741 h 165599"/>
                <a:gd name="connsiteX11" fmla="*/ 273452 w 412804"/>
                <a:gd name="connsiteY11" fmla="*/ 63966 h 165599"/>
                <a:gd name="connsiteX12" fmla="*/ 289327 w 412804"/>
                <a:gd name="connsiteY12" fmla="*/ 6816 h 165599"/>
                <a:gd name="connsiteX13" fmla="*/ 321077 w 412804"/>
                <a:gd name="connsiteY13" fmla="*/ 63966 h 165599"/>
                <a:gd name="connsiteX14" fmla="*/ 368702 w 412804"/>
                <a:gd name="connsiteY14" fmla="*/ 466 h 165599"/>
                <a:gd name="connsiteX15" fmla="*/ 409977 w 412804"/>
                <a:gd name="connsiteY15" fmla="*/ 60791 h 16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804" h="165599">
                  <a:moveTo>
                    <a:pt x="409977" y="60791"/>
                  </a:moveTo>
                  <a:cubicBezTo>
                    <a:pt x="395689" y="76666"/>
                    <a:pt x="321077" y="78254"/>
                    <a:pt x="282977" y="95716"/>
                  </a:cubicBezTo>
                  <a:cubicBezTo>
                    <a:pt x="244877" y="113178"/>
                    <a:pt x="186139" y="163979"/>
                    <a:pt x="181377" y="165566"/>
                  </a:cubicBezTo>
                  <a:cubicBezTo>
                    <a:pt x="176615" y="167153"/>
                    <a:pt x="259694" y="112649"/>
                    <a:pt x="254402" y="105241"/>
                  </a:cubicBezTo>
                  <a:cubicBezTo>
                    <a:pt x="249110" y="97833"/>
                    <a:pt x="155977" y="122704"/>
                    <a:pt x="149627" y="121116"/>
                  </a:cubicBezTo>
                  <a:cubicBezTo>
                    <a:pt x="143277" y="119529"/>
                    <a:pt x="241173" y="98362"/>
                    <a:pt x="216302" y="95716"/>
                  </a:cubicBezTo>
                  <a:cubicBezTo>
                    <a:pt x="191431" y="93070"/>
                    <a:pt x="9398" y="104712"/>
                    <a:pt x="402" y="105241"/>
                  </a:cubicBezTo>
                  <a:cubicBezTo>
                    <a:pt x="-8594" y="105770"/>
                    <a:pt x="135869" y="106299"/>
                    <a:pt x="162327" y="98891"/>
                  </a:cubicBezTo>
                  <a:cubicBezTo>
                    <a:pt x="188785" y="91483"/>
                    <a:pt x="146452" y="62378"/>
                    <a:pt x="159152" y="60791"/>
                  </a:cubicBezTo>
                  <a:cubicBezTo>
                    <a:pt x="171852" y="59204"/>
                    <a:pt x="229531" y="92541"/>
                    <a:pt x="238527" y="89366"/>
                  </a:cubicBezTo>
                  <a:cubicBezTo>
                    <a:pt x="247523" y="86191"/>
                    <a:pt x="207306" y="45974"/>
                    <a:pt x="213127" y="41741"/>
                  </a:cubicBezTo>
                  <a:cubicBezTo>
                    <a:pt x="218948" y="37508"/>
                    <a:pt x="260752" y="69787"/>
                    <a:pt x="273452" y="63966"/>
                  </a:cubicBezTo>
                  <a:cubicBezTo>
                    <a:pt x="286152" y="58145"/>
                    <a:pt x="281390" y="6816"/>
                    <a:pt x="289327" y="6816"/>
                  </a:cubicBezTo>
                  <a:cubicBezTo>
                    <a:pt x="297264" y="6816"/>
                    <a:pt x="307848" y="65024"/>
                    <a:pt x="321077" y="63966"/>
                  </a:cubicBezTo>
                  <a:cubicBezTo>
                    <a:pt x="334306" y="62908"/>
                    <a:pt x="357060" y="6287"/>
                    <a:pt x="368702" y="466"/>
                  </a:cubicBezTo>
                  <a:cubicBezTo>
                    <a:pt x="380344" y="-5355"/>
                    <a:pt x="424265" y="44916"/>
                    <a:pt x="409977" y="60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8DBEE5D-C345-780E-6CC8-F25CFFA31D35}"/>
                </a:ext>
              </a:extLst>
            </p:cNvPr>
            <p:cNvSpPr/>
            <p:nvPr/>
          </p:nvSpPr>
          <p:spPr>
            <a:xfrm>
              <a:off x="4152488" y="4463195"/>
              <a:ext cx="378472" cy="372699"/>
            </a:xfrm>
            <a:custGeom>
              <a:avLst/>
              <a:gdLst>
                <a:gd name="connsiteX0" fmla="*/ 412 w 378472"/>
                <a:gd name="connsiteY0" fmla="*/ 115155 h 372699"/>
                <a:gd name="connsiteX1" fmla="*/ 124237 w 378472"/>
                <a:gd name="connsiteY1" fmla="*/ 121505 h 372699"/>
                <a:gd name="connsiteX2" fmla="*/ 152812 w 378472"/>
                <a:gd name="connsiteY2" fmla="*/ 855 h 372699"/>
                <a:gd name="connsiteX3" fmla="*/ 152812 w 378472"/>
                <a:gd name="connsiteY3" fmla="*/ 70705 h 372699"/>
                <a:gd name="connsiteX4" fmla="*/ 162337 w 378472"/>
                <a:gd name="connsiteY4" fmla="*/ 131030 h 372699"/>
                <a:gd name="connsiteX5" fmla="*/ 229012 w 378472"/>
                <a:gd name="connsiteY5" fmla="*/ 48480 h 372699"/>
                <a:gd name="connsiteX6" fmla="*/ 276637 w 378472"/>
                <a:gd name="connsiteY6" fmla="*/ 16730 h 372699"/>
                <a:gd name="connsiteX7" fmla="*/ 200437 w 378472"/>
                <a:gd name="connsiteY7" fmla="*/ 137380 h 372699"/>
                <a:gd name="connsiteX8" fmla="*/ 235362 w 378472"/>
                <a:gd name="connsiteY8" fmla="*/ 181830 h 372699"/>
                <a:gd name="connsiteX9" fmla="*/ 270287 w 378472"/>
                <a:gd name="connsiteY9" fmla="*/ 99280 h 372699"/>
                <a:gd name="connsiteX10" fmla="*/ 244887 w 378472"/>
                <a:gd name="connsiteY10" fmla="*/ 191355 h 372699"/>
                <a:gd name="connsiteX11" fmla="*/ 279812 w 378472"/>
                <a:gd name="connsiteY11" fmla="*/ 169130 h 372699"/>
                <a:gd name="connsiteX12" fmla="*/ 276637 w 378472"/>
                <a:gd name="connsiteY12" fmla="*/ 207230 h 372699"/>
                <a:gd name="connsiteX13" fmla="*/ 378237 w 378472"/>
                <a:gd name="connsiteY13" fmla="*/ 162780 h 372699"/>
                <a:gd name="connsiteX14" fmla="*/ 305212 w 378472"/>
                <a:gd name="connsiteY14" fmla="*/ 216755 h 372699"/>
                <a:gd name="connsiteX15" fmla="*/ 324262 w 378472"/>
                <a:gd name="connsiteY15" fmla="*/ 308830 h 372699"/>
                <a:gd name="connsiteX16" fmla="*/ 368712 w 378472"/>
                <a:gd name="connsiteY16" fmla="*/ 372330 h 372699"/>
                <a:gd name="connsiteX17" fmla="*/ 317912 w 378472"/>
                <a:gd name="connsiteY17" fmla="*/ 280255 h 372699"/>
                <a:gd name="connsiteX18" fmla="*/ 171862 w 378472"/>
                <a:gd name="connsiteY18" fmla="*/ 134205 h 372699"/>
                <a:gd name="connsiteX19" fmla="*/ 232187 w 378472"/>
                <a:gd name="connsiteY19" fmla="*/ 207230 h 372699"/>
                <a:gd name="connsiteX20" fmla="*/ 108362 w 378472"/>
                <a:gd name="connsiteY20" fmla="*/ 127855 h 372699"/>
                <a:gd name="connsiteX21" fmla="*/ 86137 w 378472"/>
                <a:gd name="connsiteY21" fmla="*/ 118330 h 372699"/>
                <a:gd name="connsiteX22" fmla="*/ 412 w 378472"/>
                <a:gd name="connsiteY22" fmla="*/ 115155 h 37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8472" h="372699">
                  <a:moveTo>
                    <a:pt x="412" y="115155"/>
                  </a:moveTo>
                  <a:cubicBezTo>
                    <a:pt x="6762" y="115684"/>
                    <a:pt x="98837" y="140555"/>
                    <a:pt x="124237" y="121505"/>
                  </a:cubicBezTo>
                  <a:cubicBezTo>
                    <a:pt x="149637" y="102455"/>
                    <a:pt x="148049" y="9322"/>
                    <a:pt x="152812" y="855"/>
                  </a:cubicBezTo>
                  <a:cubicBezTo>
                    <a:pt x="157575" y="-7612"/>
                    <a:pt x="151225" y="49009"/>
                    <a:pt x="152812" y="70705"/>
                  </a:cubicBezTo>
                  <a:cubicBezTo>
                    <a:pt x="154399" y="92401"/>
                    <a:pt x="149637" y="134734"/>
                    <a:pt x="162337" y="131030"/>
                  </a:cubicBezTo>
                  <a:cubicBezTo>
                    <a:pt x="175037" y="127326"/>
                    <a:pt x="209962" y="67530"/>
                    <a:pt x="229012" y="48480"/>
                  </a:cubicBezTo>
                  <a:cubicBezTo>
                    <a:pt x="248062" y="29430"/>
                    <a:pt x="281400" y="1913"/>
                    <a:pt x="276637" y="16730"/>
                  </a:cubicBezTo>
                  <a:cubicBezTo>
                    <a:pt x="271874" y="31547"/>
                    <a:pt x="207316" y="109863"/>
                    <a:pt x="200437" y="137380"/>
                  </a:cubicBezTo>
                  <a:cubicBezTo>
                    <a:pt x="193558" y="164897"/>
                    <a:pt x="223720" y="188180"/>
                    <a:pt x="235362" y="181830"/>
                  </a:cubicBezTo>
                  <a:cubicBezTo>
                    <a:pt x="247004" y="175480"/>
                    <a:pt x="268700" y="97693"/>
                    <a:pt x="270287" y="99280"/>
                  </a:cubicBezTo>
                  <a:cubicBezTo>
                    <a:pt x="271874" y="100867"/>
                    <a:pt x="243300" y="179713"/>
                    <a:pt x="244887" y="191355"/>
                  </a:cubicBezTo>
                  <a:cubicBezTo>
                    <a:pt x="246474" y="202997"/>
                    <a:pt x="274520" y="166484"/>
                    <a:pt x="279812" y="169130"/>
                  </a:cubicBezTo>
                  <a:cubicBezTo>
                    <a:pt x="285104" y="171776"/>
                    <a:pt x="260233" y="208288"/>
                    <a:pt x="276637" y="207230"/>
                  </a:cubicBezTo>
                  <a:cubicBezTo>
                    <a:pt x="293041" y="206172"/>
                    <a:pt x="373475" y="161193"/>
                    <a:pt x="378237" y="162780"/>
                  </a:cubicBezTo>
                  <a:cubicBezTo>
                    <a:pt x="382999" y="164367"/>
                    <a:pt x="314208" y="192413"/>
                    <a:pt x="305212" y="216755"/>
                  </a:cubicBezTo>
                  <a:cubicBezTo>
                    <a:pt x="296216" y="241097"/>
                    <a:pt x="313679" y="282901"/>
                    <a:pt x="324262" y="308830"/>
                  </a:cubicBezTo>
                  <a:cubicBezTo>
                    <a:pt x="334845" y="334759"/>
                    <a:pt x="369770" y="377092"/>
                    <a:pt x="368712" y="372330"/>
                  </a:cubicBezTo>
                  <a:cubicBezTo>
                    <a:pt x="367654" y="367568"/>
                    <a:pt x="350720" y="319943"/>
                    <a:pt x="317912" y="280255"/>
                  </a:cubicBezTo>
                  <a:cubicBezTo>
                    <a:pt x="285104" y="240567"/>
                    <a:pt x="186149" y="146376"/>
                    <a:pt x="171862" y="134205"/>
                  </a:cubicBezTo>
                  <a:cubicBezTo>
                    <a:pt x="157575" y="122034"/>
                    <a:pt x="242770" y="208288"/>
                    <a:pt x="232187" y="207230"/>
                  </a:cubicBezTo>
                  <a:cubicBezTo>
                    <a:pt x="221604" y="206172"/>
                    <a:pt x="132704" y="142672"/>
                    <a:pt x="108362" y="127855"/>
                  </a:cubicBezTo>
                  <a:cubicBezTo>
                    <a:pt x="84020" y="113038"/>
                    <a:pt x="109420" y="118859"/>
                    <a:pt x="86137" y="118330"/>
                  </a:cubicBezTo>
                  <a:cubicBezTo>
                    <a:pt x="62854" y="117801"/>
                    <a:pt x="-5938" y="114626"/>
                    <a:pt x="412" y="115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4AF53AD-9165-C563-4099-E02EB81B80F1}"/>
                </a:ext>
              </a:extLst>
            </p:cNvPr>
            <p:cNvSpPr/>
            <p:nvPr/>
          </p:nvSpPr>
          <p:spPr>
            <a:xfrm>
              <a:off x="3888181" y="4555882"/>
              <a:ext cx="330170" cy="149860"/>
            </a:xfrm>
            <a:custGeom>
              <a:avLst/>
              <a:gdLst>
                <a:gd name="connsiteX0" fmla="*/ 328219 w 330170"/>
                <a:gd name="connsiteY0" fmla="*/ 243 h 149860"/>
                <a:gd name="connsiteX1" fmla="*/ 223444 w 330170"/>
                <a:gd name="connsiteY1" fmla="*/ 41518 h 149860"/>
                <a:gd name="connsiteX2" fmla="*/ 150419 w 330170"/>
                <a:gd name="connsiteY2" fmla="*/ 130418 h 149860"/>
                <a:gd name="connsiteX3" fmla="*/ 185344 w 330170"/>
                <a:gd name="connsiteY3" fmla="*/ 85968 h 149860"/>
                <a:gd name="connsiteX4" fmla="*/ 191694 w 330170"/>
                <a:gd name="connsiteY4" fmla="*/ 38343 h 149860"/>
                <a:gd name="connsiteX5" fmla="*/ 125019 w 330170"/>
                <a:gd name="connsiteY5" fmla="*/ 111368 h 149860"/>
                <a:gd name="connsiteX6" fmla="*/ 96444 w 330170"/>
                <a:gd name="connsiteY6" fmla="*/ 149468 h 149860"/>
                <a:gd name="connsiteX7" fmla="*/ 109144 w 330170"/>
                <a:gd name="connsiteY7" fmla="*/ 89143 h 149860"/>
                <a:gd name="connsiteX8" fmla="*/ 36119 w 330170"/>
                <a:gd name="connsiteY8" fmla="*/ 136768 h 149860"/>
                <a:gd name="connsiteX9" fmla="*/ 86919 w 330170"/>
                <a:gd name="connsiteY9" fmla="*/ 73268 h 149860"/>
                <a:gd name="connsiteX10" fmla="*/ 1194 w 330170"/>
                <a:gd name="connsiteY10" fmla="*/ 89143 h 149860"/>
                <a:gd name="connsiteX11" fmla="*/ 163119 w 330170"/>
                <a:gd name="connsiteY11" fmla="*/ 47868 h 149860"/>
                <a:gd name="connsiteX12" fmla="*/ 125019 w 330170"/>
                <a:gd name="connsiteY12" fmla="*/ 25643 h 149860"/>
                <a:gd name="connsiteX13" fmla="*/ 328219 w 330170"/>
                <a:gd name="connsiteY13" fmla="*/ 243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170" h="149860">
                  <a:moveTo>
                    <a:pt x="328219" y="243"/>
                  </a:moveTo>
                  <a:cubicBezTo>
                    <a:pt x="344623" y="2889"/>
                    <a:pt x="253077" y="19822"/>
                    <a:pt x="223444" y="41518"/>
                  </a:cubicBezTo>
                  <a:cubicBezTo>
                    <a:pt x="193811" y="63214"/>
                    <a:pt x="156769" y="123010"/>
                    <a:pt x="150419" y="130418"/>
                  </a:cubicBezTo>
                  <a:cubicBezTo>
                    <a:pt x="144069" y="137826"/>
                    <a:pt x="178465" y="101314"/>
                    <a:pt x="185344" y="85968"/>
                  </a:cubicBezTo>
                  <a:cubicBezTo>
                    <a:pt x="192223" y="70622"/>
                    <a:pt x="201748" y="34110"/>
                    <a:pt x="191694" y="38343"/>
                  </a:cubicBezTo>
                  <a:cubicBezTo>
                    <a:pt x="181640" y="42576"/>
                    <a:pt x="140894" y="92847"/>
                    <a:pt x="125019" y="111368"/>
                  </a:cubicBezTo>
                  <a:cubicBezTo>
                    <a:pt x="109144" y="129889"/>
                    <a:pt x="99090" y="153172"/>
                    <a:pt x="96444" y="149468"/>
                  </a:cubicBezTo>
                  <a:cubicBezTo>
                    <a:pt x="93798" y="145764"/>
                    <a:pt x="119198" y="91260"/>
                    <a:pt x="109144" y="89143"/>
                  </a:cubicBezTo>
                  <a:cubicBezTo>
                    <a:pt x="99090" y="87026"/>
                    <a:pt x="39823" y="139414"/>
                    <a:pt x="36119" y="136768"/>
                  </a:cubicBezTo>
                  <a:cubicBezTo>
                    <a:pt x="32415" y="134122"/>
                    <a:pt x="92740" y="81205"/>
                    <a:pt x="86919" y="73268"/>
                  </a:cubicBezTo>
                  <a:cubicBezTo>
                    <a:pt x="81098" y="65331"/>
                    <a:pt x="-11506" y="93376"/>
                    <a:pt x="1194" y="89143"/>
                  </a:cubicBezTo>
                  <a:cubicBezTo>
                    <a:pt x="13894" y="84910"/>
                    <a:pt x="142481" y="58451"/>
                    <a:pt x="163119" y="47868"/>
                  </a:cubicBezTo>
                  <a:cubicBezTo>
                    <a:pt x="183756" y="37285"/>
                    <a:pt x="104911" y="34110"/>
                    <a:pt x="125019" y="25643"/>
                  </a:cubicBezTo>
                  <a:cubicBezTo>
                    <a:pt x="145127" y="17176"/>
                    <a:pt x="311815" y="-2403"/>
                    <a:pt x="328219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11209E0E-4128-A173-E0C7-CE650B2E7777}"/>
                </a:ext>
              </a:extLst>
            </p:cNvPr>
            <p:cNvSpPr/>
            <p:nvPr/>
          </p:nvSpPr>
          <p:spPr>
            <a:xfrm>
              <a:off x="4145636" y="4567305"/>
              <a:ext cx="407547" cy="348038"/>
            </a:xfrm>
            <a:custGeom>
              <a:avLst/>
              <a:gdLst>
                <a:gd name="connsiteX0" fmla="*/ 914 w 407547"/>
                <a:gd name="connsiteY0" fmla="*/ 1520 h 348038"/>
                <a:gd name="connsiteX1" fmla="*/ 207289 w 407547"/>
                <a:gd name="connsiteY1" fmla="*/ 93595 h 348038"/>
                <a:gd name="connsiteX2" fmla="*/ 245389 w 407547"/>
                <a:gd name="connsiteY2" fmla="*/ 128520 h 348038"/>
                <a:gd name="connsiteX3" fmla="*/ 239039 w 407547"/>
                <a:gd name="connsiteY3" fmla="*/ 93595 h 348038"/>
                <a:gd name="connsiteX4" fmla="*/ 267614 w 407547"/>
                <a:gd name="connsiteY4" fmla="*/ 185670 h 348038"/>
                <a:gd name="connsiteX5" fmla="*/ 321589 w 407547"/>
                <a:gd name="connsiteY5" fmla="*/ 274570 h 348038"/>
                <a:gd name="connsiteX6" fmla="*/ 293014 w 407547"/>
                <a:gd name="connsiteY6" fmla="*/ 236470 h 348038"/>
                <a:gd name="connsiteX7" fmla="*/ 407314 w 407547"/>
                <a:gd name="connsiteY7" fmla="*/ 347595 h 348038"/>
                <a:gd name="connsiteX8" fmla="*/ 321589 w 407547"/>
                <a:gd name="connsiteY8" fmla="*/ 271395 h 348038"/>
                <a:gd name="connsiteX9" fmla="*/ 280314 w 407547"/>
                <a:gd name="connsiteY9" fmla="*/ 172970 h 348038"/>
                <a:gd name="connsiteX10" fmla="*/ 289839 w 407547"/>
                <a:gd name="connsiteY10" fmla="*/ 138045 h 348038"/>
                <a:gd name="connsiteX11" fmla="*/ 219989 w 407547"/>
                <a:gd name="connsiteY11" fmla="*/ 65020 h 348038"/>
                <a:gd name="connsiteX12" fmla="*/ 134264 w 407547"/>
                <a:gd name="connsiteY12" fmla="*/ 36445 h 348038"/>
                <a:gd name="connsiteX13" fmla="*/ 914 w 407547"/>
                <a:gd name="connsiteY13" fmla="*/ 1520 h 34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547" h="348038">
                  <a:moveTo>
                    <a:pt x="914" y="1520"/>
                  </a:moveTo>
                  <a:cubicBezTo>
                    <a:pt x="13085" y="11045"/>
                    <a:pt x="166543" y="72428"/>
                    <a:pt x="207289" y="93595"/>
                  </a:cubicBezTo>
                  <a:cubicBezTo>
                    <a:pt x="248035" y="114762"/>
                    <a:pt x="240097" y="128520"/>
                    <a:pt x="245389" y="128520"/>
                  </a:cubicBezTo>
                  <a:cubicBezTo>
                    <a:pt x="250681" y="128520"/>
                    <a:pt x="235335" y="84070"/>
                    <a:pt x="239039" y="93595"/>
                  </a:cubicBezTo>
                  <a:cubicBezTo>
                    <a:pt x="242743" y="103120"/>
                    <a:pt x="253856" y="155508"/>
                    <a:pt x="267614" y="185670"/>
                  </a:cubicBezTo>
                  <a:cubicBezTo>
                    <a:pt x="281372" y="215832"/>
                    <a:pt x="317356" y="266103"/>
                    <a:pt x="321589" y="274570"/>
                  </a:cubicBezTo>
                  <a:cubicBezTo>
                    <a:pt x="325822" y="283037"/>
                    <a:pt x="278727" y="224299"/>
                    <a:pt x="293014" y="236470"/>
                  </a:cubicBezTo>
                  <a:cubicBezTo>
                    <a:pt x="307301" y="248641"/>
                    <a:pt x="402552" y="341774"/>
                    <a:pt x="407314" y="347595"/>
                  </a:cubicBezTo>
                  <a:cubicBezTo>
                    <a:pt x="412076" y="353416"/>
                    <a:pt x="342756" y="300499"/>
                    <a:pt x="321589" y="271395"/>
                  </a:cubicBezTo>
                  <a:cubicBezTo>
                    <a:pt x="300422" y="242291"/>
                    <a:pt x="285606" y="195195"/>
                    <a:pt x="280314" y="172970"/>
                  </a:cubicBezTo>
                  <a:cubicBezTo>
                    <a:pt x="275022" y="150745"/>
                    <a:pt x="299893" y="156037"/>
                    <a:pt x="289839" y="138045"/>
                  </a:cubicBezTo>
                  <a:cubicBezTo>
                    <a:pt x="279785" y="120053"/>
                    <a:pt x="245918" y="81953"/>
                    <a:pt x="219989" y="65020"/>
                  </a:cubicBezTo>
                  <a:cubicBezTo>
                    <a:pt x="194060" y="48087"/>
                    <a:pt x="167072" y="42795"/>
                    <a:pt x="134264" y="36445"/>
                  </a:cubicBezTo>
                  <a:cubicBezTo>
                    <a:pt x="101456" y="30095"/>
                    <a:pt x="-11257" y="-8005"/>
                    <a:pt x="914" y="1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5D718D6-0264-4655-9D9B-9A6F00982710}"/>
                </a:ext>
              </a:extLst>
            </p:cNvPr>
            <p:cNvSpPr/>
            <p:nvPr/>
          </p:nvSpPr>
          <p:spPr>
            <a:xfrm>
              <a:off x="4412434" y="4663676"/>
              <a:ext cx="127161" cy="269097"/>
            </a:xfrm>
            <a:custGeom>
              <a:avLst/>
              <a:gdLst>
                <a:gd name="connsiteX0" fmla="*/ 816 w 127161"/>
                <a:gd name="connsiteY0" fmla="*/ 399 h 269097"/>
                <a:gd name="connsiteX1" fmla="*/ 29391 w 127161"/>
                <a:gd name="connsiteY1" fmla="*/ 79774 h 269097"/>
                <a:gd name="connsiteX2" fmla="*/ 73841 w 127161"/>
                <a:gd name="connsiteY2" fmla="*/ 155974 h 269097"/>
                <a:gd name="connsiteX3" fmla="*/ 70666 w 127161"/>
                <a:gd name="connsiteY3" fmla="*/ 108349 h 269097"/>
                <a:gd name="connsiteX4" fmla="*/ 99241 w 127161"/>
                <a:gd name="connsiteY4" fmla="*/ 162324 h 269097"/>
                <a:gd name="connsiteX5" fmla="*/ 121466 w 127161"/>
                <a:gd name="connsiteY5" fmla="*/ 235349 h 269097"/>
                <a:gd name="connsiteX6" fmla="*/ 124641 w 127161"/>
                <a:gd name="connsiteY6" fmla="*/ 267099 h 269097"/>
                <a:gd name="connsiteX7" fmla="*/ 121466 w 127161"/>
                <a:gd name="connsiteY7" fmla="*/ 181374 h 269097"/>
                <a:gd name="connsiteX8" fmla="*/ 61141 w 127161"/>
                <a:gd name="connsiteY8" fmla="*/ 79774 h 269097"/>
                <a:gd name="connsiteX9" fmla="*/ 61141 w 127161"/>
                <a:gd name="connsiteY9" fmla="*/ 114699 h 269097"/>
                <a:gd name="connsiteX10" fmla="*/ 816 w 127161"/>
                <a:gd name="connsiteY10" fmla="*/ 399 h 2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161" h="269097">
                  <a:moveTo>
                    <a:pt x="816" y="399"/>
                  </a:moveTo>
                  <a:cubicBezTo>
                    <a:pt x="-4476" y="-5422"/>
                    <a:pt x="17220" y="53845"/>
                    <a:pt x="29391" y="79774"/>
                  </a:cubicBezTo>
                  <a:cubicBezTo>
                    <a:pt x="41562" y="105703"/>
                    <a:pt x="66962" y="151212"/>
                    <a:pt x="73841" y="155974"/>
                  </a:cubicBezTo>
                  <a:cubicBezTo>
                    <a:pt x="80720" y="160736"/>
                    <a:pt x="66433" y="107291"/>
                    <a:pt x="70666" y="108349"/>
                  </a:cubicBezTo>
                  <a:cubicBezTo>
                    <a:pt x="74899" y="109407"/>
                    <a:pt x="90774" y="141157"/>
                    <a:pt x="99241" y="162324"/>
                  </a:cubicBezTo>
                  <a:cubicBezTo>
                    <a:pt x="107708" y="183491"/>
                    <a:pt x="117233" y="217887"/>
                    <a:pt x="121466" y="235349"/>
                  </a:cubicBezTo>
                  <a:cubicBezTo>
                    <a:pt x="125699" y="252811"/>
                    <a:pt x="124641" y="276095"/>
                    <a:pt x="124641" y="267099"/>
                  </a:cubicBezTo>
                  <a:cubicBezTo>
                    <a:pt x="124641" y="258103"/>
                    <a:pt x="132049" y="212595"/>
                    <a:pt x="121466" y="181374"/>
                  </a:cubicBezTo>
                  <a:cubicBezTo>
                    <a:pt x="110883" y="150153"/>
                    <a:pt x="71195" y="90886"/>
                    <a:pt x="61141" y="79774"/>
                  </a:cubicBezTo>
                  <a:cubicBezTo>
                    <a:pt x="51087" y="68662"/>
                    <a:pt x="70137" y="122107"/>
                    <a:pt x="61141" y="114699"/>
                  </a:cubicBezTo>
                  <a:cubicBezTo>
                    <a:pt x="52145" y="107291"/>
                    <a:pt x="6108" y="6220"/>
                    <a:pt x="816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716B861-F58B-687A-D5C3-F2228EEE125C}"/>
                </a:ext>
              </a:extLst>
            </p:cNvPr>
            <p:cNvSpPr/>
            <p:nvPr/>
          </p:nvSpPr>
          <p:spPr>
            <a:xfrm>
              <a:off x="4049310" y="4670425"/>
              <a:ext cx="441396" cy="168368"/>
            </a:xfrm>
            <a:custGeom>
              <a:avLst/>
              <a:gdLst>
                <a:gd name="connsiteX0" fmla="*/ 1990 w 441396"/>
                <a:gd name="connsiteY0" fmla="*/ 0 h 168368"/>
                <a:gd name="connsiteX1" fmla="*/ 100415 w 441396"/>
                <a:gd name="connsiteY1" fmla="*/ 47625 h 168368"/>
                <a:gd name="connsiteX2" fmla="*/ 205190 w 441396"/>
                <a:gd name="connsiteY2" fmla="*/ 88900 h 168368"/>
                <a:gd name="connsiteX3" fmla="*/ 319490 w 441396"/>
                <a:gd name="connsiteY3" fmla="*/ 107950 h 168368"/>
                <a:gd name="connsiteX4" fmla="*/ 367115 w 441396"/>
                <a:gd name="connsiteY4" fmla="*/ 142875 h 168368"/>
                <a:gd name="connsiteX5" fmla="*/ 357590 w 441396"/>
                <a:gd name="connsiteY5" fmla="*/ 114300 h 168368"/>
                <a:gd name="connsiteX6" fmla="*/ 440140 w 441396"/>
                <a:gd name="connsiteY6" fmla="*/ 168275 h 168368"/>
                <a:gd name="connsiteX7" fmla="*/ 402040 w 441396"/>
                <a:gd name="connsiteY7" fmla="*/ 127000 h 168368"/>
                <a:gd name="connsiteX8" fmla="*/ 329015 w 441396"/>
                <a:gd name="connsiteY8" fmla="*/ 114300 h 168368"/>
                <a:gd name="connsiteX9" fmla="*/ 157565 w 441396"/>
                <a:gd name="connsiteY9" fmla="*/ 79375 h 168368"/>
                <a:gd name="connsiteX10" fmla="*/ 43265 w 441396"/>
                <a:gd name="connsiteY10" fmla="*/ 47625 h 168368"/>
                <a:gd name="connsiteX11" fmla="*/ 1990 w 441396"/>
                <a:gd name="connsiteY11" fmla="*/ 0 h 16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396" h="168368">
                  <a:moveTo>
                    <a:pt x="1990" y="0"/>
                  </a:moveTo>
                  <a:cubicBezTo>
                    <a:pt x="11515" y="0"/>
                    <a:pt x="66548" y="32808"/>
                    <a:pt x="100415" y="47625"/>
                  </a:cubicBezTo>
                  <a:cubicBezTo>
                    <a:pt x="134282" y="62442"/>
                    <a:pt x="168678" y="78846"/>
                    <a:pt x="205190" y="88900"/>
                  </a:cubicBezTo>
                  <a:cubicBezTo>
                    <a:pt x="241702" y="98954"/>
                    <a:pt x="292503" y="98954"/>
                    <a:pt x="319490" y="107950"/>
                  </a:cubicBezTo>
                  <a:cubicBezTo>
                    <a:pt x="346477" y="116946"/>
                    <a:pt x="360765" y="141817"/>
                    <a:pt x="367115" y="142875"/>
                  </a:cubicBezTo>
                  <a:cubicBezTo>
                    <a:pt x="373465" y="143933"/>
                    <a:pt x="345419" y="110067"/>
                    <a:pt x="357590" y="114300"/>
                  </a:cubicBezTo>
                  <a:cubicBezTo>
                    <a:pt x="369761" y="118533"/>
                    <a:pt x="432732" y="166158"/>
                    <a:pt x="440140" y="168275"/>
                  </a:cubicBezTo>
                  <a:cubicBezTo>
                    <a:pt x="447548" y="170392"/>
                    <a:pt x="420561" y="135996"/>
                    <a:pt x="402040" y="127000"/>
                  </a:cubicBezTo>
                  <a:cubicBezTo>
                    <a:pt x="383519" y="118004"/>
                    <a:pt x="329015" y="114300"/>
                    <a:pt x="329015" y="114300"/>
                  </a:cubicBezTo>
                  <a:cubicBezTo>
                    <a:pt x="288269" y="106363"/>
                    <a:pt x="205190" y="90487"/>
                    <a:pt x="157565" y="79375"/>
                  </a:cubicBezTo>
                  <a:cubicBezTo>
                    <a:pt x="109940" y="68263"/>
                    <a:pt x="67607" y="57679"/>
                    <a:pt x="43265" y="47625"/>
                  </a:cubicBezTo>
                  <a:cubicBezTo>
                    <a:pt x="18923" y="37571"/>
                    <a:pt x="-7535" y="0"/>
                    <a:pt x="19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7D26C1E3-3CBF-392B-BE6A-F08666E39271}"/>
                </a:ext>
              </a:extLst>
            </p:cNvPr>
            <p:cNvSpPr/>
            <p:nvPr/>
          </p:nvSpPr>
          <p:spPr>
            <a:xfrm>
              <a:off x="3990178" y="4701776"/>
              <a:ext cx="134476" cy="57608"/>
            </a:xfrm>
            <a:custGeom>
              <a:avLst/>
              <a:gdLst>
                <a:gd name="connsiteX0" fmla="*/ 115097 w 134476"/>
                <a:gd name="connsiteY0" fmla="*/ 399 h 57608"/>
                <a:gd name="connsiteX1" fmla="*/ 797 w 134476"/>
                <a:gd name="connsiteY1" fmla="*/ 32149 h 57608"/>
                <a:gd name="connsiteX2" fmla="*/ 67472 w 134476"/>
                <a:gd name="connsiteY2" fmla="*/ 32149 h 57608"/>
                <a:gd name="connsiteX3" fmla="*/ 127797 w 134476"/>
                <a:gd name="connsiteY3" fmla="*/ 57549 h 57608"/>
                <a:gd name="connsiteX4" fmla="*/ 115097 w 134476"/>
                <a:gd name="connsiteY4" fmla="*/ 399 h 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76" h="57608">
                  <a:moveTo>
                    <a:pt x="115097" y="399"/>
                  </a:moveTo>
                  <a:cubicBezTo>
                    <a:pt x="93930" y="-3834"/>
                    <a:pt x="8734" y="26857"/>
                    <a:pt x="797" y="32149"/>
                  </a:cubicBezTo>
                  <a:cubicBezTo>
                    <a:pt x="-7140" y="37441"/>
                    <a:pt x="46305" y="27916"/>
                    <a:pt x="67472" y="32149"/>
                  </a:cubicBezTo>
                  <a:cubicBezTo>
                    <a:pt x="88639" y="36382"/>
                    <a:pt x="127797" y="57549"/>
                    <a:pt x="127797" y="57549"/>
                  </a:cubicBezTo>
                  <a:cubicBezTo>
                    <a:pt x="139439" y="59666"/>
                    <a:pt x="136264" y="4632"/>
                    <a:pt x="115097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328C92DC-00BB-6D2B-6CB1-B926DC993B82}"/>
                </a:ext>
              </a:extLst>
            </p:cNvPr>
            <p:cNvSpPr/>
            <p:nvPr/>
          </p:nvSpPr>
          <p:spPr>
            <a:xfrm>
              <a:off x="4098482" y="4714845"/>
              <a:ext cx="358313" cy="136713"/>
            </a:xfrm>
            <a:custGeom>
              <a:avLst/>
              <a:gdLst>
                <a:gd name="connsiteX0" fmla="*/ 356043 w 358313"/>
                <a:gd name="connsiteY0" fmla="*/ 82580 h 136713"/>
                <a:gd name="connsiteX1" fmla="*/ 111568 w 358313"/>
                <a:gd name="connsiteY1" fmla="*/ 44480 h 136713"/>
                <a:gd name="connsiteX2" fmla="*/ 13143 w 358313"/>
                <a:gd name="connsiteY2" fmla="*/ 30 h 136713"/>
                <a:gd name="connsiteX3" fmla="*/ 82993 w 358313"/>
                <a:gd name="connsiteY3" fmla="*/ 38130 h 136713"/>
                <a:gd name="connsiteX4" fmla="*/ 443 w 358313"/>
                <a:gd name="connsiteY4" fmla="*/ 76230 h 136713"/>
                <a:gd name="connsiteX5" fmla="*/ 127443 w 358313"/>
                <a:gd name="connsiteY5" fmla="*/ 57180 h 136713"/>
                <a:gd name="connsiteX6" fmla="*/ 127443 w 358313"/>
                <a:gd name="connsiteY6" fmla="*/ 111155 h 136713"/>
                <a:gd name="connsiteX7" fmla="*/ 162368 w 358313"/>
                <a:gd name="connsiteY7" fmla="*/ 69880 h 136713"/>
                <a:gd name="connsiteX8" fmla="*/ 213168 w 358313"/>
                <a:gd name="connsiteY8" fmla="*/ 117505 h 136713"/>
                <a:gd name="connsiteX9" fmla="*/ 254443 w 358313"/>
                <a:gd name="connsiteY9" fmla="*/ 104805 h 136713"/>
                <a:gd name="connsiteX10" fmla="*/ 305243 w 358313"/>
                <a:gd name="connsiteY10" fmla="*/ 136555 h 136713"/>
                <a:gd name="connsiteX11" fmla="*/ 273493 w 358313"/>
                <a:gd name="connsiteY11" fmla="*/ 88930 h 136713"/>
                <a:gd name="connsiteX12" fmla="*/ 235393 w 358313"/>
                <a:gd name="connsiteY12" fmla="*/ 69880 h 136713"/>
                <a:gd name="connsiteX13" fmla="*/ 356043 w 358313"/>
                <a:gd name="connsiteY13" fmla="*/ 82580 h 1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313" h="136713">
                  <a:moveTo>
                    <a:pt x="356043" y="82580"/>
                  </a:moveTo>
                  <a:cubicBezTo>
                    <a:pt x="335406" y="78347"/>
                    <a:pt x="168718" y="58238"/>
                    <a:pt x="111568" y="44480"/>
                  </a:cubicBezTo>
                  <a:cubicBezTo>
                    <a:pt x="54418" y="30722"/>
                    <a:pt x="17905" y="1088"/>
                    <a:pt x="13143" y="30"/>
                  </a:cubicBezTo>
                  <a:cubicBezTo>
                    <a:pt x="8381" y="-1028"/>
                    <a:pt x="85110" y="25430"/>
                    <a:pt x="82993" y="38130"/>
                  </a:cubicBezTo>
                  <a:cubicBezTo>
                    <a:pt x="80876" y="50830"/>
                    <a:pt x="-6965" y="73055"/>
                    <a:pt x="443" y="76230"/>
                  </a:cubicBezTo>
                  <a:cubicBezTo>
                    <a:pt x="7851" y="79405"/>
                    <a:pt x="106276" y="51359"/>
                    <a:pt x="127443" y="57180"/>
                  </a:cubicBezTo>
                  <a:cubicBezTo>
                    <a:pt x="148610" y="63001"/>
                    <a:pt x="121622" y="109038"/>
                    <a:pt x="127443" y="111155"/>
                  </a:cubicBezTo>
                  <a:cubicBezTo>
                    <a:pt x="133264" y="113272"/>
                    <a:pt x="148081" y="68822"/>
                    <a:pt x="162368" y="69880"/>
                  </a:cubicBezTo>
                  <a:cubicBezTo>
                    <a:pt x="176655" y="70938"/>
                    <a:pt x="197822" y="111684"/>
                    <a:pt x="213168" y="117505"/>
                  </a:cubicBezTo>
                  <a:cubicBezTo>
                    <a:pt x="228514" y="123326"/>
                    <a:pt x="239097" y="101630"/>
                    <a:pt x="254443" y="104805"/>
                  </a:cubicBezTo>
                  <a:cubicBezTo>
                    <a:pt x="269789" y="107980"/>
                    <a:pt x="302068" y="139201"/>
                    <a:pt x="305243" y="136555"/>
                  </a:cubicBezTo>
                  <a:cubicBezTo>
                    <a:pt x="308418" y="133909"/>
                    <a:pt x="285135" y="100043"/>
                    <a:pt x="273493" y="88930"/>
                  </a:cubicBezTo>
                  <a:cubicBezTo>
                    <a:pt x="261851" y="77817"/>
                    <a:pt x="220576" y="68293"/>
                    <a:pt x="235393" y="69880"/>
                  </a:cubicBezTo>
                  <a:cubicBezTo>
                    <a:pt x="250210" y="71467"/>
                    <a:pt x="376680" y="86813"/>
                    <a:pt x="356043" y="82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2C01066-FA04-BD18-1693-114E0D686A19}"/>
                </a:ext>
              </a:extLst>
            </p:cNvPr>
            <p:cNvSpPr/>
            <p:nvPr/>
          </p:nvSpPr>
          <p:spPr>
            <a:xfrm>
              <a:off x="3875126" y="4557713"/>
              <a:ext cx="309536" cy="81311"/>
            </a:xfrm>
            <a:custGeom>
              <a:avLst/>
              <a:gdLst>
                <a:gd name="connsiteX0" fmla="*/ 1549 w 309536"/>
                <a:gd name="connsiteY0" fmla="*/ 80962 h 81311"/>
                <a:gd name="connsiteX1" fmla="*/ 192049 w 309536"/>
                <a:gd name="connsiteY1" fmla="*/ 14287 h 81311"/>
                <a:gd name="connsiteX2" fmla="*/ 309524 w 309536"/>
                <a:gd name="connsiteY2" fmla="*/ 1587 h 81311"/>
                <a:gd name="connsiteX3" fmla="*/ 185699 w 309536"/>
                <a:gd name="connsiteY3" fmla="*/ 1587 h 81311"/>
                <a:gd name="connsiteX4" fmla="*/ 119024 w 309536"/>
                <a:gd name="connsiteY4" fmla="*/ 14287 h 81311"/>
                <a:gd name="connsiteX5" fmla="*/ 103149 w 309536"/>
                <a:gd name="connsiteY5" fmla="*/ 39687 h 81311"/>
                <a:gd name="connsiteX6" fmla="*/ 1549 w 309536"/>
                <a:gd name="connsiteY6" fmla="*/ 80962 h 8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36" h="81311">
                  <a:moveTo>
                    <a:pt x="1549" y="80962"/>
                  </a:moveTo>
                  <a:cubicBezTo>
                    <a:pt x="16366" y="76729"/>
                    <a:pt x="140720" y="27516"/>
                    <a:pt x="192049" y="14287"/>
                  </a:cubicBezTo>
                  <a:cubicBezTo>
                    <a:pt x="243378" y="1058"/>
                    <a:pt x="310582" y="3704"/>
                    <a:pt x="309524" y="1587"/>
                  </a:cubicBezTo>
                  <a:cubicBezTo>
                    <a:pt x="308466" y="-530"/>
                    <a:pt x="217449" y="-530"/>
                    <a:pt x="185699" y="1587"/>
                  </a:cubicBezTo>
                  <a:cubicBezTo>
                    <a:pt x="153949" y="3704"/>
                    <a:pt x="132782" y="7937"/>
                    <a:pt x="119024" y="14287"/>
                  </a:cubicBezTo>
                  <a:cubicBezTo>
                    <a:pt x="105266" y="20637"/>
                    <a:pt x="123787" y="29633"/>
                    <a:pt x="103149" y="39687"/>
                  </a:cubicBezTo>
                  <a:cubicBezTo>
                    <a:pt x="82511" y="49741"/>
                    <a:pt x="-13268" y="85195"/>
                    <a:pt x="1549" y="80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DEB423E0-4C43-A003-EFB7-65BB83CDCC40}"/>
                </a:ext>
              </a:extLst>
            </p:cNvPr>
            <p:cNvSpPr/>
            <p:nvPr/>
          </p:nvSpPr>
          <p:spPr>
            <a:xfrm>
              <a:off x="4100610" y="4565050"/>
              <a:ext cx="345516" cy="207726"/>
            </a:xfrm>
            <a:custGeom>
              <a:avLst/>
              <a:gdLst>
                <a:gd name="connsiteX0" fmla="*/ 52290 w 345516"/>
                <a:gd name="connsiteY0" fmla="*/ 600 h 207726"/>
                <a:gd name="connsiteX1" fmla="*/ 4665 w 345516"/>
                <a:gd name="connsiteY1" fmla="*/ 57750 h 207726"/>
                <a:gd name="connsiteX2" fmla="*/ 4665 w 345516"/>
                <a:gd name="connsiteY2" fmla="*/ 108550 h 207726"/>
                <a:gd name="connsiteX3" fmla="*/ 30065 w 345516"/>
                <a:gd name="connsiteY3" fmla="*/ 143475 h 207726"/>
                <a:gd name="connsiteX4" fmla="*/ 109440 w 345516"/>
                <a:gd name="connsiteY4" fmla="*/ 187925 h 207726"/>
                <a:gd name="connsiteX5" fmla="*/ 191990 w 345516"/>
                <a:gd name="connsiteY5" fmla="*/ 206975 h 207726"/>
                <a:gd name="connsiteX6" fmla="*/ 211040 w 345516"/>
                <a:gd name="connsiteY6" fmla="*/ 197450 h 207726"/>
                <a:gd name="connsiteX7" fmla="*/ 255490 w 345516"/>
                <a:gd name="connsiteY7" fmla="*/ 140300 h 207726"/>
                <a:gd name="connsiteX8" fmla="*/ 341215 w 345516"/>
                <a:gd name="connsiteY8" fmla="*/ 162525 h 207726"/>
                <a:gd name="connsiteX9" fmla="*/ 318990 w 345516"/>
                <a:gd name="connsiteY9" fmla="*/ 73625 h 207726"/>
                <a:gd name="connsiteX10" fmla="*/ 201515 w 345516"/>
                <a:gd name="connsiteY10" fmla="*/ 29175 h 207726"/>
                <a:gd name="connsiteX11" fmla="*/ 52290 w 345516"/>
                <a:gd name="connsiteY11" fmla="*/ 600 h 20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516" h="207726">
                  <a:moveTo>
                    <a:pt x="52290" y="600"/>
                  </a:moveTo>
                  <a:cubicBezTo>
                    <a:pt x="19482" y="5363"/>
                    <a:pt x="12602" y="39758"/>
                    <a:pt x="4665" y="57750"/>
                  </a:cubicBezTo>
                  <a:cubicBezTo>
                    <a:pt x="-3273" y="75742"/>
                    <a:pt x="432" y="94263"/>
                    <a:pt x="4665" y="108550"/>
                  </a:cubicBezTo>
                  <a:cubicBezTo>
                    <a:pt x="8898" y="122837"/>
                    <a:pt x="12602" y="130246"/>
                    <a:pt x="30065" y="143475"/>
                  </a:cubicBezTo>
                  <a:cubicBezTo>
                    <a:pt x="47527" y="156704"/>
                    <a:pt x="82453" y="177342"/>
                    <a:pt x="109440" y="187925"/>
                  </a:cubicBezTo>
                  <a:cubicBezTo>
                    <a:pt x="136427" y="198508"/>
                    <a:pt x="191990" y="206975"/>
                    <a:pt x="191990" y="206975"/>
                  </a:cubicBezTo>
                  <a:cubicBezTo>
                    <a:pt x="208923" y="208563"/>
                    <a:pt x="200457" y="208562"/>
                    <a:pt x="211040" y="197450"/>
                  </a:cubicBezTo>
                  <a:cubicBezTo>
                    <a:pt x="221623" y="186338"/>
                    <a:pt x="233794" y="146121"/>
                    <a:pt x="255490" y="140300"/>
                  </a:cubicBezTo>
                  <a:cubicBezTo>
                    <a:pt x="277186" y="134479"/>
                    <a:pt x="330632" y="173637"/>
                    <a:pt x="341215" y="162525"/>
                  </a:cubicBezTo>
                  <a:cubicBezTo>
                    <a:pt x="351798" y="151413"/>
                    <a:pt x="342273" y="95850"/>
                    <a:pt x="318990" y="73625"/>
                  </a:cubicBezTo>
                  <a:cubicBezTo>
                    <a:pt x="295707" y="51400"/>
                    <a:pt x="246494" y="37642"/>
                    <a:pt x="201515" y="29175"/>
                  </a:cubicBezTo>
                  <a:cubicBezTo>
                    <a:pt x="156536" y="20708"/>
                    <a:pt x="85098" y="-4163"/>
                    <a:pt x="52290" y="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2BB9F56F-5553-774F-B89D-26846FF0A5AF}"/>
                </a:ext>
              </a:extLst>
            </p:cNvPr>
            <p:cNvSpPr/>
            <p:nvPr/>
          </p:nvSpPr>
          <p:spPr>
            <a:xfrm>
              <a:off x="4194689" y="465239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418B8655-3812-45CF-8858-51117D9EB64C}"/>
                </a:ext>
              </a:extLst>
            </p:cNvPr>
            <p:cNvSpPr/>
            <p:nvPr/>
          </p:nvSpPr>
          <p:spPr>
            <a:xfrm>
              <a:off x="3901606" y="4505221"/>
              <a:ext cx="622867" cy="264594"/>
            </a:xfrm>
            <a:custGeom>
              <a:avLst/>
              <a:gdLst>
                <a:gd name="connsiteX0" fmla="*/ 3644 w 622867"/>
                <a:gd name="connsiteY0" fmla="*/ 50904 h 264594"/>
                <a:gd name="connsiteX1" fmla="*/ 251294 w 622867"/>
                <a:gd name="connsiteY1" fmla="*/ 9629 h 264594"/>
                <a:gd name="connsiteX2" fmla="*/ 378294 w 622867"/>
                <a:gd name="connsiteY2" fmla="*/ 38204 h 264594"/>
                <a:gd name="connsiteX3" fmla="*/ 378294 w 622867"/>
                <a:gd name="connsiteY3" fmla="*/ 19154 h 264594"/>
                <a:gd name="connsiteX4" fmla="*/ 498944 w 622867"/>
                <a:gd name="connsiteY4" fmla="*/ 92179 h 264594"/>
                <a:gd name="connsiteX5" fmla="*/ 498944 w 622867"/>
                <a:gd name="connsiteY5" fmla="*/ 79479 h 264594"/>
                <a:gd name="connsiteX6" fmla="*/ 578319 w 622867"/>
                <a:gd name="connsiteY6" fmla="*/ 162029 h 264594"/>
                <a:gd name="connsiteX7" fmla="*/ 581494 w 622867"/>
                <a:gd name="connsiteY7" fmla="*/ 142979 h 264594"/>
                <a:gd name="connsiteX8" fmla="*/ 622769 w 622867"/>
                <a:gd name="connsiteY8" fmla="*/ 263629 h 264594"/>
                <a:gd name="connsiteX9" fmla="*/ 591019 w 622867"/>
                <a:gd name="connsiteY9" fmla="*/ 193779 h 264594"/>
                <a:gd name="connsiteX10" fmla="*/ 530694 w 622867"/>
                <a:gd name="connsiteY10" fmla="*/ 89004 h 264594"/>
                <a:gd name="connsiteX11" fmla="*/ 359244 w 622867"/>
                <a:gd name="connsiteY11" fmla="*/ 12804 h 264594"/>
                <a:gd name="connsiteX12" fmla="*/ 270344 w 622867"/>
                <a:gd name="connsiteY12" fmla="*/ 104 h 264594"/>
                <a:gd name="connsiteX13" fmla="*/ 295744 w 622867"/>
                <a:gd name="connsiteY13" fmla="*/ 12804 h 264594"/>
                <a:gd name="connsiteX14" fmla="*/ 130644 w 622867"/>
                <a:gd name="connsiteY14" fmla="*/ 3279 h 264594"/>
                <a:gd name="connsiteX15" fmla="*/ 114769 w 622867"/>
                <a:gd name="connsiteY15" fmla="*/ 3279 h 264594"/>
                <a:gd name="connsiteX16" fmla="*/ 105244 w 622867"/>
                <a:gd name="connsiteY16" fmla="*/ 22329 h 264594"/>
                <a:gd name="connsiteX17" fmla="*/ 3644 w 622867"/>
                <a:gd name="connsiteY17" fmla="*/ 50904 h 26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2867" h="264594">
                  <a:moveTo>
                    <a:pt x="3644" y="50904"/>
                  </a:moveTo>
                  <a:cubicBezTo>
                    <a:pt x="27986" y="48787"/>
                    <a:pt x="188852" y="11746"/>
                    <a:pt x="251294" y="9629"/>
                  </a:cubicBezTo>
                  <a:cubicBezTo>
                    <a:pt x="313736" y="7512"/>
                    <a:pt x="357127" y="36617"/>
                    <a:pt x="378294" y="38204"/>
                  </a:cubicBezTo>
                  <a:cubicBezTo>
                    <a:pt x="399461" y="39791"/>
                    <a:pt x="358186" y="10158"/>
                    <a:pt x="378294" y="19154"/>
                  </a:cubicBezTo>
                  <a:cubicBezTo>
                    <a:pt x="398402" y="28150"/>
                    <a:pt x="498944" y="92179"/>
                    <a:pt x="498944" y="92179"/>
                  </a:cubicBezTo>
                  <a:cubicBezTo>
                    <a:pt x="519052" y="102233"/>
                    <a:pt x="485715" y="67837"/>
                    <a:pt x="498944" y="79479"/>
                  </a:cubicBezTo>
                  <a:cubicBezTo>
                    <a:pt x="512173" y="91121"/>
                    <a:pt x="564561" y="151446"/>
                    <a:pt x="578319" y="162029"/>
                  </a:cubicBezTo>
                  <a:cubicBezTo>
                    <a:pt x="592077" y="172612"/>
                    <a:pt x="574086" y="126046"/>
                    <a:pt x="581494" y="142979"/>
                  </a:cubicBezTo>
                  <a:cubicBezTo>
                    <a:pt x="588902" y="159912"/>
                    <a:pt x="621182" y="255162"/>
                    <a:pt x="622769" y="263629"/>
                  </a:cubicBezTo>
                  <a:cubicBezTo>
                    <a:pt x="624356" y="272096"/>
                    <a:pt x="606365" y="222883"/>
                    <a:pt x="591019" y="193779"/>
                  </a:cubicBezTo>
                  <a:cubicBezTo>
                    <a:pt x="575673" y="164675"/>
                    <a:pt x="569323" y="119167"/>
                    <a:pt x="530694" y="89004"/>
                  </a:cubicBezTo>
                  <a:cubicBezTo>
                    <a:pt x="492065" y="58842"/>
                    <a:pt x="402636" y="27621"/>
                    <a:pt x="359244" y="12804"/>
                  </a:cubicBezTo>
                  <a:cubicBezTo>
                    <a:pt x="315852" y="-2013"/>
                    <a:pt x="280927" y="104"/>
                    <a:pt x="270344" y="104"/>
                  </a:cubicBezTo>
                  <a:cubicBezTo>
                    <a:pt x="259761" y="104"/>
                    <a:pt x="319027" y="12275"/>
                    <a:pt x="295744" y="12804"/>
                  </a:cubicBezTo>
                  <a:cubicBezTo>
                    <a:pt x="272461" y="13333"/>
                    <a:pt x="160806" y="4866"/>
                    <a:pt x="130644" y="3279"/>
                  </a:cubicBezTo>
                  <a:cubicBezTo>
                    <a:pt x="100482" y="1692"/>
                    <a:pt x="119002" y="104"/>
                    <a:pt x="114769" y="3279"/>
                  </a:cubicBezTo>
                  <a:cubicBezTo>
                    <a:pt x="110536" y="6454"/>
                    <a:pt x="126411" y="15979"/>
                    <a:pt x="105244" y="22329"/>
                  </a:cubicBezTo>
                  <a:cubicBezTo>
                    <a:pt x="84077" y="28679"/>
                    <a:pt x="-20698" y="53021"/>
                    <a:pt x="3644" y="50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FF39A3B-5AC3-A51C-4E99-517F65A67D6C}"/>
                </a:ext>
              </a:extLst>
            </p:cNvPr>
            <p:cNvSpPr/>
            <p:nvPr/>
          </p:nvSpPr>
          <p:spPr>
            <a:xfrm>
              <a:off x="4673597" y="4429108"/>
              <a:ext cx="241041" cy="177833"/>
            </a:xfrm>
            <a:custGeom>
              <a:avLst/>
              <a:gdLst>
                <a:gd name="connsiteX0" fmla="*/ 3 w 241041"/>
                <a:gd name="connsiteY0" fmla="*/ 174642 h 177833"/>
                <a:gd name="connsiteX1" fmla="*/ 98428 w 241041"/>
                <a:gd name="connsiteY1" fmla="*/ 155592 h 177833"/>
                <a:gd name="connsiteX2" fmla="*/ 238128 w 241041"/>
                <a:gd name="connsiteY2" fmla="*/ 31767 h 177833"/>
                <a:gd name="connsiteX3" fmla="*/ 187328 w 241041"/>
                <a:gd name="connsiteY3" fmla="*/ 76217 h 177833"/>
                <a:gd name="connsiteX4" fmla="*/ 117478 w 241041"/>
                <a:gd name="connsiteY4" fmla="*/ 120667 h 177833"/>
                <a:gd name="connsiteX5" fmla="*/ 136528 w 241041"/>
                <a:gd name="connsiteY5" fmla="*/ 66692 h 177833"/>
                <a:gd name="connsiteX6" fmla="*/ 142878 w 241041"/>
                <a:gd name="connsiteY6" fmla="*/ 17 h 177833"/>
                <a:gd name="connsiteX7" fmla="*/ 117478 w 241041"/>
                <a:gd name="connsiteY7" fmla="*/ 73042 h 177833"/>
                <a:gd name="connsiteX8" fmla="*/ 101603 w 241041"/>
                <a:gd name="connsiteY8" fmla="*/ 117492 h 177833"/>
                <a:gd name="connsiteX9" fmla="*/ 3 w 241041"/>
                <a:gd name="connsiteY9" fmla="*/ 174642 h 17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041" h="177833">
                  <a:moveTo>
                    <a:pt x="3" y="174642"/>
                  </a:moveTo>
                  <a:cubicBezTo>
                    <a:pt x="-526" y="180992"/>
                    <a:pt x="58741" y="179405"/>
                    <a:pt x="98428" y="155592"/>
                  </a:cubicBezTo>
                  <a:cubicBezTo>
                    <a:pt x="138116" y="131779"/>
                    <a:pt x="223311" y="44996"/>
                    <a:pt x="238128" y="31767"/>
                  </a:cubicBezTo>
                  <a:cubicBezTo>
                    <a:pt x="252945" y="18538"/>
                    <a:pt x="207436" y="61400"/>
                    <a:pt x="187328" y="76217"/>
                  </a:cubicBezTo>
                  <a:cubicBezTo>
                    <a:pt x="167220" y="91034"/>
                    <a:pt x="125945" y="122254"/>
                    <a:pt x="117478" y="120667"/>
                  </a:cubicBezTo>
                  <a:cubicBezTo>
                    <a:pt x="109011" y="119080"/>
                    <a:pt x="132295" y="86800"/>
                    <a:pt x="136528" y="66692"/>
                  </a:cubicBezTo>
                  <a:cubicBezTo>
                    <a:pt x="140761" y="46584"/>
                    <a:pt x="146053" y="-1041"/>
                    <a:pt x="142878" y="17"/>
                  </a:cubicBezTo>
                  <a:cubicBezTo>
                    <a:pt x="139703" y="1075"/>
                    <a:pt x="124357" y="53463"/>
                    <a:pt x="117478" y="73042"/>
                  </a:cubicBezTo>
                  <a:cubicBezTo>
                    <a:pt x="110599" y="92621"/>
                    <a:pt x="114303" y="102146"/>
                    <a:pt x="101603" y="117492"/>
                  </a:cubicBezTo>
                  <a:cubicBezTo>
                    <a:pt x="88903" y="132838"/>
                    <a:pt x="532" y="168292"/>
                    <a:pt x="3" y="174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F28D735-ED0F-582A-8CC2-55E38CF4288A}"/>
                </a:ext>
              </a:extLst>
            </p:cNvPr>
            <p:cNvSpPr/>
            <p:nvPr/>
          </p:nvSpPr>
          <p:spPr>
            <a:xfrm>
              <a:off x="3831077" y="4246220"/>
              <a:ext cx="719202" cy="180295"/>
            </a:xfrm>
            <a:custGeom>
              <a:avLst/>
              <a:gdLst>
                <a:gd name="connsiteX0" fmla="*/ 1148 w 719202"/>
                <a:gd name="connsiteY0" fmla="*/ 68605 h 180295"/>
                <a:gd name="connsiteX1" fmla="*/ 188473 w 719202"/>
                <a:gd name="connsiteY1" fmla="*/ 5105 h 180295"/>
                <a:gd name="connsiteX2" fmla="*/ 477398 w 719202"/>
                <a:gd name="connsiteY2" fmla="*/ 46380 h 180295"/>
                <a:gd name="connsiteX3" fmla="*/ 372623 w 719202"/>
                <a:gd name="connsiteY3" fmla="*/ 49555 h 180295"/>
                <a:gd name="connsiteX4" fmla="*/ 712348 w 719202"/>
                <a:gd name="connsiteY4" fmla="*/ 55905 h 180295"/>
                <a:gd name="connsiteX5" fmla="*/ 607573 w 719202"/>
                <a:gd name="connsiteY5" fmla="*/ 71780 h 180295"/>
                <a:gd name="connsiteX6" fmla="*/ 696473 w 719202"/>
                <a:gd name="connsiteY6" fmla="*/ 179730 h 180295"/>
                <a:gd name="connsiteX7" fmla="*/ 588523 w 719202"/>
                <a:gd name="connsiteY7" fmla="*/ 109880 h 180295"/>
                <a:gd name="connsiteX8" fmla="*/ 331348 w 719202"/>
                <a:gd name="connsiteY8" fmla="*/ 14630 h 180295"/>
                <a:gd name="connsiteX9" fmla="*/ 274198 w 719202"/>
                <a:gd name="connsiteY9" fmla="*/ 5105 h 180295"/>
                <a:gd name="connsiteX10" fmla="*/ 1148 w 719202"/>
                <a:gd name="connsiteY10" fmla="*/ 68605 h 18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202" h="180295">
                  <a:moveTo>
                    <a:pt x="1148" y="68605"/>
                  </a:moveTo>
                  <a:cubicBezTo>
                    <a:pt x="-13139" y="68605"/>
                    <a:pt x="109098" y="8809"/>
                    <a:pt x="188473" y="5105"/>
                  </a:cubicBezTo>
                  <a:cubicBezTo>
                    <a:pt x="267848" y="1401"/>
                    <a:pt x="446706" y="38972"/>
                    <a:pt x="477398" y="46380"/>
                  </a:cubicBezTo>
                  <a:cubicBezTo>
                    <a:pt x="508090" y="53788"/>
                    <a:pt x="333465" y="47968"/>
                    <a:pt x="372623" y="49555"/>
                  </a:cubicBezTo>
                  <a:cubicBezTo>
                    <a:pt x="411781" y="51142"/>
                    <a:pt x="673190" y="52201"/>
                    <a:pt x="712348" y="55905"/>
                  </a:cubicBezTo>
                  <a:cubicBezTo>
                    <a:pt x="751506" y="59609"/>
                    <a:pt x="610219" y="51143"/>
                    <a:pt x="607573" y="71780"/>
                  </a:cubicBezTo>
                  <a:cubicBezTo>
                    <a:pt x="604927" y="92417"/>
                    <a:pt x="699648" y="173380"/>
                    <a:pt x="696473" y="179730"/>
                  </a:cubicBezTo>
                  <a:cubicBezTo>
                    <a:pt x="693298" y="186080"/>
                    <a:pt x="649377" y="137397"/>
                    <a:pt x="588523" y="109880"/>
                  </a:cubicBezTo>
                  <a:cubicBezTo>
                    <a:pt x="527669" y="82363"/>
                    <a:pt x="383735" y="32092"/>
                    <a:pt x="331348" y="14630"/>
                  </a:cubicBezTo>
                  <a:cubicBezTo>
                    <a:pt x="278961" y="-2832"/>
                    <a:pt x="327644" y="-2833"/>
                    <a:pt x="274198" y="5105"/>
                  </a:cubicBezTo>
                  <a:cubicBezTo>
                    <a:pt x="220752" y="13042"/>
                    <a:pt x="15435" y="68605"/>
                    <a:pt x="1148" y="68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0CF347DD-EA3D-4E30-38B2-5E7E10585690}"/>
                </a:ext>
              </a:extLst>
            </p:cNvPr>
            <p:cNvSpPr/>
            <p:nvPr/>
          </p:nvSpPr>
          <p:spPr>
            <a:xfrm>
              <a:off x="4463022" y="4287870"/>
              <a:ext cx="347269" cy="296834"/>
            </a:xfrm>
            <a:custGeom>
              <a:avLst/>
              <a:gdLst>
                <a:gd name="connsiteX0" fmla="*/ 1028 w 347269"/>
                <a:gd name="connsiteY0" fmla="*/ 1555 h 296834"/>
                <a:gd name="connsiteX1" fmla="*/ 105803 w 347269"/>
                <a:gd name="connsiteY1" fmla="*/ 90455 h 296834"/>
                <a:gd name="connsiteX2" fmla="*/ 156603 w 347269"/>
                <a:gd name="connsiteY2" fmla="*/ 201580 h 296834"/>
                <a:gd name="connsiteX3" fmla="*/ 166128 w 347269"/>
                <a:gd name="connsiteY3" fmla="*/ 147605 h 296834"/>
                <a:gd name="connsiteX4" fmla="*/ 242328 w 347269"/>
                <a:gd name="connsiteY4" fmla="*/ 255555 h 296834"/>
                <a:gd name="connsiteX5" fmla="*/ 242328 w 347269"/>
                <a:gd name="connsiteY5" fmla="*/ 211105 h 296834"/>
                <a:gd name="connsiteX6" fmla="*/ 255028 w 347269"/>
                <a:gd name="connsiteY6" fmla="*/ 296830 h 296834"/>
                <a:gd name="connsiteX7" fmla="*/ 258203 w 347269"/>
                <a:gd name="connsiteY7" fmla="*/ 214280 h 296834"/>
                <a:gd name="connsiteX8" fmla="*/ 347103 w 347269"/>
                <a:gd name="connsiteY8" fmla="*/ 84105 h 296834"/>
                <a:gd name="connsiteX9" fmla="*/ 232803 w 347269"/>
                <a:gd name="connsiteY9" fmla="*/ 217455 h 296834"/>
                <a:gd name="connsiteX10" fmla="*/ 175653 w 347269"/>
                <a:gd name="connsiteY10" fmla="*/ 166655 h 296834"/>
                <a:gd name="connsiteX11" fmla="*/ 1028 w 347269"/>
                <a:gd name="connsiteY11" fmla="*/ 1555 h 2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269" h="296834">
                  <a:moveTo>
                    <a:pt x="1028" y="1555"/>
                  </a:moveTo>
                  <a:cubicBezTo>
                    <a:pt x="-10614" y="-11145"/>
                    <a:pt x="79874" y="57118"/>
                    <a:pt x="105803" y="90455"/>
                  </a:cubicBezTo>
                  <a:cubicBezTo>
                    <a:pt x="131732" y="123792"/>
                    <a:pt x="146549" y="192055"/>
                    <a:pt x="156603" y="201580"/>
                  </a:cubicBezTo>
                  <a:cubicBezTo>
                    <a:pt x="166657" y="211105"/>
                    <a:pt x="151841" y="138609"/>
                    <a:pt x="166128" y="147605"/>
                  </a:cubicBezTo>
                  <a:cubicBezTo>
                    <a:pt x="180415" y="156601"/>
                    <a:pt x="229628" y="244972"/>
                    <a:pt x="242328" y="255555"/>
                  </a:cubicBezTo>
                  <a:cubicBezTo>
                    <a:pt x="255028" y="266138"/>
                    <a:pt x="240211" y="204226"/>
                    <a:pt x="242328" y="211105"/>
                  </a:cubicBezTo>
                  <a:cubicBezTo>
                    <a:pt x="244445" y="217984"/>
                    <a:pt x="252382" y="296301"/>
                    <a:pt x="255028" y="296830"/>
                  </a:cubicBezTo>
                  <a:cubicBezTo>
                    <a:pt x="257674" y="297359"/>
                    <a:pt x="242857" y="249734"/>
                    <a:pt x="258203" y="214280"/>
                  </a:cubicBezTo>
                  <a:cubicBezTo>
                    <a:pt x="273549" y="178826"/>
                    <a:pt x="351336" y="83576"/>
                    <a:pt x="347103" y="84105"/>
                  </a:cubicBezTo>
                  <a:cubicBezTo>
                    <a:pt x="342870" y="84634"/>
                    <a:pt x="261378" y="203697"/>
                    <a:pt x="232803" y="217455"/>
                  </a:cubicBezTo>
                  <a:cubicBezTo>
                    <a:pt x="204228" y="231213"/>
                    <a:pt x="210049" y="200522"/>
                    <a:pt x="175653" y="166655"/>
                  </a:cubicBezTo>
                  <a:cubicBezTo>
                    <a:pt x="141257" y="132788"/>
                    <a:pt x="12670" y="14255"/>
                    <a:pt x="1028" y="1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BD39CD4-8D41-82B9-37C9-6DE6454D5AC7}"/>
                </a:ext>
              </a:extLst>
            </p:cNvPr>
            <p:cNvSpPr/>
            <p:nvPr/>
          </p:nvSpPr>
          <p:spPr>
            <a:xfrm>
              <a:off x="3812282" y="4161767"/>
              <a:ext cx="596064" cy="73703"/>
            </a:xfrm>
            <a:custGeom>
              <a:avLst/>
              <a:gdLst>
                <a:gd name="connsiteX0" fmla="*/ 893 w 596064"/>
                <a:gd name="connsiteY0" fmla="*/ 73683 h 73703"/>
                <a:gd name="connsiteX1" fmla="*/ 397768 w 596064"/>
                <a:gd name="connsiteY1" fmla="*/ 16533 h 73703"/>
                <a:gd name="connsiteX2" fmla="*/ 308868 w 596064"/>
                <a:gd name="connsiteY2" fmla="*/ 41933 h 73703"/>
                <a:gd name="connsiteX3" fmla="*/ 594618 w 596064"/>
                <a:gd name="connsiteY3" fmla="*/ 658 h 73703"/>
                <a:gd name="connsiteX4" fmla="*/ 410468 w 596064"/>
                <a:gd name="connsiteY4" fmla="*/ 16533 h 73703"/>
                <a:gd name="connsiteX5" fmla="*/ 204093 w 596064"/>
                <a:gd name="connsiteY5" fmla="*/ 16533 h 73703"/>
                <a:gd name="connsiteX6" fmla="*/ 286643 w 596064"/>
                <a:gd name="connsiteY6" fmla="*/ 22883 h 73703"/>
                <a:gd name="connsiteX7" fmla="*/ 893 w 596064"/>
                <a:gd name="connsiteY7" fmla="*/ 73683 h 7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064" h="73703">
                  <a:moveTo>
                    <a:pt x="893" y="73683"/>
                  </a:moveTo>
                  <a:cubicBezTo>
                    <a:pt x="19414" y="72625"/>
                    <a:pt x="346439" y="21825"/>
                    <a:pt x="397768" y="16533"/>
                  </a:cubicBezTo>
                  <a:cubicBezTo>
                    <a:pt x="449097" y="11241"/>
                    <a:pt x="276060" y="44579"/>
                    <a:pt x="308868" y="41933"/>
                  </a:cubicBezTo>
                  <a:cubicBezTo>
                    <a:pt x="341676" y="39287"/>
                    <a:pt x="577685" y="4891"/>
                    <a:pt x="594618" y="658"/>
                  </a:cubicBezTo>
                  <a:cubicBezTo>
                    <a:pt x="611551" y="-3575"/>
                    <a:pt x="475555" y="13887"/>
                    <a:pt x="410468" y="16533"/>
                  </a:cubicBezTo>
                  <a:cubicBezTo>
                    <a:pt x="345381" y="19179"/>
                    <a:pt x="224730" y="15475"/>
                    <a:pt x="204093" y="16533"/>
                  </a:cubicBezTo>
                  <a:cubicBezTo>
                    <a:pt x="183456" y="17591"/>
                    <a:pt x="315747" y="10712"/>
                    <a:pt x="286643" y="22883"/>
                  </a:cubicBezTo>
                  <a:cubicBezTo>
                    <a:pt x="257539" y="35054"/>
                    <a:pt x="-17628" y="74741"/>
                    <a:pt x="893" y="73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4DF4E1CD-3609-F0BB-EF98-0FB8701FA3B6}"/>
                </a:ext>
              </a:extLst>
            </p:cNvPr>
            <p:cNvSpPr/>
            <p:nvPr/>
          </p:nvSpPr>
          <p:spPr>
            <a:xfrm>
              <a:off x="4108308" y="4186480"/>
              <a:ext cx="625636" cy="264921"/>
            </a:xfrm>
            <a:custGeom>
              <a:avLst/>
              <a:gdLst>
                <a:gd name="connsiteX0" fmla="*/ 457342 w 625636"/>
                <a:gd name="connsiteY0" fmla="*/ 71195 h 264921"/>
                <a:gd name="connsiteX1" fmla="*/ 212867 w 625636"/>
                <a:gd name="connsiteY1" fmla="*/ 48970 h 264921"/>
                <a:gd name="connsiteX2" fmla="*/ 142 w 625636"/>
                <a:gd name="connsiteY2" fmla="*/ 33095 h 264921"/>
                <a:gd name="connsiteX3" fmla="*/ 184292 w 625636"/>
                <a:gd name="connsiteY3" fmla="*/ 39445 h 264921"/>
                <a:gd name="connsiteX4" fmla="*/ 441467 w 625636"/>
                <a:gd name="connsiteY4" fmla="*/ 144220 h 264921"/>
                <a:gd name="connsiteX5" fmla="*/ 409717 w 625636"/>
                <a:gd name="connsiteY5" fmla="*/ 102945 h 264921"/>
                <a:gd name="connsiteX6" fmla="*/ 549417 w 625636"/>
                <a:gd name="connsiteY6" fmla="*/ 175970 h 264921"/>
                <a:gd name="connsiteX7" fmla="*/ 625617 w 625636"/>
                <a:gd name="connsiteY7" fmla="*/ 264870 h 264921"/>
                <a:gd name="connsiteX8" fmla="*/ 543067 w 625636"/>
                <a:gd name="connsiteY8" fmla="*/ 163270 h 264921"/>
                <a:gd name="connsiteX9" fmla="*/ 368442 w 625636"/>
                <a:gd name="connsiteY9" fmla="*/ 96595 h 264921"/>
                <a:gd name="connsiteX10" fmla="*/ 114442 w 625636"/>
                <a:gd name="connsiteY10" fmla="*/ 1345 h 264921"/>
                <a:gd name="connsiteX11" fmla="*/ 250967 w 625636"/>
                <a:gd name="connsiteY11" fmla="*/ 42620 h 264921"/>
                <a:gd name="connsiteX12" fmla="*/ 457342 w 625636"/>
                <a:gd name="connsiteY12" fmla="*/ 71195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5636" h="264921">
                  <a:moveTo>
                    <a:pt x="457342" y="71195"/>
                  </a:moveTo>
                  <a:lnTo>
                    <a:pt x="212867" y="48970"/>
                  </a:lnTo>
                  <a:lnTo>
                    <a:pt x="142" y="33095"/>
                  </a:lnTo>
                  <a:cubicBezTo>
                    <a:pt x="-4620" y="31508"/>
                    <a:pt x="110738" y="20924"/>
                    <a:pt x="184292" y="39445"/>
                  </a:cubicBezTo>
                  <a:cubicBezTo>
                    <a:pt x="257846" y="57966"/>
                    <a:pt x="403896" y="133637"/>
                    <a:pt x="441467" y="144220"/>
                  </a:cubicBezTo>
                  <a:cubicBezTo>
                    <a:pt x="479038" y="154803"/>
                    <a:pt x="391725" y="97653"/>
                    <a:pt x="409717" y="102945"/>
                  </a:cubicBezTo>
                  <a:cubicBezTo>
                    <a:pt x="427709" y="108237"/>
                    <a:pt x="513434" y="148983"/>
                    <a:pt x="549417" y="175970"/>
                  </a:cubicBezTo>
                  <a:cubicBezTo>
                    <a:pt x="585400" y="202957"/>
                    <a:pt x="626675" y="266987"/>
                    <a:pt x="625617" y="264870"/>
                  </a:cubicBezTo>
                  <a:cubicBezTo>
                    <a:pt x="624559" y="262753"/>
                    <a:pt x="585930" y="191316"/>
                    <a:pt x="543067" y="163270"/>
                  </a:cubicBezTo>
                  <a:cubicBezTo>
                    <a:pt x="500205" y="135224"/>
                    <a:pt x="368442" y="96595"/>
                    <a:pt x="368442" y="96595"/>
                  </a:cubicBezTo>
                  <a:lnTo>
                    <a:pt x="114442" y="1345"/>
                  </a:lnTo>
                  <a:cubicBezTo>
                    <a:pt x="94863" y="-7651"/>
                    <a:pt x="196992" y="30978"/>
                    <a:pt x="250967" y="42620"/>
                  </a:cubicBezTo>
                  <a:cubicBezTo>
                    <a:pt x="304942" y="54262"/>
                    <a:pt x="371617" y="62728"/>
                    <a:pt x="457342" y="7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E90FBF2-CAA8-C4A1-AFC4-8E47BDFD3A87}"/>
                </a:ext>
              </a:extLst>
            </p:cNvPr>
            <p:cNvSpPr/>
            <p:nvPr/>
          </p:nvSpPr>
          <p:spPr>
            <a:xfrm>
              <a:off x="4910187" y="4565221"/>
              <a:ext cx="170950" cy="416513"/>
            </a:xfrm>
            <a:custGeom>
              <a:avLst/>
              <a:gdLst>
                <a:gd name="connsiteX0" fmla="*/ 115838 w 170950"/>
                <a:gd name="connsiteY0" fmla="*/ 429 h 416513"/>
                <a:gd name="connsiteX1" fmla="*/ 128538 w 170950"/>
                <a:gd name="connsiteY1" fmla="*/ 92504 h 416513"/>
                <a:gd name="connsiteX2" fmla="*/ 103138 w 170950"/>
                <a:gd name="connsiteY2" fmla="*/ 152829 h 416513"/>
                <a:gd name="connsiteX3" fmla="*/ 131713 w 170950"/>
                <a:gd name="connsiteY3" fmla="*/ 130604 h 416513"/>
                <a:gd name="connsiteX4" fmla="*/ 49163 w 170950"/>
                <a:gd name="connsiteY4" fmla="*/ 222679 h 416513"/>
                <a:gd name="connsiteX5" fmla="*/ 36463 w 170950"/>
                <a:gd name="connsiteY5" fmla="*/ 336979 h 416513"/>
                <a:gd name="connsiteX6" fmla="*/ 49163 w 170950"/>
                <a:gd name="connsiteY6" fmla="*/ 279829 h 416513"/>
                <a:gd name="connsiteX7" fmla="*/ 1538 w 170950"/>
                <a:gd name="connsiteY7" fmla="*/ 416354 h 416513"/>
                <a:gd name="connsiteX8" fmla="*/ 26938 w 170950"/>
                <a:gd name="connsiteY8" fmla="*/ 302054 h 416513"/>
                <a:gd name="connsiteX9" fmla="*/ 169813 w 170950"/>
                <a:gd name="connsiteY9" fmla="*/ 76629 h 416513"/>
                <a:gd name="connsiteX10" fmla="*/ 96788 w 170950"/>
                <a:gd name="connsiteY10" fmla="*/ 146479 h 416513"/>
                <a:gd name="connsiteX11" fmla="*/ 150763 w 170950"/>
                <a:gd name="connsiteY11" fmla="*/ 60754 h 416513"/>
                <a:gd name="connsiteX12" fmla="*/ 115838 w 170950"/>
                <a:gd name="connsiteY12" fmla="*/ 429 h 41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950" h="416513">
                  <a:moveTo>
                    <a:pt x="115838" y="429"/>
                  </a:moveTo>
                  <a:cubicBezTo>
                    <a:pt x="112134" y="5721"/>
                    <a:pt x="130655" y="67104"/>
                    <a:pt x="128538" y="92504"/>
                  </a:cubicBezTo>
                  <a:cubicBezTo>
                    <a:pt x="126421" y="117904"/>
                    <a:pt x="102609" y="146479"/>
                    <a:pt x="103138" y="152829"/>
                  </a:cubicBezTo>
                  <a:cubicBezTo>
                    <a:pt x="103667" y="159179"/>
                    <a:pt x="140709" y="118962"/>
                    <a:pt x="131713" y="130604"/>
                  </a:cubicBezTo>
                  <a:cubicBezTo>
                    <a:pt x="122717" y="142246"/>
                    <a:pt x="65038" y="188283"/>
                    <a:pt x="49163" y="222679"/>
                  </a:cubicBezTo>
                  <a:cubicBezTo>
                    <a:pt x="33288" y="257075"/>
                    <a:pt x="36463" y="327454"/>
                    <a:pt x="36463" y="336979"/>
                  </a:cubicBezTo>
                  <a:cubicBezTo>
                    <a:pt x="36463" y="346504"/>
                    <a:pt x="54984" y="266600"/>
                    <a:pt x="49163" y="279829"/>
                  </a:cubicBezTo>
                  <a:cubicBezTo>
                    <a:pt x="43342" y="293058"/>
                    <a:pt x="5242" y="412650"/>
                    <a:pt x="1538" y="416354"/>
                  </a:cubicBezTo>
                  <a:cubicBezTo>
                    <a:pt x="-2166" y="420058"/>
                    <a:pt x="-1108" y="358675"/>
                    <a:pt x="26938" y="302054"/>
                  </a:cubicBezTo>
                  <a:cubicBezTo>
                    <a:pt x="54984" y="245433"/>
                    <a:pt x="158171" y="102558"/>
                    <a:pt x="169813" y="76629"/>
                  </a:cubicBezTo>
                  <a:cubicBezTo>
                    <a:pt x="181455" y="50700"/>
                    <a:pt x="99963" y="149125"/>
                    <a:pt x="96788" y="146479"/>
                  </a:cubicBezTo>
                  <a:cubicBezTo>
                    <a:pt x="93613" y="143833"/>
                    <a:pt x="147588" y="81392"/>
                    <a:pt x="150763" y="60754"/>
                  </a:cubicBezTo>
                  <a:cubicBezTo>
                    <a:pt x="153938" y="40117"/>
                    <a:pt x="119542" y="-4863"/>
                    <a:pt x="115838" y="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2BD1C5F-55F9-82ED-BA78-92FE50202DDE}"/>
                </a:ext>
              </a:extLst>
            </p:cNvPr>
            <p:cNvSpPr/>
            <p:nvPr/>
          </p:nvSpPr>
          <p:spPr>
            <a:xfrm>
              <a:off x="4866731" y="4524362"/>
              <a:ext cx="149891" cy="489371"/>
            </a:xfrm>
            <a:custGeom>
              <a:avLst/>
              <a:gdLst>
                <a:gd name="connsiteX0" fmla="*/ 149769 w 149891"/>
                <a:gd name="connsiteY0" fmla="*/ 13 h 489371"/>
                <a:gd name="connsiteX1" fmla="*/ 54519 w 149891"/>
                <a:gd name="connsiteY1" fmla="*/ 158763 h 489371"/>
                <a:gd name="connsiteX2" fmla="*/ 44994 w 149891"/>
                <a:gd name="connsiteY2" fmla="*/ 263538 h 489371"/>
                <a:gd name="connsiteX3" fmla="*/ 10069 w 149891"/>
                <a:gd name="connsiteY3" fmla="*/ 228613 h 489371"/>
                <a:gd name="connsiteX4" fmla="*/ 544 w 149891"/>
                <a:gd name="connsiteY4" fmla="*/ 412763 h 489371"/>
                <a:gd name="connsiteX5" fmla="*/ 22769 w 149891"/>
                <a:gd name="connsiteY5" fmla="*/ 488963 h 489371"/>
                <a:gd name="connsiteX6" fmla="*/ 544 w 149891"/>
                <a:gd name="connsiteY6" fmla="*/ 384188 h 489371"/>
                <a:gd name="connsiteX7" fmla="*/ 19594 w 149891"/>
                <a:gd name="connsiteY7" fmla="*/ 158763 h 489371"/>
                <a:gd name="connsiteX8" fmla="*/ 19594 w 149891"/>
                <a:gd name="connsiteY8" fmla="*/ 273063 h 489371"/>
                <a:gd name="connsiteX9" fmla="*/ 83094 w 149891"/>
                <a:gd name="connsiteY9" fmla="*/ 114313 h 489371"/>
                <a:gd name="connsiteX10" fmla="*/ 32294 w 149891"/>
                <a:gd name="connsiteY10" fmla="*/ 149238 h 489371"/>
                <a:gd name="connsiteX11" fmla="*/ 149769 w 149891"/>
                <a:gd name="connsiteY11" fmla="*/ 13 h 4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891" h="489371">
                  <a:moveTo>
                    <a:pt x="149769" y="13"/>
                  </a:moveTo>
                  <a:cubicBezTo>
                    <a:pt x="153473" y="1600"/>
                    <a:pt x="71981" y="114842"/>
                    <a:pt x="54519" y="158763"/>
                  </a:cubicBezTo>
                  <a:cubicBezTo>
                    <a:pt x="37057" y="202684"/>
                    <a:pt x="52402" y="251896"/>
                    <a:pt x="44994" y="263538"/>
                  </a:cubicBezTo>
                  <a:cubicBezTo>
                    <a:pt x="37586" y="275180"/>
                    <a:pt x="17477" y="203742"/>
                    <a:pt x="10069" y="228613"/>
                  </a:cubicBezTo>
                  <a:cubicBezTo>
                    <a:pt x="2661" y="253484"/>
                    <a:pt x="-1573" y="369371"/>
                    <a:pt x="544" y="412763"/>
                  </a:cubicBezTo>
                  <a:cubicBezTo>
                    <a:pt x="2661" y="456155"/>
                    <a:pt x="22769" y="493725"/>
                    <a:pt x="22769" y="488963"/>
                  </a:cubicBezTo>
                  <a:cubicBezTo>
                    <a:pt x="22769" y="484201"/>
                    <a:pt x="1073" y="439221"/>
                    <a:pt x="544" y="384188"/>
                  </a:cubicBezTo>
                  <a:cubicBezTo>
                    <a:pt x="15" y="329155"/>
                    <a:pt x="16419" y="177284"/>
                    <a:pt x="19594" y="158763"/>
                  </a:cubicBezTo>
                  <a:cubicBezTo>
                    <a:pt x="22769" y="140242"/>
                    <a:pt x="9011" y="280471"/>
                    <a:pt x="19594" y="273063"/>
                  </a:cubicBezTo>
                  <a:cubicBezTo>
                    <a:pt x="30177" y="265655"/>
                    <a:pt x="80977" y="134950"/>
                    <a:pt x="83094" y="114313"/>
                  </a:cubicBezTo>
                  <a:cubicBezTo>
                    <a:pt x="85211" y="93676"/>
                    <a:pt x="23298" y="166171"/>
                    <a:pt x="32294" y="149238"/>
                  </a:cubicBezTo>
                  <a:cubicBezTo>
                    <a:pt x="41290" y="132305"/>
                    <a:pt x="146065" y="-1574"/>
                    <a:pt x="149769" y="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614067D-29D5-7FD7-D8E0-71B47EF16C9C}"/>
                </a:ext>
              </a:extLst>
            </p:cNvPr>
            <p:cNvSpPr/>
            <p:nvPr/>
          </p:nvSpPr>
          <p:spPr>
            <a:xfrm>
              <a:off x="4873423" y="4951565"/>
              <a:ext cx="114663" cy="598946"/>
            </a:xfrm>
            <a:custGeom>
              <a:avLst/>
              <a:gdLst>
                <a:gd name="connsiteX0" fmla="*/ 44652 w 114663"/>
                <a:gd name="connsiteY0" fmla="*/ 1435 h 598946"/>
                <a:gd name="connsiteX1" fmla="*/ 92277 w 114663"/>
                <a:gd name="connsiteY1" fmla="*/ 328460 h 598946"/>
                <a:gd name="connsiteX2" fmla="*/ 70052 w 114663"/>
                <a:gd name="connsiteY2" fmla="*/ 274485 h 598946"/>
                <a:gd name="connsiteX3" fmla="*/ 114502 w 114663"/>
                <a:gd name="connsiteY3" fmla="*/ 464985 h 598946"/>
                <a:gd name="connsiteX4" fmla="*/ 85927 w 114663"/>
                <a:gd name="connsiteY4" fmla="*/ 550710 h 598946"/>
                <a:gd name="connsiteX5" fmla="*/ 111327 w 114663"/>
                <a:gd name="connsiteY5" fmla="*/ 506260 h 598946"/>
                <a:gd name="connsiteX6" fmla="*/ 92277 w 114663"/>
                <a:gd name="connsiteY6" fmla="*/ 598335 h 598946"/>
                <a:gd name="connsiteX7" fmla="*/ 95452 w 114663"/>
                <a:gd name="connsiteY7" fmla="*/ 452285 h 598946"/>
                <a:gd name="connsiteX8" fmla="*/ 92277 w 114663"/>
                <a:gd name="connsiteY8" fmla="*/ 296710 h 598946"/>
                <a:gd name="connsiteX9" fmla="*/ 202 w 114663"/>
                <a:gd name="connsiteY9" fmla="*/ 122085 h 598946"/>
                <a:gd name="connsiteX10" fmla="*/ 66877 w 114663"/>
                <a:gd name="connsiteY10" fmla="*/ 204635 h 598946"/>
                <a:gd name="connsiteX11" fmla="*/ 44652 w 114663"/>
                <a:gd name="connsiteY11" fmla="*/ 1435 h 59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663" h="598946">
                  <a:moveTo>
                    <a:pt x="44652" y="1435"/>
                  </a:moveTo>
                  <a:cubicBezTo>
                    <a:pt x="48885" y="22072"/>
                    <a:pt x="88044" y="282952"/>
                    <a:pt x="92277" y="328460"/>
                  </a:cubicBezTo>
                  <a:cubicBezTo>
                    <a:pt x="96510" y="373968"/>
                    <a:pt x="66348" y="251731"/>
                    <a:pt x="70052" y="274485"/>
                  </a:cubicBezTo>
                  <a:cubicBezTo>
                    <a:pt x="73756" y="297239"/>
                    <a:pt x="111856" y="418948"/>
                    <a:pt x="114502" y="464985"/>
                  </a:cubicBezTo>
                  <a:cubicBezTo>
                    <a:pt x="117148" y="511022"/>
                    <a:pt x="86456" y="543831"/>
                    <a:pt x="85927" y="550710"/>
                  </a:cubicBezTo>
                  <a:cubicBezTo>
                    <a:pt x="85398" y="557589"/>
                    <a:pt x="110269" y="498323"/>
                    <a:pt x="111327" y="506260"/>
                  </a:cubicBezTo>
                  <a:cubicBezTo>
                    <a:pt x="112385" y="514197"/>
                    <a:pt x="94923" y="607331"/>
                    <a:pt x="92277" y="598335"/>
                  </a:cubicBezTo>
                  <a:cubicBezTo>
                    <a:pt x="89631" y="589339"/>
                    <a:pt x="95452" y="502556"/>
                    <a:pt x="95452" y="452285"/>
                  </a:cubicBezTo>
                  <a:cubicBezTo>
                    <a:pt x="95452" y="402014"/>
                    <a:pt x="108152" y="351743"/>
                    <a:pt x="92277" y="296710"/>
                  </a:cubicBezTo>
                  <a:cubicBezTo>
                    <a:pt x="76402" y="241677"/>
                    <a:pt x="4435" y="137431"/>
                    <a:pt x="202" y="122085"/>
                  </a:cubicBezTo>
                  <a:cubicBezTo>
                    <a:pt x="-4031" y="106739"/>
                    <a:pt x="59469" y="219981"/>
                    <a:pt x="66877" y="204635"/>
                  </a:cubicBezTo>
                  <a:cubicBezTo>
                    <a:pt x="74285" y="189289"/>
                    <a:pt x="40419" y="-19202"/>
                    <a:pt x="44652" y="1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E5AA9F2-69C8-6961-6E73-2D43742731B4}"/>
                </a:ext>
              </a:extLst>
            </p:cNvPr>
            <p:cNvSpPr/>
            <p:nvPr/>
          </p:nvSpPr>
          <p:spPr>
            <a:xfrm>
              <a:off x="4771080" y="4618320"/>
              <a:ext cx="148062" cy="676377"/>
            </a:xfrm>
            <a:custGeom>
              <a:avLst/>
              <a:gdLst>
                <a:gd name="connsiteX0" fmla="*/ 105720 w 148062"/>
                <a:gd name="connsiteY0" fmla="*/ 1305 h 676377"/>
                <a:gd name="connsiteX1" fmla="*/ 42220 w 148062"/>
                <a:gd name="connsiteY1" fmla="*/ 191805 h 676377"/>
                <a:gd name="connsiteX2" fmla="*/ 61270 w 148062"/>
                <a:gd name="connsiteY2" fmla="*/ 388655 h 676377"/>
                <a:gd name="connsiteX3" fmla="*/ 58095 w 148062"/>
                <a:gd name="connsiteY3" fmla="*/ 360080 h 676377"/>
                <a:gd name="connsiteX4" fmla="*/ 945 w 148062"/>
                <a:gd name="connsiteY4" fmla="*/ 483905 h 676377"/>
                <a:gd name="connsiteX5" fmla="*/ 23170 w 148062"/>
                <a:gd name="connsiteY5" fmla="*/ 522005 h 676377"/>
                <a:gd name="connsiteX6" fmla="*/ 32695 w 148062"/>
                <a:gd name="connsiteY6" fmla="*/ 464855 h 676377"/>
                <a:gd name="connsiteX7" fmla="*/ 146995 w 148062"/>
                <a:gd name="connsiteY7" fmla="*/ 674405 h 676377"/>
                <a:gd name="connsiteX8" fmla="*/ 86670 w 148062"/>
                <a:gd name="connsiteY8" fmla="*/ 553755 h 676377"/>
                <a:gd name="connsiteX9" fmla="*/ 32695 w 148062"/>
                <a:gd name="connsiteY9" fmla="*/ 290230 h 676377"/>
                <a:gd name="connsiteX10" fmla="*/ 105720 w 148062"/>
                <a:gd name="connsiteY10" fmla="*/ 1305 h 6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062" h="676377">
                  <a:moveTo>
                    <a:pt x="105720" y="1305"/>
                  </a:moveTo>
                  <a:cubicBezTo>
                    <a:pt x="107307" y="-15099"/>
                    <a:pt x="49628" y="127247"/>
                    <a:pt x="42220" y="191805"/>
                  </a:cubicBezTo>
                  <a:cubicBezTo>
                    <a:pt x="34812" y="256363"/>
                    <a:pt x="58624" y="360609"/>
                    <a:pt x="61270" y="388655"/>
                  </a:cubicBezTo>
                  <a:cubicBezTo>
                    <a:pt x="63916" y="416701"/>
                    <a:pt x="68149" y="344205"/>
                    <a:pt x="58095" y="360080"/>
                  </a:cubicBezTo>
                  <a:cubicBezTo>
                    <a:pt x="48041" y="375955"/>
                    <a:pt x="6766" y="456917"/>
                    <a:pt x="945" y="483905"/>
                  </a:cubicBezTo>
                  <a:cubicBezTo>
                    <a:pt x="-4876" y="510893"/>
                    <a:pt x="17878" y="525180"/>
                    <a:pt x="23170" y="522005"/>
                  </a:cubicBezTo>
                  <a:cubicBezTo>
                    <a:pt x="28462" y="518830"/>
                    <a:pt x="12057" y="439455"/>
                    <a:pt x="32695" y="464855"/>
                  </a:cubicBezTo>
                  <a:cubicBezTo>
                    <a:pt x="53333" y="490255"/>
                    <a:pt x="137999" y="659588"/>
                    <a:pt x="146995" y="674405"/>
                  </a:cubicBezTo>
                  <a:cubicBezTo>
                    <a:pt x="155991" y="689222"/>
                    <a:pt x="105720" y="617784"/>
                    <a:pt x="86670" y="553755"/>
                  </a:cubicBezTo>
                  <a:cubicBezTo>
                    <a:pt x="67620" y="489726"/>
                    <a:pt x="30578" y="374367"/>
                    <a:pt x="32695" y="290230"/>
                  </a:cubicBezTo>
                  <a:cubicBezTo>
                    <a:pt x="34812" y="206093"/>
                    <a:pt x="104133" y="17709"/>
                    <a:pt x="105720" y="1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5405D0DA-ADCD-48C5-A82E-19017B476684}"/>
                </a:ext>
              </a:extLst>
            </p:cNvPr>
            <p:cNvSpPr/>
            <p:nvPr/>
          </p:nvSpPr>
          <p:spPr>
            <a:xfrm>
              <a:off x="4780881" y="5121274"/>
              <a:ext cx="115129" cy="505895"/>
            </a:xfrm>
            <a:custGeom>
              <a:avLst/>
              <a:gdLst>
                <a:gd name="connsiteX0" fmla="*/ 114969 w 115129"/>
                <a:gd name="connsiteY0" fmla="*/ 1 h 505895"/>
                <a:gd name="connsiteX1" fmla="*/ 70519 w 115129"/>
                <a:gd name="connsiteY1" fmla="*/ 168276 h 505895"/>
                <a:gd name="connsiteX2" fmla="*/ 99094 w 115129"/>
                <a:gd name="connsiteY2" fmla="*/ 225426 h 505895"/>
                <a:gd name="connsiteX3" fmla="*/ 41944 w 115129"/>
                <a:gd name="connsiteY3" fmla="*/ 307976 h 505895"/>
                <a:gd name="connsiteX4" fmla="*/ 41944 w 115129"/>
                <a:gd name="connsiteY4" fmla="*/ 431801 h 505895"/>
                <a:gd name="connsiteX5" fmla="*/ 669 w 115129"/>
                <a:gd name="connsiteY5" fmla="*/ 396876 h 505895"/>
                <a:gd name="connsiteX6" fmla="*/ 80044 w 115129"/>
                <a:gd name="connsiteY6" fmla="*/ 504826 h 505895"/>
                <a:gd name="connsiteX7" fmla="*/ 45119 w 115129"/>
                <a:gd name="connsiteY7" fmla="*/ 447676 h 505895"/>
                <a:gd name="connsiteX8" fmla="*/ 35594 w 115129"/>
                <a:gd name="connsiteY8" fmla="*/ 374651 h 505895"/>
                <a:gd name="connsiteX9" fmla="*/ 89569 w 115129"/>
                <a:gd name="connsiteY9" fmla="*/ 269876 h 505895"/>
                <a:gd name="connsiteX10" fmla="*/ 70519 w 115129"/>
                <a:gd name="connsiteY10" fmla="*/ 203201 h 505895"/>
                <a:gd name="connsiteX11" fmla="*/ 51469 w 115129"/>
                <a:gd name="connsiteY11" fmla="*/ 171451 h 505895"/>
                <a:gd name="connsiteX12" fmla="*/ 114969 w 115129"/>
                <a:gd name="connsiteY12" fmla="*/ 1 h 50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9" h="505895">
                  <a:moveTo>
                    <a:pt x="114969" y="1"/>
                  </a:moveTo>
                  <a:cubicBezTo>
                    <a:pt x="118144" y="-528"/>
                    <a:pt x="73165" y="130705"/>
                    <a:pt x="70519" y="168276"/>
                  </a:cubicBezTo>
                  <a:cubicBezTo>
                    <a:pt x="67873" y="205847"/>
                    <a:pt x="103856" y="202143"/>
                    <a:pt x="99094" y="225426"/>
                  </a:cubicBezTo>
                  <a:cubicBezTo>
                    <a:pt x="94331" y="248709"/>
                    <a:pt x="51469" y="273580"/>
                    <a:pt x="41944" y="307976"/>
                  </a:cubicBezTo>
                  <a:cubicBezTo>
                    <a:pt x="32419" y="342372"/>
                    <a:pt x="48823" y="416984"/>
                    <a:pt x="41944" y="431801"/>
                  </a:cubicBezTo>
                  <a:cubicBezTo>
                    <a:pt x="35065" y="446618"/>
                    <a:pt x="-5681" y="384705"/>
                    <a:pt x="669" y="396876"/>
                  </a:cubicBezTo>
                  <a:cubicBezTo>
                    <a:pt x="7019" y="409047"/>
                    <a:pt x="72636" y="496359"/>
                    <a:pt x="80044" y="504826"/>
                  </a:cubicBezTo>
                  <a:cubicBezTo>
                    <a:pt x="87452" y="513293"/>
                    <a:pt x="52527" y="469372"/>
                    <a:pt x="45119" y="447676"/>
                  </a:cubicBezTo>
                  <a:cubicBezTo>
                    <a:pt x="37711" y="425980"/>
                    <a:pt x="28186" y="404284"/>
                    <a:pt x="35594" y="374651"/>
                  </a:cubicBezTo>
                  <a:cubicBezTo>
                    <a:pt x="43002" y="345018"/>
                    <a:pt x="83748" y="298451"/>
                    <a:pt x="89569" y="269876"/>
                  </a:cubicBezTo>
                  <a:cubicBezTo>
                    <a:pt x="95390" y="241301"/>
                    <a:pt x="76869" y="219605"/>
                    <a:pt x="70519" y="203201"/>
                  </a:cubicBezTo>
                  <a:cubicBezTo>
                    <a:pt x="64169" y="186797"/>
                    <a:pt x="41944" y="199497"/>
                    <a:pt x="51469" y="171451"/>
                  </a:cubicBezTo>
                  <a:cubicBezTo>
                    <a:pt x="60994" y="143405"/>
                    <a:pt x="111794" y="530"/>
                    <a:pt x="114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119935A7-2ED9-7F8B-4745-6D31DA3FB42C}"/>
                </a:ext>
              </a:extLst>
            </p:cNvPr>
            <p:cNvSpPr/>
            <p:nvPr/>
          </p:nvSpPr>
          <p:spPr>
            <a:xfrm>
              <a:off x="4354529" y="5457576"/>
              <a:ext cx="409713" cy="191224"/>
            </a:xfrm>
            <a:custGeom>
              <a:avLst/>
              <a:gdLst>
                <a:gd name="connsiteX0" fmla="*/ 138096 w 409713"/>
                <a:gd name="connsiteY0" fmla="*/ 249 h 191224"/>
                <a:gd name="connsiteX1" fmla="*/ 61896 w 409713"/>
                <a:gd name="connsiteY1" fmla="*/ 47874 h 191224"/>
                <a:gd name="connsiteX2" fmla="*/ 141271 w 409713"/>
                <a:gd name="connsiteY2" fmla="*/ 76449 h 191224"/>
                <a:gd name="connsiteX3" fmla="*/ 33321 w 409713"/>
                <a:gd name="connsiteY3" fmla="*/ 117724 h 191224"/>
                <a:gd name="connsiteX4" fmla="*/ 233346 w 409713"/>
                <a:gd name="connsiteY4" fmla="*/ 60574 h 191224"/>
                <a:gd name="connsiteX5" fmla="*/ 322246 w 409713"/>
                <a:gd name="connsiteY5" fmla="*/ 111374 h 191224"/>
                <a:gd name="connsiteX6" fmla="*/ 268271 w 409713"/>
                <a:gd name="connsiteY6" fmla="*/ 76449 h 191224"/>
                <a:gd name="connsiteX7" fmla="*/ 407971 w 409713"/>
                <a:gd name="connsiteY7" fmla="*/ 190749 h 191224"/>
                <a:gd name="connsiteX8" fmla="*/ 331771 w 409713"/>
                <a:gd name="connsiteY8" fmla="*/ 117724 h 191224"/>
                <a:gd name="connsiteX9" fmla="*/ 122221 w 409713"/>
                <a:gd name="connsiteY9" fmla="*/ 130424 h 191224"/>
                <a:gd name="connsiteX10" fmla="*/ 312721 w 409713"/>
                <a:gd name="connsiteY10" fmla="*/ 108199 h 191224"/>
                <a:gd name="connsiteX11" fmla="*/ 230171 w 409713"/>
                <a:gd name="connsiteY11" fmla="*/ 89149 h 191224"/>
                <a:gd name="connsiteX12" fmla="*/ 99996 w 409713"/>
                <a:gd name="connsiteY12" fmla="*/ 66924 h 191224"/>
                <a:gd name="connsiteX13" fmla="*/ 1571 w 409713"/>
                <a:gd name="connsiteY13" fmla="*/ 70099 h 191224"/>
                <a:gd name="connsiteX14" fmla="*/ 138096 w 409713"/>
                <a:gd name="connsiteY14" fmla="*/ 249 h 19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713" h="191224">
                  <a:moveTo>
                    <a:pt x="138096" y="249"/>
                  </a:moveTo>
                  <a:cubicBezTo>
                    <a:pt x="148150" y="-3455"/>
                    <a:pt x="61367" y="35174"/>
                    <a:pt x="61896" y="47874"/>
                  </a:cubicBezTo>
                  <a:cubicBezTo>
                    <a:pt x="62425" y="60574"/>
                    <a:pt x="146033" y="64807"/>
                    <a:pt x="141271" y="76449"/>
                  </a:cubicBezTo>
                  <a:cubicBezTo>
                    <a:pt x="136509" y="88091"/>
                    <a:pt x="17975" y="120370"/>
                    <a:pt x="33321" y="117724"/>
                  </a:cubicBezTo>
                  <a:cubicBezTo>
                    <a:pt x="48667" y="115078"/>
                    <a:pt x="185192" y="61632"/>
                    <a:pt x="233346" y="60574"/>
                  </a:cubicBezTo>
                  <a:cubicBezTo>
                    <a:pt x="281500" y="59516"/>
                    <a:pt x="316425" y="108728"/>
                    <a:pt x="322246" y="111374"/>
                  </a:cubicBezTo>
                  <a:cubicBezTo>
                    <a:pt x="328067" y="114020"/>
                    <a:pt x="253984" y="63220"/>
                    <a:pt x="268271" y="76449"/>
                  </a:cubicBezTo>
                  <a:cubicBezTo>
                    <a:pt x="282559" y="89678"/>
                    <a:pt x="397388" y="183870"/>
                    <a:pt x="407971" y="190749"/>
                  </a:cubicBezTo>
                  <a:cubicBezTo>
                    <a:pt x="418554" y="197628"/>
                    <a:pt x="379396" y="127778"/>
                    <a:pt x="331771" y="117724"/>
                  </a:cubicBezTo>
                  <a:cubicBezTo>
                    <a:pt x="284146" y="107670"/>
                    <a:pt x="125396" y="132011"/>
                    <a:pt x="122221" y="130424"/>
                  </a:cubicBezTo>
                  <a:cubicBezTo>
                    <a:pt x="119046" y="128837"/>
                    <a:pt x="294729" y="115078"/>
                    <a:pt x="312721" y="108199"/>
                  </a:cubicBezTo>
                  <a:cubicBezTo>
                    <a:pt x="330713" y="101320"/>
                    <a:pt x="265625" y="96028"/>
                    <a:pt x="230171" y="89149"/>
                  </a:cubicBezTo>
                  <a:cubicBezTo>
                    <a:pt x="194717" y="82270"/>
                    <a:pt x="138096" y="70099"/>
                    <a:pt x="99996" y="66924"/>
                  </a:cubicBezTo>
                  <a:cubicBezTo>
                    <a:pt x="61896" y="63749"/>
                    <a:pt x="-11658" y="80682"/>
                    <a:pt x="1571" y="70099"/>
                  </a:cubicBezTo>
                  <a:cubicBezTo>
                    <a:pt x="14800" y="59516"/>
                    <a:pt x="128042" y="3953"/>
                    <a:pt x="138096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68A2E6EF-6CEC-8A77-64FB-40ECA430A973}"/>
                </a:ext>
              </a:extLst>
            </p:cNvPr>
            <p:cNvSpPr/>
            <p:nvPr/>
          </p:nvSpPr>
          <p:spPr>
            <a:xfrm>
              <a:off x="4721106" y="5421231"/>
              <a:ext cx="260921" cy="341419"/>
            </a:xfrm>
            <a:custGeom>
              <a:avLst/>
              <a:gdLst>
                <a:gd name="connsiteX0" fmla="*/ 260469 w 260921"/>
                <a:gd name="connsiteY0" fmla="*/ 1669 h 341419"/>
                <a:gd name="connsiteX1" fmla="*/ 181094 w 260921"/>
                <a:gd name="connsiteY1" fmla="*/ 23894 h 341419"/>
                <a:gd name="connsiteX2" fmla="*/ 184269 w 260921"/>
                <a:gd name="connsiteY2" fmla="*/ 96919 h 341419"/>
                <a:gd name="connsiteX3" fmla="*/ 155694 w 260921"/>
                <a:gd name="connsiteY3" fmla="*/ 131844 h 341419"/>
                <a:gd name="connsiteX4" fmla="*/ 174744 w 260921"/>
                <a:gd name="connsiteY4" fmla="*/ 173119 h 341419"/>
                <a:gd name="connsiteX5" fmla="*/ 123944 w 260921"/>
                <a:gd name="connsiteY5" fmla="*/ 239794 h 341419"/>
                <a:gd name="connsiteX6" fmla="*/ 119 w 260921"/>
                <a:gd name="connsiteY6" fmla="*/ 341394 h 341419"/>
                <a:gd name="connsiteX7" fmla="*/ 101719 w 260921"/>
                <a:gd name="connsiteY7" fmla="*/ 249319 h 341419"/>
                <a:gd name="connsiteX8" fmla="*/ 130294 w 260921"/>
                <a:gd name="connsiteY8" fmla="*/ 217569 h 341419"/>
                <a:gd name="connsiteX9" fmla="*/ 136644 w 260921"/>
                <a:gd name="connsiteY9" fmla="*/ 106444 h 341419"/>
                <a:gd name="connsiteX10" fmla="*/ 193794 w 260921"/>
                <a:gd name="connsiteY10" fmla="*/ 115969 h 341419"/>
                <a:gd name="connsiteX11" fmla="*/ 139819 w 260921"/>
                <a:gd name="connsiteY11" fmla="*/ 61994 h 341419"/>
                <a:gd name="connsiteX12" fmla="*/ 260469 w 260921"/>
                <a:gd name="connsiteY12" fmla="*/ 1669 h 3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921" h="341419">
                  <a:moveTo>
                    <a:pt x="260469" y="1669"/>
                  </a:moveTo>
                  <a:cubicBezTo>
                    <a:pt x="267348" y="-4681"/>
                    <a:pt x="193794" y="8019"/>
                    <a:pt x="181094" y="23894"/>
                  </a:cubicBezTo>
                  <a:cubicBezTo>
                    <a:pt x="168394" y="39769"/>
                    <a:pt x="188502" y="78927"/>
                    <a:pt x="184269" y="96919"/>
                  </a:cubicBezTo>
                  <a:cubicBezTo>
                    <a:pt x="180036" y="114911"/>
                    <a:pt x="157281" y="119144"/>
                    <a:pt x="155694" y="131844"/>
                  </a:cubicBezTo>
                  <a:cubicBezTo>
                    <a:pt x="154107" y="144544"/>
                    <a:pt x="180036" y="155127"/>
                    <a:pt x="174744" y="173119"/>
                  </a:cubicBezTo>
                  <a:cubicBezTo>
                    <a:pt x="169452" y="191111"/>
                    <a:pt x="153048" y="211748"/>
                    <a:pt x="123944" y="239794"/>
                  </a:cubicBezTo>
                  <a:cubicBezTo>
                    <a:pt x="94840" y="267840"/>
                    <a:pt x="3823" y="339807"/>
                    <a:pt x="119" y="341394"/>
                  </a:cubicBezTo>
                  <a:cubicBezTo>
                    <a:pt x="-3585" y="342981"/>
                    <a:pt x="80023" y="269957"/>
                    <a:pt x="101719" y="249319"/>
                  </a:cubicBezTo>
                  <a:cubicBezTo>
                    <a:pt x="123415" y="228682"/>
                    <a:pt x="124473" y="241382"/>
                    <a:pt x="130294" y="217569"/>
                  </a:cubicBezTo>
                  <a:cubicBezTo>
                    <a:pt x="136115" y="193756"/>
                    <a:pt x="126061" y="123377"/>
                    <a:pt x="136644" y="106444"/>
                  </a:cubicBezTo>
                  <a:cubicBezTo>
                    <a:pt x="147227" y="89511"/>
                    <a:pt x="193265" y="123377"/>
                    <a:pt x="193794" y="115969"/>
                  </a:cubicBezTo>
                  <a:cubicBezTo>
                    <a:pt x="194323" y="108561"/>
                    <a:pt x="132940" y="79986"/>
                    <a:pt x="139819" y="61994"/>
                  </a:cubicBezTo>
                  <a:cubicBezTo>
                    <a:pt x="146698" y="44002"/>
                    <a:pt x="253590" y="8019"/>
                    <a:pt x="260469" y="166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B22D2115-2BC8-C78C-D2F0-BC4158030ADA}"/>
                </a:ext>
              </a:extLst>
            </p:cNvPr>
            <p:cNvSpPr/>
            <p:nvPr/>
          </p:nvSpPr>
          <p:spPr>
            <a:xfrm>
              <a:off x="4786828" y="5294910"/>
              <a:ext cx="193056" cy="489014"/>
            </a:xfrm>
            <a:custGeom>
              <a:avLst/>
              <a:gdLst>
                <a:gd name="connsiteX0" fmla="*/ 178872 w 193056"/>
                <a:gd name="connsiteY0" fmla="*/ 990 h 489014"/>
                <a:gd name="connsiteX1" fmla="*/ 191572 w 193056"/>
                <a:gd name="connsiteY1" fmla="*/ 251815 h 489014"/>
                <a:gd name="connsiteX2" fmla="*/ 140772 w 193056"/>
                <a:gd name="connsiteY2" fmla="*/ 337540 h 489014"/>
                <a:gd name="connsiteX3" fmla="*/ 169347 w 193056"/>
                <a:gd name="connsiteY3" fmla="*/ 308965 h 489014"/>
                <a:gd name="connsiteX4" fmla="*/ 45522 w 193056"/>
                <a:gd name="connsiteY4" fmla="*/ 439140 h 489014"/>
                <a:gd name="connsiteX5" fmla="*/ 1072 w 193056"/>
                <a:gd name="connsiteY5" fmla="*/ 486765 h 489014"/>
                <a:gd name="connsiteX6" fmla="*/ 83622 w 193056"/>
                <a:gd name="connsiteY6" fmla="*/ 375640 h 489014"/>
                <a:gd name="connsiteX7" fmla="*/ 169347 w 193056"/>
                <a:gd name="connsiteY7" fmla="*/ 312140 h 489014"/>
                <a:gd name="connsiteX8" fmla="*/ 172522 w 193056"/>
                <a:gd name="connsiteY8" fmla="*/ 169265 h 489014"/>
                <a:gd name="connsiteX9" fmla="*/ 178872 w 193056"/>
                <a:gd name="connsiteY9" fmla="*/ 990 h 48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56" h="489014">
                  <a:moveTo>
                    <a:pt x="178872" y="990"/>
                  </a:moveTo>
                  <a:cubicBezTo>
                    <a:pt x="182047" y="14748"/>
                    <a:pt x="197922" y="195723"/>
                    <a:pt x="191572" y="251815"/>
                  </a:cubicBezTo>
                  <a:cubicBezTo>
                    <a:pt x="185222" y="307907"/>
                    <a:pt x="144476" y="328015"/>
                    <a:pt x="140772" y="337540"/>
                  </a:cubicBezTo>
                  <a:cubicBezTo>
                    <a:pt x="137068" y="347065"/>
                    <a:pt x="185222" y="292032"/>
                    <a:pt x="169347" y="308965"/>
                  </a:cubicBezTo>
                  <a:cubicBezTo>
                    <a:pt x="153472" y="325898"/>
                    <a:pt x="73568" y="409507"/>
                    <a:pt x="45522" y="439140"/>
                  </a:cubicBezTo>
                  <a:cubicBezTo>
                    <a:pt x="17476" y="468773"/>
                    <a:pt x="-5278" y="497348"/>
                    <a:pt x="1072" y="486765"/>
                  </a:cubicBezTo>
                  <a:cubicBezTo>
                    <a:pt x="7422" y="476182"/>
                    <a:pt x="55576" y="404744"/>
                    <a:pt x="83622" y="375640"/>
                  </a:cubicBezTo>
                  <a:cubicBezTo>
                    <a:pt x="111668" y="346536"/>
                    <a:pt x="154530" y="346536"/>
                    <a:pt x="169347" y="312140"/>
                  </a:cubicBezTo>
                  <a:cubicBezTo>
                    <a:pt x="184164" y="277744"/>
                    <a:pt x="172522" y="217948"/>
                    <a:pt x="172522" y="169265"/>
                  </a:cubicBezTo>
                  <a:cubicBezTo>
                    <a:pt x="172522" y="120582"/>
                    <a:pt x="175697" y="-12768"/>
                    <a:pt x="178872" y="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795FD360-E986-713F-3460-05D22023B5BE}"/>
                </a:ext>
              </a:extLst>
            </p:cNvPr>
            <p:cNvSpPr/>
            <p:nvPr/>
          </p:nvSpPr>
          <p:spPr>
            <a:xfrm>
              <a:off x="4295364" y="5366857"/>
              <a:ext cx="274072" cy="251646"/>
            </a:xfrm>
            <a:custGeom>
              <a:avLst/>
              <a:gdLst>
                <a:gd name="connsiteX0" fmla="*/ 260761 w 274072"/>
                <a:gd name="connsiteY0" fmla="*/ 2068 h 251646"/>
                <a:gd name="connsiteX1" fmla="*/ 76611 w 274072"/>
                <a:gd name="connsiteY1" fmla="*/ 113193 h 251646"/>
                <a:gd name="connsiteX2" fmla="*/ 63911 w 274072"/>
                <a:gd name="connsiteY2" fmla="*/ 90968 h 251646"/>
                <a:gd name="connsiteX3" fmla="*/ 411 w 274072"/>
                <a:gd name="connsiteY3" fmla="*/ 75093 h 251646"/>
                <a:gd name="connsiteX4" fmla="*/ 35336 w 274072"/>
                <a:gd name="connsiteY4" fmla="*/ 132243 h 251646"/>
                <a:gd name="connsiteX5" fmla="*/ 9936 w 274072"/>
                <a:gd name="connsiteY5" fmla="*/ 113193 h 251646"/>
                <a:gd name="connsiteX6" fmla="*/ 127411 w 274072"/>
                <a:gd name="connsiteY6" fmla="*/ 249718 h 251646"/>
                <a:gd name="connsiteX7" fmla="*/ 51211 w 274072"/>
                <a:gd name="connsiteY7" fmla="*/ 189393 h 251646"/>
                <a:gd name="connsiteX8" fmla="*/ 38511 w 274072"/>
                <a:gd name="connsiteY8" fmla="*/ 132243 h 251646"/>
                <a:gd name="connsiteX9" fmla="*/ 143286 w 274072"/>
                <a:gd name="connsiteY9" fmla="*/ 36993 h 251646"/>
                <a:gd name="connsiteX10" fmla="*/ 13111 w 274072"/>
                <a:gd name="connsiteY10" fmla="*/ 94143 h 251646"/>
                <a:gd name="connsiteX11" fmla="*/ 232186 w 274072"/>
                <a:gd name="connsiteY11" fmla="*/ 43343 h 251646"/>
                <a:gd name="connsiteX12" fmla="*/ 260761 w 274072"/>
                <a:gd name="connsiteY12" fmla="*/ 2068 h 25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072" h="251646">
                  <a:moveTo>
                    <a:pt x="260761" y="2068"/>
                  </a:moveTo>
                  <a:cubicBezTo>
                    <a:pt x="234832" y="13710"/>
                    <a:pt x="109419" y="98376"/>
                    <a:pt x="76611" y="113193"/>
                  </a:cubicBezTo>
                  <a:cubicBezTo>
                    <a:pt x="43803" y="128010"/>
                    <a:pt x="76611" y="97318"/>
                    <a:pt x="63911" y="90968"/>
                  </a:cubicBezTo>
                  <a:cubicBezTo>
                    <a:pt x="51211" y="84618"/>
                    <a:pt x="5173" y="68214"/>
                    <a:pt x="411" y="75093"/>
                  </a:cubicBezTo>
                  <a:cubicBezTo>
                    <a:pt x="-4351" y="81972"/>
                    <a:pt x="33748" y="125893"/>
                    <a:pt x="35336" y="132243"/>
                  </a:cubicBezTo>
                  <a:cubicBezTo>
                    <a:pt x="36923" y="138593"/>
                    <a:pt x="-5410" y="93614"/>
                    <a:pt x="9936" y="113193"/>
                  </a:cubicBezTo>
                  <a:cubicBezTo>
                    <a:pt x="25282" y="132772"/>
                    <a:pt x="120532" y="237018"/>
                    <a:pt x="127411" y="249718"/>
                  </a:cubicBezTo>
                  <a:cubicBezTo>
                    <a:pt x="134290" y="262418"/>
                    <a:pt x="66028" y="208972"/>
                    <a:pt x="51211" y="189393"/>
                  </a:cubicBezTo>
                  <a:cubicBezTo>
                    <a:pt x="36394" y="169814"/>
                    <a:pt x="23165" y="157643"/>
                    <a:pt x="38511" y="132243"/>
                  </a:cubicBezTo>
                  <a:cubicBezTo>
                    <a:pt x="53857" y="106843"/>
                    <a:pt x="147519" y="43343"/>
                    <a:pt x="143286" y="36993"/>
                  </a:cubicBezTo>
                  <a:cubicBezTo>
                    <a:pt x="139053" y="30643"/>
                    <a:pt x="-1706" y="93085"/>
                    <a:pt x="13111" y="94143"/>
                  </a:cubicBezTo>
                  <a:cubicBezTo>
                    <a:pt x="27928" y="95201"/>
                    <a:pt x="190911" y="55514"/>
                    <a:pt x="232186" y="43343"/>
                  </a:cubicBezTo>
                  <a:cubicBezTo>
                    <a:pt x="273461" y="31172"/>
                    <a:pt x="286690" y="-9574"/>
                    <a:pt x="260761" y="2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AC274422-1A90-2384-4465-F80BAA727E16}"/>
                </a:ext>
              </a:extLst>
            </p:cNvPr>
            <p:cNvSpPr/>
            <p:nvPr/>
          </p:nvSpPr>
          <p:spPr>
            <a:xfrm>
              <a:off x="4689228" y="5356225"/>
              <a:ext cx="171933" cy="374907"/>
            </a:xfrm>
            <a:custGeom>
              <a:avLst/>
              <a:gdLst>
                <a:gd name="connsiteX0" fmla="*/ 171697 w 171933"/>
                <a:gd name="connsiteY0" fmla="*/ 0 h 374907"/>
                <a:gd name="connsiteX1" fmla="*/ 79622 w 171933"/>
                <a:gd name="connsiteY1" fmla="*/ 120650 h 374907"/>
                <a:gd name="connsiteX2" fmla="*/ 247 w 171933"/>
                <a:gd name="connsiteY2" fmla="*/ 161925 h 374907"/>
                <a:gd name="connsiteX3" fmla="*/ 54222 w 171933"/>
                <a:gd name="connsiteY3" fmla="*/ 149225 h 374907"/>
                <a:gd name="connsiteX4" fmla="*/ 41522 w 171933"/>
                <a:gd name="connsiteY4" fmla="*/ 168275 h 374907"/>
                <a:gd name="connsiteX5" fmla="*/ 89147 w 171933"/>
                <a:gd name="connsiteY5" fmla="*/ 231775 h 374907"/>
                <a:gd name="connsiteX6" fmla="*/ 57397 w 171933"/>
                <a:gd name="connsiteY6" fmla="*/ 187325 h 374907"/>
                <a:gd name="connsiteX7" fmla="*/ 105022 w 171933"/>
                <a:gd name="connsiteY7" fmla="*/ 285750 h 374907"/>
                <a:gd name="connsiteX8" fmla="*/ 63747 w 171933"/>
                <a:gd name="connsiteY8" fmla="*/ 374650 h 374907"/>
                <a:gd name="connsiteX9" fmla="*/ 79622 w 171933"/>
                <a:gd name="connsiteY9" fmla="*/ 257175 h 374907"/>
                <a:gd name="connsiteX10" fmla="*/ 44697 w 171933"/>
                <a:gd name="connsiteY10" fmla="*/ 161925 h 374907"/>
                <a:gd name="connsiteX11" fmla="*/ 70097 w 171933"/>
                <a:gd name="connsiteY11" fmla="*/ 34925 h 374907"/>
                <a:gd name="connsiteX12" fmla="*/ 12947 w 171933"/>
                <a:gd name="connsiteY12" fmla="*/ 136525 h 374907"/>
                <a:gd name="connsiteX13" fmla="*/ 51047 w 171933"/>
                <a:gd name="connsiteY13" fmla="*/ 120650 h 374907"/>
                <a:gd name="connsiteX14" fmla="*/ 171697 w 171933"/>
                <a:gd name="connsiteY14" fmla="*/ 0 h 37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933" h="374907">
                  <a:moveTo>
                    <a:pt x="171697" y="0"/>
                  </a:moveTo>
                  <a:cubicBezTo>
                    <a:pt x="176459" y="0"/>
                    <a:pt x="108197" y="93663"/>
                    <a:pt x="79622" y="120650"/>
                  </a:cubicBezTo>
                  <a:cubicBezTo>
                    <a:pt x="51047" y="147638"/>
                    <a:pt x="4480" y="157163"/>
                    <a:pt x="247" y="161925"/>
                  </a:cubicBezTo>
                  <a:cubicBezTo>
                    <a:pt x="-3986" y="166687"/>
                    <a:pt x="47343" y="148167"/>
                    <a:pt x="54222" y="149225"/>
                  </a:cubicBezTo>
                  <a:cubicBezTo>
                    <a:pt x="61101" y="150283"/>
                    <a:pt x="35701" y="154517"/>
                    <a:pt x="41522" y="168275"/>
                  </a:cubicBezTo>
                  <a:cubicBezTo>
                    <a:pt x="47343" y="182033"/>
                    <a:pt x="86501" y="228600"/>
                    <a:pt x="89147" y="231775"/>
                  </a:cubicBezTo>
                  <a:cubicBezTo>
                    <a:pt x="91793" y="234950"/>
                    <a:pt x="54751" y="178329"/>
                    <a:pt x="57397" y="187325"/>
                  </a:cubicBezTo>
                  <a:cubicBezTo>
                    <a:pt x="60043" y="196321"/>
                    <a:pt x="103964" y="254529"/>
                    <a:pt x="105022" y="285750"/>
                  </a:cubicBezTo>
                  <a:cubicBezTo>
                    <a:pt x="106080" y="316971"/>
                    <a:pt x="67980" y="379412"/>
                    <a:pt x="63747" y="374650"/>
                  </a:cubicBezTo>
                  <a:cubicBezTo>
                    <a:pt x="59514" y="369888"/>
                    <a:pt x="82797" y="292629"/>
                    <a:pt x="79622" y="257175"/>
                  </a:cubicBezTo>
                  <a:cubicBezTo>
                    <a:pt x="76447" y="221721"/>
                    <a:pt x="46284" y="198967"/>
                    <a:pt x="44697" y="161925"/>
                  </a:cubicBezTo>
                  <a:cubicBezTo>
                    <a:pt x="43109" y="124883"/>
                    <a:pt x="75389" y="39158"/>
                    <a:pt x="70097" y="34925"/>
                  </a:cubicBezTo>
                  <a:cubicBezTo>
                    <a:pt x="64805" y="30692"/>
                    <a:pt x="16122" y="122238"/>
                    <a:pt x="12947" y="136525"/>
                  </a:cubicBezTo>
                  <a:cubicBezTo>
                    <a:pt x="9772" y="150812"/>
                    <a:pt x="27764" y="139171"/>
                    <a:pt x="51047" y="120650"/>
                  </a:cubicBezTo>
                  <a:cubicBezTo>
                    <a:pt x="74330" y="102129"/>
                    <a:pt x="166935" y="0"/>
                    <a:pt x="1716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0FE5618E-CD90-18B4-3207-17AC9B7850FF}"/>
                </a:ext>
              </a:extLst>
            </p:cNvPr>
            <p:cNvSpPr/>
            <p:nvPr/>
          </p:nvSpPr>
          <p:spPr>
            <a:xfrm>
              <a:off x="4406032" y="5580708"/>
              <a:ext cx="306597" cy="36018"/>
            </a:xfrm>
            <a:custGeom>
              <a:avLst/>
              <a:gdLst>
                <a:gd name="connsiteX0" fmla="*/ 868 w 306597"/>
                <a:gd name="connsiteY0" fmla="*/ 35867 h 36018"/>
                <a:gd name="connsiteX1" fmla="*/ 191368 w 306597"/>
                <a:gd name="connsiteY1" fmla="*/ 13642 h 36018"/>
                <a:gd name="connsiteX2" fmla="*/ 305668 w 306597"/>
                <a:gd name="connsiteY2" fmla="*/ 13642 h 36018"/>
                <a:gd name="connsiteX3" fmla="*/ 235818 w 306597"/>
                <a:gd name="connsiteY3" fmla="*/ 4117 h 36018"/>
                <a:gd name="connsiteX4" fmla="*/ 70718 w 306597"/>
                <a:gd name="connsiteY4" fmla="*/ 4117 h 36018"/>
                <a:gd name="connsiteX5" fmla="*/ 273918 w 306597"/>
                <a:gd name="connsiteY5" fmla="*/ 942 h 36018"/>
                <a:gd name="connsiteX6" fmla="*/ 868 w 306597"/>
                <a:gd name="connsiteY6" fmla="*/ 35867 h 3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597" h="36018">
                  <a:moveTo>
                    <a:pt x="868" y="35867"/>
                  </a:moveTo>
                  <a:cubicBezTo>
                    <a:pt x="-12890" y="37984"/>
                    <a:pt x="140568" y="17346"/>
                    <a:pt x="191368" y="13642"/>
                  </a:cubicBezTo>
                  <a:cubicBezTo>
                    <a:pt x="242168" y="9938"/>
                    <a:pt x="298260" y="15229"/>
                    <a:pt x="305668" y="13642"/>
                  </a:cubicBezTo>
                  <a:cubicBezTo>
                    <a:pt x="313076" y="12055"/>
                    <a:pt x="274976" y="5704"/>
                    <a:pt x="235818" y="4117"/>
                  </a:cubicBezTo>
                  <a:cubicBezTo>
                    <a:pt x="196660" y="2530"/>
                    <a:pt x="64368" y="4646"/>
                    <a:pt x="70718" y="4117"/>
                  </a:cubicBezTo>
                  <a:cubicBezTo>
                    <a:pt x="77068" y="3588"/>
                    <a:pt x="285031" y="-2233"/>
                    <a:pt x="273918" y="942"/>
                  </a:cubicBezTo>
                  <a:cubicBezTo>
                    <a:pt x="262805" y="4117"/>
                    <a:pt x="14626" y="33750"/>
                    <a:pt x="868" y="35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E46E45F-0172-5B9D-ABCC-B4AB6F65F4BB}"/>
                </a:ext>
              </a:extLst>
            </p:cNvPr>
            <p:cNvSpPr/>
            <p:nvPr/>
          </p:nvSpPr>
          <p:spPr>
            <a:xfrm>
              <a:off x="4976842" y="5540276"/>
              <a:ext cx="128560" cy="235778"/>
            </a:xfrm>
            <a:custGeom>
              <a:avLst/>
              <a:gdLst>
                <a:gd name="connsiteX0" fmla="*/ 49183 w 128560"/>
                <a:gd name="connsiteY0" fmla="*/ 99 h 235778"/>
                <a:gd name="connsiteX1" fmla="*/ 96808 w 128560"/>
                <a:gd name="connsiteY1" fmla="*/ 76299 h 235778"/>
                <a:gd name="connsiteX2" fmla="*/ 46008 w 128560"/>
                <a:gd name="connsiteY2" fmla="*/ 168374 h 235778"/>
                <a:gd name="connsiteX3" fmla="*/ 68233 w 128560"/>
                <a:gd name="connsiteY3" fmla="*/ 142974 h 235778"/>
                <a:gd name="connsiteX4" fmla="*/ 1558 w 128560"/>
                <a:gd name="connsiteY4" fmla="*/ 235049 h 235778"/>
                <a:gd name="connsiteX5" fmla="*/ 30133 w 128560"/>
                <a:gd name="connsiteY5" fmla="*/ 181074 h 235778"/>
                <a:gd name="connsiteX6" fmla="*/ 128558 w 128560"/>
                <a:gd name="connsiteY6" fmla="*/ 92174 h 235778"/>
                <a:gd name="connsiteX7" fmla="*/ 49183 w 128560"/>
                <a:gd name="connsiteY7" fmla="*/ 99 h 2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60" h="235778">
                  <a:moveTo>
                    <a:pt x="49183" y="99"/>
                  </a:moveTo>
                  <a:cubicBezTo>
                    <a:pt x="43891" y="-2547"/>
                    <a:pt x="97337" y="48253"/>
                    <a:pt x="96808" y="76299"/>
                  </a:cubicBezTo>
                  <a:cubicBezTo>
                    <a:pt x="96279" y="104345"/>
                    <a:pt x="50770" y="157262"/>
                    <a:pt x="46008" y="168374"/>
                  </a:cubicBezTo>
                  <a:cubicBezTo>
                    <a:pt x="41246" y="179486"/>
                    <a:pt x="75641" y="131862"/>
                    <a:pt x="68233" y="142974"/>
                  </a:cubicBezTo>
                  <a:cubicBezTo>
                    <a:pt x="60825" y="154087"/>
                    <a:pt x="7908" y="228699"/>
                    <a:pt x="1558" y="235049"/>
                  </a:cubicBezTo>
                  <a:cubicBezTo>
                    <a:pt x="-4792" y="241399"/>
                    <a:pt x="8966" y="204887"/>
                    <a:pt x="30133" y="181074"/>
                  </a:cubicBezTo>
                  <a:cubicBezTo>
                    <a:pt x="51300" y="157262"/>
                    <a:pt x="128029" y="120220"/>
                    <a:pt x="128558" y="92174"/>
                  </a:cubicBezTo>
                  <a:cubicBezTo>
                    <a:pt x="129087" y="64128"/>
                    <a:pt x="54475" y="2745"/>
                    <a:pt x="49183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F8FFD1C1-5BCD-5FE9-043C-B45D58FB0969}"/>
                </a:ext>
              </a:extLst>
            </p:cNvPr>
            <p:cNvSpPr/>
            <p:nvPr/>
          </p:nvSpPr>
          <p:spPr>
            <a:xfrm>
              <a:off x="4609341" y="5075916"/>
              <a:ext cx="213942" cy="437266"/>
            </a:xfrm>
            <a:custGeom>
              <a:avLst/>
              <a:gdLst>
                <a:gd name="connsiteX0" fmla="*/ 213484 w 213942"/>
                <a:gd name="connsiteY0" fmla="*/ 909 h 437266"/>
                <a:gd name="connsiteX1" fmla="*/ 130934 w 213942"/>
                <a:gd name="connsiteY1" fmla="*/ 150134 h 437266"/>
                <a:gd name="connsiteX2" fmla="*/ 111884 w 213942"/>
                <a:gd name="connsiteY2" fmla="*/ 229509 h 437266"/>
                <a:gd name="connsiteX3" fmla="*/ 32509 w 213942"/>
                <a:gd name="connsiteY3" fmla="*/ 210459 h 437266"/>
                <a:gd name="connsiteX4" fmla="*/ 92834 w 213942"/>
                <a:gd name="connsiteY4" fmla="*/ 286659 h 437266"/>
                <a:gd name="connsiteX5" fmla="*/ 86484 w 213942"/>
                <a:gd name="connsiteY5" fmla="*/ 385084 h 437266"/>
                <a:gd name="connsiteX6" fmla="*/ 13459 w 213942"/>
                <a:gd name="connsiteY6" fmla="*/ 337459 h 437266"/>
                <a:gd name="connsiteX7" fmla="*/ 67434 w 213942"/>
                <a:gd name="connsiteY7" fmla="*/ 175534 h 437266"/>
                <a:gd name="connsiteX8" fmla="*/ 19809 w 213942"/>
                <a:gd name="connsiteY8" fmla="*/ 299359 h 437266"/>
                <a:gd name="connsiteX9" fmla="*/ 7109 w 213942"/>
                <a:gd name="connsiteY9" fmla="*/ 359684 h 437266"/>
                <a:gd name="connsiteX10" fmla="*/ 127759 w 213942"/>
                <a:gd name="connsiteY10" fmla="*/ 435884 h 437266"/>
                <a:gd name="connsiteX11" fmla="*/ 80134 w 213942"/>
                <a:gd name="connsiteY11" fmla="*/ 289834 h 437266"/>
                <a:gd name="connsiteX12" fmla="*/ 108709 w 213942"/>
                <a:gd name="connsiteY12" fmla="*/ 197759 h 437266"/>
                <a:gd name="connsiteX13" fmla="*/ 118234 w 213942"/>
                <a:gd name="connsiteY13" fmla="*/ 112034 h 437266"/>
                <a:gd name="connsiteX14" fmla="*/ 89659 w 213942"/>
                <a:gd name="connsiteY14" fmla="*/ 226334 h 437266"/>
                <a:gd name="connsiteX15" fmla="*/ 213484 w 213942"/>
                <a:gd name="connsiteY15" fmla="*/ 909 h 43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3942" h="437266">
                  <a:moveTo>
                    <a:pt x="213484" y="909"/>
                  </a:moveTo>
                  <a:cubicBezTo>
                    <a:pt x="220363" y="-11791"/>
                    <a:pt x="147867" y="112034"/>
                    <a:pt x="130934" y="150134"/>
                  </a:cubicBezTo>
                  <a:cubicBezTo>
                    <a:pt x="114001" y="188234"/>
                    <a:pt x="128288" y="219455"/>
                    <a:pt x="111884" y="229509"/>
                  </a:cubicBezTo>
                  <a:cubicBezTo>
                    <a:pt x="95480" y="239563"/>
                    <a:pt x="35684" y="200934"/>
                    <a:pt x="32509" y="210459"/>
                  </a:cubicBezTo>
                  <a:cubicBezTo>
                    <a:pt x="29334" y="219984"/>
                    <a:pt x="83838" y="257555"/>
                    <a:pt x="92834" y="286659"/>
                  </a:cubicBezTo>
                  <a:cubicBezTo>
                    <a:pt x="101830" y="315763"/>
                    <a:pt x="99713" y="376617"/>
                    <a:pt x="86484" y="385084"/>
                  </a:cubicBezTo>
                  <a:cubicBezTo>
                    <a:pt x="73255" y="393551"/>
                    <a:pt x="16634" y="372384"/>
                    <a:pt x="13459" y="337459"/>
                  </a:cubicBezTo>
                  <a:cubicBezTo>
                    <a:pt x="10284" y="302534"/>
                    <a:pt x="66376" y="181884"/>
                    <a:pt x="67434" y="175534"/>
                  </a:cubicBezTo>
                  <a:cubicBezTo>
                    <a:pt x="68492" y="169184"/>
                    <a:pt x="29863" y="268667"/>
                    <a:pt x="19809" y="299359"/>
                  </a:cubicBezTo>
                  <a:cubicBezTo>
                    <a:pt x="9755" y="330051"/>
                    <a:pt x="-10883" y="336930"/>
                    <a:pt x="7109" y="359684"/>
                  </a:cubicBezTo>
                  <a:cubicBezTo>
                    <a:pt x="25101" y="382438"/>
                    <a:pt x="115588" y="447526"/>
                    <a:pt x="127759" y="435884"/>
                  </a:cubicBezTo>
                  <a:cubicBezTo>
                    <a:pt x="139930" y="424242"/>
                    <a:pt x="83309" y="329521"/>
                    <a:pt x="80134" y="289834"/>
                  </a:cubicBezTo>
                  <a:cubicBezTo>
                    <a:pt x="76959" y="250147"/>
                    <a:pt x="102359" y="227392"/>
                    <a:pt x="108709" y="197759"/>
                  </a:cubicBezTo>
                  <a:cubicBezTo>
                    <a:pt x="115059" y="168126"/>
                    <a:pt x="121409" y="107272"/>
                    <a:pt x="118234" y="112034"/>
                  </a:cubicBezTo>
                  <a:cubicBezTo>
                    <a:pt x="115059" y="116796"/>
                    <a:pt x="77488" y="239563"/>
                    <a:pt x="89659" y="226334"/>
                  </a:cubicBezTo>
                  <a:cubicBezTo>
                    <a:pt x="101830" y="213105"/>
                    <a:pt x="206605" y="13609"/>
                    <a:pt x="213484" y="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6EACEE98-3A6B-538E-FBE6-B9A372F38FD0}"/>
                </a:ext>
              </a:extLst>
            </p:cNvPr>
            <p:cNvSpPr/>
            <p:nvPr/>
          </p:nvSpPr>
          <p:spPr>
            <a:xfrm>
              <a:off x="3954862" y="5868935"/>
              <a:ext cx="744291" cy="160431"/>
            </a:xfrm>
            <a:custGeom>
              <a:avLst/>
              <a:gdLst>
                <a:gd name="connsiteX0" fmla="*/ 661588 w 744291"/>
                <a:gd name="connsiteY0" fmla="*/ 96890 h 160431"/>
                <a:gd name="connsiteX1" fmla="*/ 531413 w 744291"/>
                <a:gd name="connsiteY1" fmla="*/ 61965 h 160431"/>
                <a:gd name="connsiteX2" fmla="*/ 309163 w 744291"/>
                <a:gd name="connsiteY2" fmla="*/ 49265 h 160431"/>
                <a:gd name="connsiteX3" fmla="*/ 439338 w 744291"/>
                <a:gd name="connsiteY3" fmla="*/ 39740 h 160431"/>
                <a:gd name="connsiteX4" fmla="*/ 261538 w 744291"/>
                <a:gd name="connsiteY4" fmla="*/ 36565 h 160431"/>
                <a:gd name="connsiteX5" fmla="*/ 125013 w 744291"/>
                <a:gd name="connsiteY5" fmla="*/ 1640 h 160431"/>
                <a:gd name="connsiteX6" fmla="*/ 39288 w 744291"/>
                <a:gd name="connsiteY6" fmla="*/ 11165 h 160431"/>
                <a:gd name="connsiteX7" fmla="*/ 1188 w 744291"/>
                <a:gd name="connsiteY7" fmla="*/ 58790 h 160431"/>
                <a:gd name="connsiteX8" fmla="*/ 80563 w 744291"/>
                <a:gd name="connsiteY8" fmla="*/ 14340 h 160431"/>
                <a:gd name="connsiteX9" fmla="*/ 413938 w 744291"/>
                <a:gd name="connsiteY9" fmla="*/ 58790 h 160431"/>
                <a:gd name="connsiteX10" fmla="*/ 744138 w 744291"/>
                <a:gd name="connsiteY10" fmla="*/ 160390 h 160431"/>
                <a:gd name="connsiteX11" fmla="*/ 372663 w 744291"/>
                <a:gd name="connsiteY11" fmla="*/ 71490 h 160431"/>
                <a:gd name="connsiteX12" fmla="*/ 661588 w 744291"/>
                <a:gd name="connsiteY12" fmla="*/ 96890 h 16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4291" h="160431">
                  <a:moveTo>
                    <a:pt x="661588" y="96890"/>
                  </a:moveTo>
                  <a:cubicBezTo>
                    <a:pt x="688046" y="95302"/>
                    <a:pt x="590150" y="69902"/>
                    <a:pt x="531413" y="61965"/>
                  </a:cubicBezTo>
                  <a:cubicBezTo>
                    <a:pt x="472675" y="54027"/>
                    <a:pt x="324509" y="52969"/>
                    <a:pt x="309163" y="49265"/>
                  </a:cubicBezTo>
                  <a:cubicBezTo>
                    <a:pt x="293817" y="45561"/>
                    <a:pt x="447275" y="41857"/>
                    <a:pt x="439338" y="39740"/>
                  </a:cubicBezTo>
                  <a:cubicBezTo>
                    <a:pt x="431401" y="37623"/>
                    <a:pt x="313925" y="42915"/>
                    <a:pt x="261538" y="36565"/>
                  </a:cubicBezTo>
                  <a:cubicBezTo>
                    <a:pt x="209151" y="30215"/>
                    <a:pt x="162055" y="5873"/>
                    <a:pt x="125013" y="1640"/>
                  </a:cubicBezTo>
                  <a:cubicBezTo>
                    <a:pt x="87971" y="-2593"/>
                    <a:pt x="59925" y="1640"/>
                    <a:pt x="39288" y="11165"/>
                  </a:cubicBezTo>
                  <a:cubicBezTo>
                    <a:pt x="18651" y="20690"/>
                    <a:pt x="-5691" y="58261"/>
                    <a:pt x="1188" y="58790"/>
                  </a:cubicBezTo>
                  <a:cubicBezTo>
                    <a:pt x="8067" y="59319"/>
                    <a:pt x="11771" y="14340"/>
                    <a:pt x="80563" y="14340"/>
                  </a:cubicBezTo>
                  <a:cubicBezTo>
                    <a:pt x="149355" y="14340"/>
                    <a:pt x="303342" y="34448"/>
                    <a:pt x="413938" y="58790"/>
                  </a:cubicBezTo>
                  <a:cubicBezTo>
                    <a:pt x="524534" y="83132"/>
                    <a:pt x="751017" y="158273"/>
                    <a:pt x="744138" y="160390"/>
                  </a:cubicBezTo>
                  <a:cubicBezTo>
                    <a:pt x="737259" y="162507"/>
                    <a:pt x="392771" y="83661"/>
                    <a:pt x="372663" y="71490"/>
                  </a:cubicBezTo>
                  <a:cubicBezTo>
                    <a:pt x="352555" y="59319"/>
                    <a:pt x="635130" y="98478"/>
                    <a:pt x="661588" y="96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133A734-AB70-A549-6673-1D2B94D124CB}"/>
                </a:ext>
              </a:extLst>
            </p:cNvPr>
            <p:cNvSpPr/>
            <p:nvPr/>
          </p:nvSpPr>
          <p:spPr>
            <a:xfrm>
              <a:off x="4543421" y="5994289"/>
              <a:ext cx="480393" cy="76758"/>
            </a:xfrm>
            <a:custGeom>
              <a:avLst/>
              <a:gdLst>
                <a:gd name="connsiteX0" fmla="*/ 4 w 480393"/>
                <a:gd name="connsiteY0" fmla="*/ 111 h 76758"/>
                <a:gd name="connsiteX1" fmla="*/ 266704 w 480393"/>
                <a:gd name="connsiteY1" fmla="*/ 9636 h 76758"/>
                <a:gd name="connsiteX2" fmla="*/ 393704 w 480393"/>
                <a:gd name="connsiteY2" fmla="*/ 54086 h 76758"/>
                <a:gd name="connsiteX3" fmla="*/ 307979 w 480393"/>
                <a:gd name="connsiteY3" fmla="*/ 60436 h 76758"/>
                <a:gd name="connsiteX4" fmla="*/ 476254 w 480393"/>
                <a:gd name="connsiteY4" fmla="*/ 76311 h 76758"/>
                <a:gd name="connsiteX5" fmla="*/ 415929 w 480393"/>
                <a:gd name="connsiteY5" fmla="*/ 66786 h 76758"/>
                <a:gd name="connsiteX6" fmla="*/ 273054 w 480393"/>
                <a:gd name="connsiteY6" fmla="*/ 12811 h 76758"/>
                <a:gd name="connsiteX7" fmla="*/ 4 w 480393"/>
                <a:gd name="connsiteY7" fmla="*/ 111 h 7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3" h="76758">
                  <a:moveTo>
                    <a:pt x="4" y="111"/>
                  </a:moveTo>
                  <a:cubicBezTo>
                    <a:pt x="-1054" y="-418"/>
                    <a:pt x="201087" y="640"/>
                    <a:pt x="266704" y="9636"/>
                  </a:cubicBezTo>
                  <a:cubicBezTo>
                    <a:pt x="332321" y="18632"/>
                    <a:pt x="386825" y="45619"/>
                    <a:pt x="393704" y="54086"/>
                  </a:cubicBezTo>
                  <a:cubicBezTo>
                    <a:pt x="400583" y="62553"/>
                    <a:pt x="294221" y="56732"/>
                    <a:pt x="307979" y="60436"/>
                  </a:cubicBezTo>
                  <a:cubicBezTo>
                    <a:pt x="321737" y="64140"/>
                    <a:pt x="458263" y="75253"/>
                    <a:pt x="476254" y="76311"/>
                  </a:cubicBezTo>
                  <a:cubicBezTo>
                    <a:pt x="494245" y="77369"/>
                    <a:pt x="449796" y="77369"/>
                    <a:pt x="415929" y="66786"/>
                  </a:cubicBezTo>
                  <a:cubicBezTo>
                    <a:pt x="382062" y="56203"/>
                    <a:pt x="339200" y="22336"/>
                    <a:pt x="273054" y="12811"/>
                  </a:cubicBezTo>
                  <a:cubicBezTo>
                    <a:pt x="206908" y="3286"/>
                    <a:pt x="1062" y="640"/>
                    <a:pt x="4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3F9F466-6961-C724-F770-9586ABF96CBC}"/>
                </a:ext>
              </a:extLst>
            </p:cNvPr>
            <p:cNvSpPr/>
            <p:nvPr/>
          </p:nvSpPr>
          <p:spPr>
            <a:xfrm>
              <a:off x="4545947" y="5981211"/>
              <a:ext cx="496229" cy="143448"/>
            </a:xfrm>
            <a:custGeom>
              <a:avLst/>
              <a:gdLst>
                <a:gd name="connsiteX0" fmla="*/ 653 w 496229"/>
                <a:gd name="connsiteY0" fmla="*/ 489 h 143448"/>
                <a:gd name="connsiteX1" fmla="*/ 216553 w 496229"/>
                <a:gd name="connsiteY1" fmla="*/ 114789 h 143448"/>
                <a:gd name="connsiteX2" fmla="*/ 184803 w 496229"/>
                <a:gd name="connsiteY2" fmla="*/ 111614 h 143448"/>
                <a:gd name="connsiteX3" fmla="*/ 295928 w 496229"/>
                <a:gd name="connsiteY3" fmla="*/ 124314 h 143448"/>
                <a:gd name="connsiteX4" fmla="*/ 245128 w 496229"/>
                <a:gd name="connsiteY4" fmla="*/ 63989 h 143448"/>
                <a:gd name="connsiteX5" fmla="*/ 330853 w 496229"/>
                <a:gd name="connsiteY5" fmla="*/ 127489 h 143448"/>
                <a:gd name="connsiteX6" fmla="*/ 448328 w 496229"/>
                <a:gd name="connsiteY6" fmla="*/ 121139 h 143448"/>
                <a:gd name="connsiteX7" fmla="*/ 292753 w 496229"/>
                <a:gd name="connsiteY7" fmla="*/ 143364 h 143448"/>
                <a:gd name="connsiteX8" fmla="*/ 495953 w 496229"/>
                <a:gd name="connsiteY8" fmla="*/ 111614 h 143448"/>
                <a:gd name="connsiteX9" fmla="*/ 334028 w 496229"/>
                <a:gd name="connsiteY9" fmla="*/ 117964 h 143448"/>
                <a:gd name="connsiteX10" fmla="*/ 222903 w 496229"/>
                <a:gd name="connsiteY10" fmla="*/ 117964 h 143448"/>
                <a:gd name="connsiteX11" fmla="*/ 181628 w 496229"/>
                <a:gd name="connsiteY11" fmla="*/ 111614 h 143448"/>
                <a:gd name="connsiteX12" fmla="*/ 149878 w 496229"/>
                <a:gd name="connsiteY12" fmla="*/ 73514 h 143448"/>
                <a:gd name="connsiteX13" fmla="*/ 653 w 496229"/>
                <a:gd name="connsiteY13" fmla="*/ 489 h 14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229" h="143448">
                  <a:moveTo>
                    <a:pt x="653" y="489"/>
                  </a:moveTo>
                  <a:cubicBezTo>
                    <a:pt x="11765" y="7368"/>
                    <a:pt x="185862" y="96268"/>
                    <a:pt x="216553" y="114789"/>
                  </a:cubicBezTo>
                  <a:cubicBezTo>
                    <a:pt x="247244" y="133310"/>
                    <a:pt x="184803" y="111614"/>
                    <a:pt x="184803" y="111614"/>
                  </a:cubicBezTo>
                  <a:cubicBezTo>
                    <a:pt x="198032" y="113201"/>
                    <a:pt x="285874" y="132251"/>
                    <a:pt x="295928" y="124314"/>
                  </a:cubicBezTo>
                  <a:cubicBezTo>
                    <a:pt x="305982" y="116377"/>
                    <a:pt x="239307" y="63460"/>
                    <a:pt x="245128" y="63989"/>
                  </a:cubicBezTo>
                  <a:cubicBezTo>
                    <a:pt x="250949" y="64518"/>
                    <a:pt x="296986" y="117964"/>
                    <a:pt x="330853" y="127489"/>
                  </a:cubicBezTo>
                  <a:cubicBezTo>
                    <a:pt x="364720" y="137014"/>
                    <a:pt x="454678" y="118493"/>
                    <a:pt x="448328" y="121139"/>
                  </a:cubicBezTo>
                  <a:cubicBezTo>
                    <a:pt x="441978" y="123785"/>
                    <a:pt x="284815" y="144952"/>
                    <a:pt x="292753" y="143364"/>
                  </a:cubicBezTo>
                  <a:cubicBezTo>
                    <a:pt x="300691" y="141776"/>
                    <a:pt x="489074" y="115847"/>
                    <a:pt x="495953" y="111614"/>
                  </a:cubicBezTo>
                  <a:cubicBezTo>
                    <a:pt x="502832" y="107381"/>
                    <a:pt x="379536" y="116906"/>
                    <a:pt x="334028" y="117964"/>
                  </a:cubicBezTo>
                  <a:cubicBezTo>
                    <a:pt x="288520" y="119022"/>
                    <a:pt x="248303" y="119022"/>
                    <a:pt x="222903" y="117964"/>
                  </a:cubicBezTo>
                  <a:cubicBezTo>
                    <a:pt x="197503" y="116906"/>
                    <a:pt x="193799" y="119022"/>
                    <a:pt x="181628" y="111614"/>
                  </a:cubicBezTo>
                  <a:cubicBezTo>
                    <a:pt x="169457" y="104206"/>
                    <a:pt x="176336" y="85685"/>
                    <a:pt x="149878" y="73514"/>
                  </a:cubicBezTo>
                  <a:cubicBezTo>
                    <a:pt x="123420" y="61343"/>
                    <a:pt x="-10459" y="-6390"/>
                    <a:pt x="653" y="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973A4C85-114D-5E4B-D675-C553F2BFBC10}"/>
                </a:ext>
              </a:extLst>
            </p:cNvPr>
            <p:cNvSpPr/>
            <p:nvPr/>
          </p:nvSpPr>
          <p:spPr>
            <a:xfrm>
              <a:off x="4064097" y="5885163"/>
              <a:ext cx="604078" cy="184809"/>
            </a:xfrm>
            <a:custGeom>
              <a:avLst/>
              <a:gdLst>
                <a:gd name="connsiteX0" fmla="*/ 3078 w 604078"/>
                <a:gd name="connsiteY0" fmla="*/ 1287 h 184809"/>
                <a:gd name="connsiteX1" fmla="*/ 460278 w 604078"/>
                <a:gd name="connsiteY1" fmla="*/ 128287 h 184809"/>
                <a:gd name="connsiteX2" fmla="*/ 352328 w 604078"/>
                <a:gd name="connsiteY2" fmla="*/ 112412 h 184809"/>
                <a:gd name="connsiteX3" fmla="*/ 504728 w 604078"/>
                <a:gd name="connsiteY3" fmla="*/ 179087 h 184809"/>
                <a:gd name="connsiteX4" fmla="*/ 603153 w 604078"/>
                <a:gd name="connsiteY4" fmla="*/ 179087 h 184809"/>
                <a:gd name="connsiteX5" fmla="*/ 447578 w 604078"/>
                <a:gd name="connsiteY5" fmla="*/ 160037 h 184809"/>
                <a:gd name="connsiteX6" fmla="*/ 295178 w 604078"/>
                <a:gd name="connsiteY6" fmla="*/ 106062 h 184809"/>
                <a:gd name="connsiteX7" fmla="*/ 393603 w 604078"/>
                <a:gd name="connsiteY7" fmla="*/ 112412 h 184809"/>
                <a:gd name="connsiteX8" fmla="*/ 266603 w 604078"/>
                <a:gd name="connsiteY8" fmla="*/ 64787 h 184809"/>
                <a:gd name="connsiteX9" fmla="*/ 3078 w 604078"/>
                <a:gd name="connsiteY9" fmla="*/ 1287 h 1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078" h="184809">
                  <a:moveTo>
                    <a:pt x="3078" y="1287"/>
                  </a:moveTo>
                  <a:cubicBezTo>
                    <a:pt x="35357" y="11870"/>
                    <a:pt x="402070" y="109766"/>
                    <a:pt x="460278" y="128287"/>
                  </a:cubicBezTo>
                  <a:cubicBezTo>
                    <a:pt x="518486" y="146808"/>
                    <a:pt x="344920" y="103945"/>
                    <a:pt x="352328" y="112412"/>
                  </a:cubicBezTo>
                  <a:cubicBezTo>
                    <a:pt x="359736" y="120879"/>
                    <a:pt x="462924" y="167975"/>
                    <a:pt x="504728" y="179087"/>
                  </a:cubicBezTo>
                  <a:cubicBezTo>
                    <a:pt x="546532" y="190199"/>
                    <a:pt x="612678" y="182262"/>
                    <a:pt x="603153" y="179087"/>
                  </a:cubicBezTo>
                  <a:cubicBezTo>
                    <a:pt x="593628" y="175912"/>
                    <a:pt x="498907" y="172208"/>
                    <a:pt x="447578" y="160037"/>
                  </a:cubicBezTo>
                  <a:cubicBezTo>
                    <a:pt x="396249" y="147866"/>
                    <a:pt x="304174" y="114000"/>
                    <a:pt x="295178" y="106062"/>
                  </a:cubicBezTo>
                  <a:cubicBezTo>
                    <a:pt x="286182" y="98125"/>
                    <a:pt x="398365" y="119291"/>
                    <a:pt x="393603" y="112412"/>
                  </a:cubicBezTo>
                  <a:cubicBezTo>
                    <a:pt x="388841" y="105533"/>
                    <a:pt x="331690" y="81191"/>
                    <a:pt x="266603" y="64787"/>
                  </a:cubicBezTo>
                  <a:cubicBezTo>
                    <a:pt x="201516" y="48383"/>
                    <a:pt x="-29201" y="-9296"/>
                    <a:pt x="3078" y="12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754F55A-2399-791D-4242-69808B72557B}"/>
                </a:ext>
              </a:extLst>
            </p:cNvPr>
            <p:cNvSpPr/>
            <p:nvPr/>
          </p:nvSpPr>
          <p:spPr>
            <a:xfrm>
              <a:off x="3983545" y="5920979"/>
              <a:ext cx="641728" cy="317896"/>
            </a:xfrm>
            <a:custGeom>
              <a:avLst/>
              <a:gdLst>
                <a:gd name="connsiteX0" fmla="*/ 13780 w 641728"/>
                <a:gd name="connsiteY0" fmla="*/ 6746 h 317896"/>
                <a:gd name="connsiteX1" fmla="*/ 455105 w 641728"/>
                <a:gd name="connsiteY1" fmla="*/ 276621 h 317896"/>
                <a:gd name="connsiteX2" fmla="*/ 423355 w 641728"/>
                <a:gd name="connsiteY2" fmla="*/ 273446 h 317896"/>
                <a:gd name="connsiteX3" fmla="*/ 639255 w 641728"/>
                <a:gd name="connsiteY3" fmla="*/ 317896 h 317896"/>
                <a:gd name="connsiteX4" fmla="*/ 531305 w 641728"/>
                <a:gd name="connsiteY4" fmla="*/ 273446 h 317896"/>
                <a:gd name="connsiteX5" fmla="*/ 391605 w 641728"/>
                <a:gd name="connsiteY5" fmla="*/ 209946 h 317896"/>
                <a:gd name="connsiteX6" fmla="*/ 229680 w 641728"/>
                <a:gd name="connsiteY6" fmla="*/ 133746 h 317896"/>
                <a:gd name="connsiteX7" fmla="*/ 121730 w 641728"/>
                <a:gd name="connsiteY7" fmla="*/ 86121 h 317896"/>
                <a:gd name="connsiteX8" fmla="*/ 13780 w 641728"/>
                <a:gd name="connsiteY8" fmla="*/ 6746 h 31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728" h="317896">
                  <a:moveTo>
                    <a:pt x="13780" y="6746"/>
                  </a:moveTo>
                  <a:cubicBezTo>
                    <a:pt x="69342" y="38496"/>
                    <a:pt x="386842" y="232171"/>
                    <a:pt x="455105" y="276621"/>
                  </a:cubicBezTo>
                  <a:cubicBezTo>
                    <a:pt x="523368" y="321071"/>
                    <a:pt x="392663" y="266567"/>
                    <a:pt x="423355" y="273446"/>
                  </a:cubicBezTo>
                  <a:cubicBezTo>
                    <a:pt x="454047" y="280325"/>
                    <a:pt x="621263" y="317896"/>
                    <a:pt x="639255" y="317896"/>
                  </a:cubicBezTo>
                  <a:cubicBezTo>
                    <a:pt x="657247" y="317896"/>
                    <a:pt x="572580" y="291438"/>
                    <a:pt x="531305" y="273446"/>
                  </a:cubicBezTo>
                  <a:cubicBezTo>
                    <a:pt x="490030" y="255454"/>
                    <a:pt x="391605" y="209946"/>
                    <a:pt x="391605" y="209946"/>
                  </a:cubicBezTo>
                  <a:lnTo>
                    <a:pt x="229680" y="133746"/>
                  </a:lnTo>
                  <a:cubicBezTo>
                    <a:pt x="184701" y="113109"/>
                    <a:pt x="157184" y="107817"/>
                    <a:pt x="121730" y="86121"/>
                  </a:cubicBezTo>
                  <a:cubicBezTo>
                    <a:pt x="86276" y="64425"/>
                    <a:pt x="-41782" y="-25004"/>
                    <a:pt x="13780" y="6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E54F539-C695-9FBE-4DF8-D0CF151705D8}"/>
                </a:ext>
              </a:extLst>
            </p:cNvPr>
            <p:cNvSpPr/>
            <p:nvPr/>
          </p:nvSpPr>
          <p:spPr>
            <a:xfrm>
              <a:off x="4612850" y="6137041"/>
              <a:ext cx="375080" cy="136763"/>
            </a:xfrm>
            <a:custGeom>
              <a:avLst/>
              <a:gdLst>
                <a:gd name="connsiteX0" fmla="*/ 425 w 375080"/>
                <a:gd name="connsiteY0" fmla="*/ 136759 h 136763"/>
                <a:gd name="connsiteX1" fmla="*/ 260775 w 375080"/>
                <a:gd name="connsiteY1" fmla="*/ 79609 h 136763"/>
                <a:gd name="connsiteX2" fmla="*/ 194100 w 375080"/>
                <a:gd name="connsiteY2" fmla="*/ 105009 h 136763"/>
                <a:gd name="connsiteX3" fmla="*/ 321100 w 375080"/>
                <a:gd name="connsiteY3" fmla="*/ 70084 h 136763"/>
                <a:gd name="connsiteX4" fmla="*/ 292525 w 375080"/>
                <a:gd name="connsiteY4" fmla="*/ 73259 h 136763"/>
                <a:gd name="connsiteX5" fmla="*/ 375075 w 375080"/>
                <a:gd name="connsiteY5" fmla="*/ 234 h 136763"/>
                <a:gd name="connsiteX6" fmla="*/ 295700 w 375080"/>
                <a:gd name="connsiteY6" fmla="*/ 51034 h 136763"/>
                <a:gd name="connsiteX7" fmla="*/ 111550 w 375080"/>
                <a:gd name="connsiteY7" fmla="*/ 79609 h 136763"/>
                <a:gd name="connsiteX8" fmla="*/ 197275 w 375080"/>
                <a:gd name="connsiteY8" fmla="*/ 82784 h 136763"/>
                <a:gd name="connsiteX9" fmla="*/ 425 w 375080"/>
                <a:gd name="connsiteY9" fmla="*/ 136759 h 1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080" h="136763">
                  <a:moveTo>
                    <a:pt x="425" y="136759"/>
                  </a:moveTo>
                  <a:cubicBezTo>
                    <a:pt x="11008" y="136230"/>
                    <a:pt x="228496" y="84901"/>
                    <a:pt x="260775" y="79609"/>
                  </a:cubicBezTo>
                  <a:cubicBezTo>
                    <a:pt x="293054" y="74317"/>
                    <a:pt x="184046" y="106596"/>
                    <a:pt x="194100" y="105009"/>
                  </a:cubicBezTo>
                  <a:cubicBezTo>
                    <a:pt x="204154" y="103422"/>
                    <a:pt x="304696" y="75376"/>
                    <a:pt x="321100" y="70084"/>
                  </a:cubicBezTo>
                  <a:cubicBezTo>
                    <a:pt x="337504" y="64792"/>
                    <a:pt x="283529" y="84901"/>
                    <a:pt x="292525" y="73259"/>
                  </a:cubicBezTo>
                  <a:cubicBezTo>
                    <a:pt x="301521" y="61617"/>
                    <a:pt x="374546" y="3938"/>
                    <a:pt x="375075" y="234"/>
                  </a:cubicBezTo>
                  <a:cubicBezTo>
                    <a:pt x="375604" y="-3470"/>
                    <a:pt x="339621" y="37805"/>
                    <a:pt x="295700" y="51034"/>
                  </a:cubicBezTo>
                  <a:cubicBezTo>
                    <a:pt x="251779" y="64263"/>
                    <a:pt x="127954" y="74317"/>
                    <a:pt x="111550" y="79609"/>
                  </a:cubicBezTo>
                  <a:cubicBezTo>
                    <a:pt x="95146" y="84901"/>
                    <a:pt x="214738" y="73788"/>
                    <a:pt x="197275" y="82784"/>
                  </a:cubicBezTo>
                  <a:cubicBezTo>
                    <a:pt x="179813" y="91780"/>
                    <a:pt x="-10158" y="137288"/>
                    <a:pt x="425" y="136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21580FF-B6F0-79C5-F188-6F9EB3A92370}"/>
                </a:ext>
              </a:extLst>
            </p:cNvPr>
            <p:cNvSpPr/>
            <p:nvPr/>
          </p:nvSpPr>
          <p:spPr>
            <a:xfrm>
              <a:off x="4002317" y="5945365"/>
              <a:ext cx="603006" cy="376064"/>
            </a:xfrm>
            <a:custGeom>
              <a:avLst/>
              <a:gdLst>
                <a:gd name="connsiteX0" fmla="*/ 1358 w 603006"/>
                <a:gd name="connsiteY0" fmla="*/ 1410 h 376064"/>
                <a:gd name="connsiteX1" fmla="*/ 315683 w 603006"/>
                <a:gd name="connsiteY1" fmla="*/ 274460 h 376064"/>
                <a:gd name="connsiteX2" fmla="*/ 280758 w 603006"/>
                <a:gd name="connsiteY2" fmla="*/ 255410 h 376064"/>
                <a:gd name="connsiteX3" fmla="*/ 461733 w 603006"/>
                <a:gd name="connsiteY3" fmla="*/ 337960 h 376064"/>
                <a:gd name="connsiteX4" fmla="*/ 414108 w 603006"/>
                <a:gd name="connsiteY4" fmla="*/ 328435 h 376064"/>
                <a:gd name="connsiteX5" fmla="*/ 601433 w 603006"/>
                <a:gd name="connsiteY5" fmla="*/ 376060 h 376064"/>
                <a:gd name="connsiteX6" fmla="*/ 496658 w 603006"/>
                <a:gd name="connsiteY6" fmla="*/ 325260 h 376064"/>
                <a:gd name="connsiteX7" fmla="*/ 369658 w 603006"/>
                <a:gd name="connsiteY7" fmla="*/ 277635 h 376064"/>
                <a:gd name="connsiteX8" fmla="*/ 287108 w 603006"/>
                <a:gd name="connsiteY8" fmla="*/ 245885 h 376064"/>
                <a:gd name="connsiteX9" fmla="*/ 204558 w 603006"/>
                <a:gd name="connsiteY9" fmla="*/ 169685 h 376064"/>
                <a:gd name="connsiteX10" fmla="*/ 1358 w 603006"/>
                <a:gd name="connsiteY10" fmla="*/ 1410 h 3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006" h="376064">
                  <a:moveTo>
                    <a:pt x="1358" y="1410"/>
                  </a:moveTo>
                  <a:cubicBezTo>
                    <a:pt x="19879" y="18873"/>
                    <a:pt x="269116" y="232127"/>
                    <a:pt x="315683" y="274460"/>
                  </a:cubicBezTo>
                  <a:cubicBezTo>
                    <a:pt x="362250" y="316793"/>
                    <a:pt x="256416" y="244827"/>
                    <a:pt x="280758" y="255410"/>
                  </a:cubicBezTo>
                  <a:cubicBezTo>
                    <a:pt x="305100" y="265993"/>
                    <a:pt x="439508" y="325789"/>
                    <a:pt x="461733" y="337960"/>
                  </a:cubicBezTo>
                  <a:cubicBezTo>
                    <a:pt x="483958" y="350131"/>
                    <a:pt x="390825" y="322085"/>
                    <a:pt x="414108" y="328435"/>
                  </a:cubicBezTo>
                  <a:cubicBezTo>
                    <a:pt x="437391" y="334785"/>
                    <a:pt x="587675" y="376589"/>
                    <a:pt x="601433" y="376060"/>
                  </a:cubicBezTo>
                  <a:cubicBezTo>
                    <a:pt x="615191" y="375531"/>
                    <a:pt x="535287" y="341664"/>
                    <a:pt x="496658" y="325260"/>
                  </a:cubicBezTo>
                  <a:cubicBezTo>
                    <a:pt x="458029" y="308856"/>
                    <a:pt x="369658" y="277635"/>
                    <a:pt x="369658" y="277635"/>
                  </a:cubicBezTo>
                  <a:cubicBezTo>
                    <a:pt x="334733" y="264406"/>
                    <a:pt x="314625" y="263877"/>
                    <a:pt x="287108" y="245885"/>
                  </a:cubicBezTo>
                  <a:cubicBezTo>
                    <a:pt x="259591" y="227893"/>
                    <a:pt x="250066" y="205668"/>
                    <a:pt x="204558" y="169685"/>
                  </a:cubicBezTo>
                  <a:cubicBezTo>
                    <a:pt x="159050" y="133702"/>
                    <a:pt x="-17163" y="-16053"/>
                    <a:pt x="1358" y="1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4BAD2A3-2F1B-590E-F833-5C2309581D04}"/>
                </a:ext>
              </a:extLst>
            </p:cNvPr>
            <p:cNvSpPr/>
            <p:nvPr/>
          </p:nvSpPr>
          <p:spPr>
            <a:xfrm>
              <a:off x="4552953" y="6193268"/>
              <a:ext cx="419036" cy="141034"/>
            </a:xfrm>
            <a:custGeom>
              <a:avLst/>
              <a:gdLst>
                <a:gd name="connsiteX0" fmla="*/ 415922 w 419036"/>
                <a:gd name="connsiteY0" fmla="*/ 1157 h 141034"/>
                <a:gd name="connsiteX1" fmla="*/ 276222 w 419036"/>
                <a:gd name="connsiteY1" fmla="*/ 67832 h 141034"/>
                <a:gd name="connsiteX2" fmla="*/ 215897 w 419036"/>
                <a:gd name="connsiteY2" fmla="*/ 112282 h 141034"/>
                <a:gd name="connsiteX3" fmla="*/ 266697 w 419036"/>
                <a:gd name="connsiteY3" fmla="*/ 109107 h 141034"/>
                <a:gd name="connsiteX4" fmla="*/ 219072 w 419036"/>
                <a:gd name="connsiteY4" fmla="*/ 140857 h 141034"/>
                <a:gd name="connsiteX5" fmla="*/ 196847 w 419036"/>
                <a:gd name="connsiteY5" fmla="*/ 121807 h 141034"/>
                <a:gd name="connsiteX6" fmla="*/ 104772 w 419036"/>
                <a:gd name="connsiteY6" fmla="*/ 118632 h 141034"/>
                <a:gd name="connsiteX7" fmla="*/ 3172 w 419036"/>
                <a:gd name="connsiteY7" fmla="*/ 134507 h 141034"/>
                <a:gd name="connsiteX8" fmla="*/ 231772 w 419036"/>
                <a:gd name="connsiteY8" fmla="*/ 86882 h 141034"/>
                <a:gd name="connsiteX9" fmla="*/ 126997 w 419036"/>
                <a:gd name="connsiteY9" fmla="*/ 128157 h 141034"/>
                <a:gd name="connsiteX10" fmla="*/ 415922 w 419036"/>
                <a:gd name="connsiteY10" fmla="*/ 1157 h 1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036" h="141034">
                  <a:moveTo>
                    <a:pt x="415922" y="1157"/>
                  </a:moveTo>
                  <a:cubicBezTo>
                    <a:pt x="440793" y="-8897"/>
                    <a:pt x="309559" y="49311"/>
                    <a:pt x="276222" y="67832"/>
                  </a:cubicBezTo>
                  <a:cubicBezTo>
                    <a:pt x="242884" y="86353"/>
                    <a:pt x="217484" y="105403"/>
                    <a:pt x="215897" y="112282"/>
                  </a:cubicBezTo>
                  <a:cubicBezTo>
                    <a:pt x="214310" y="119161"/>
                    <a:pt x="266168" y="104345"/>
                    <a:pt x="266697" y="109107"/>
                  </a:cubicBezTo>
                  <a:cubicBezTo>
                    <a:pt x="267226" y="113870"/>
                    <a:pt x="230714" y="138740"/>
                    <a:pt x="219072" y="140857"/>
                  </a:cubicBezTo>
                  <a:cubicBezTo>
                    <a:pt x="207430" y="142974"/>
                    <a:pt x="215897" y="125511"/>
                    <a:pt x="196847" y="121807"/>
                  </a:cubicBezTo>
                  <a:cubicBezTo>
                    <a:pt x="177797" y="118103"/>
                    <a:pt x="137051" y="116515"/>
                    <a:pt x="104772" y="118632"/>
                  </a:cubicBezTo>
                  <a:cubicBezTo>
                    <a:pt x="72493" y="120749"/>
                    <a:pt x="-17994" y="139799"/>
                    <a:pt x="3172" y="134507"/>
                  </a:cubicBezTo>
                  <a:cubicBezTo>
                    <a:pt x="24338" y="129215"/>
                    <a:pt x="211135" y="87940"/>
                    <a:pt x="231772" y="86882"/>
                  </a:cubicBezTo>
                  <a:cubicBezTo>
                    <a:pt x="252409" y="85824"/>
                    <a:pt x="101597" y="140328"/>
                    <a:pt x="126997" y="128157"/>
                  </a:cubicBezTo>
                  <a:cubicBezTo>
                    <a:pt x="152397" y="115986"/>
                    <a:pt x="391051" y="11211"/>
                    <a:pt x="415922" y="1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3F9BCB2-1A94-FC29-2187-115861AAD044}"/>
                </a:ext>
              </a:extLst>
            </p:cNvPr>
            <p:cNvSpPr/>
            <p:nvPr/>
          </p:nvSpPr>
          <p:spPr>
            <a:xfrm>
              <a:off x="4190772" y="5949244"/>
              <a:ext cx="25642" cy="113442"/>
            </a:xfrm>
            <a:custGeom>
              <a:avLst/>
              <a:gdLst>
                <a:gd name="connsiteX0" fmla="*/ 228 w 25642"/>
                <a:gd name="connsiteY0" fmla="*/ 706 h 113442"/>
                <a:gd name="connsiteX1" fmla="*/ 12928 w 25642"/>
                <a:gd name="connsiteY1" fmla="*/ 86431 h 113442"/>
                <a:gd name="connsiteX2" fmla="*/ 9753 w 25642"/>
                <a:gd name="connsiteY2" fmla="*/ 111831 h 113442"/>
                <a:gd name="connsiteX3" fmla="*/ 25628 w 25642"/>
                <a:gd name="connsiteY3" fmla="*/ 48331 h 113442"/>
                <a:gd name="connsiteX4" fmla="*/ 228 w 25642"/>
                <a:gd name="connsiteY4" fmla="*/ 706 h 11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2" h="113442">
                  <a:moveTo>
                    <a:pt x="228" y="706"/>
                  </a:moveTo>
                  <a:cubicBezTo>
                    <a:pt x="-1889" y="7056"/>
                    <a:pt x="11341" y="67910"/>
                    <a:pt x="12928" y="86431"/>
                  </a:cubicBezTo>
                  <a:cubicBezTo>
                    <a:pt x="14515" y="104952"/>
                    <a:pt x="7636" y="118181"/>
                    <a:pt x="9753" y="111831"/>
                  </a:cubicBezTo>
                  <a:cubicBezTo>
                    <a:pt x="11870" y="105481"/>
                    <a:pt x="26157" y="64206"/>
                    <a:pt x="25628" y="48331"/>
                  </a:cubicBezTo>
                  <a:cubicBezTo>
                    <a:pt x="25099" y="32456"/>
                    <a:pt x="2345" y="-5644"/>
                    <a:pt x="228" y="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C9781E48-D37D-C707-27CE-B7EAF2DCFD2C}"/>
                </a:ext>
              </a:extLst>
            </p:cNvPr>
            <p:cNvSpPr/>
            <p:nvPr/>
          </p:nvSpPr>
          <p:spPr>
            <a:xfrm>
              <a:off x="4057622" y="5892754"/>
              <a:ext cx="63709" cy="98695"/>
            </a:xfrm>
            <a:custGeom>
              <a:avLst/>
              <a:gdLst>
                <a:gd name="connsiteX0" fmla="*/ 28 w 63709"/>
                <a:gd name="connsiteY0" fmla="*/ 46 h 98695"/>
                <a:gd name="connsiteX1" fmla="*/ 31778 w 63709"/>
                <a:gd name="connsiteY1" fmla="*/ 54021 h 98695"/>
                <a:gd name="connsiteX2" fmla="*/ 25428 w 63709"/>
                <a:gd name="connsiteY2" fmla="*/ 98471 h 98695"/>
                <a:gd name="connsiteX3" fmla="*/ 63528 w 63709"/>
                <a:gd name="connsiteY3" fmla="*/ 34971 h 98695"/>
                <a:gd name="connsiteX4" fmla="*/ 38128 w 63709"/>
                <a:gd name="connsiteY4" fmla="*/ 63546 h 98695"/>
                <a:gd name="connsiteX5" fmla="*/ 28 w 63709"/>
                <a:gd name="connsiteY5" fmla="*/ 46 h 9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09" h="98695">
                  <a:moveTo>
                    <a:pt x="28" y="46"/>
                  </a:moveTo>
                  <a:cubicBezTo>
                    <a:pt x="-1030" y="-1542"/>
                    <a:pt x="27545" y="37617"/>
                    <a:pt x="31778" y="54021"/>
                  </a:cubicBezTo>
                  <a:cubicBezTo>
                    <a:pt x="36011" y="70425"/>
                    <a:pt x="20136" y="101646"/>
                    <a:pt x="25428" y="98471"/>
                  </a:cubicBezTo>
                  <a:cubicBezTo>
                    <a:pt x="30720" y="95296"/>
                    <a:pt x="61411" y="40792"/>
                    <a:pt x="63528" y="34971"/>
                  </a:cubicBezTo>
                  <a:cubicBezTo>
                    <a:pt x="65645" y="29150"/>
                    <a:pt x="48711" y="65663"/>
                    <a:pt x="38128" y="63546"/>
                  </a:cubicBezTo>
                  <a:cubicBezTo>
                    <a:pt x="27545" y="61429"/>
                    <a:pt x="1086" y="1634"/>
                    <a:pt x="28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9EDB1D53-08F8-E7E7-9B07-BBBDF4F4A716}"/>
                </a:ext>
              </a:extLst>
            </p:cNvPr>
            <p:cNvSpPr/>
            <p:nvPr/>
          </p:nvSpPr>
          <p:spPr>
            <a:xfrm>
              <a:off x="4318519" y="6010247"/>
              <a:ext cx="37660" cy="109330"/>
            </a:xfrm>
            <a:custGeom>
              <a:avLst/>
              <a:gdLst>
                <a:gd name="connsiteX0" fmla="*/ 37581 w 37660"/>
                <a:gd name="connsiteY0" fmla="*/ 28 h 109330"/>
                <a:gd name="connsiteX1" fmla="*/ 12181 w 37660"/>
                <a:gd name="connsiteY1" fmla="*/ 47653 h 109330"/>
                <a:gd name="connsiteX2" fmla="*/ 12181 w 37660"/>
                <a:gd name="connsiteY2" fmla="*/ 107978 h 109330"/>
                <a:gd name="connsiteX3" fmla="*/ 5831 w 37660"/>
                <a:gd name="connsiteY3" fmla="*/ 85753 h 109330"/>
                <a:gd name="connsiteX4" fmla="*/ 2656 w 37660"/>
                <a:gd name="connsiteY4" fmla="*/ 41303 h 109330"/>
                <a:gd name="connsiteX5" fmla="*/ 37581 w 37660"/>
                <a:gd name="connsiteY5" fmla="*/ 28 h 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60" h="109330">
                  <a:moveTo>
                    <a:pt x="37581" y="28"/>
                  </a:moveTo>
                  <a:cubicBezTo>
                    <a:pt x="39169" y="1086"/>
                    <a:pt x="16414" y="29661"/>
                    <a:pt x="12181" y="47653"/>
                  </a:cubicBezTo>
                  <a:cubicBezTo>
                    <a:pt x="7948" y="65645"/>
                    <a:pt x="13239" y="101628"/>
                    <a:pt x="12181" y="107978"/>
                  </a:cubicBezTo>
                  <a:cubicBezTo>
                    <a:pt x="11123" y="114328"/>
                    <a:pt x="7418" y="96865"/>
                    <a:pt x="5831" y="85753"/>
                  </a:cubicBezTo>
                  <a:cubicBezTo>
                    <a:pt x="4244" y="74641"/>
                    <a:pt x="-4223" y="55061"/>
                    <a:pt x="2656" y="41303"/>
                  </a:cubicBezTo>
                  <a:cubicBezTo>
                    <a:pt x="9535" y="27545"/>
                    <a:pt x="35993" y="-1030"/>
                    <a:pt x="3758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353C103-1347-41C7-2971-0F7F2EED90A9}"/>
                </a:ext>
              </a:extLst>
            </p:cNvPr>
            <p:cNvSpPr/>
            <p:nvPr/>
          </p:nvSpPr>
          <p:spPr>
            <a:xfrm>
              <a:off x="4438498" y="6029321"/>
              <a:ext cx="31987" cy="140103"/>
            </a:xfrm>
            <a:custGeom>
              <a:avLst/>
              <a:gdLst>
                <a:gd name="connsiteX0" fmla="*/ 152 w 31987"/>
                <a:gd name="connsiteY0" fmla="*/ 4 h 140103"/>
                <a:gd name="connsiteX1" fmla="*/ 19202 w 31987"/>
                <a:gd name="connsiteY1" fmla="*/ 63504 h 140103"/>
                <a:gd name="connsiteX2" fmla="*/ 3327 w 31987"/>
                <a:gd name="connsiteY2" fmla="*/ 139704 h 140103"/>
                <a:gd name="connsiteX3" fmla="*/ 19202 w 31987"/>
                <a:gd name="connsiteY3" fmla="*/ 92079 h 140103"/>
                <a:gd name="connsiteX4" fmla="*/ 31902 w 31987"/>
                <a:gd name="connsiteY4" fmla="*/ 60329 h 140103"/>
                <a:gd name="connsiteX5" fmla="*/ 152 w 31987"/>
                <a:gd name="connsiteY5" fmla="*/ 4 h 1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87" h="140103">
                  <a:moveTo>
                    <a:pt x="152" y="4"/>
                  </a:moveTo>
                  <a:cubicBezTo>
                    <a:pt x="-1965" y="533"/>
                    <a:pt x="18673" y="40221"/>
                    <a:pt x="19202" y="63504"/>
                  </a:cubicBezTo>
                  <a:cubicBezTo>
                    <a:pt x="19731" y="86787"/>
                    <a:pt x="3327" y="134942"/>
                    <a:pt x="3327" y="139704"/>
                  </a:cubicBezTo>
                  <a:cubicBezTo>
                    <a:pt x="3327" y="144466"/>
                    <a:pt x="14440" y="105308"/>
                    <a:pt x="19202" y="92079"/>
                  </a:cubicBezTo>
                  <a:cubicBezTo>
                    <a:pt x="23964" y="78850"/>
                    <a:pt x="32960" y="72500"/>
                    <a:pt x="31902" y="60329"/>
                  </a:cubicBezTo>
                  <a:cubicBezTo>
                    <a:pt x="30844" y="48158"/>
                    <a:pt x="2269" y="-525"/>
                    <a:pt x="15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2F94F6A1-3289-61BB-9510-A8076F26080B}"/>
                </a:ext>
              </a:extLst>
            </p:cNvPr>
            <p:cNvSpPr/>
            <p:nvPr/>
          </p:nvSpPr>
          <p:spPr>
            <a:xfrm>
              <a:off x="4543422" y="6083246"/>
              <a:ext cx="92600" cy="130661"/>
            </a:xfrm>
            <a:custGeom>
              <a:avLst/>
              <a:gdLst>
                <a:gd name="connsiteX0" fmla="*/ 92078 w 92600"/>
                <a:gd name="connsiteY0" fmla="*/ 54 h 130661"/>
                <a:gd name="connsiteX1" fmla="*/ 85728 w 92600"/>
                <a:gd name="connsiteY1" fmla="*/ 85779 h 130661"/>
                <a:gd name="connsiteX2" fmla="*/ 69853 w 92600"/>
                <a:gd name="connsiteY2" fmla="*/ 130229 h 130661"/>
                <a:gd name="connsiteX3" fmla="*/ 76203 w 92600"/>
                <a:gd name="connsiteY3" fmla="*/ 108004 h 130661"/>
                <a:gd name="connsiteX4" fmla="*/ 3 w 92600"/>
                <a:gd name="connsiteY4" fmla="*/ 101654 h 130661"/>
                <a:gd name="connsiteX5" fmla="*/ 73028 w 92600"/>
                <a:gd name="connsiteY5" fmla="*/ 108004 h 130661"/>
                <a:gd name="connsiteX6" fmla="*/ 73028 w 92600"/>
                <a:gd name="connsiteY6" fmla="*/ 73079 h 130661"/>
                <a:gd name="connsiteX7" fmla="*/ 92078 w 92600"/>
                <a:gd name="connsiteY7" fmla="*/ 54 h 13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00" h="130661">
                  <a:moveTo>
                    <a:pt x="92078" y="54"/>
                  </a:moveTo>
                  <a:cubicBezTo>
                    <a:pt x="94195" y="2171"/>
                    <a:pt x="89432" y="64083"/>
                    <a:pt x="85728" y="85779"/>
                  </a:cubicBezTo>
                  <a:cubicBezTo>
                    <a:pt x="82024" y="107475"/>
                    <a:pt x="71440" y="126525"/>
                    <a:pt x="69853" y="130229"/>
                  </a:cubicBezTo>
                  <a:cubicBezTo>
                    <a:pt x="68266" y="133933"/>
                    <a:pt x="87845" y="112766"/>
                    <a:pt x="76203" y="108004"/>
                  </a:cubicBezTo>
                  <a:cubicBezTo>
                    <a:pt x="64561" y="103242"/>
                    <a:pt x="532" y="101654"/>
                    <a:pt x="3" y="101654"/>
                  </a:cubicBezTo>
                  <a:cubicBezTo>
                    <a:pt x="-526" y="101654"/>
                    <a:pt x="60857" y="112766"/>
                    <a:pt x="73028" y="108004"/>
                  </a:cubicBezTo>
                  <a:cubicBezTo>
                    <a:pt x="85199" y="103242"/>
                    <a:pt x="70911" y="87896"/>
                    <a:pt x="73028" y="73079"/>
                  </a:cubicBezTo>
                  <a:cubicBezTo>
                    <a:pt x="75145" y="58262"/>
                    <a:pt x="89961" y="-2063"/>
                    <a:pt x="92078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654FEC9-8DC8-44AB-1630-FC11BE388F2B}"/>
                </a:ext>
              </a:extLst>
            </p:cNvPr>
            <p:cNvSpPr/>
            <p:nvPr/>
          </p:nvSpPr>
          <p:spPr>
            <a:xfrm>
              <a:off x="4624697" y="6083031"/>
              <a:ext cx="122804" cy="130653"/>
            </a:xfrm>
            <a:custGeom>
              <a:avLst/>
              <a:gdLst>
                <a:gd name="connsiteX0" fmla="*/ 13978 w 122804"/>
                <a:gd name="connsiteY0" fmla="*/ 269 h 130653"/>
                <a:gd name="connsiteX1" fmla="*/ 1278 w 122804"/>
                <a:gd name="connsiteY1" fmla="*/ 117744 h 130653"/>
                <a:gd name="connsiteX2" fmla="*/ 48903 w 122804"/>
                <a:gd name="connsiteY2" fmla="*/ 127269 h 130653"/>
                <a:gd name="connsiteX3" fmla="*/ 121928 w 122804"/>
                <a:gd name="connsiteY3" fmla="*/ 114569 h 130653"/>
                <a:gd name="connsiteX4" fmla="*/ 83828 w 122804"/>
                <a:gd name="connsiteY4" fmla="*/ 117744 h 130653"/>
                <a:gd name="connsiteX5" fmla="*/ 4453 w 122804"/>
                <a:gd name="connsiteY5" fmla="*/ 114569 h 130653"/>
                <a:gd name="connsiteX6" fmla="*/ 10803 w 122804"/>
                <a:gd name="connsiteY6" fmla="*/ 85994 h 130653"/>
                <a:gd name="connsiteX7" fmla="*/ 13978 w 122804"/>
                <a:gd name="connsiteY7" fmla="*/ 269 h 13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804" h="130653">
                  <a:moveTo>
                    <a:pt x="13978" y="269"/>
                  </a:moveTo>
                  <a:cubicBezTo>
                    <a:pt x="12391" y="5561"/>
                    <a:pt x="-4543" y="96577"/>
                    <a:pt x="1278" y="117744"/>
                  </a:cubicBezTo>
                  <a:cubicBezTo>
                    <a:pt x="7099" y="138911"/>
                    <a:pt x="28795" y="127798"/>
                    <a:pt x="48903" y="127269"/>
                  </a:cubicBezTo>
                  <a:cubicBezTo>
                    <a:pt x="69011" y="126740"/>
                    <a:pt x="116107" y="116157"/>
                    <a:pt x="121928" y="114569"/>
                  </a:cubicBezTo>
                  <a:cubicBezTo>
                    <a:pt x="127749" y="112982"/>
                    <a:pt x="103407" y="117744"/>
                    <a:pt x="83828" y="117744"/>
                  </a:cubicBezTo>
                  <a:cubicBezTo>
                    <a:pt x="64249" y="117744"/>
                    <a:pt x="16624" y="119861"/>
                    <a:pt x="4453" y="114569"/>
                  </a:cubicBezTo>
                  <a:cubicBezTo>
                    <a:pt x="-7718" y="109277"/>
                    <a:pt x="8686" y="102927"/>
                    <a:pt x="10803" y="85994"/>
                  </a:cubicBezTo>
                  <a:cubicBezTo>
                    <a:pt x="12920" y="69061"/>
                    <a:pt x="15565" y="-5023"/>
                    <a:pt x="13978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F5D1DC84-2C9F-1F87-E330-B6B046907CFF}"/>
                </a:ext>
              </a:extLst>
            </p:cNvPr>
            <p:cNvSpPr/>
            <p:nvPr/>
          </p:nvSpPr>
          <p:spPr>
            <a:xfrm>
              <a:off x="4746247" y="6121357"/>
              <a:ext cx="7198" cy="87831"/>
            </a:xfrm>
            <a:custGeom>
              <a:avLst/>
              <a:gdLst>
                <a:gd name="connsiteX0" fmla="*/ 6728 w 7198"/>
                <a:gd name="connsiteY0" fmla="*/ 43 h 87831"/>
                <a:gd name="connsiteX1" fmla="*/ 6728 w 7198"/>
                <a:gd name="connsiteY1" fmla="*/ 73068 h 87831"/>
                <a:gd name="connsiteX2" fmla="*/ 378 w 7198"/>
                <a:gd name="connsiteY2" fmla="*/ 85768 h 87831"/>
                <a:gd name="connsiteX3" fmla="*/ 6728 w 7198"/>
                <a:gd name="connsiteY3" fmla="*/ 43 h 8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8" h="87831">
                  <a:moveTo>
                    <a:pt x="6728" y="43"/>
                  </a:moveTo>
                  <a:cubicBezTo>
                    <a:pt x="7786" y="-2074"/>
                    <a:pt x="6728" y="73068"/>
                    <a:pt x="6728" y="73068"/>
                  </a:cubicBezTo>
                  <a:cubicBezTo>
                    <a:pt x="5670" y="87355"/>
                    <a:pt x="-1739" y="90530"/>
                    <a:pt x="378" y="85768"/>
                  </a:cubicBezTo>
                  <a:cubicBezTo>
                    <a:pt x="2495" y="81006"/>
                    <a:pt x="5670" y="2160"/>
                    <a:pt x="672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F564FA2-334A-B0C6-E5C5-2AC9EE9D9E4F}"/>
                </a:ext>
              </a:extLst>
            </p:cNvPr>
            <p:cNvSpPr/>
            <p:nvPr/>
          </p:nvSpPr>
          <p:spPr>
            <a:xfrm>
              <a:off x="4478287" y="6092792"/>
              <a:ext cx="84832" cy="92193"/>
            </a:xfrm>
            <a:custGeom>
              <a:avLst/>
              <a:gdLst>
                <a:gd name="connsiteX0" fmla="*/ 14338 w 84832"/>
                <a:gd name="connsiteY0" fmla="*/ 33 h 92193"/>
                <a:gd name="connsiteX1" fmla="*/ 1638 w 84832"/>
                <a:gd name="connsiteY1" fmla="*/ 73058 h 92193"/>
                <a:gd name="connsiteX2" fmla="*/ 23863 w 84832"/>
                <a:gd name="connsiteY2" fmla="*/ 73058 h 92193"/>
                <a:gd name="connsiteX3" fmla="*/ 84188 w 84832"/>
                <a:gd name="connsiteY3" fmla="*/ 92108 h 92193"/>
                <a:gd name="connsiteX4" fmla="*/ 52438 w 84832"/>
                <a:gd name="connsiteY4" fmla="*/ 79408 h 92193"/>
                <a:gd name="connsiteX5" fmla="*/ 1638 w 84832"/>
                <a:gd name="connsiteY5" fmla="*/ 63533 h 92193"/>
                <a:gd name="connsiteX6" fmla="*/ 14338 w 84832"/>
                <a:gd name="connsiteY6" fmla="*/ 33 h 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32" h="92193">
                  <a:moveTo>
                    <a:pt x="14338" y="33"/>
                  </a:moveTo>
                  <a:cubicBezTo>
                    <a:pt x="14338" y="1620"/>
                    <a:pt x="1638" y="73058"/>
                    <a:pt x="1638" y="73058"/>
                  </a:cubicBezTo>
                  <a:cubicBezTo>
                    <a:pt x="3225" y="85229"/>
                    <a:pt x="10105" y="69883"/>
                    <a:pt x="23863" y="73058"/>
                  </a:cubicBezTo>
                  <a:cubicBezTo>
                    <a:pt x="37621" y="76233"/>
                    <a:pt x="79426" y="91050"/>
                    <a:pt x="84188" y="92108"/>
                  </a:cubicBezTo>
                  <a:cubicBezTo>
                    <a:pt x="88950" y="93166"/>
                    <a:pt x="66196" y="84170"/>
                    <a:pt x="52438" y="79408"/>
                  </a:cubicBezTo>
                  <a:cubicBezTo>
                    <a:pt x="38680" y="74646"/>
                    <a:pt x="9046" y="72529"/>
                    <a:pt x="1638" y="63533"/>
                  </a:cubicBezTo>
                  <a:cubicBezTo>
                    <a:pt x="-5770" y="54537"/>
                    <a:pt x="14338" y="-1554"/>
                    <a:pt x="14338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68744E4F-479F-AF49-0940-7FEBB2C38A17}"/>
                </a:ext>
              </a:extLst>
            </p:cNvPr>
            <p:cNvSpPr/>
            <p:nvPr/>
          </p:nvSpPr>
          <p:spPr>
            <a:xfrm>
              <a:off x="4705049" y="6130909"/>
              <a:ext cx="184504" cy="70181"/>
            </a:xfrm>
            <a:custGeom>
              <a:avLst/>
              <a:gdLst>
                <a:gd name="connsiteX0" fmla="*/ 165401 w 184504"/>
                <a:gd name="connsiteY0" fmla="*/ 16 h 70181"/>
                <a:gd name="connsiteX1" fmla="*/ 184451 w 184504"/>
                <a:gd name="connsiteY1" fmla="*/ 60341 h 70181"/>
                <a:gd name="connsiteX2" fmla="*/ 159051 w 184504"/>
                <a:gd name="connsiteY2" fmla="*/ 50816 h 70181"/>
                <a:gd name="connsiteX3" fmla="*/ 38401 w 184504"/>
                <a:gd name="connsiteY3" fmla="*/ 63516 h 70181"/>
                <a:gd name="connsiteX4" fmla="*/ 6651 w 184504"/>
                <a:gd name="connsiteY4" fmla="*/ 69866 h 70181"/>
                <a:gd name="connsiteX5" fmla="*/ 152701 w 184504"/>
                <a:gd name="connsiteY5" fmla="*/ 53991 h 70181"/>
                <a:gd name="connsiteX6" fmla="*/ 165401 w 184504"/>
                <a:gd name="connsiteY6" fmla="*/ 16 h 7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504" h="70181">
                  <a:moveTo>
                    <a:pt x="165401" y="16"/>
                  </a:moveTo>
                  <a:cubicBezTo>
                    <a:pt x="170692" y="1074"/>
                    <a:pt x="185509" y="51874"/>
                    <a:pt x="184451" y="60341"/>
                  </a:cubicBezTo>
                  <a:cubicBezTo>
                    <a:pt x="183393" y="68808"/>
                    <a:pt x="183393" y="50287"/>
                    <a:pt x="159051" y="50816"/>
                  </a:cubicBezTo>
                  <a:cubicBezTo>
                    <a:pt x="134709" y="51345"/>
                    <a:pt x="63801" y="60341"/>
                    <a:pt x="38401" y="63516"/>
                  </a:cubicBezTo>
                  <a:cubicBezTo>
                    <a:pt x="13001" y="66691"/>
                    <a:pt x="-12399" y="71453"/>
                    <a:pt x="6651" y="69866"/>
                  </a:cubicBezTo>
                  <a:cubicBezTo>
                    <a:pt x="25701" y="68279"/>
                    <a:pt x="124655" y="59812"/>
                    <a:pt x="152701" y="53991"/>
                  </a:cubicBezTo>
                  <a:cubicBezTo>
                    <a:pt x="180747" y="48170"/>
                    <a:pt x="160110" y="-1042"/>
                    <a:pt x="165401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51369B25-E766-EF34-3FE5-BDD6F4ECA7ED}"/>
                </a:ext>
              </a:extLst>
            </p:cNvPr>
            <p:cNvSpPr/>
            <p:nvPr/>
          </p:nvSpPr>
          <p:spPr>
            <a:xfrm>
              <a:off x="4729521" y="6153150"/>
              <a:ext cx="264754" cy="235444"/>
            </a:xfrm>
            <a:custGeom>
              <a:avLst/>
              <a:gdLst>
                <a:gd name="connsiteX0" fmla="*/ 264754 w 264754"/>
                <a:gd name="connsiteY0" fmla="*/ 0 h 235444"/>
                <a:gd name="connsiteX1" fmla="*/ 179029 w 264754"/>
                <a:gd name="connsiteY1" fmla="*/ 92075 h 235444"/>
                <a:gd name="connsiteX2" fmla="*/ 166329 w 264754"/>
                <a:gd name="connsiteY2" fmla="*/ 130175 h 235444"/>
                <a:gd name="connsiteX3" fmla="*/ 182204 w 264754"/>
                <a:gd name="connsiteY3" fmla="*/ 101600 h 235444"/>
                <a:gd name="connsiteX4" fmla="*/ 64729 w 264754"/>
                <a:gd name="connsiteY4" fmla="*/ 171450 h 235444"/>
                <a:gd name="connsiteX5" fmla="*/ 1229 w 264754"/>
                <a:gd name="connsiteY5" fmla="*/ 234950 h 235444"/>
                <a:gd name="connsiteX6" fmla="*/ 118704 w 264754"/>
                <a:gd name="connsiteY6" fmla="*/ 136525 h 235444"/>
                <a:gd name="connsiteX7" fmla="*/ 191729 w 264754"/>
                <a:gd name="connsiteY7" fmla="*/ 63500 h 235444"/>
                <a:gd name="connsiteX8" fmla="*/ 112354 w 264754"/>
                <a:gd name="connsiteY8" fmla="*/ 114300 h 235444"/>
                <a:gd name="connsiteX9" fmla="*/ 264754 w 264754"/>
                <a:gd name="connsiteY9" fmla="*/ 0 h 23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754" h="235444">
                  <a:moveTo>
                    <a:pt x="264754" y="0"/>
                  </a:moveTo>
                  <a:cubicBezTo>
                    <a:pt x="230093" y="35189"/>
                    <a:pt x="195433" y="70379"/>
                    <a:pt x="179029" y="92075"/>
                  </a:cubicBezTo>
                  <a:cubicBezTo>
                    <a:pt x="162625" y="113771"/>
                    <a:pt x="165800" y="128588"/>
                    <a:pt x="166329" y="130175"/>
                  </a:cubicBezTo>
                  <a:cubicBezTo>
                    <a:pt x="166858" y="131762"/>
                    <a:pt x="199137" y="94721"/>
                    <a:pt x="182204" y="101600"/>
                  </a:cubicBezTo>
                  <a:cubicBezTo>
                    <a:pt x="165271" y="108479"/>
                    <a:pt x="94891" y="149225"/>
                    <a:pt x="64729" y="171450"/>
                  </a:cubicBezTo>
                  <a:cubicBezTo>
                    <a:pt x="34567" y="193675"/>
                    <a:pt x="-7767" y="240771"/>
                    <a:pt x="1229" y="234950"/>
                  </a:cubicBezTo>
                  <a:cubicBezTo>
                    <a:pt x="10225" y="229129"/>
                    <a:pt x="86954" y="165100"/>
                    <a:pt x="118704" y="136525"/>
                  </a:cubicBezTo>
                  <a:cubicBezTo>
                    <a:pt x="150454" y="107950"/>
                    <a:pt x="192787" y="67204"/>
                    <a:pt x="191729" y="63500"/>
                  </a:cubicBezTo>
                  <a:cubicBezTo>
                    <a:pt x="190671" y="59796"/>
                    <a:pt x="112354" y="114300"/>
                    <a:pt x="112354" y="114300"/>
                  </a:cubicBezTo>
                  <a:lnTo>
                    <a:pt x="26475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C296C9F8-2135-A2BA-BDB0-D15528ED925D}"/>
                </a:ext>
              </a:extLst>
            </p:cNvPr>
            <p:cNvSpPr/>
            <p:nvPr/>
          </p:nvSpPr>
          <p:spPr>
            <a:xfrm>
              <a:off x="4132262" y="6110888"/>
              <a:ext cx="595441" cy="262186"/>
            </a:xfrm>
            <a:custGeom>
              <a:avLst/>
              <a:gdLst>
                <a:gd name="connsiteX0" fmla="*/ 1588 w 595441"/>
                <a:gd name="connsiteY0" fmla="*/ 987 h 262186"/>
                <a:gd name="connsiteX1" fmla="*/ 347663 w 595441"/>
                <a:gd name="connsiteY1" fmla="*/ 201012 h 262186"/>
                <a:gd name="connsiteX2" fmla="*/ 287338 w 595441"/>
                <a:gd name="connsiteY2" fmla="*/ 204187 h 262186"/>
                <a:gd name="connsiteX3" fmla="*/ 484188 w 595441"/>
                <a:gd name="connsiteY3" fmla="*/ 261337 h 262186"/>
                <a:gd name="connsiteX4" fmla="*/ 411163 w 595441"/>
                <a:gd name="connsiteY4" fmla="*/ 239112 h 262186"/>
                <a:gd name="connsiteX5" fmla="*/ 595313 w 595441"/>
                <a:gd name="connsiteY5" fmla="*/ 248637 h 262186"/>
                <a:gd name="connsiteX6" fmla="*/ 436563 w 595441"/>
                <a:gd name="connsiteY6" fmla="*/ 232762 h 262186"/>
                <a:gd name="connsiteX7" fmla="*/ 227013 w 595441"/>
                <a:gd name="connsiteY7" fmla="*/ 127987 h 262186"/>
                <a:gd name="connsiteX8" fmla="*/ 1588 w 595441"/>
                <a:gd name="connsiteY8" fmla="*/ 987 h 26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441" h="262186">
                  <a:moveTo>
                    <a:pt x="1588" y="987"/>
                  </a:moveTo>
                  <a:cubicBezTo>
                    <a:pt x="21696" y="13158"/>
                    <a:pt x="300038" y="167145"/>
                    <a:pt x="347663" y="201012"/>
                  </a:cubicBezTo>
                  <a:cubicBezTo>
                    <a:pt x="395288" y="234879"/>
                    <a:pt x="264584" y="194133"/>
                    <a:pt x="287338" y="204187"/>
                  </a:cubicBezTo>
                  <a:cubicBezTo>
                    <a:pt x="310092" y="214241"/>
                    <a:pt x="463551" y="255516"/>
                    <a:pt x="484188" y="261337"/>
                  </a:cubicBezTo>
                  <a:cubicBezTo>
                    <a:pt x="504825" y="267158"/>
                    <a:pt x="392642" y="241229"/>
                    <a:pt x="411163" y="239112"/>
                  </a:cubicBezTo>
                  <a:cubicBezTo>
                    <a:pt x="429684" y="236995"/>
                    <a:pt x="591080" y="249695"/>
                    <a:pt x="595313" y="248637"/>
                  </a:cubicBezTo>
                  <a:cubicBezTo>
                    <a:pt x="599546" y="247579"/>
                    <a:pt x="497946" y="252870"/>
                    <a:pt x="436563" y="232762"/>
                  </a:cubicBezTo>
                  <a:cubicBezTo>
                    <a:pt x="375180" y="212654"/>
                    <a:pt x="296334" y="163441"/>
                    <a:pt x="227013" y="127987"/>
                  </a:cubicBezTo>
                  <a:cubicBezTo>
                    <a:pt x="157692" y="92533"/>
                    <a:pt x="-18520" y="-11184"/>
                    <a:pt x="1588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C61D6C25-6F76-D1A2-F0F6-7BC4B4F3A7A5}"/>
                </a:ext>
              </a:extLst>
            </p:cNvPr>
            <p:cNvSpPr/>
            <p:nvPr/>
          </p:nvSpPr>
          <p:spPr>
            <a:xfrm>
              <a:off x="4576498" y="5768830"/>
              <a:ext cx="118096" cy="143039"/>
            </a:xfrm>
            <a:custGeom>
              <a:avLst/>
              <a:gdLst>
                <a:gd name="connsiteX0" fmla="*/ 74877 w 118096"/>
                <a:gd name="connsiteY0" fmla="*/ 145 h 143039"/>
                <a:gd name="connsiteX1" fmla="*/ 59002 w 118096"/>
                <a:gd name="connsiteY1" fmla="*/ 66820 h 143039"/>
                <a:gd name="connsiteX2" fmla="*/ 103452 w 118096"/>
                <a:gd name="connsiteY2" fmla="*/ 120795 h 143039"/>
                <a:gd name="connsiteX3" fmla="*/ 49477 w 118096"/>
                <a:gd name="connsiteY3" fmla="*/ 79520 h 143039"/>
                <a:gd name="connsiteX4" fmla="*/ 1852 w 118096"/>
                <a:gd name="connsiteY4" fmla="*/ 85870 h 143039"/>
                <a:gd name="connsiteX5" fmla="*/ 116152 w 118096"/>
                <a:gd name="connsiteY5" fmla="*/ 143020 h 143039"/>
                <a:gd name="connsiteX6" fmla="*/ 71702 w 118096"/>
                <a:gd name="connsiteY6" fmla="*/ 92220 h 143039"/>
                <a:gd name="connsiteX7" fmla="*/ 43127 w 118096"/>
                <a:gd name="connsiteY7" fmla="*/ 85870 h 143039"/>
                <a:gd name="connsiteX8" fmla="*/ 74877 w 118096"/>
                <a:gd name="connsiteY8" fmla="*/ 145 h 1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96" h="143039">
                  <a:moveTo>
                    <a:pt x="74877" y="145"/>
                  </a:moveTo>
                  <a:cubicBezTo>
                    <a:pt x="77523" y="-3030"/>
                    <a:pt x="54240" y="46712"/>
                    <a:pt x="59002" y="66820"/>
                  </a:cubicBezTo>
                  <a:cubicBezTo>
                    <a:pt x="63764" y="86928"/>
                    <a:pt x="105040" y="118678"/>
                    <a:pt x="103452" y="120795"/>
                  </a:cubicBezTo>
                  <a:cubicBezTo>
                    <a:pt x="101864" y="122912"/>
                    <a:pt x="66410" y="85341"/>
                    <a:pt x="49477" y="79520"/>
                  </a:cubicBezTo>
                  <a:cubicBezTo>
                    <a:pt x="32544" y="73699"/>
                    <a:pt x="-9260" y="75287"/>
                    <a:pt x="1852" y="85870"/>
                  </a:cubicBezTo>
                  <a:cubicBezTo>
                    <a:pt x="12964" y="96453"/>
                    <a:pt x="104510" y="141962"/>
                    <a:pt x="116152" y="143020"/>
                  </a:cubicBezTo>
                  <a:cubicBezTo>
                    <a:pt x="127794" y="144078"/>
                    <a:pt x="83873" y="101745"/>
                    <a:pt x="71702" y="92220"/>
                  </a:cubicBezTo>
                  <a:cubicBezTo>
                    <a:pt x="59531" y="82695"/>
                    <a:pt x="42598" y="96982"/>
                    <a:pt x="43127" y="85870"/>
                  </a:cubicBezTo>
                  <a:cubicBezTo>
                    <a:pt x="43656" y="74758"/>
                    <a:pt x="72231" y="3320"/>
                    <a:pt x="74877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D240749A-5C58-0DCF-8E91-1953CB1BD496}"/>
                </a:ext>
              </a:extLst>
            </p:cNvPr>
            <p:cNvSpPr/>
            <p:nvPr/>
          </p:nvSpPr>
          <p:spPr>
            <a:xfrm>
              <a:off x="4715462" y="5772042"/>
              <a:ext cx="139417" cy="210135"/>
            </a:xfrm>
            <a:custGeom>
              <a:avLst/>
              <a:gdLst>
                <a:gd name="connsiteX0" fmla="*/ 8938 w 139417"/>
                <a:gd name="connsiteY0" fmla="*/ 108 h 210135"/>
                <a:gd name="connsiteX1" fmla="*/ 12113 w 139417"/>
                <a:gd name="connsiteY1" fmla="*/ 85833 h 210135"/>
                <a:gd name="connsiteX2" fmla="*/ 66088 w 139417"/>
                <a:gd name="connsiteY2" fmla="*/ 130283 h 210135"/>
                <a:gd name="connsiteX3" fmla="*/ 24813 w 139417"/>
                <a:gd name="connsiteY3" fmla="*/ 101708 h 210135"/>
                <a:gd name="connsiteX4" fmla="*/ 139113 w 139417"/>
                <a:gd name="connsiteY4" fmla="*/ 209658 h 210135"/>
                <a:gd name="connsiteX5" fmla="*/ 56563 w 139417"/>
                <a:gd name="connsiteY5" fmla="*/ 139808 h 210135"/>
                <a:gd name="connsiteX6" fmla="*/ 2588 w 139417"/>
                <a:gd name="connsiteY6" fmla="*/ 104883 h 210135"/>
                <a:gd name="connsiteX7" fmla="*/ 8938 w 139417"/>
                <a:gd name="connsiteY7" fmla="*/ 108 h 2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17" h="210135">
                  <a:moveTo>
                    <a:pt x="8938" y="108"/>
                  </a:moveTo>
                  <a:cubicBezTo>
                    <a:pt x="10525" y="-3067"/>
                    <a:pt x="2588" y="64137"/>
                    <a:pt x="12113" y="85833"/>
                  </a:cubicBezTo>
                  <a:cubicBezTo>
                    <a:pt x="21638" y="107529"/>
                    <a:pt x="63971" y="127637"/>
                    <a:pt x="66088" y="130283"/>
                  </a:cubicBezTo>
                  <a:cubicBezTo>
                    <a:pt x="68205" y="132929"/>
                    <a:pt x="12642" y="88479"/>
                    <a:pt x="24813" y="101708"/>
                  </a:cubicBezTo>
                  <a:cubicBezTo>
                    <a:pt x="36984" y="114937"/>
                    <a:pt x="133821" y="203308"/>
                    <a:pt x="139113" y="209658"/>
                  </a:cubicBezTo>
                  <a:cubicBezTo>
                    <a:pt x="144405" y="216008"/>
                    <a:pt x="79317" y="157271"/>
                    <a:pt x="56563" y="139808"/>
                  </a:cubicBezTo>
                  <a:cubicBezTo>
                    <a:pt x="33809" y="122346"/>
                    <a:pt x="10525" y="124991"/>
                    <a:pt x="2588" y="104883"/>
                  </a:cubicBezTo>
                  <a:cubicBezTo>
                    <a:pt x="-5349" y="84775"/>
                    <a:pt x="7351" y="3283"/>
                    <a:pt x="8938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4E0442D4-F44F-35E2-F869-3BFD9AF36FCF}"/>
                </a:ext>
              </a:extLst>
            </p:cNvPr>
            <p:cNvSpPr/>
            <p:nvPr/>
          </p:nvSpPr>
          <p:spPr>
            <a:xfrm>
              <a:off x="4048409" y="5841959"/>
              <a:ext cx="679183" cy="130219"/>
            </a:xfrm>
            <a:custGeom>
              <a:avLst/>
              <a:gdLst>
                <a:gd name="connsiteX0" fmla="*/ 6066 w 679183"/>
                <a:gd name="connsiteY0" fmla="*/ 41 h 130219"/>
                <a:gd name="connsiteX1" fmla="*/ 279116 w 679183"/>
                <a:gd name="connsiteY1" fmla="*/ 31791 h 130219"/>
                <a:gd name="connsiteX2" fmla="*/ 234666 w 679183"/>
                <a:gd name="connsiteY2" fmla="*/ 34966 h 130219"/>
                <a:gd name="connsiteX3" fmla="*/ 450566 w 679183"/>
                <a:gd name="connsiteY3" fmla="*/ 41316 h 130219"/>
                <a:gd name="connsiteX4" fmla="*/ 577566 w 679183"/>
                <a:gd name="connsiteY4" fmla="*/ 79416 h 130219"/>
                <a:gd name="connsiteX5" fmla="*/ 514066 w 679183"/>
                <a:gd name="connsiteY5" fmla="*/ 63541 h 130219"/>
                <a:gd name="connsiteX6" fmla="*/ 679166 w 679183"/>
                <a:gd name="connsiteY6" fmla="*/ 130216 h 130219"/>
                <a:gd name="connsiteX7" fmla="*/ 523591 w 679183"/>
                <a:gd name="connsiteY7" fmla="*/ 60366 h 130219"/>
                <a:gd name="connsiteX8" fmla="*/ 390241 w 679183"/>
                <a:gd name="connsiteY8" fmla="*/ 54016 h 130219"/>
                <a:gd name="connsiteX9" fmla="*/ 415641 w 679183"/>
                <a:gd name="connsiteY9" fmla="*/ 28616 h 130219"/>
                <a:gd name="connsiteX10" fmla="*/ 221966 w 679183"/>
                <a:gd name="connsiteY10" fmla="*/ 9566 h 130219"/>
                <a:gd name="connsiteX11" fmla="*/ 304516 w 679183"/>
                <a:gd name="connsiteY11" fmla="*/ 41316 h 130219"/>
                <a:gd name="connsiteX12" fmla="*/ 107666 w 679183"/>
                <a:gd name="connsiteY12" fmla="*/ 25441 h 130219"/>
                <a:gd name="connsiteX13" fmla="*/ 6066 w 679183"/>
                <a:gd name="connsiteY13" fmla="*/ 41 h 13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9183" h="130219">
                  <a:moveTo>
                    <a:pt x="6066" y="41"/>
                  </a:moveTo>
                  <a:cubicBezTo>
                    <a:pt x="34641" y="1099"/>
                    <a:pt x="241016" y="25970"/>
                    <a:pt x="279116" y="31791"/>
                  </a:cubicBezTo>
                  <a:cubicBezTo>
                    <a:pt x="317216" y="37612"/>
                    <a:pt x="206091" y="33379"/>
                    <a:pt x="234666" y="34966"/>
                  </a:cubicBezTo>
                  <a:cubicBezTo>
                    <a:pt x="263241" y="36554"/>
                    <a:pt x="393416" y="33908"/>
                    <a:pt x="450566" y="41316"/>
                  </a:cubicBezTo>
                  <a:cubicBezTo>
                    <a:pt x="507716" y="48724"/>
                    <a:pt x="566983" y="75712"/>
                    <a:pt x="577566" y="79416"/>
                  </a:cubicBezTo>
                  <a:cubicBezTo>
                    <a:pt x="588149" y="83120"/>
                    <a:pt x="497133" y="55074"/>
                    <a:pt x="514066" y="63541"/>
                  </a:cubicBezTo>
                  <a:cubicBezTo>
                    <a:pt x="530999" y="72008"/>
                    <a:pt x="677579" y="130745"/>
                    <a:pt x="679166" y="130216"/>
                  </a:cubicBezTo>
                  <a:cubicBezTo>
                    <a:pt x="680753" y="129687"/>
                    <a:pt x="571745" y="73066"/>
                    <a:pt x="523591" y="60366"/>
                  </a:cubicBezTo>
                  <a:cubicBezTo>
                    <a:pt x="475437" y="47666"/>
                    <a:pt x="408233" y="59308"/>
                    <a:pt x="390241" y="54016"/>
                  </a:cubicBezTo>
                  <a:cubicBezTo>
                    <a:pt x="372249" y="48724"/>
                    <a:pt x="443687" y="36024"/>
                    <a:pt x="415641" y="28616"/>
                  </a:cubicBezTo>
                  <a:cubicBezTo>
                    <a:pt x="387595" y="21208"/>
                    <a:pt x="240487" y="7449"/>
                    <a:pt x="221966" y="9566"/>
                  </a:cubicBezTo>
                  <a:cubicBezTo>
                    <a:pt x="203445" y="11683"/>
                    <a:pt x="323566" y="38670"/>
                    <a:pt x="304516" y="41316"/>
                  </a:cubicBezTo>
                  <a:cubicBezTo>
                    <a:pt x="285466" y="43962"/>
                    <a:pt x="158995" y="32320"/>
                    <a:pt x="107666" y="25441"/>
                  </a:cubicBezTo>
                  <a:cubicBezTo>
                    <a:pt x="56337" y="18562"/>
                    <a:pt x="-22509" y="-1017"/>
                    <a:pt x="6066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E7621F2B-1E66-E693-2F85-457187BCAECB}"/>
                </a:ext>
              </a:extLst>
            </p:cNvPr>
            <p:cNvSpPr/>
            <p:nvPr/>
          </p:nvSpPr>
          <p:spPr>
            <a:xfrm>
              <a:off x="4625975" y="5960762"/>
              <a:ext cx="431970" cy="113302"/>
            </a:xfrm>
            <a:custGeom>
              <a:avLst/>
              <a:gdLst>
                <a:gd name="connsiteX0" fmla="*/ 0 w 431970"/>
                <a:gd name="connsiteY0" fmla="*/ 14588 h 113302"/>
                <a:gd name="connsiteX1" fmla="*/ 184150 w 431970"/>
                <a:gd name="connsiteY1" fmla="*/ 1888 h 113302"/>
                <a:gd name="connsiteX2" fmla="*/ 327025 w 431970"/>
                <a:gd name="connsiteY2" fmla="*/ 62213 h 113302"/>
                <a:gd name="connsiteX3" fmla="*/ 311150 w 431970"/>
                <a:gd name="connsiteY3" fmla="*/ 33638 h 113302"/>
                <a:gd name="connsiteX4" fmla="*/ 431800 w 431970"/>
                <a:gd name="connsiteY4" fmla="*/ 113013 h 113302"/>
                <a:gd name="connsiteX5" fmla="*/ 339725 w 431970"/>
                <a:gd name="connsiteY5" fmla="*/ 62213 h 113302"/>
                <a:gd name="connsiteX6" fmla="*/ 250825 w 431970"/>
                <a:gd name="connsiteY6" fmla="*/ 14588 h 113302"/>
                <a:gd name="connsiteX7" fmla="*/ 168275 w 431970"/>
                <a:gd name="connsiteY7" fmla="*/ 8238 h 113302"/>
                <a:gd name="connsiteX8" fmla="*/ 0 w 431970"/>
                <a:gd name="connsiteY8" fmla="*/ 14588 h 11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970" h="113302">
                  <a:moveTo>
                    <a:pt x="0" y="14588"/>
                  </a:moveTo>
                  <a:cubicBezTo>
                    <a:pt x="2646" y="13530"/>
                    <a:pt x="129646" y="-6049"/>
                    <a:pt x="184150" y="1888"/>
                  </a:cubicBezTo>
                  <a:cubicBezTo>
                    <a:pt x="238654" y="9825"/>
                    <a:pt x="305859" y="56921"/>
                    <a:pt x="327025" y="62213"/>
                  </a:cubicBezTo>
                  <a:cubicBezTo>
                    <a:pt x="348191" y="67505"/>
                    <a:pt x="293688" y="25171"/>
                    <a:pt x="311150" y="33638"/>
                  </a:cubicBezTo>
                  <a:cubicBezTo>
                    <a:pt x="328612" y="42105"/>
                    <a:pt x="427038" y="108251"/>
                    <a:pt x="431800" y="113013"/>
                  </a:cubicBezTo>
                  <a:cubicBezTo>
                    <a:pt x="436562" y="117775"/>
                    <a:pt x="339725" y="62213"/>
                    <a:pt x="339725" y="62213"/>
                  </a:cubicBezTo>
                  <a:cubicBezTo>
                    <a:pt x="309563" y="45809"/>
                    <a:pt x="279400" y="23584"/>
                    <a:pt x="250825" y="14588"/>
                  </a:cubicBezTo>
                  <a:cubicBezTo>
                    <a:pt x="222250" y="5592"/>
                    <a:pt x="211667" y="9825"/>
                    <a:pt x="168275" y="8238"/>
                  </a:cubicBezTo>
                  <a:lnTo>
                    <a:pt x="0" y="145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0FE8AD31-9CA8-1C8E-CE40-A41A68009A4C}"/>
                </a:ext>
              </a:extLst>
            </p:cNvPr>
            <p:cNvSpPr/>
            <p:nvPr/>
          </p:nvSpPr>
          <p:spPr>
            <a:xfrm>
              <a:off x="4003567" y="5219687"/>
              <a:ext cx="130299" cy="162078"/>
            </a:xfrm>
            <a:custGeom>
              <a:avLst/>
              <a:gdLst>
                <a:gd name="connsiteX0" fmla="*/ 108 w 130299"/>
                <a:gd name="connsiteY0" fmla="*/ 13 h 162078"/>
                <a:gd name="connsiteX1" fmla="*/ 76308 w 130299"/>
                <a:gd name="connsiteY1" fmla="*/ 85738 h 162078"/>
                <a:gd name="connsiteX2" fmla="*/ 69958 w 130299"/>
                <a:gd name="connsiteY2" fmla="*/ 149238 h 162078"/>
                <a:gd name="connsiteX3" fmla="*/ 130283 w 130299"/>
                <a:gd name="connsiteY3" fmla="*/ 111138 h 162078"/>
                <a:gd name="connsiteX4" fmla="*/ 76308 w 130299"/>
                <a:gd name="connsiteY4" fmla="*/ 161938 h 162078"/>
                <a:gd name="connsiteX5" fmla="*/ 95358 w 130299"/>
                <a:gd name="connsiteY5" fmla="*/ 92088 h 162078"/>
                <a:gd name="connsiteX6" fmla="*/ 108 w 130299"/>
                <a:gd name="connsiteY6" fmla="*/ 13 h 1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99" h="162078">
                  <a:moveTo>
                    <a:pt x="108" y="13"/>
                  </a:moveTo>
                  <a:cubicBezTo>
                    <a:pt x="-3067" y="-1045"/>
                    <a:pt x="64666" y="60867"/>
                    <a:pt x="76308" y="85738"/>
                  </a:cubicBezTo>
                  <a:cubicBezTo>
                    <a:pt x="87950" y="110609"/>
                    <a:pt x="60962" y="145005"/>
                    <a:pt x="69958" y="149238"/>
                  </a:cubicBezTo>
                  <a:cubicBezTo>
                    <a:pt x="78954" y="153471"/>
                    <a:pt x="129225" y="109021"/>
                    <a:pt x="130283" y="111138"/>
                  </a:cubicBezTo>
                  <a:cubicBezTo>
                    <a:pt x="131341" y="113255"/>
                    <a:pt x="82129" y="165113"/>
                    <a:pt x="76308" y="161938"/>
                  </a:cubicBezTo>
                  <a:cubicBezTo>
                    <a:pt x="70487" y="158763"/>
                    <a:pt x="106471" y="118546"/>
                    <a:pt x="95358" y="92088"/>
                  </a:cubicBezTo>
                  <a:cubicBezTo>
                    <a:pt x="84246" y="65630"/>
                    <a:pt x="3283" y="1071"/>
                    <a:pt x="108" y="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12D0FB2D-BBF3-FC5F-81E5-D0CF07F32051}"/>
                </a:ext>
              </a:extLst>
            </p:cNvPr>
            <p:cNvSpPr/>
            <p:nvPr/>
          </p:nvSpPr>
          <p:spPr>
            <a:xfrm>
              <a:off x="5562402" y="5302970"/>
              <a:ext cx="108439" cy="240689"/>
            </a:xfrm>
            <a:custGeom>
              <a:avLst/>
              <a:gdLst>
                <a:gd name="connsiteX0" fmla="*/ 108148 w 108439"/>
                <a:gd name="connsiteY0" fmla="*/ 2455 h 240689"/>
                <a:gd name="connsiteX1" fmla="*/ 16073 w 108439"/>
                <a:gd name="connsiteY1" fmla="*/ 126280 h 240689"/>
                <a:gd name="connsiteX2" fmla="*/ 198 w 108439"/>
                <a:gd name="connsiteY2" fmla="*/ 240580 h 240689"/>
                <a:gd name="connsiteX3" fmla="*/ 9723 w 108439"/>
                <a:gd name="connsiteY3" fmla="*/ 145330 h 240689"/>
                <a:gd name="connsiteX4" fmla="*/ 44648 w 108439"/>
                <a:gd name="connsiteY4" fmla="*/ 50080 h 240689"/>
                <a:gd name="connsiteX5" fmla="*/ 108148 w 108439"/>
                <a:gd name="connsiteY5" fmla="*/ 2455 h 24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9" h="240689">
                  <a:moveTo>
                    <a:pt x="108148" y="2455"/>
                  </a:moveTo>
                  <a:cubicBezTo>
                    <a:pt x="103385" y="15155"/>
                    <a:pt x="34065" y="86592"/>
                    <a:pt x="16073" y="126280"/>
                  </a:cubicBezTo>
                  <a:cubicBezTo>
                    <a:pt x="-1919" y="165968"/>
                    <a:pt x="1256" y="237405"/>
                    <a:pt x="198" y="240580"/>
                  </a:cubicBezTo>
                  <a:cubicBezTo>
                    <a:pt x="-860" y="243755"/>
                    <a:pt x="2315" y="177080"/>
                    <a:pt x="9723" y="145330"/>
                  </a:cubicBezTo>
                  <a:cubicBezTo>
                    <a:pt x="17131" y="113580"/>
                    <a:pt x="31419" y="70718"/>
                    <a:pt x="44648" y="50080"/>
                  </a:cubicBezTo>
                  <a:cubicBezTo>
                    <a:pt x="57877" y="29442"/>
                    <a:pt x="112911" y="-10245"/>
                    <a:pt x="108148" y="2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645415F7-6D49-1FF1-A9F8-12141E8ABF0B}"/>
                </a:ext>
              </a:extLst>
            </p:cNvPr>
            <p:cNvSpPr/>
            <p:nvPr/>
          </p:nvSpPr>
          <p:spPr>
            <a:xfrm>
              <a:off x="5251433" y="5702215"/>
              <a:ext cx="282897" cy="485861"/>
            </a:xfrm>
            <a:custGeom>
              <a:avLst/>
              <a:gdLst>
                <a:gd name="connsiteX0" fmla="*/ 263542 w 282897"/>
                <a:gd name="connsiteY0" fmla="*/ 85 h 485861"/>
                <a:gd name="connsiteX1" fmla="*/ 279417 w 282897"/>
                <a:gd name="connsiteY1" fmla="*/ 117560 h 485861"/>
                <a:gd name="connsiteX2" fmla="*/ 190517 w 282897"/>
                <a:gd name="connsiteY2" fmla="*/ 206460 h 485861"/>
                <a:gd name="connsiteX3" fmla="*/ 158767 w 282897"/>
                <a:gd name="connsiteY3" fmla="*/ 301710 h 485861"/>
                <a:gd name="connsiteX4" fmla="*/ 158767 w 282897"/>
                <a:gd name="connsiteY4" fmla="*/ 241385 h 485861"/>
                <a:gd name="connsiteX5" fmla="*/ 76217 w 282897"/>
                <a:gd name="connsiteY5" fmla="*/ 311235 h 485861"/>
                <a:gd name="connsiteX6" fmla="*/ 17 w 282897"/>
                <a:gd name="connsiteY6" fmla="*/ 485860 h 485861"/>
                <a:gd name="connsiteX7" fmla="*/ 69867 w 282897"/>
                <a:gd name="connsiteY7" fmla="*/ 308060 h 485861"/>
                <a:gd name="connsiteX8" fmla="*/ 136542 w 282897"/>
                <a:gd name="connsiteY8" fmla="*/ 231860 h 485861"/>
                <a:gd name="connsiteX9" fmla="*/ 196867 w 282897"/>
                <a:gd name="connsiteY9" fmla="*/ 54060 h 485861"/>
                <a:gd name="connsiteX10" fmla="*/ 158767 w 282897"/>
                <a:gd name="connsiteY10" fmla="*/ 209635 h 485861"/>
                <a:gd name="connsiteX11" fmla="*/ 250842 w 282897"/>
                <a:gd name="connsiteY11" fmla="*/ 136610 h 485861"/>
                <a:gd name="connsiteX12" fmla="*/ 263542 w 282897"/>
                <a:gd name="connsiteY12" fmla="*/ 85 h 48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897" h="485861">
                  <a:moveTo>
                    <a:pt x="263542" y="85"/>
                  </a:moveTo>
                  <a:cubicBezTo>
                    <a:pt x="268304" y="-3090"/>
                    <a:pt x="291588" y="83164"/>
                    <a:pt x="279417" y="117560"/>
                  </a:cubicBezTo>
                  <a:cubicBezTo>
                    <a:pt x="267246" y="151956"/>
                    <a:pt x="210625" y="175768"/>
                    <a:pt x="190517" y="206460"/>
                  </a:cubicBezTo>
                  <a:cubicBezTo>
                    <a:pt x="170409" y="237152"/>
                    <a:pt x="164059" y="295889"/>
                    <a:pt x="158767" y="301710"/>
                  </a:cubicBezTo>
                  <a:cubicBezTo>
                    <a:pt x="153475" y="307531"/>
                    <a:pt x="172525" y="239798"/>
                    <a:pt x="158767" y="241385"/>
                  </a:cubicBezTo>
                  <a:cubicBezTo>
                    <a:pt x="145009" y="242972"/>
                    <a:pt x="102675" y="270489"/>
                    <a:pt x="76217" y="311235"/>
                  </a:cubicBezTo>
                  <a:cubicBezTo>
                    <a:pt x="49759" y="351981"/>
                    <a:pt x="1075" y="486389"/>
                    <a:pt x="17" y="485860"/>
                  </a:cubicBezTo>
                  <a:cubicBezTo>
                    <a:pt x="-1041" y="485331"/>
                    <a:pt x="47113" y="350393"/>
                    <a:pt x="69867" y="308060"/>
                  </a:cubicBezTo>
                  <a:cubicBezTo>
                    <a:pt x="92621" y="265727"/>
                    <a:pt x="115375" y="274193"/>
                    <a:pt x="136542" y="231860"/>
                  </a:cubicBezTo>
                  <a:cubicBezTo>
                    <a:pt x="157709" y="189527"/>
                    <a:pt x="193163" y="57764"/>
                    <a:pt x="196867" y="54060"/>
                  </a:cubicBezTo>
                  <a:cubicBezTo>
                    <a:pt x="200571" y="50356"/>
                    <a:pt x="149771" y="195877"/>
                    <a:pt x="158767" y="209635"/>
                  </a:cubicBezTo>
                  <a:cubicBezTo>
                    <a:pt x="167763" y="223393"/>
                    <a:pt x="234967" y="173652"/>
                    <a:pt x="250842" y="136610"/>
                  </a:cubicBezTo>
                  <a:cubicBezTo>
                    <a:pt x="266717" y="99568"/>
                    <a:pt x="258780" y="3260"/>
                    <a:pt x="263542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49FF8FE4-F22F-09DA-860A-ACC55B34EB19}"/>
                </a:ext>
              </a:extLst>
            </p:cNvPr>
            <p:cNvSpPr/>
            <p:nvPr/>
          </p:nvSpPr>
          <p:spPr>
            <a:xfrm>
              <a:off x="4968380" y="6154559"/>
              <a:ext cx="265209" cy="411939"/>
            </a:xfrm>
            <a:custGeom>
              <a:avLst/>
              <a:gdLst>
                <a:gd name="connsiteX0" fmla="*/ 264020 w 265209"/>
                <a:gd name="connsiteY0" fmla="*/ 4941 h 411939"/>
                <a:gd name="connsiteX1" fmla="*/ 171945 w 265209"/>
                <a:gd name="connsiteY1" fmla="*/ 163691 h 411939"/>
                <a:gd name="connsiteX2" fmla="*/ 133845 w 265209"/>
                <a:gd name="connsiteY2" fmla="*/ 281166 h 411939"/>
                <a:gd name="connsiteX3" fmla="*/ 124320 w 265209"/>
                <a:gd name="connsiteY3" fmla="*/ 182741 h 411939"/>
                <a:gd name="connsiteX4" fmla="*/ 495 w 265209"/>
                <a:gd name="connsiteY4" fmla="*/ 411341 h 411939"/>
                <a:gd name="connsiteX5" fmla="*/ 86220 w 265209"/>
                <a:gd name="connsiteY5" fmla="*/ 243066 h 411939"/>
                <a:gd name="connsiteX6" fmla="*/ 216395 w 265209"/>
                <a:gd name="connsiteY6" fmla="*/ 55741 h 411939"/>
                <a:gd name="connsiteX7" fmla="*/ 264020 w 265209"/>
                <a:gd name="connsiteY7" fmla="*/ 4941 h 4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209" h="411939">
                  <a:moveTo>
                    <a:pt x="264020" y="4941"/>
                  </a:moveTo>
                  <a:cubicBezTo>
                    <a:pt x="256612" y="22933"/>
                    <a:pt x="193641" y="117654"/>
                    <a:pt x="171945" y="163691"/>
                  </a:cubicBezTo>
                  <a:cubicBezTo>
                    <a:pt x="150249" y="209729"/>
                    <a:pt x="141783" y="277991"/>
                    <a:pt x="133845" y="281166"/>
                  </a:cubicBezTo>
                  <a:cubicBezTo>
                    <a:pt x="125907" y="284341"/>
                    <a:pt x="146545" y="161045"/>
                    <a:pt x="124320" y="182741"/>
                  </a:cubicBezTo>
                  <a:cubicBezTo>
                    <a:pt x="102095" y="204437"/>
                    <a:pt x="6845" y="401287"/>
                    <a:pt x="495" y="411341"/>
                  </a:cubicBezTo>
                  <a:cubicBezTo>
                    <a:pt x="-5855" y="421395"/>
                    <a:pt x="50237" y="302333"/>
                    <a:pt x="86220" y="243066"/>
                  </a:cubicBezTo>
                  <a:cubicBezTo>
                    <a:pt x="122203" y="183799"/>
                    <a:pt x="189937" y="90137"/>
                    <a:pt x="216395" y="55741"/>
                  </a:cubicBezTo>
                  <a:cubicBezTo>
                    <a:pt x="242853" y="21345"/>
                    <a:pt x="271428" y="-13051"/>
                    <a:pt x="264020" y="4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09DB8E00-A19A-B50A-1DA6-313690C19AFA}"/>
                </a:ext>
              </a:extLst>
            </p:cNvPr>
            <p:cNvSpPr/>
            <p:nvPr/>
          </p:nvSpPr>
          <p:spPr>
            <a:xfrm>
              <a:off x="4598798" y="6537324"/>
              <a:ext cx="203330" cy="356999"/>
            </a:xfrm>
            <a:custGeom>
              <a:avLst/>
              <a:gdLst>
                <a:gd name="connsiteX0" fmla="*/ 144652 w 203330"/>
                <a:gd name="connsiteY0" fmla="*/ 1 h 356999"/>
                <a:gd name="connsiteX1" fmla="*/ 147827 w 203330"/>
                <a:gd name="connsiteY1" fmla="*/ 171451 h 356999"/>
                <a:gd name="connsiteX2" fmla="*/ 100202 w 203330"/>
                <a:gd name="connsiteY2" fmla="*/ 263526 h 356999"/>
                <a:gd name="connsiteX3" fmla="*/ 1777 w 203330"/>
                <a:gd name="connsiteY3" fmla="*/ 355601 h 356999"/>
                <a:gd name="connsiteX4" fmla="*/ 49402 w 203330"/>
                <a:gd name="connsiteY4" fmla="*/ 301626 h 356999"/>
                <a:gd name="connsiteX5" fmla="*/ 201802 w 203330"/>
                <a:gd name="connsiteY5" fmla="*/ 82551 h 356999"/>
                <a:gd name="connsiteX6" fmla="*/ 128777 w 203330"/>
                <a:gd name="connsiteY6" fmla="*/ 168276 h 356999"/>
                <a:gd name="connsiteX7" fmla="*/ 144652 w 203330"/>
                <a:gd name="connsiteY7" fmla="*/ 1 h 35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330" h="356999">
                  <a:moveTo>
                    <a:pt x="144652" y="1"/>
                  </a:moveTo>
                  <a:cubicBezTo>
                    <a:pt x="147827" y="530"/>
                    <a:pt x="155235" y="127530"/>
                    <a:pt x="147827" y="171451"/>
                  </a:cubicBezTo>
                  <a:cubicBezTo>
                    <a:pt x="140419" y="215372"/>
                    <a:pt x="124544" y="232834"/>
                    <a:pt x="100202" y="263526"/>
                  </a:cubicBezTo>
                  <a:cubicBezTo>
                    <a:pt x="75860" y="294218"/>
                    <a:pt x="10244" y="349251"/>
                    <a:pt x="1777" y="355601"/>
                  </a:cubicBezTo>
                  <a:cubicBezTo>
                    <a:pt x="-6690" y="361951"/>
                    <a:pt x="16065" y="347134"/>
                    <a:pt x="49402" y="301626"/>
                  </a:cubicBezTo>
                  <a:cubicBezTo>
                    <a:pt x="82739" y="256118"/>
                    <a:pt x="188573" y="104776"/>
                    <a:pt x="201802" y="82551"/>
                  </a:cubicBezTo>
                  <a:cubicBezTo>
                    <a:pt x="215031" y="60326"/>
                    <a:pt x="138302" y="178330"/>
                    <a:pt x="128777" y="168276"/>
                  </a:cubicBezTo>
                  <a:cubicBezTo>
                    <a:pt x="119252" y="158222"/>
                    <a:pt x="141477" y="-528"/>
                    <a:pt x="14465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E4AAC86A-E8E7-9B96-F505-06CFC6BAD517}"/>
                </a:ext>
              </a:extLst>
            </p:cNvPr>
            <p:cNvSpPr/>
            <p:nvPr/>
          </p:nvSpPr>
          <p:spPr>
            <a:xfrm>
              <a:off x="3904246" y="6380934"/>
              <a:ext cx="689963" cy="543934"/>
            </a:xfrm>
            <a:custGeom>
              <a:avLst/>
              <a:gdLst>
                <a:gd name="connsiteX0" fmla="*/ 1004 w 689963"/>
                <a:gd name="connsiteY0" fmla="*/ 816 h 543934"/>
                <a:gd name="connsiteX1" fmla="*/ 362954 w 689963"/>
                <a:gd name="connsiteY1" fmla="*/ 397691 h 543934"/>
                <a:gd name="connsiteX2" fmla="*/ 324854 w 689963"/>
                <a:gd name="connsiteY2" fmla="*/ 404041 h 543934"/>
                <a:gd name="connsiteX3" fmla="*/ 455029 w 689963"/>
                <a:gd name="connsiteY3" fmla="*/ 467541 h 543934"/>
                <a:gd name="connsiteX4" fmla="*/ 401054 w 689963"/>
                <a:gd name="connsiteY4" fmla="*/ 467541 h 543934"/>
                <a:gd name="connsiteX5" fmla="*/ 686804 w 689963"/>
                <a:gd name="connsiteY5" fmla="*/ 543741 h 543934"/>
                <a:gd name="connsiteX6" fmla="*/ 540754 w 689963"/>
                <a:gd name="connsiteY6" fmla="*/ 486591 h 543934"/>
                <a:gd name="connsiteX7" fmla="*/ 337554 w 689963"/>
                <a:gd name="connsiteY7" fmla="*/ 400866 h 543934"/>
                <a:gd name="connsiteX8" fmla="*/ 93079 w 689963"/>
                <a:gd name="connsiteY8" fmla="*/ 315141 h 543934"/>
                <a:gd name="connsiteX9" fmla="*/ 283579 w 689963"/>
                <a:gd name="connsiteY9" fmla="*/ 375466 h 543934"/>
                <a:gd name="connsiteX10" fmla="*/ 255004 w 689963"/>
                <a:gd name="connsiteY10" fmla="*/ 296091 h 543934"/>
                <a:gd name="connsiteX11" fmla="*/ 1004 w 689963"/>
                <a:gd name="connsiteY11" fmla="*/ 816 h 5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963" h="543934">
                  <a:moveTo>
                    <a:pt x="1004" y="816"/>
                  </a:moveTo>
                  <a:cubicBezTo>
                    <a:pt x="18996" y="17749"/>
                    <a:pt x="308979" y="330487"/>
                    <a:pt x="362954" y="397691"/>
                  </a:cubicBezTo>
                  <a:cubicBezTo>
                    <a:pt x="416929" y="464895"/>
                    <a:pt x="309508" y="392399"/>
                    <a:pt x="324854" y="404041"/>
                  </a:cubicBezTo>
                  <a:cubicBezTo>
                    <a:pt x="340200" y="415683"/>
                    <a:pt x="442329" y="456958"/>
                    <a:pt x="455029" y="467541"/>
                  </a:cubicBezTo>
                  <a:cubicBezTo>
                    <a:pt x="467729" y="478124"/>
                    <a:pt x="362425" y="454841"/>
                    <a:pt x="401054" y="467541"/>
                  </a:cubicBezTo>
                  <a:cubicBezTo>
                    <a:pt x="439683" y="480241"/>
                    <a:pt x="663521" y="540566"/>
                    <a:pt x="686804" y="543741"/>
                  </a:cubicBezTo>
                  <a:cubicBezTo>
                    <a:pt x="710087" y="546916"/>
                    <a:pt x="598962" y="510404"/>
                    <a:pt x="540754" y="486591"/>
                  </a:cubicBezTo>
                  <a:cubicBezTo>
                    <a:pt x="482546" y="462778"/>
                    <a:pt x="412166" y="429441"/>
                    <a:pt x="337554" y="400866"/>
                  </a:cubicBezTo>
                  <a:cubicBezTo>
                    <a:pt x="262942" y="372291"/>
                    <a:pt x="102075" y="319374"/>
                    <a:pt x="93079" y="315141"/>
                  </a:cubicBezTo>
                  <a:cubicBezTo>
                    <a:pt x="84083" y="310908"/>
                    <a:pt x="256591" y="378641"/>
                    <a:pt x="283579" y="375466"/>
                  </a:cubicBezTo>
                  <a:cubicBezTo>
                    <a:pt x="310567" y="372291"/>
                    <a:pt x="297866" y="356945"/>
                    <a:pt x="255004" y="296091"/>
                  </a:cubicBezTo>
                  <a:cubicBezTo>
                    <a:pt x="212142" y="235237"/>
                    <a:pt x="-16988" y="-16117"/>
                    <a:pt x="1004" y="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46D660A7-2704-AA75-BE2A-B3B78BF615DC}"/>
                </a:ext>
              </a:extLst>
            </p:cNvPr>
            <p:cNvSpPr/>
            <p:nvPr/>
          </p:nvSpPr>
          <p:spPr>
            <a:xfrm>
              <a:off x="3656916" y="6130899"/>
              <a:ext cx="476936" cy="717634"/>
            </a:xfrm>
            <a:custGeom>
              <a:avLst/>
              <a:gdLst>
                <a:gd name="connsiteX0" fmla="*/ 118159 w 476936"/>
                <a:gd name="connsiteY0" fmla="*/ 26 h 717634"/>
                <a:gd name="connsiteX1" fmla="*/ 137209 w 476936"/>
                <a:gd name="connsiteY1" fmla="*/ 222276 h 717634"/>
                <a:gd name="connsiteX2" fmla="*/ 315009 w 476936"/>
                <a:gd name="connsiteY2" fmla="*/ 422301 h 717634"/>
                <a:gd name="connsiteX3" fmla="*/ 245159 w 476936"/>
                <a:gd name="connsiteY3" fmla="*/ 406426 h 717634"/>
                <a:gd name="connsiteX4" fmla="*/ 334059 w 476936"/>
                <a:gd name="connsiteY4" fmla="*/ 581051 h 717634"/>
                <a:gd name="connsiteX5" fmla="*/ 476934 w 476936"/>
                <a:gd name="connsiteY5" fmla="*/ 717576 h 717634"/>
                <a:gd name="connsiteX6" fmla="*/ 337234 w 476936"/>
                <a:gd name="connsiteY6" fmla="*/ 593751 h 717634"/>
                <a:gd name="connsiteX7" fmla="*/ 127684 w 476936"/>
                <a:gd name="connsiteY7" fmla="*/ 298476 h 717634"/>
                <a:gd name="connsiteX8" fmla="*/ 238809 w 476936"/>
                <a:gd name="connsiteY8" fmla="*/ 428651 h 717634"/>
                <a:gd name="connsiteX9" fmla="*/ 184834 w 476936"/>
                <a:gd name="connsiteY9" fmla="*/ 320701 h 717634"/>
                <a:gd name="connsiteX10" fmla="*/ 64184 w 476936"/>
                <a:gd name="connsiteY10" fmla="*/ 155601 h 717634"/>
                <a:gd name="connsiteX11" fmla="*/ 684 w 476936"/>
                <a:gd name="connsiteY11" fmla="*/ 98451 h 717634"/>
                <a:gd name="connsiteX12" fmla="*/ 102284 w 476936"/>
                <a:gd name="connsiteY12" fmla="*/ 206401 h 717634"/>
                <a:gd name="connsiteX13" fmla="*/ 118159 w 476936"/>
                <a:gd name="connsiteY13" fmla="*/ 26 h 71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936" h="717634">
                  <a:moveTo>
                    <a:pt x="118159" y="26"/>
                  </a:moveTo>
                  <a:cubicBezTo>
                    <a:pt x="123980" y="2672"/>
                    <a:pt x="104401" y="151897"/>
                    <a:pt x="137209" y="222276"/>
                  </a:cubicBezTo>
                  <a:cubicBezTo>
                    <a:pt x="170017" y="292655"/>
                    <a:pt x="297017" y="391609"/>
                    <a:pt x="315009" y="422301"/>
                  </a:cubicBezTo>
                  <a:cubicBezTo>
                    <a:pt x="333001" y="452993"/>
                    <a:pt x="241984" y="379968"/>
                    <a:pt x="245159" y="406426"/>
                  </a:cubicBezTo>
                  <a:cubicBezTo>
                    <a:pt x="248334" y="432884"/>
                    <a:pt x="295430" y="529193"/>
                    <a:pt x="334059" y="581051"/>
                  </a:cubicBezTo>
                  <a:cubicBezTo>
                    <a:pt x="372688" y="632909"/>
                    <a:pt x="476405" y="715459"/>
                    <a:pt x="476934" y="717576"/>
                  </a:cubicBezTo>
                  <a:cubicBezTo>
                    <a:pt x="477463" y="719693"/>
                    <a:pt x="395442" y="663601"/>
                    <a:pt x="337234" y="593751"/>
                  </a:cubicBezTo>
                  <a:cubicBezTo>
                    <a:pt x="279026" y="523901"/>
                    <a:pt x="144088" y="325993"/>
                    <a:pt x="127684" y="298476"/>
                  </a:cubicBezTo>
                  <a:cubicBezTo>
                    <a:pt x="111280" y="270959"/>
                    <a:pt x="229284" y="424947"/>
                    <a:pt x="238809" y="428651"/>
                  </a:cubicBezTo>
                  <a:cubicBezTo>
                    <a:pt x="248334" y="432355"/>
                    <a:pt x="213938" y="366209"/>
                    <a:pt x="184834" y="320701"/>
                  </a:cubicBezTo>
                  <a:cubicBezTo>
                    <a:pt x="155730" y="275193"/>
                    <a:pt x="94876" y="192643"/>
                    <a:pt x="64184" y="155601"/>
                  </a:cubicBezTo>
                  <a:cubicBezTo>
                    <a:pt x="33492" y="118559"/>
                    <a:pt x="-5666" y="89984"/>
                    <a:pt x="684" y="98451"/>
                  </a:cubicBezTo>
                  <a:cubicBezTo>
                    <a:pt x="7034" y="106918"/>
                    <a:pt x="81117" y="216455"/>
                    <a:pt x="102284" y="206401"/>
                  </a:cubicBezTo>
                  <a:cubicBezTo>
                    <a:pt x="123451" y="196347"/>
                    <a:pt x="112338" y="-2620"/>
                    <a:pt x="118159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C3047C48-28DB-08E2-6922-AD2F1D213F81}"/>
                </a:ext>
              </a:extLst>
            </p:cNvPr>
            <p:cNvSpPr/>
            <p:nvPr/>
          </p:nvSpPr>
          <p:spPr>
            <a:xfrm>
              <a:off x="3739138" y="5222747"/>
              <a:ext cx="58824" cy="152655"/>
            </a:xfrm>
            <a:custGeom>
              <a:avLst/>
              <a:gdLst>
                <a:gd name="connsiteX0" fmla="*/ 58162 w 58824"/>
                <a:gd name="connsiteY0" fmla="*/ 128 h 152655"/>
                <a:gd name="connsiteX1" fmla="*/ 32762 w 58824"/>
                <a:gd name="connsiteY1" fmla="*/ 85853 h 152655"/>
                <a:gd name="connsiteX2" fmla="*/ 42287 w 58824"/>
                <a:gd name="connsiteY2" fmla="*/ 152528 h 152655"/>
                <a:gd name="connsiteX3" fmla="*/ 35937 w 58824"/>
                <a:gd name="connsiteY3" fmla="*/ 101728 h 152655"/>
                <a:gd name="connsiteX4" fmla="*/ 1012 w 58824"/>
                <a:gd name="connsiteY4" fmla="*/ 66803 h 152655"/>
                <a:gd name="connsiteX5" fmla="*/ 58162 w 58824"/>
                <a:gd name="connsiteY5" fmla="*/ 128 h 15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24" h="152655">
                  <a:moveTo>
                    <a:pt x="58162" y="128"/>
                  </a:moveTo>
                  <a:cubicBezTo>
                    <a:pt x="63454" y="3303"/>
                    <a:pt x="35408" y="60453"/>
                    <a:pt x="32762" y="85853"/>
                  </a:cubicBezTo>
                  <a:cubicBezTo>
                    <a:pt x="30116" y="111253"/>
                    <a:pt x="41758" y="149882"/>
                    <a:pt x="42287" y="152528"/>
                  </a:cubicBezTo>
                  <a:cubicBezTo>
                    <a:pt x="42816" y="155174"/>
                    <a:pt x="42816" y="116016"/>
                    <a:pt x="35937" y="101728"/>
                  </a:cubicBezTo>
                  <a:cubicBezTo>
                    <a:pt x="29058" y="87441"/>
                    <a:pt x="-6396" y="80032"/>
                    <a:pt x="1012" y="66803"/>
                  </a:cubicBezTo>
                  <a:cubicBezTo>
                    <a:pt x="8420" y="53574"/>
                    <a:pt x="52870" y="-3047"/>
                    <a:pt x="58162" y="12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B812AD0D-6433-B82E-74B7-C9AE41BE10ED}"/>
                </a:ext>
              </a:extLst>
            </p:cNvPr>
            <p:cNvSpPr/>
            <p:nvPr/>
          </p:nvSpPr>
          <p:spPr>
            <a:xfrm>
              <a:off x="3733014" y="5015848"/>
              <a:ext cx="201606" cy="57892"/>
            </a:xfrm>
            <a:custGeom>
              <a:avLst/>
              <a:gdLst>
                <a:gd name="connsiteX0" fmla="*/ 786 w 201606"/>
                <a:gd name="connsiteY0" fmla="*/ 26052 h 57892"/>
                <a:gd name="connsiteX1" fmla="*/ 80161 w 201606"/>
                <a:gd name="connsiteY1" fmla="*/ 652 h 57892"/>
                <a:gd name="connsiteX2" fmla="*/ 200811 w 201606"/>
                <a:gd name="connsiteY2" fmla="*/ 57802 h 57892"/>
                <a:gd name="connsiteX3" fmla="*/ 127786 w 201606"/>
                <a:gd name="connsiteY3" fmla="*/ 13352 h 57892"/>
                <a:gd name="connsiteX4" fmla="*/ 786 w 201606"/>
                <a:gd name="connsiteY4" fmla="*/ 26052 h 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6" h="57892">
                  <a:moveTo>
                    <a:pt x="786" y="26052"/>
                  </a:moveTo>
                  <a:cubicBezTo>
                    <a:pt x="-7151" y="23935"/>
                    <a:pt x="46824" y="-4640"/>
                    <a:pt x="80161" y="652"/>
                  </a:cubicBezTo>
                  <a:cubicBezTo>
                    <a:pt x="113498" y="5944"/>
                    <a:pt x="192874" y="55685"/>
                    <a:pt x="200811" y="57802"/>
                  </a:cubicBezTo>
                  <a:cubicBezTo>
                    <a:pt x="208748" y="59919"/>
                    <a:pt x="155303" y="24464"/>
                    <a:pt x="127786" y="13352"/>
                  </a:cubicBezTo>
                  <a:cubicBezTo>
                    <a:pt x="100269" y="2240"/>
                    <a:pt x="8723" y="28169"/>
                    <a:pt x="786" y="26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3D204A51-3665-CF03-5BBA-0B6638010294}"/>
                </a:ext>
              </a:extLst>
            </p:cNvPr>
            <p:cNvSpPr/>
            <p:nvPr/>
          </p:nvSpPr>
          <p:spPr>
            <a:xfrm>
              <a:off x="3603532" y="4784695"/>
              <a:ext cx="42232" cy="130265"/>
            </a:xfrm>
            <a:custGeom>
              <a:avLst/>
              <a:gdLst>
                <a:gd name="connsiteX0" fmla="*/ 41368 w 42232"/>
                <a:gd name="connsiteY0" fmla="*/ 30 h 130265"/>
                <a:gd name="connsiteX1" fmla="*/ 28668 w 42232"/>
                <a:gd name="connsiteY1" fmla="*/ 82580 h 130265"/>
                <a:gd name="connsiteX2" fmla="*/ 35018 w 42232"/>
                <a:gd name="connsiteY2" fmla="*/ 130205 h 130265"/>
                <a:gd name="connsiteX3" fmla="*/ 38193 w 42232"/>
                <a:gd name="connsiteY3" fmla="*/ 92105 h 130265"/>
                <a:gd name="connsiteX4" fmla="*/ 93 w 42232"/>
                <a:gd name="connsiteY4" fmla="*/ 73055 h 130265"/>
                <a:gd name="connsiteX5" fmla="*/ 41368 w 42232"/>
                <a:gd name="connsiteY5" fmla="*/ 30 h 13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32" h="130265">
                  <a:moveTo>
                    <a:pt x="41368" y="30"/>
                  </a:moveTo>
                  <a:cubicBezTo>
                    <a:pt x="46130" y="1617"/>
                    <a:pt x="29726" y="60884"/>
                    <a:pt x="28668" y="82580"/>
                  </a:cubicBezTo>
                  <a:cubicBezTo>
                    <a:pt x="27610" y="104276"/>
                    <a:pt x="33431" y="128618"/>
                    <a:pt x="35018" y="130205"/>
                  </a:cubicBezTo>
                  <a:cubicBezTo>
                    <a:pt x="36605" y="131792"/>
                    <a:pt x="44014" y="101630"/>
                    <a:pt x="38193" y="92105"/>
                  </a:cubicBezTo>
                  <a:cubicBezTo>
                    <a:pt x="32372" y="82580"/>
                    <a:pt x="-2024" y="86813"/>
                    <a:pt x="93" y="73055"/>
                  </a:cubicBezTo>
                  <a:cubicBezTo>
                    <a:pt x="2210" y="59297"/>
                    <a:pt x="36606" y="-1557"/>
                    <a:pt x="41368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AC109964-4B13-AA61-F0C7-E9BE1F7DCE3F}"/>
                </a:ext>
              </a:extLst>
            </p:cNvPr>
            <p:cNvSpPr/>
            <p:nvPr/>
          </p:nvSpPr>
          <p:spPr>
            <a:xfrm>
              <a:off x="3552804" y="4441725"/>
              <a:ext cx="146248" cy="285957"/>
            </a:xfrm>
            <a:custGeom>
              <a:avLst/>
              <a:gdLst>
                <a:gd name="connsiteX0" fmla="*/ 146071 w 146248"/>
                <a:gd name="connsiteY0" fmla="*/ 100 h 285957"/>
                <a:gd name="connsiteX1" fmla="*/ 41296 w 146248"/>
                <a:gd name="connsiteY1" fmla="*/ 104875 h 285957"/>
                <a:gd name="connsiteX2" fmla="*/ 44471 w 146248"/>
                <a:gd name="connsiteY2" fmla="*/ 209650 h 285957"/>
                <a:gd name="connsiteX3" fmla="*/ 21 w 146248"/>
                <a:gd name="connsiteY3" fmla="*/ 174725 h 285957"/>
                <a:gd name="connsiteX4" fmla="*/ 50821 w 146248"/>
                <a:gd name="connsiteY4" fmla="*/ 285850 h 285957"/>
                <a:gd name="connsiteX5" fmla="*/ 22246 w 146248"/>
                <a:gd name="connsiteY5" fmla="*/ 193775 h 285957"/>
                <a:gd name="connsiteX6" fmla="*/ 12721 w 146248"/>
                <a:gd name="connsiteY6" fmla="*/ 123925 h 285957"/>
                <a:gd name="connsiteX7" fmla="*/ 146071 w 146248"/>
                <a:gd name="connsiteY7" fmla="*/ 100 h 2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48" h="285957">
                  <a:moveTo>
                    <a:pt x="146071" y="100"/>
                  </a:moveTo>
                  <a:cubicBezTo>
                    <a:pt x="150833" y="-3075"/>
                    <a:pt x="58229" y="69950"/>
                    <a:pt x="41296" y="104875"/>
                  </a:cubicBezTo>
                  <a:cubicBezTo>
                    <a:pt x="24363" y="139800"/>
                    <a:pt x="51350" y="198008"/>
                    <a:pt x="44471" y="209650"/>
                  </a:cubicBezTo>
                  <a:cubicBezTo>
                    <a:pt x="37592" y="221292"/>
                    <a:pt x="-1037" y="162025"/>
                    <a:pt x="21" y="174725"/>
                  </a:cubicBezTo>
                  <a:cubicBezTo>
                    <a:pt x="1079" y="187425"/>
                    <a:pt x="47117" y="282675"/>
                    <a:pt x="50821" y="285850"/>
                  </a:cubicBezTo>
                  <a:cubicBezTo>
                    <a:pt x="54525" y="289025"/>
                    <a:pt x="28596" y="220762"/>
                    <a:pt x="22246" y="193775"/>
                  </a:cubicBezTo>
                  <a:cubicBezTo>
                    <a:pt x="15896" y="166788"/>
                    <a:pt x="-5271" y="149325"/>
                    <a:pt x="12721" y="123925"/>
                  </a:cubicBezTo>
                  <a:cubicBezTo>
                    <a:pt x="30713" y="98525"/>
                    <a:pt x="141309" y="3275"/>
                    <a:pt x="146071" y="10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5D67DFC5-9C8D-C1C2-E26B-4938617B7470}"/>
                </a:ext>
              </a:extLst>
            </p:cNvPr>
            <p:cNvSpPr/>
            <p:nvPr/>
          </p:nvSpPr>
          <p:spPr>
            <a:xfrm>
              <a:off x="4219560" y="5175123"/>
              <a:ext cx="63521" cy="143103"/>
            </a:xfrm>
            <a:custGeom>
              <a:avLst/>
              <a:gdLst>
                <a:gd name="connsiteX0" fmla="*/ 15 w 63521"/>
                <a:gd name="connsiteY0" fmla="*/ 127 h 143103"/>
                <a:gd name="connsiteX1" fmla="*/ 57165 w 63521"/>
                <a:gd name="connsiteY1" fmla="*/ 60452 h 143103"/>
                <a:gd name="connsiteX2" fmla="*/ 31765 w 63521"/>
                <a:gd name="connsiteY2" fmla="*/ 143002 h 143103"/>
                <a:gd name="connsiteX3" fmla="*/ 63515 w 63521"/>
                <a:gd name="connsiteY3" fmla="*/ 76327 h 143103"/>
                <a:gd name="connsiteX4" fmla="*/ 15 w 63521"/>
                <a:gd name="connsiteY4" fmla="*/ 127 h 14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21" h="143103">
                  <a:moveTo>
                    <a:pt x="15" y="127"/>
                  </a:moveTo>
                  <a:cubicBezTo>
                    <a:pt x="-1043" y="-2519"/>
                    <a:pt x="51873" y="36639"/>
                    <a:pt x="57165" y="60452"/>
                  </a:cubicBezTo>
                  <a:cubicBezTo>
                    <a:pt x="62457" y="84265"/>
                    <a:pt x="30707" y="140356"/>
                    <a:pt x="31765" y="143002"/>
                  </a:cubicBezTo>
                  <a:cubicBezTo>
                    <a:pt x="32823" y="145648"/>
                    <a:pt x="64044" y="95906"/>
                    <a:pt x="63515" y="76327"/>
                  </a:cubicBezTo>
                  <a:cubicBezTo>
                    <a:pt x="62986" y="56748"/>
                    <a:pt x="1073" y="2773"/>
                    <a:pt x="15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B264D9C4-06CF-DE5F-5EB1-47AD762CAAA8}"/>
                </a:ext>
              </a:extLst>
            </p:cNvPr>
            <p:cNvSpPr/>
            <p:nvPr/>
          </p:nvSpPr>
          <p:spPr>
            <a:xfrm>
              <a:off x="5345764" y="5556220"/>
              <a:ext cx="51829" cy="108014"/>
            </a:xfrm>
            <a:custGeom>
              <a:avLst/>
              <a:gdLst>
                <a:gd name="connsiteX0" fmla="*/ 51736 w 51829"/>
                <a:gd name="connsiteY0" fmla="*/ 30 h 108014"/>
                <a:gd name="connsiteX1" fmla="*/ 13636 w 51829"/>
                <a:gd name="connsiteY1" fmla="*/ 79405 h 108014"/>
                <a:gd name="connsiteX2" fmla="*/ 16811 w 51829"/>
                <a:gd name="connsiteY2" fmla="*/ 107980 h 108014"/>
                <a:gd name="connsiteX3" fmla="*/ 13636 w 51829"/>
                <a:gd name="connsiteY3" fmla="*/ 85755 h 108014"/>
                <a:gd name="connsiteX4" fmla="*/ 936 w 51829"/>
                <a:gd name="connsiteY4" fmla="*/ 69880 h 108014"/>
                <a:gd name="connsiteX5" fmla="*/ 51736 w 51829"/>
                <a:gd name="connsiteY5" fmla="*/ 30 h 10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29" h="108014">
                  <a:moveTo>
                    <a:pt x="51736" y="30"/>
                  </a:moveTo>
                  <a:cubicBezTo>
                    <a:pt x="53853" y="1618"/>
                    <a:pt x="19457" y="61413"/>
                    <a:pt x="13636" y="79405"/>
                  </a:cubicBezTo>
                  <a:cubicBezTo>
                    <a:pt x="7815" y="97397"/>
                    <a:pt x="16811" y="106922"/>
                    <a:pt x="16811" y="107980"/>
                  </a:cubicBezTo>
                  <a:cubicBezTo>
                    <a:pt x="16811" y="109038"/>
                    <a:pt x="13636" y="85755"/>
                    <a:pt x="13636" y="85755"/>
                  </a:cubicBezTo>
                  <a:cubicBezTo>
                    <a:pt x="10990" y="79405"/>
                    <a:pt x="-3827" y="80463"/>
                    <a:pt x="936" y="69880"/>
                  </a:cubicBezTo>
                  <a:cubicBezTo>
                    <a:pt x="5698" y="59297"/>
                    <a:pt x="49619" y="-1558"/>
                    <a:pt x="51736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DA30F7E1-4CAB-E9C6-FA27-860500F288E2}"/>
                </a:ext>
              </a:extLst>
            </p:cNvPr>
            <p:cNvSpPr/>
            <p:nvPr/>
          </p:nvSpPr>
          <p:spPr>
            <a:xfrm>
              <a:off x="5292718" y="5756272"/>
              <a:ext cx="51041" cy="124680"/>
            </a:xfrm>
            <a:custGeom>
              <a:avLst/>
              <a:gdLst>
                <a:gd name="connsiteX0" fmla="*/ 28582 w 51041"/>
                <a:gd name="connsiteY0" fmla="*/ 3 h 124680"/>
                <a:gd name="connsiteX1" fmla="*/ 19057 w 51041"/>
                <a:gd name="connsiteY1" fmla="*/ 76203 h 124680"/>
                <a:gd name="connsiteX2" fmla="*/ 50807 w 51041"/>
                <a:gd name="connsiteY2" fmla="*/ 123828 h 124680"/>
                <a:gd name="connsiteX3" fmla="*/ 31757 w 51041"/>
                <a:gd name="connsiteY3" fmla="*/ 104778 h 124680"/>
                <a:gd name="connsiteX4" fmla="*/ 7 w 51041"/>
                <a:gd name="connsiteY4" fmla="*/ 79378 h 124680"/>
                <a:gd name="connsiteX5" fmla="*/ 28582 w 51041"/>
                <a:gd name="connsiteY5" fmla="*/ 3 h 12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41" h="124680">
                  <a:moveTo>
                    <a:pt x="28582" y="3"/>
                  </a:moveTo>
                  <a:cubicBezTo>
                    <a:pt x="31757" y="-526"/>
                    <a:pt x="15353" y="55565"/>
                    <a:pt x="19057" y="76203"/>
                  </a:cubicBezTo>
                  <a:cubicBezTo>
                    <a:pt x="22761" y="96841"/>
                    <a:pt x="50807" y="123828"/>
                    <a:pt x="50807" y="123828"/>
                  </a:cubicBezTo>
                  <a:cubicBezTo>
                    <a:pt x="52924" y="128590"/>
                    <a:pt x="40224" y="112186"/>
                    <a:pt x="31757" y="104778"/>
                  </a:cubicBezTo>
                  <a:cubicBezTo>
                    <a:pt x="23290" y="97370"/>
                    <a:pt x="536" y="95782"/>
                    <a:pt x="7" y="79378"/>
                  </a:cubicBezTo>
                  <a:cubicBezTo>
                    <a:pt x="-522" y="62974"/>
                    <a:pt x="25407" y="532"/>
                    <a:pt x="28582" y="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576C7FCF-A3D9-5BA1-A95F-48AE4745F965}"/>
                </a:ext>
              </a:extLst>
            </p:cNvPr>
            <p:cNvSpPr/>
            <p:nvPr/>
          </p:nvSpPr>
          <p:spPr>
            <a:xfrm>
              <a:off x="3873102" y="5449853"/>
              <a:ext cx="133777" cy="163574"/>
            </a:xfrm>
            <a:custGeom>
              <a:avLst/>
              <a:gdLst>
                <a:gd name="connsiteX0" fmla="*/ 133748 w 133777"/>
                <a:gd name="connsiteY0" fmla="*/ 1622 h 163574"/>
                <a:gd name="connsiteX1" fmla="*/ 57548 w 133777"/>
                <a:gd name="connsiteY1" fmla="*/ 14322 h 163574"/>
                <a:gd name="connsiteX2" fmla="*/ 44848 w 133777"/>
                <a:gd name="connsiteY2" fmla="*/ 68297 h 163574"/>
                <a:gd name="connsiteX3" fmla="*/ 16273 w 133777"/>
                <a:gd name="connsiteY3" fmla="*/ 80997 h 163574"/>
                <a:gd name="connsiteX4" fmla="*/ 398 w 133777"/>
                <a:gd name="connsiteY4" fmla="*/ 163547 h 163574"/>
                <a:gd name="connsiteX5" fmla="*/ 32148 w 133777"/>
                <a:gd name="connsiteY5" fmla="*/ 71472 h 163574"/>
                <a:gd name="connsiteX6" fmla="*/ 48023 w 133777"/>
                <a:gd name="connsiteY6" fmla="*/ 7972 h 163574"/>
                <a:gd name="connsiteX7" fmla="*/ 133748 w 133777"/>
                <a:gd name="connsiteY7" fmla="*/ 1622 h 16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77" h="163574">
                  <a:moveTo>
                    <a:pt x="133748" y="1622"/>
                  </a:moveTo>
                  <a:cubicBezTo>
                    <a:pt x="135336" y="2680"/>
                    <a:pt x="72364" y="3210"/>
                    <a:pt x="57548" y="14322"/>
                  </a:cubicBezTo>
                  <a:cubicBezTo>
                    <a:pt x="42732" y="25434"/>
                    <a:pt x="51727" y="57185"/>
                    <a:pt x="44848" y="68297"/>
                  </a:cubicBezTo>
                  <a:cubicBezTo>
                    <a:pt x="37969" y="79409"/>
                    <a:pt x="23681" y="65122"/>
                    <a:pt x="16273" y="80997"/>
                  </a:cubicBezTo>
                  <a:cubicBezTo>
                    <a:pt x="8865" y="96872"/>
                    <a:pt x="-2248" y="165135"/>
                    <a:pt x="398" y="163547"/>
                  </a:cubicBezTo>
                  <a:cubicBezTo>
                    <a:pt x="3044" y="161960"/>
                    <a:pt x="24211" y="97401"/>
                    <a:pt x="32148" y="71472"/>
                  </a:cubicBezTo>
                  <a:cubicBezTo>
                    <a:pt x="40085" y="45543"/>
                    <a:pt x="34794" y="19614"/>
                    <a:pt x="48023" y="7972"/>
                  </a:cubicBezTo>
                  <a:cubicBezTo>
                    <a:pt x="61252" y="-3670"/>
                    <a:pt x="132160" y="564"/>
                    <a:pt x="133748" y="1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F173195F-F564-4A0E-62DF-77E89648A48B}"/>
                </a:ext>
              </a:extLst>
            </p:cNvPr>
            <p:cNvSpPr/>
            <p:nvPr/>
          </p:nvSpPr>
          <p:spPr>
            <a:xfrm>
              <a:off x="3654766" y="5657821"/>
              <a:ext cx="69783" cy="305273"/>
            </a:xfrm>
            <a:custGeom>
              <a:avLst/>
              <a:gdLst>
                <a:gd name="connsiteX0" fmla="*/ 69509 w 69783"/>
                <a:gd name="connsiteY0" fmla="*/ 29 h 305273"/>
                <a:gd name="connsiteX1" fmla="*/ 31409 w 69783"/>
                <a:gd name="connsiteY1" fmla="*/ 88929 h 305273"/>
                <a:gd name="connsiteX2" fmla="*/ 28234 w 69783"/>
                <a:gd name="connsiteY2" fmla="*/ 165129 h 305273"/>
                <a:gd name="connsiteX3" fmla="*/ 2834 w 69783"/>
                <a:gd name="connsiteY3" fmla="*/ 130204 h 305273"/>
                <a:gd name="connsiteX4" fmla="*/ 40934 w 69783"/>
                <a:gd name="connsiteY4" fmla="*/ 304829 h 305273"/>
                <a:gd name="connsiteX5" fmla="*/ 2834 w 69783"/>
                <a:gd name="connsiteY5" fmla="*/ 177829 h 305273"/>
                <a:gd name="connsiteX6" fmla="*/ 9184 w 69783"/>
                <a:gd name="connsiteY6" fmla="*/ 98454 h 305273"/>
                <a:gd name="connsiteX7" fmla="*/ 69509 w 69783"/>
                <a:gd name="connsiteY7" fmla="*/ 29 h 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83" h="305273">
                  <a:moveTo>
                    <a:pt x="69509" y="29"/>
                  </a:moveTo>
                  <a:cubicBezTo>
                    <a:pt x="73213" y="-1558"/>
                    <a:pt x="38288" y="61412"/>
                    <a:pt x="31409" y="88929"/>
                  </a:cubicBezTo>
                  <a:cubicBezTo>
                    <a:pt x="24530" y="116446"/>
                    <a:pt x="32996" y="158250"/>
                    <a:pt x="28234" y="165129"/>
                  </a:cubicBezTo>
                  <a:cubicBezTo>
                    <a:pt x="23472" y="172008"/>
                    <a:pt x="717" y="106921"/>
                    <a:pt x="2834" y="130204"/>
                  </a:cubicBezTo>
                  <a:cubicBezTo>
                    <a:pt x="4951" y="153487"/>
                    <a:pt x="40934" y="296892"/>
                    <a:pt x="40934" y="304829"/>
                  </a:cubicBezTo>
                  <a:cubicBezTo>
                    <a:pt x="40934" y="312766"/>
                    <a:pt x="8126" y="212225"/>
                    <a:pt x="2834" y="177829"/>
                  </a:cubicBezTo>
                  <a:cubicBezTo>
                    <a:pt x="-2458" y="143433"/>
                    <a:pt x="-341" y="124383"/>
                    <a:pt x="9184" y="98454"/>
                  </a:cubicBezTo>
                  <a:cubicBezTo>
                    <a:pt x="18709" y="72525"/>
                    <a:pt x="65805" y="1616"/>
                    <a:pt x="69509" y="2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C2EDF288-3876-A12E-D51D-0C5AF4F172B5}"/>
                </a:ext>
              </a:extLst>
            </p:cNvPr>
            <p:cNvSpPr/>
            <p:nvPr/>
          </p:nvSpPr>
          <p:spPr>
            <a:xfrm>
              <a:off x="3975100" y="4457281"/>
              <a:ext cx="677722" cy="220915"/>
            </a:xfrm>
            <a:custGeom>
              <a:avLst/>
              <a:gdLst>
                <a:gd name="connsiteX0" fmla="*/ 0 w 677722"/>
                <a:gd name="connsiteY0" fmla="*/ 32169 h 220915"/>
                <a:gd name="connsiteX1" fmla="*/ 66675 w 677722"/>
                <a:gd name="connsiteY1" fmla="*/ 35344 h 220915"/>
                <a:gd name="connsiteX2" fmla="*/ 288925 w 677722"/>
                <a:gd name="connsiteY2" fmla="*/ 6769 h 220915"/>
                <a:gd name="connsiteX3" fmla="*/ 479425 w 677722"/>
                <a:gd name="connsiteY3" fmla="*/ 57569 h 220915"/>
                <a:gd name="connsiteX4" fmla="*/ 476250 w 677722"/>
                <a:gd name="connsiteY4" fmla="*/ 19469 h 220915"/>
                <a:gd name="connsiteX5" fmla="*/ 676275 w 677722"/>
                <a:gd name="connsiteY5" fmla="*/ 219494 h 220915"/>
                <a:gd name="connsiteX6" fmla="*/ 555625 w 677722"/>
                <a:gd name="connsiteY6" fmla="*/ 105194 h 220915"/>
                <a:gd name="connsiteX7" fmla="*/ 355600 w 677722"/>
                <a:gd name="connsiteY7" fmla="*/ 32169 h 220915"/>
                <a:gd name="connsiteX8" fmla="*/ 317500 w 677722"/>
                <a:gd name="connsiteY8" fmla="*/ 419 h 220915"/>
                <a:gd name="connsiteX9" fmla="*/ 146050 w 677722"/>
                <a:gd name="connsiteY9" fmla="*/ 13119 h 220915"/>
                <a:gd name="connsiteX10" fmla="*/ 0 w 677722"/>
                <a:gd name="connsiteY10" fmla="*/ 32169 h 2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7722" h="220915">
                  <a:moveTo>
                    <a:pt x="0" y="32169"/>
                  </a:moveTo>
                  <a:cubicBezTo>
                    <a:pt x="9260" y="35873"/>
                    <a:pt x="18521" y="39577"/>
                    <a:pt x="66675" y="35344"/>
                  </a:cubicBezTo>
                  <a:cubicBezTo>
                    <a:pt x="114829" y="31111"/>
                    <a:pt x="220133" y="3065"/>
                    <a:pt x="288925" y="6769"/>
                  </a:cubicBezTo>
                  <a:cubicBezTo>
                    <a:pt x="357717" y="10473"/>
                    <a:pt x="448204" y="55452"/>
                    <a:pt x="479425" y="57569"/>
                  </a:cubicBezTo>
                  <a:cubicBezTo>
                    <a:pt x="510646" y="59686"/>
                    <a:pt x="443442" y="-7519"/>
                    <a:pt x="476250" y="19469"/>
                  </a:cubicBezTo>
                  <a:cubicBezTo>
                    <a:pt x="509058" y="46457"/>
                    <a:pt x="663046" y="205207"/>
                    <a:pt x="676275" y="219494"/>
                  </a:cubicBezTo>
                  <a:cubicBezTo>
                    <a:pt x="689504" y="233782"/>
                    <a:pt x="609071" y="136415"/>
                    <a:pt x="555625" y="105194"/>
                  </a:cubicBezTo>
                  <a:cubicBezTo>
                    <a:pt x="502179" y="73973"/>
                    <a:pt x="395288" y="49632"/>
                    <a:pt x="355600" y="32169"/>
                  </a:cubicBezTo>
                  <a:cubicBezTo>
                    <a:pt x="315913" y="14706"/>
                    <a:pt x="352425" y="3594"/>
                    <a:pt x="317500" y="419"/>
                  </a:cubicBezTo>
                  <a:cubicBezTo>
                    <a:pt x="282575" y="-2756"/>
                    <a:pt x="146050" y="13119"/>
                    <a:pt x="146050" y="13119"/>
                  </a:cubicBezTo>
                  <a:lnTo>
                    <a:pt x="0" y="3216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F205248E-11DB-8A56-9BBF-BB491830C607}"/>
                </a:ext>
              </a:extLst>
            </p:cNvPr>
            <p:cNvSpPr/>
            <p:nvPr/>
          </p:nvSpPr>
          <p:spPr>
            <a:xfrm>
              <a:off x="4555684" y="4695731"/>
              <a:ext cx="105260" cy="181634"/>
            </a:xfrm>
            <a:custGeom>
              <a:avLst/>
              <a:gdLst>
                <a:gd name="connsiteX0" fmla="*/ 35366 w 105260"/>
                <a:gd name="connsiteY0" fmla="*/ 94 h 181634"/>
                <a:gd name="connsiteX1" fmla="*/ 70291 w 105260"/>
                <a:gd name="connsiteY1" fmla="*/ 60419 h 181634"/>
                <a:gd name="connsiteX2" fmla="*/ 44891 w 105260"/>
                <a:gd name="connsiteY2" fmla="*/ 104869 h 181634"/>
                <a:gd name="connsiteX3" fmla="*/ 76641 w 105260"/>
                <a:gd name="connsiteY3" fmla="*/ 66769 h 181634"/>
                <a:gd name="connsiteX4" fmla="*/ 441 w 105260"/>
                <a:gd name="connsiteY4" fmla="*/ 181069 h 181634"/>
                <a:gd name="connsiteX5" fmla="*/ 48066 w 105260"/>
                <a:gd name="connsiteY5" fmla="*/ 108044 h 181634"/>
                <a:gd name="connsiteX6" fmla="*/ 105216 w 105260"/>
                <a:gd name="connsiteY6" fmla="*/ 47719 h 181634"/>
                <a:gd name="connsiteX7" fmla="*/ 35366 w 105260"/>
                <a:gd name="connsiteY7" fmla="*/ 94 h 18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60" h="181634">
                  <a:moveTo>
                    <a:pt x="35366" y="94"/>
                  </a:moveTo>
                  <a:cubicBezTo>
                    <a:pt x="29545" y="2211"/>
                    <a:pt x="68704" y="42957"/>
                    <a:pt x="70291" y="60419"/>
                  </a:cubicBezTo>
                  <a:cubicBezTo>
                    <a:pt x="71878" y="77881"/>
                    <a:pt x="43833" y="103811"/>
                    <a:pt x="44891" y="104869"/>
                  </a:cubicBezTo>
                  <a:cubicBezTo>
                    <a:pt x="45949" y="105927"/>
                    <a:pt x="84049" y="54069"/>
                    <a:pt x="76641" y="66769"/>
                  </a:cubicBezTo>
                  <a:cubicBezTo>
                    <a:pt x="69233" y="79469"/>
                    <a:pt x="5203" y="174190"/>
                    <a:pt x="441" y="181069"/>
                  </a:cubicBezTo>
                  <a:cubicBezTo>
                    <a:pt x="-4321" y="187948"/>
                    <a:pt x="30604" y="130269"/>
                    <a:pt x="48066" y="108044"/>
                  </a:cubicBezTo>
                  <a:cubicBezTo>
                    <a:pt x="65528" y="85819"/>
                    <a:pt x="106804" y="63594"/>
                    <a:pt x="105216" y="47719"/>
                  </a:cubicBezTo>
                  <a:cubicBezTo>
                    <a:pt x="103629" y="31844"/>
                    <a:pt x="41187" y="-2023"/>
                    <a:pt x="35366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FA2EDBE0-EC69-6717-3042-549BCDBF7C40}"/>
                </a:ext>
              </a:extLst>
            </p:cNvPr>
            <p:cNvSpPr/>
            <p:nvPr/>
          </p:nvSpPr>
          <p:spPr>
            <a:xfrm>
              <a:off x="3670232" y="4562461"/>
              <a:ext cx="428723" cy="168326"/>
            </a:xfrm>
            <a:custGeom>
              <a:avLst/>
              <a:gdLst>
                <a:gd name="connsiteX0" fmla="*/ 68 w 428723"/>
                <a:gd name="connsiteY0" fmla="*/ 14 h 168326"/>
                <a:gd name="connsiteX1" fmla="*/ 130243 w 428723"/>
                <a:gd name="connsiteY1" fmla="*/ 63514 h 168326"/>
                <a:gd name="connsiteX2" fmla="*/ 60393 w 428723"/>
                <a:gd name="connsiteY2" fmla="*/ 53989 h 168326"/>
                <a:gd name="connsiteX3" fmla="*/ 247718 w 428723"/>
                <a:gd name="connsiteY3" fmla="*/ 111139 h 168326"/>
                <a:gd name="connsiteX4" fmla="*/ 428693 w 428723"/>
                <a:gd name="connsiteY4" fmla="*/ 168289 h 168326"/>
                <a:gd name="connsiteX5" fmla="*/ 263593 w 428723"/>
                <a:gd name="connsiteY5" fmla="*/ 120664 h 168326"/>
                <a:gd name="connsiteX6" fmla="*/ 136593 w 428723"/>
                <a:gd name="connsiteY6" fmla="*/ 82564 h 168326"/>
                <a:gd name="connsiteX7" fmla="*/ 41343 w 428723"/>
                <a:gd name="connsiteY7" fmla="*/ 73039 h 168326"/>
                <a:gd name="connsiteX8" fmla="*/ 111193 w 428723"/>
                <a:gd name="connsiteY8" fmla="*/ 69864 h 168326"/>
                <a:gd name="connsiteX9" fmla="*/ 68 w 428723"/>
                <a:gd name="connsiteY9" fmla="*/ 14 h 1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723" h="168326">
                  <a:moveTo>
                    <a:pt x="68" y="14"/>
                  </a:moveTo>
                  <a:cubicBezTo>
                    <a:pt x="3243" y="-1044"/>
                    <a:pt x="120189" y="54518"/>
                    <a:pt x="130243" y="63514"/>
                  </a:cubicBezTo>
                  <a:cubicBezTo>
                    <a:pt x="140297" y="72510"/>
                    <a:pt x="40814" y="46051"/>
                    <a:pt x="60393" y="53989"/>
                  </a:cubicBezTo>
                  <a:cubicBezTo>
                    <a:pt x="79972" y="61927"/>
                    <a:pt x="247718" y="111139"/>
                    <a:pt x="247718" y="111139"/>
                  </a:cubicBezTo>
                  <a:lnTo>
                    <a:pt x="428693" y="168289"/>
                  </a:lnTo>
                  <a:cubicBezTo>
                    <a:pt x="431339" y="169877"/>
                    <a:pt x="263593" y="120664"/>
                    <a:pt x="263593" y="120664"/>
                  </a:cubicBezTo>
                  <a:cubicBezTo>
                    <a:pt x="214910" y="106377"/>
                    <a:pt x="173635" y="90502"/>
                    <a:pt x="136593" y="82564"/>
                  </a:cubicBezTo>
                  <a:cubicBezTo>
                    <a:pt x="99551" y="74627"/>
                    <a:pt x="45576" y="75156"/>
                    <a:pt x="41343" y="73039"/>
                  </a:cubicBezTo>
                  <a:cubicBezTo>
                    <a:pt x="37110" y="70922"/>
                    <a:pt x="117543" y="80447"/>
                    <a:pt x="111193" y="69864"/>
                  </a:cubicBezTo>
                  <a:cubicBezTo>
                    <a:pt x="104843" y="59281"/>
                    <a:pt x="-3107" y="1072"/>
                    <a:pt x="6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861F3E5B-493D-4339-2D96-9A4E8A12D1D7}"/>
                </a:ext>
              </a:extLst>
            </p:cNvPr>
            <p:cNvSpPr/>
            <p:nvPr/>
          </p:nvSpPr>
          <p:spPr>
            <a:xfrm>
              <a:off x="4546239" y="4787080"/>
              <a:ext cx="162889" cy="110327"/>
            </a:xfrm>
            <a:custGeom>
              <a:avLst/>
              <a:gdLst>
                <a:gd name="connsiteX0" fmla="*/ 162286 w 162889"/>
                <a:gd name="connsiteY0" fmla="*/ 820 h 110327"/>
                <a:gd name="connsiteX1" fmla="*/ 3536 w 162889"/>
                <a:gd name="connsiteY1" fmla="*/ 108770 h 110327"/>
                <a:gd name="connsiteX2" fmla="*/ 57511 w 162889"/>
                <a:gd name="connsiteY2" fmla="*/ 61145 h 110327"/>
                <a:gd name="connsiteX3" fmla="*/ 162286 w 162889"/>
                <a:gd name="connsiteY3" fmla="*/ 820 h 11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89" h="110327">
                  <a:moveTo>
                    <a:pt x="162286" y="820"/>
                  </a:moveTo>
                  <a:cubicBezTo>
                    <a:pt x="153290" y="8758"/>
                    <a:pt x="20998" y="98716"/>
                    <a:pt x="3536" y="108770"/>
                  </a:cubicBezTo>
                  <a:cubicBezTo>
                    <a:pt x="-13926" y="118824"/>
                    <a:pt x="37932" y="77549"/>
                    <a:pt x="57511" y="61145"/>
                  </a:cubicBezTo>
                  <a:cubicBezTo>
                    <a:pt x="77090" y="44741"/>
                    <a:pt x="171282" y="-7118"/>
                    <a:pt x="162286" y="8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B593F237-7A69-B223-60ED-BE7777A97062}"/>
                </a:ext>
              </a:extLst>
            </p:cNvPr>
            <p:cNvSpPr/>
            <p:nvPr/>
          </p:nvSpPr>
          <p:spPr>
            <a:xfrm>
              <a:off x="3728000" y="4752595"/>
              <a:ext cx="756784" cy="190884"/>
            </a:xfrm>
            <a:custGeom>
              <a:avLst/>
              <a:gdLst>
                <a:gd name="connsiteX0" fmla="*/ 12150 w 756784"/>
                <a:gd name="connsiteY0" fmla="*/ 3555 h 190884"/>
                <a:gd name="connsiteX1" fmla="*/ 482050 w 756784"/>
                <a:gd name="connsiteY1" fmla="*/ 152780 h 190884"/>
                <a:gd name="connsiteX2" fmla="*/ 415375 w 756784"/>
                <a:gd name="connsiteY2" fmla="*/ 143255 h 190884"/>
                <a:gd name="connsiteX3" fmla="*/ 751925 w 756784"/>
                <a:gd name="connsiteY3" fmla="*/ 190880 h 190884"/>
                <a:gd name="connsiteX4" fmla="*/ 621750 w 756784"/>
                <a:gd name="connsiteY4" fmla="*/ 140080 h 190884"/>
                <a:gd name="connsiteX5" fmla="*/ 720175 w 756784"/>
                <a:gd name="connsiteY5" fmla="*/ 190880 h 190884"/>
                <a:gd name="connsiteX6" fmla="*/ 421725 w 756784"/>
                <a:gd name="connsiteY6" fmla="*/ 140080 h 190884"/>
                <a:gd name="connsiteX7" fmla="*/ 196300 w 756784"/>
                <a:gd name="connsiteY7" fmla="*/ 111505 h 190884"/>
                <a:gd name="connsiteX8" fmla="*/ 336000 w 756784"/>
                <a:gd name="connsiteY8" fmla="*/ 111505 h 190884"/>
                <a:gd name="connsiteX9" fmla="*/ 155025 w 756784"/>
                <a:gd name="connsiteY9" fmla="*/ 51180 h 190884"/>
                <a:gd name="connsiteX10" fmla="*/ 12150 w 756784"/>
                <a:gd name="connsiteY10" fmla="*/ 3555 h 19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784" h="190884">
                  <a:moveTo>
                    <a:pt x="12150" y="3555"/>
                  </a:moveTo>
                  <a:lnTo>
                    <a:pt x="482050" y="152780"/>
                  </a:lnTo>
                  <a:cubicBezTo>
                    <a:pt x="549254" y="176063"/>
                    <a:pt x="415375" y="143255"/>
                    <a:pt x="415375" y="143255"/>
                  </a:cubicBezTo>
                  <a:cubicBezTo>
                    <a:pt x="460354" y="149605"/>
                    <a:pt x="717529" y="191409"/>
                    <a:pt x="751925" y="190880"/>
                  </a:cubicBezTo>
                  <a:cubicBezTo>
                    <a:pt x="786321" y="190351"/>
                    <a:pt x="627042" y="140080"/>
                    <a:pt x="621750" y="140080"/>
                  </a:cubicBezTo>
                  <a:cubicBezTo>
                    <a:pt x="616458" y="140080"/>
                    <a:pt x="753512" y="190880"/>
                    <a:pt x="720175" y="190880"/>
                  </a:cubicBezTo>
                  <a:cubicBezTo>
                    <a:pt x="686838" y="190880"/>
                    <a:pt x="509037" y="153309"/>
                    <a:pt x="421725" y="140080"/>
                  </a:cubicBezTo>
                  <a:cubicBezTo>
                    <a:pt x="334413" y="126851"/>
                    <a:pt x="210588" y="116268"/>
                    <a:pt x="196300" y="111505"/>
                  </a:cubicBezTo>
                  <a:cubicBezTo>
                    <a:pt x="182012" y="106742"/>
                    <a:pt x="342879" y="121559"/>
                    <a:pt x="336000" y="111505"/>
                  </a:cubicBezTo>
                  <a:cubicBezTo>
                    <a:pt x="329121" y="101451"/>
                    <a:pt x="209000" y="67584"/>
                    <a:pt x="155025" y="51180"/>
                  </a:cubicBezTo>
                  <a:cubicBezTo>
                    <a:pt x="101050" y="34776"/>
                    <a:pt x="-42354" y="-13378"/>
                    <a:pt x="12150" y="3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7CF302E1-3FEB-D7FD-3ED3-0A12C9D3A1BB}"/>
                </a:ext>
              </a:extLst>
            </p:cNvPr>
            <p:cNvSpPr/>
            <p:nvPr/>
          </p:nvSpPr>
          <p:spPr>
            <a:xfrm>
              <a:off x="3634219" y="5026261"/>
              <a:ext cx="64199" cy="210097"/>
            </a:xfrm>
            <a:custGeom>
              <a:avLst/>
              <a:gdLst>
                <a:gd name="connsiteX0" fmla="*/ 52502 w 64199"/>
                <a:gd name="connsiteY0" fmla="*/ 27 h 210097"/>
                <a:gd name="connsiteX1" fmla="*/ 35029 w 64199"/>
                <a:gd name="connsiteY1" fmla="*/ 133984 h 210097"/>
                <a:gd name="connsiteX2" fmla="*/ 64150 w 64199"/>
                <a:gd name="connsiteY2" fmla="*/ 209698 h 210097"/>
                <a:gd name="connsiteX3" fmla="*/ 40854 w 64199"/>
                <a:gd name="connsiteY3" fmla="*/ 163105 h 210097"/>
                <a:gd name="connsiteX4" fmla="*/ 84 w 64199"/>
                <a:gd name="connsiteY4" fmla="*/ 145632 h 210097"/>
                <a:gd name="connsiteX5" fmla="*/ 52502 w 64199"/>
                <a:gd name="connsiteY5" fmla="*/ 27 h 2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99" h="210097">
                  <a:moveTo>
                    <a:pt x="52502" y="27"/>
                  </a:moveTo>
                  <a:cubicBezTo>
                    <a:pt x="58326" y="-1914"/>
                    <a:pt x="33088" y="99039"/>
                    <a:pt x="35029" y="133984"/>
                  </a:cubicBezTo>
                  <a:cubicBezTo>
                    <a:pt x="36970" y="168929"/>
                    <a:pt x="64150" y="209698"/>
                    <a:pt x="64150" y="209698"/>
                  </a:cubicBezTo>
                  <a:cubicBezTo>
                    <a:pt x="65121" y="214551"/>
                    <a:pt x="51532" y="173783"/>
                    <a:pt x="40854" y="163105"/>
                  </a:cubicBezTo>
                  <a:cubicBezTo>
                    <a:pt x="30176" y="152427"/>
                    <a:pt x="-1857" y="167958"/>
                    <a:pt x="84" y="145632"/>
                  </a:cubicBezTo>
                  <a:cubicBezTo>
                    <a:pt x="2025" y="123306"/>
                    <a:pt x="46678" y="1968"/>
                    <a:pt x="52502" y="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B94A4B9B-B700-8F93-ADB6-AADC6DA933F8}"/>
                </a:ext>
              </a:extLst>
            </p:cNvPr>
            <p:cNvSpPr/>
            <p:nvPr/>
          </p:nvSpPr>
          <p:spPr>
            <a:xfrm>
              <a:off x="4344719" y="6504469"/>
              <a:ext cx="109214" cy="251626"/>
            </a:xfrm>
            <a:custGeom>
              <a:avLst/>
              <a:gdLst>
                <a:gd name="connsiteX0" fmla="*/ 137 w 109214"/>
                <a:gd name="connsiteY0" fmla="*/ 1167 h 251626"/>
                <a:gd name="connsiteX1" fmla="*/ 81676 w 109214"/>
                <a:gd name="connsiteY1" fmla="*/ 187541 h 251626"/>
                <a:gd name="connsiteX2" fmla="*/ 35082 w 109214"/>
                <a:gd name="connsiteY2" fmla="*/ 251607 h 251626"/>
                <a:gd name="connsiteX3" fmla="*/ 87500 w 109214"/>
                <a:gd name="connsiteY3" fmla="*/ 193365 h 251626"/>
                <a:gd name="connsiteX4" fmla="*/ 104973 w 109214"/>
                <a:gd name="connsiteY4" fmla="*/ 111827 h 251626"/>
                <a:gd name="connsiteX5" fmla="*/ 137 w 109214"/>
                <a:gd name="connsiteY5" fmla="*/ 1167 h 25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14" h="251626">
                  <a:moveTo>
                    <a:pt x="137" y="1167"/>
                  </a:moveTo>
                  <a:cubicBezTo>
                    <a:pt x="-3746" y="13786"/>
                    <a:pt x="75852" y="145801"/>
                    <a:pt x="81676" y="187541"/>
                  </a:cubicBezTo>
                  <a:cubicBezTo>
                    <a:pt x="87500" y="229281"/>
                    <a:pt x="34111" y="250636"/>
                    <a:pt x="35082" y="251607"/>
                  </a:cubicBezTo>
                  <a:cubicBezTo>
                    <a:pt x="36053" y="252578"/>
                    <a:pt x="75852" y="216662"/>
                    <a:pt x="87500" y="193365"/>
                  </a:cubicBezTo>
                  <a:cubicBezTo>
                    <a:pt x="99148" y="170068"/>
                    <a:pt x="117592" y="141919"/>
                    <a:pt x="104973" y="111827"/>
                  </a:cubicBezTo>
                  <a:cubicBezTo>
                    <a:pt x="92354" y="81735"/>
                    <a:pt x="4020" y="-11452"/>
                    <a:pt x="137" y="1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05D8F45-C438-0CED-1166-38DB8DD94DB5}"/>
                </a:ext>
              </a:extLst>
            </p:cNvPr>
            <p:cNvSpPr/>
            <p:nvPr/>
          </p:nvSpPr>
          <p:spPr>
            <a:xfrm>
              <a:off x="4146780" y="6278487"/>
              <a:ext cx="712419" cy="193762"/>
            </a:xfrm>
            <a:custGeom>
              <a:avLst/>
              <a:gdLst>
                <a:gd name="connsiteX0" fmla="*/ 53 w 712419"/>
                <a:gd name="connsiteY0" fmla="*/ 5 h 193762"/>
                <a:gd name="connsiteX1" fmla="*/ 267966 w 712419"/>
                <a:gd name="connsiteY1" fmla="*/ 151434 h 193762"/>
                <a:gd name="connsiteX2" fmla="*/ 431044 w 712419"/>
                <a:gd name="connsiteY2" fmla="*/ 180555 h 193762"/>
                <a:gd name="connsiteX3" fmla="*/ 710606 w 712419"/>
                <a:gd name="connsiteY3" fmla="*/ 174731 h 193762"/>
                <a:gd name="connsiteX4" fmla="*/ 535880 w 712419"/>
                <a:gd name="connsiteY4" fmla="*/ 186379 h 193762"/>
                <a:gd name="connsiteX5" fmla="*/ 233021 w 712419"/>
                <a:gd name="connsiteY5" fmla="*/ 192203 h 193762"/>
                <a:gd name="connsiteX6" fmla="*/ 244670 w 712419"/>
                <a:gd name="connsiteY6" fmla="*/ 157258 h 193762"/>
                <a:gd name="connsiteX7" fmla="*/ 53 w 712419"/>
                <a:gd name="connsiteY7" fmla="*/ 5 h 19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419" h="193762">
                  <a:moveTo>
                    <a:pt x="53" y="5"/>
                  </a:moveTo>
                  <a:cubicBezTo>
                    <a:pt x="3936" y="-966"/>
                    <a:pt x="196134" y="121342"/>
                    <a:pt x="267966" y="151434"/>
                  </a:cubicBezTo>
                  <a:cubicBezTo>
                    <a:pt x="339798" y="181526"/>
                    <a:pt x="357271" y="176672"/>
                    <a:pt x="431044" y="180555"/>
                  </a:cubicBezTo>
                  <a:cubicBezTo>
                    <a:pt x="504817" y="184438"/>
                    <a:pt x="693133" y="173760"/>
                    <a:pt x="710606" y="174731"/>
                  </a:cubicBezTo>
                  <a:cubicBezTo>
                    <a:pt x="728079" y="175702"/>
                    <a:pt x="615477" y="183467"/>
                    <a:pt x="535880" y="186379"/>
                  </a:cubicBezTo>
                  <a:cubicBezTo>
                    <a:pt x="456283" y="189291"/>
                    <a:pt x="281556" y="197057"/>
                    <a:pt x="233021" y="192203"/>
                  </a:cubicBezTo>
                  <a:cubicBezTo>
                    <a:pt x="184486" y="187350"/>
                    <a:pt x="285439" y="186379"/>
                    <a:pt x="244670" y="157258"/>
                  </a:cubicBezTo>
                  <a:cubicBezTo>
                    <a:pt x="203901" y="128137"/>
                    <a:pt x="-3830" y="976"/>
                    <a:pt x="53" y="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2C2B0F5D-08AB-F3C9-B220-C61D13932B7D}"/>
                </a:ext>
              </a:extLst>
            </p:cNvPr>
            <p:cNvSpPr/>
            <p:nvPr/>
          </p:nvSpPr>
          <p:spPr>
            <a:xfrm>
              <a:off x="3910484" y="5375733"/>
              <a:ext cx="248503" cy="344882"/>
            </a:xfrm>
            <a:custGeom>
              <a:avLst/>
              <a:gdLst>
                <a:gd name="connsiteX0" fmla="*/ 247998 w 248503"/>
                <a:gd name="connsiteY0" fmla="*/ 7 h 344882"/>
                <a:gd name="connsiteX1" fmla="*/ 195580 w 248503"/>
                <a:gd name="connsiteY1" fmla="*/ 128140 h 344882"/>
                <a:gd name="connsiteX2" fmla="*/ 90744 w 248503"/>
                <a:gd name="connsiteY2" fmla="*/ 157261 h 344882"/>
                <a:gd name="connsiteX3" fmla="*/ 3381 w 248503"/>
                <a:gd name="connsiteY3" fmla="*/ 343635 h 344882"/>
                <a:gd name="connsiteX4" fmla="*/ 32502 w 248503"/>
                <a:gd name="connsiteY4" fmla="*/ 232975 h 344882"/>
                <a:gd name="connsiteX5" fmla="*/ 166459 w 248503"/>
                <a:gd name="connsiteY5" fmla="*/ 122315 h 344882"/>
                <a:gd name="connsiteX6" fmla="*/ 247998 w 248503"/>
                <a:gd name="connsiteY6" fmla="*/ 7 h 3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503" h="344882">
                  <a:moveTo>
                    <a:pt x="247998" y="7"/>
                  </a:moveTo>
                  <a:cubicBezTo>
                    <a:pt x="252851" y="978"/>
                    <a:pt x="221789" y="101931"/>
                    <a:pt x="195580" y="128140"/>
                  </a:cubicBezTo>
                  <a:cubicBezTo>
                    <a:pt x="169371" y="154349"/>
                    <a:pt x="122777" y="121345"/>
                    <a:pt x="90744" y="157261"/>
                  </a:cubicBezTo>
                  <a:cubicBezTo>
                    <a:pt x="58711" y="193177"/>
                    <a:pt x="13088" y="331016"/>
                    <a:pt x="3381" y="343635"/>
                  </a:cubicBezTo>
                  <a:cubicBezTo>
                    <a:pt x="-6326" y="356254"/>
                    <a:pt x="5322" y="269862"/>
                    <a:pt x="32502" y="232975"/>
                  </a:cubicBezTo>
                  <a:cubicBezTo>
                    <a:pt x="59682" y="196088"/>
                    <a:pt x="132485" y="154348"/>
                    <a:pt x="166459" y="122315"/>
                  </a:cubicBezTo>
                  <a:cubicBezTo>
                    <a:pt x="200433" y="90282"/>
                    <a:pt x="243145" y="-964"/>
                    <a:pt x="247998" y="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9D52EEEF-5800-C48E-E9C0-1DAD6D9C8414}"/>
                </a:ext>
              </a:extLst>
            </p:cNvPr>
            <p:cNvSpPr/>
            <p:nvPr/>
          </p:nvSpPr>
          <p:spPr>
            <a:xfrm>
              <a:off x="5164756" y="5731017"/>
              <a:ext cx="60041" cy="192572"/>
            </a:xfrm>
            <a:custGeom>
              <a:avLst/>
              <a:gdLst>
                <a:gd name="connsiteX0" fmla="*/ 59555 w 60041"/>
                <a:gd name="connsiteY0" fmla="*/ 0 h 192572"/>
                <a:gd name="connsiteX1" fmla="*/ 30434 w 60041"/>
                <a:gd name="connsiteY1" fmla="*/ 110659 h 192572"/>
                <a:gd name="connsiteX2" fmla="*/ 53731 w 60041"/>
                <a:gd name="connsiteY2" fmla="*/ 192198 h 192572"/>
                <a:gd name="connsiteX3" fmla="*/ 24610 w 60041"/>
                <a:gd name="connsiteY3" fmla="*/ 139780 h 192572"/>
                <a:gd name="connsiteX4" fmla="*/ 1313 w 60041"/>
                <a:gd name="connsiteY4" fmla="*/ 110659 h 192572"/>
                <a:gd name="connsiteX5" fmla="*/ 59555 w 60041"/>
                <a:gd name="connsiteY5" fmla="*/ 0 h 1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41" h="192572">
                  <a:moveTo>
                    <a:pt x="59555" y="0"/>
                  </a:moveTo>
                  <a:cubicBezTo>
                    <a:pt x="64408" y="0"/>
                    <a:pt x="31405" y="78626"/>
                    <a:pt x="30434" y="110659"/>
                  </a:cubicBezTo>
                  <a:cubicBezTo>
                    <a:pt x="29463" y="142692"/>
                    <a:pt x="54702" y="187345"/>
                    <a:pt x="53731" y="192198"/>
                  </a:cubicBezTo>
                  <a:cubicBezTo>
                    <a:pt x="52760" y="197051"/>
                    <a:pt x="33346" y="153370"/>
                    <a:pt x="24610" y="139780"/>
                  </a:cubicBezTo>
                  <a:cubicBezTo>
                    <a:pt x="15874" y="126190"/>
                    <a:pt x="-5482" y="132014"/>
                    <a:pt x="1313" y="110659"/>
                  </a:cubicBezTo>
                  <a:cubicBezTo>
                    <a:pt x="8108" y="89304"/>
                    <a:pt x="54702" y="0"/>
                    <a:pt x="59555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DA3DA6CE-35E1-363F-C970-13977BBDD5F9}"/>
                </a:ext>
              </a:extLst>
            </p:cNvPr>
            <p:cNvSpPr/>
            <p:nvPr/>
          </p:nvSpPr>
          <p:spPr>
            <a:xfrm>
              <a:off x="3451812" y="6246016"/>
              <a:ext cx="573571" cy="574532"/>
            </a:xfrm>
            <a:custGeom>
              <a:avLst/>
              <a:gdLst>
                <a:gd name="connsiteX0" fmla="*/ 19413 w 573571"/>
                <a:gd name="connsiteY0" fmla="*/ 15003 h 574532"/>
                <a:gd name="connsiteX1" fmla="*/ 48534 w 573571"/>
                <a:gd name="connsiteY1" fmla="*/ 55773 h 574532"/>
                <a:gd name="connsiteX2" fmla="*/ 432932 w 573571"/>
                <a:gd name="connsiteY2" fmla="*/ 434346 h 574532"/>
                <a:gd name="connsiteX3" fmla="*/ 345569 w 573571"/>
                <a:gd name="connsiteY3" fmla="*/ 376104 h 574532"/>
                <a:gd name="connsiteX4" fmla="*/ 572713 w 573571"/>
                <a:gd name="connsiteY4" fmla="*/ 574127 h 574532"/>
                <a:gd name="connsiteX5" fmla="*/ 415459 w 573571"/>
                <a:gd name="connsiteY5" fmla="*/ 416873 h 574532"/>
                <a:gd name="connsiteX6" fmla="*/ 217436 w 573571"/>
                <a:gd name="connsiteY6" fmla="*/ 67421 h 574532"/>
                <a:gd name="connsiteX7" fmla="*/ 322272 w 573571"/>
                <a:gd name="connsiteY7" fmla="*/ 259620 h 574532"/>
                <a:gd name="connsiteX8" fmla="*/ 176667 w 573571"/>
                <a:gd name="connsiteY8" fmla="*/ 183905 h 574532"/>
                <a:gd name="connsiteX9" fmla="*/ 19413 w 573571"/>
                <a:gd name="connsiteY9" fmla="*/ 15003 h 57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571" h="574532">
                  <a:moveTo>
                    <a:pt x="19413" y="15003"/>
                  </a:moveTo>
                  <a:cubicBezTo>
                    <a:pt x="-1942" y="-6352"/>
                    <a:pt x="-20386" y="-14118"/>
                    <a:pt x="48534" y="55773"/>
                  </a:cubicBezTo>
                  <a:cubicBezTo>
                    <a:pt x="117454" y="125664"/>
                    <a:pt x="383426" y="380958"/>
                    <a:pt x="432932" y="434346"/>
                  </a:cubicBezTo>
                  <a:cubicBezTo>
                    <a:pt x="482438" y="487735"/>
                    <a:pt x="322272" y="352807"/>
                    <a:pt x="345569" y="376104"/>
                  </a:cubicBezTo>
                  <a:cubicBezTo>
                    <a:pt x="368866" y="399401"/>
                    <a:pt x="561065" y="567332"/>
                    <a:pt x="572713" y="574127"/>
                  </a:cubicBezTo>
                  <a:cubicBezTo>
                    <a:pt x="584361" y="580922"/>
                    <a:pt x="474672" y="501324"/>
                    <a:pt x="415459" y="416873"/>
                  </a:cubicBezTo>
                  <a:cubicBezTo>
                    <a:pt x="356246" y="332422"/>
                    <a:pt x="232967" y="93630"/>
                    <a:pt x="217436" y="67421"/>
                  </a:cubicBezTo>
                  <a:cubicBezTo>
                    <a:pt x="201905" y="41212"/>
                    <a:pt x="329067" y="240206"/>
                    <a:pt x="322272" y="259620"/>
                  </a:cubicBezTo>
                  <a:cubicBezTo>
                    <a:pt x="315477" y="279034"/>
                    <a:pt x="228114" y="218850"/>
                    <a:pt x="176667" y="183905"/>
                  </a:cubicBezTo>
                  <a:cubicBezTo>
                    <a:pt x="125220" y="148960"/>
                    <a:pt x="40768" y="36358"/>
                    <a:pt x="19413" y="15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5BF1A77B-ECED-905D-2CC3-3A0F25E4C50B}"/>
                </a:ext>
              </a:extLst>
            </p:cNvPr>
            <p:cNvSpPr/>
            <p:nvPr/>
          </p:nvSpPr>
          <p:spPr>
            <a:xfrm>
              <a:off x="3817894" y="5736926"/>
              <a:ext cx="36631" cy="105074"/>
            </a:xfrm>
            <a:custGeom>
              <a:avLst/>
              <a:gdLst>
                <a:gd name="connsiteX0" fmla="*/ 36556 w 36631"/>
                <a:gd name="connsiteY0" fmla="*/ 299 h 105074"/>
                <a:gd name="connsiteX1" fmla="*/ 11156 w 36631"/>
                <a:gd name="connsiteY1" fmla="*/ 76499 h 105074"/>
                <a:gd name="connsiteX2" fmla="*/ 17506 w 36631"/>
                <a:gd name="connsiteY2" fmla="*/ 105074 h 105074"/>
                <a:gd name="connsiteX3" fmla="*/ 14331 w 36631"/>
                <a:gd name="connsiteY3" fmla="*/ 76499 h 105074"/>
                <a:gd name="connsiteX4" fmla="*/ 1631 w 36631"/>
                <a:gd name="connsiteY4" fmla="*/ 51099 h 105074"/>
                <a:gd name="connsiteX5" fmla="*/ 36556 w 36631"/>
                <a:gd name="connsiteY5" fmla="*/ 299 h 1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31" h="105074">
                  <a:moveTo>
                    <a:pt x="36556" y="299"/>
                  </a:moveTo>
                  <a:cubicBezTo>
                    <a:pt x="38143" y="4532"/>
                    <a:pt x="14331" y="59037"/>
                    <a:pt x="11156" y="76499"/>
                  </a:cubicBezTo>
                  <a:cubicBezTo>
                    <a:pt x="7981" y="93962"/>
                    <a:pt x="16977" y="105074"/>
                    <a:pt x="17506" y="105074"/>
                  </a:cubicBezTo>
                  <a:cubicBezTo>
                    <a:pt x="18035" y="105074"/>
                    <a:pt x="16977" y="85495"/>
                    <a:pt x="14331" y="76499"/>
                  </a:cubicBezTo>
                  <a:cubicBezTo>
                    <a:pt x="11685" y="67503"/>
                    <a:pt x="-5248" y="64328"/>
                    <a:pt x="1631" y="51099"/>
                  </a:cubicBezTo>
                  <a:cubicBezTo>
                    <a:pt x="8510" y="37870"/>
                    <a:pt x="34969" y="-3934"/>
                    <a:pt x="36556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9EF0AF34-50C5-2D0F-C508-D6FB5369B556}"/>
                </a:ext>
              </a:extLst>
            </p:cNvPr>
            <p:cNvSpPr/>
            <p:nvPr/>
          </p:nvSpPr>
          <p:spPr>
            <a:xfrm>
              <a:off x="3924298" y="6124300"/>
              <a:ext cx="143465" cy="222525"/>
            </a:xfrm>
            <a:custGeom>
              <a:avLst/>
              <a:gdLst>
                <a:gd name="connsiteX0" fmla="*/ 2 w 143465"/>
                <a:gd name="connsiteY0" fmla="*/ 275 h 222525"/>
                <a:gd name="connsiteX1" fmla="*/ 127002 w 143465"/>
                <a:gd name="connsiteY1" fmla="*/ 120925 h 222525"/>
                <a:gd name="connsiteX2" fmla="*/ 142877 w 143465"/>
                <a:gd name="connsiteY2" fmla="*/ 222525 h 222525"/>
                <a:gd name="connsiteX3" fmla="*/ 136527 w 143465"/>
                <a:gd name="connsiteY3" fmla="*/ 120925 h 222525"/>
                <a:gd name="connsiteX4" fmla="*/ 117477 w 143465"/>
                <a:gd name="connsiteY4" fmla="*/ 275 h 222525"/>
                <a:gd name="connsiteX5" fmla="*/ 130177 w 143465"/>
                <a:gd name="connsiteY5" fmla="*/ 86000 h 222525"/>
                <a:gd name="connsiteX6" fmla="*/ 2 w 143465"/>
                <a:gd name="connsiteY6" fmla="*/ 275 h 2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65" h="222525">
                  <a:moveTo>
                    <a:pt x="2" y="275"/>
                  </a:moveTo>
                  <a:cubicBezTo>
                    <a:pt x="-527" y="6096"/>
                    <a:pt x="103190" y="83883"/>
                    <a:pt x="127002" y="120925"/>
                  </a:cubicBezTo>
                  <a:cubicBezTo>
                    <a:pt x="150814" y="157967"/>
                    <a:pt x="141290" y="222525"/>
                    <a:pt x="142877" y="222525"/>
                  </a:cubicBezTo>
                  <a:cubicBezTo>
                    <a:pt x="144464" y="222525"/>
                    <a:pt x="140760" y="157967"/>
                    <a:pt x="136527" y="120925"/>
                  </a:cubicBezTo>
                  <a:cubicBezTo>
                    <a:pt x="132294" y="83883"/>
                    <a:pt x="118535" y="6096"/>
                    <a:pt x="117477" y="275"/>
                  </a:cubicBezTo>
                  <a:cubicBezTo>
                    <a:pt x="116419" y="-5546"/>
                    <a:pt x="145523" y="82825"/>
                    <a:pt x="130177" y="86000"/>
                  </a:cubicBezTo>
                  <a:cubicBezTo>
                    <a:pt x="114831" y="89175"/>
                    <a:pt x="531" y="-5546"/>
                    <a:pt x="2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97F0EEC6-2238-799B-620E-247570FC6B26}"/>
                </a:ext>
              </a:extLst>
            </p:cNvPr>
            <p:cNvSpPr/>
            <p:nvPr/>
          </p:nvSpPr>
          <p:spPr>
            <a:xfrm>
              <a:off x="3708243" y="5378448"/>
              <a:ext cx="92274" cy="105151"/>
            </a:xfrm>
            <a:custGeom>
              <a:avLst/>
              <a:gdLst>
                <a:gd name="connsiteX0" fmla="*/ 157 w 92274"/>
                <a:gd name="connsiteY0" fmla="*/ 2 h 105151"/>
                <a:gd name="connsiteX1" fmla="*/ 35082 w 92274"/>
                <a:gd name="connsiteY1" fmla="*/ 98427 h 105151"/>
                <a:gd name="connsiteX2" fmla="*/ 92232 w 92274"/>
                <a:gd name="connsiteY2" fmla="*/ 95252 h 105151"/>
                <a:gd name="connsiteX3" fmla="*/ 25557 w 92274"/>
                <a:gd name="connsiteY3" fmla="*/ 101602 h 105151"/>
                <a:gd name="connsiteX4" fmla="*/ 157 w 92274"/>
                <a:gd name="connsiteY4" fmla="*/ 2 h 10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4" h="105151">
                  <a:moveTo>
                    <a:pt x="157" y="2"/>
                  </a:moveTo>
                  <a:cubicBezTo>
                    <a:pt x="1744" y="-527"/>
                    <a:pt x="19736" y="82552"/>
                    <a:pt x="35082" y="98427"/>
                  </a:cubicBezTo>
                  <a:cubicBezTo>
                    <a:pt x="50428" y="114302"/>
                    <a:pt x="93819" y="94723"/>
                    <a:pt x="92232" y="95252"/>
                  </a:cubicBezTo>
                  <a:cubicBezTo>
                    <a:pt x="90645" y="95781"/>
                    <a:pt x="41961" y="112185"/>
                    <a:pt x="25557" y="101602"/>
                  </a:cubicBezTo>
                  <a:cubicBezTo>
                    <a:pt x="9153" y="91019"/>
                    <a:pt x="-1430" y="531"/>
                    <a:pt x="15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ABF0E42C-4651-5A76-E1BE-751BD737BB4F}"/>
                </a:ext>
              </a:extLst>
            </p:cNvPr>
            <p:cNvSpPr/>
            <p:nvPr/>
          </p:nvSpPr>
          <p:spPr>
            <a:xfrm>
              <a:off x="5105439" y="4752759"/>
              <a:ext cx="485912" cy="137287"/>
            </a:xfrm>
            <a:custGeom>
              <a:avLst/>
              <a:gdLst>
                <a:gd name="connsiteX0" fmla="*/ 3136 w 485912"/>
                <a:gd name="connsiteY0" fmla="*/ 136741 h 137287"/>
                <a:gd name="connsiteX1" fmla="*/ 330161 w 485912"/>
                <a:gd name="connsiteY1" fmla="*/ 41491 h 137287"/>
                <a:gd name="connsiteX2" fmla="*/ 314286 w 485912"/>
                <a:gd name="connsiteY2" fmla="*/ 51016 h 137287"/>
                <a:gd name="connsiteX3" fmla="*/ 409536 w 485912"/>
                <a:gd name="connsiteY3" fmla="*/ 44666 h 137287"/>
                <a:gd name="connsiteX4" fmla="*/ 485736 w 485912"/>
                <a:gd name="connsiteY4" fmla="*/ 92291 h 137287"/>
                <a:gd name="connsiteX5" fmla="*/ 425411 w 485912"/>
                <a:gd name="connsiteY5" fmla="*/ 47841 h 137287"/>
                <a:gd name="connsiteX6" fmla="*/ 273011 w 485912"/>
                <a:gd name="connsiteY6" fmla="*/ 216 h 137287"/>
                <a:gd name="connsiteX7" fmla="*/ 361911 w 485912"/>
                <a:gd name="connsiteY7" fmla="*/ 31966 h 137287"/>
                <a:gd name="connsiteX8" fmla="*/ 161886 w 485912"/>
                <a:gd name="connsiteY8" fmla="*/ 73241 h 137287"/>
                <a:gd name="connsiteX9" fmla="*/ 120611 w 485912"/>
                <a:gd name="connsiteY9" fmla="*/ 73241 h 137287"/>
                <a:gd name="connsiteX10" fmla="*/ 161886 w 485912"/>
                <a:gd name="connsiteY10" fmla="*/ 79591 h 137287"/>
                <a:gd name="connsiteX11" fmla="*/ 3136 w 485912"/>
                <a:gd name="connsiteY11" fmla="*/ 136741 h 13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912" h="137287">
                  <a:moveTo>
                    <a:pt x="3136" y="136741"/>
                  </a:moveTo>
                  <a:cubicBezTo>
                    <a:pt x="31182" y="130391"/>
                    <a:pt x="278303" y="55778"/>
                    <a:pt x="330161" y="41491"/>
                  </a:cubicBezTo>
                  <a:cubicBezTo>
                    <a:pt x="382019" y="27204"/>
                    <a:pt x="301057" y="50487"/>
                    <a:pt x="314286" y="51016"/>
                  </a:cubicBezTo>
                  <a:cubicBezTo>
                    <a:pt x="327515" y="51545"/>
                    <a:pt x="380961" y="37787"/>
                    <a:pt x="409536" y="44666"/>
                  </a:cubicBezTo>
                  <a:cubicBezTo>
                    <a:pt x="438111" y="51545"/>
                    <a:pt x="483090" y="91762"/>
                    <a:pt x="485736" y="92291"/>
                  </a:cubicBezTo>
                  <a:cubicBezTo>
                    <a:pt x="488382" y="92820"/>
                    <a:pt x="460865" y="63187"/>
                    <a:pt x="425411" y="47841"/>
                  </a:cubicBezTo>
                  <a:cubicBezTo>
                    <a:pt x="389957" y="32495"/>
                    <a:pt x="283594" y="2862"/>
                    <a:pt x="273011" y="216"/>
                  </a:cubicBezTo>
                  <a:cubicBezTo>
                    <a:pt x="262428" y="-2430"/>
                    <a:pt x="380432" y="19795"/>
                    <a:pt x="361911" y="31966"/>
                  </a:cubicBezTo>
                  <a:cubicBezTo>
                    <a:pt x="343390" y="44137"/>
                    <a:pt x="202103" y="66362"/>
                    <a:pt x="161886" y="73241"/>
                  </a:cubicBezTo>
                  <a:cubicBezTo>
                    <a:pt x="121669" y="80120"/>
                    <a:pt x="120611" y="72183"/>
                    <a:pt x="120611" y="73241"/>
                  </a:cubicBezTo>
                  <a:cubicBezTo>
                    <a:pt x="120611" y="74299"/>
                    <a:pt x="179878" y="66891"/>
                    <a:pt x="161886" y="79591"/>
                  </a:cubicBezTo>
                  <a:cubicBezTo>
                    <a:pt x="143894" y="92291"/>
                    <a:pt x="-24910" y="143091"/>
                    <a:pt x="3136" y="136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EB7560CE-4907-E2E8-E4D1-711A4EA004FE}"/>
                </a:ext>
              </a:extLst>
            </p:cNvPr>
            <p:cNvSpPr/>
            <p:nvPr/>
          </p:nvSpPr>
          <p:spPr>
            <a:xfrm>
              <a:off x="5627040" y="4932467"/>
              <a:ext cx="53201" cy="576191"/>
            </a:xfrm>
            <a:custGeom>
              <a:avLst/>
              <a:gdLst>
                <a:gd name="connsiteX0" fmla="*/ 53035 w 53201"/>
                <a:gd name="connsiteY0" fmla="*/ 1483 h 576191"/>
                <a:gd name="connsiteX1" fmla="*/ 21285 w 53201"/>
                <a:gd name="connsiteY1" fmla="*/ 284058 h 576191"/>
                <a:gd name="connsiteX2" fmla="*/ 24460 w 53201"/>
                <a:gd name="connsiteY2" fmla="*/ 242783 h 576191"/>
                <a:gd name="connsiteX3" fmla="*/ 43510 w 53201"/>
                <a:gd name="connsiteY3" fmla="*/ 458683 h 576191"/>
                <a:gd name="connsiteX4" fmla="*/ 18110 w 53201"/>
                <a:gd name="connsiteY4" fmla="*/ 576158 h 576191"/>
                <a:gd name="connsiteX5" fmla="*/ 27635 w 53201"/>
                <a:gd name="connsiteY5" fmla="*/ 468208 h 576191"/>
                <a:gd name="connsiteX6" fmla="*/ 5410 w 53201"/>
                <a:gd name="connsiteY6" fmla="*/ 245958 h 576191"/>
                <a:gd name="connsiteX7" fmla="*/ 5410 w 53201"/>
                <a:gd name="connsiteY7" fmla="*/ 176108 h 576191"/>
                <a:gd name="connsiteX8" fmla="*/ 53035 w 53201"/>
                <a:gd name="connsiteY8" fmla="*/ 1483 h 57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01" h="576191">
                  <a:moveTo>
                    <a:pt x="53035" y="1483"/>
                  </a:moveTo>
                  <a:cubicBezTo>
                    <a:pt x="55681" y="19475"/>
                    <a:pt x="26047" y="243841"/>
                    <a:pt x="21285" y="284058"/>
                  </a:cubicBezTo>
                  <a:cubicBezTo>
                    <a:pt x="16522" y="324275"/>
                    <a:pt x="20756" y="213679"/>
                    <a:pt x="24460" y="242783"/>
                  </a:cubicBezTo>
                  <a:cubicBezTo>
                    <a:pt x="28164" y="271887"/>
                    <a:pt x="44568" y="403121"/>
                    <a:pt x="43510" y="458683"/>
                  </a:cubicBezTo>
                  <a:cubicBezTo>
                    <a:pt x="42452" y="514245"/>
                    <a:pt x="20756" y="574571"/>
                    <a:pt x="18110" y="576158"/>
                  </a:cubicBezTo>
                  <a:cubicBezTo>
                    <a:pt x="15464" y="577746"/>
                    <a:pt x="29752" y="523241"/>
                    <a:pt x="27635" y="468208"/>
                  </a:cubicBezTo>
                  <a:cubicBezTo>
                    <a:pt x="25518" y="413175"/>
                    <a:pt x="9114" y="294641"/>
                    <a:pt x="5410" y="245958"/>
                  </a:cubicBezTo>
                  <a:cubicBezTo>
                    <a:pt x="1706" y="197275"/>
                    <a:pt x="-4644" y="217912"/>
                    <a:pt x="5410" y="176108"/>
                  </a:cubicBezTo>
                  <a:cubicBezTo>
                    <a:pt x="15464" y="134304"/>
                    <a:pt x="50389" y="-16509"/>
                    <a:pt x="53035" y="1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8B8F7428-4785-7193-A506-D34101E6632E}"/>
                </a:ext>
              </a:extLst>
            </p:cNvPr>
            <p:cNvSpPr/>
            <p:nvPr/>
          </p:nvSpPr>
          <p:spPr>
            <a:xfrm>
              <a:off x="5541787" y="5482825"/>
              <a:ext cx="104344" cy="219254"/>
            </a:xfrm>
            <a:custGeom>
              <a:avLst/>
              <a:gdLst>
                <a:gd name="connsiteX0" fmla="*/ 103363 w 104344"/>
                <a:gd name="connsiteY0" fmla="*/ 400 h 219254"/>
                <a:gd name="connsiteX1" fmla="*/ 52563 w 104344"/>
                <a:gd name="connsiteY1" fmla="*/ 70250 h 219254"/>
                <a:gd name="connsiteX2" fmla="*/ 4938 w 104344"/>
                <a:gd name="connsiteY2" fmla="*/ 216300 h 219254"/>
                <a:gd name="connsiteX3" fmla="*/ 4938 w 104344"/>
                <a:gd name="connsiteY3" fmla="*/ 171850 h 219254"/>
                <a:gd name="connsiteX4" fmla="*/ 4938 w 104344"/>
                <a:gd name="connsiteY4" fmla="*/ 98825 h 219254"/>
                <a:gd name="connsiteX5" fmla="*/ 103363 w 104344"/>
                <a:gd name="connsiteY5" fmla="*/ 400 h 21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344" h="219254">
                  <a:moveTo>
                    <a:pt x="103363" y="400"/>
                  </a:moveTo>
                  <a:cubicBezTo>
                    <a:pt x="111301" y="-4363"/>
                    <a:pt x="68967" y="34267"/>
                    <a:pt x="52563" y="70250"/>
                  </a:cubicBezTo>
                  <a:cubicBezTo>
                    <a:pt x="36159" y="106233"/>
                    <a:pt x="12875" y="199367"/>
                    <a:pt x="4938" y="216300"/>
                  </a:cubicBezTo>
                  <a:cubicBezTo>
                    <a:pt x="-2999" y="233233"/>
                    <a:pt x="4938" y="171850"/>
                    <a:pt x="4938" y="171850"/>
                  </a:cubicBezTo>
                  <a:cubicBezTo>
                    <a:pt x="4938" y="152271"/>
                    <a:pt x="-6174" y="123167"/>
                    <a:pt x="4938" y="98825"/>
                  </a:cubicBezTo>
                  <a:cubicBezTo>
                    <a:pt x="16050" y="74483"/>
                    <a:pt x="95425" y="5163"/>
                    <a:pt x="103363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5A266A9F-0DC0-BE79-EDEE-5A6EC096BD05}"/>
                </a:ext>
              </a:extLst>
            </p:cNvPr>
            <p:cNvSpPr/>
            <p:nvPr/>
          </p:nvSpPr>
          <p:spPr>
            <a:xfrm>
              <a:off x="5149319" y="2798417"/>
              <a:ext cx="512550" cy="1643780"/>
            </a:xfrm>
            <a:custGeom>
              <a:avLst/>
              <a:gdLst>
                <a:gd name="connsiteX0" fmla="*/ 2544 w 512550"/>
                <a:gd name="connsiteY0" fmla="*/ 11690 h 1643780"/>
                <a:gd name="connsiteX1" fmla="*/ 302034 w 512550"/>
                <a:gd name="connsiteY1" fmla="*/ 333483 h 1643780"/>
                <a:gd name="connsiteX2" fmla="*/ 461337 w 512550"/>
                <a:gd name="connsiteY2" fmla="*/ 769973 h 1643780"/>
                <a:gd name="connsiteX3" fmla="*/ 505942 w 512550"/>
                <a:gd name="connsiteY3" fmla="*/ 776345 h 1643780"/>
                <a:gd name="connsiteX4" fmla="*/ 505942 w 512550"/>
                <a:gd name="connsiteY4" fmla="*/ 1072649 h 1643780"/>
                <a:gd name="connsiteX5" fmla="*/ 445407 w 512550"/>
                <a:gd name="connsiteY5" fmla="*/ 1302046 h 1643780"/>
                <a:gd name="connsiteX6" fmla="*/ 222383 w 512550"/>
                <a:gd name="connsiteY6" fmla="*/ 1636582 h 1643780"/>
                <a:gd name="connsiteX7" fmla="*/ 302034 w 512550"/>
                <a:gd name="connsiteY7" fmla="*/ 1493209 h 1643780"/>
                <a:gd name="connsiteX8" fmla="*/ 451779 w 512550"/>
                <a:gd name="connsiteY8" fmla="*/ 1056719 h 1643780"/>
                <a:gd name="connsiteX9" fmla="*/ 384872 w 512550"/>
                <a:gd name="connsiteY9" fmla="*/ 1063091 h 1643780"/>
                <a:gd name="connsiteX10" fmla="*/ 168220 w 512550"/>
                <a:gd name="connsiteY10" fmla="*/ 1512326 h 1643780"/>
                <a:gd name="connsiteX11" fmla="*/ 359383 w 512550"/>
                <a:gd name="connsiteY11" fmla="*/ 1037603 h 1643780"/>
                <a:gd name="connsiteX12" fmla="*/ 372128 w 512550"/>
                <a:gd name="connsiteY12" fmla="*/ 645717 h 1643780"/>
                <a:gd name="connsiteX13" fmla="*/ 171406 w 512550"/>
                <a:gd name="connsiteY13" fmla="*/ 129575 h 1643780"/>
                <a:gd name="connsiteX14" fmla="*/ 2544 w 512550"/>
                <a:gd name="connsiteY14" fmla="*/ 11690 h 164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2550" h="1643780">
                  <a:moveTo>
                    <a:pt x="2544" y="11690"/>
                  </a:moveTo>
                  <a:cubicBezTo>
                    <a:pt x="24315" y="45675"/>
                    <a:pt x="225569" y="207103"/>
                    <a:pt x="302034" y="333483"/>
                  </a:cubicBezTo>
                  <a:cubicBezTo>
                    <a:pt x="378500" y="459864"/>
                    <a:pt x="427352" y="696163"/>
                    <a:pt x="461337" y="769973"/>
                  </a:cubicBezTo>
                  <a:cubicBezTo>
                    <a:pt x="495322" y="843783"/>
                    <a:pt x="498508" y="725899"/>
                    <a:pt x="505942" y="776345"/>
                  </a:cubicBezTo>
                  <a:cubicBezTo>
                    <a:pt x="513376" y="826791"/>
                    <a:pt x="516031" y="985032"/>
                    <a:pt x="505942" y="1072649"/>
                  </a:cubicBezTo>
                  <a:cubicBezTo>
                    <a:pt x="495853" y="1160266"/>
                    <a:pt x="492667" y="1208057"/>
                    <a:pt x="445407" y="1302046"/>
                  </a:cubicBezTo>
                  <a:cubicBezTo>
                    <a:pt x="398147" y="1396035"/>
                    <a:pt x="246278" y="1604722"/>
                    <a:pt x="222383" y="1636582"/>
                  </a:cubicBezTo>
                  <a:cubicBezTo>
                    <a:pt x="198488" y="1668442"/>
                    <a:pt x="263801" y="1589853"/>
                    <a:pt x="302034" y="1493209"/>
                  </a:cubicBezTo>
                  <a:cubicBezTo>
                    <a:pt x="340267" y="1396565"/>
                    <a:pt x="437973" y="1128405"/>
                    <a:pt x="451779" y="1056719"/>
                  </a:cubicBezTo>
                  <a:cubicBezTo>
                    <a:pt x="465585" y="985033"/>
                    <a:pt x="432132" y="987157"/>
                    <a:pt x="384872" y="1063091"/>
                  </a:cubicBezTo>
                  <a:cubicBezTo>
                    <a:pt x="337612" y="1139025"/>
                    <a:pt x="172468" y="1516574"/>
                    <a:pt x="168220" y="1512326"/>
                  </a:cubicBezTo>
                  <a:cubicBezTo>
                    <a:pt x="163972" y="1508078"/>
                    <a:pt x="325398" y="1182038"/>
                    <a:pt x="359383" y="1037603"/>
                  </a:cubicBezTo>
                  <a:cubicBezTo>
                    <a:pt x="393368" y="893168"/>
                    <a:pt x="403457" y="797055"/>
                    <a:pt x="372128" y="645717"/>
                  </a:cubicBezTo>
                  <a:cubicBezTo>
                    <a:pt x="340799" y="494379"/>
                    <a:pt x="238844" y="241087"/>
                    <a:pt x="171406" y="129575"/>
                  </a:cubicBezTo>
                  <a:cubicBezTo>
                    <a:pt x="103968" y="18063"/>
                    <a:pt x="-19227" y="-22295"/>
                    <a:pt x="2544" y="11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E4CF8109-6D18-D050-B771-BF79B7663D14}"/>
                </a:ext>
              </a:extLst>
            </p:cNvPr>
            <p:cNvSpPr/>
            <p:nvPr/>
          </p:nvSpPr>
          <p:spPr>
            <a:xfrm>
              <a:off x="4458983" y="2489100"/>
              <a:ext cx="657382" cy="1834416"/>
            </a:xfrm>
            <a:custGeom>
              <a:avLst/>
              <a:gdLst>
                <a:gd name="connsiteX0" fmla="*/ 4691 w 657382"/>
                <a:gd name="connsiteY0" fmla="*/ 21517 h 1834416"/>
                <a:gd name="connsiteX1" fmla="*/ 645089 w 657382"/>
                <a:gd name="connsiteY1" fmla="*/ 1130267 h 1834416"/>
                <a:gd name="connsiteX2" fmla="*/ 415693 w 657382"/>
                <a:gd name="connsiteY2" fmla="*/ 1477548 h 1834416"/>
                <a:gd name="connsiteX3" fmla="*/ 281878 w 657382"/>
                <a:gd name="connsiteY3" fmla="*/ 1706945 h 1834416"/>
                <a:gd name="connsiteX4" fmla="*/ 320111 w 657382"/>
                <a:gd name="connsiteY4" fmla="*/ 1636851 h 1834416"/>
                <a:gd name="connsiteX5" fmla="*/ 234087 w 657382"/>
                <a:gd name="connsiteY5" fmla="*/ 1834387 h 1834416"/>
                <a:gd name="connsiteX6" fmla="*/ 355158 w 657382"/>
                <a:gd name="connsiteY6" fmla="*/ 1620921 h 1834416"/>
                <a:gd name="connsiteX7" fmla="*/ 616415 w 657382"/>
                <a:gd name="connsiteY7" fmla="*/ 1267268 h 1834416"/>
                <a:gd name="connsiteX8" fmla="*/ 492158 w 657382"/>
                <a:gd name="connsiteY8" fmla="*/ 802103 h 1834416"/>
                <a:gd name="connsiteX9" fmla="*/ 183110 w 657382"/>
                <a:gd name="connsiteY9" fmla="*/ 254100 h 1834416"/>
                <a:gd name="connsiteX10" fmla="*/ 345600 w 657382"/>
                <a:gd name="connsiteY10" fmla="*/ 384729 h 1834416"/>
                <a:gd name="connsiteX11" fmla="*/ 4691 w 657382"/>
                <a:gd name="connsiteY11" fmla="*/ 21517 h 18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382" h="1834416">
                  <a:moveTo>
                    <a:pt x="4691" y="21517"/>
                  </a:moveTo>
                  <a:cubicBezTo>
                    <a:pt x="54606" y="145773"/>
                    <a:pt x="576589" y="887595"/>
                    <a:pt x="645089" y="1130267"/>
                  </a:cubicBezTo>
                  <a:cubicBezTo>
                    <a:pt x="713589" y="1372939"/>
                    <a:pt x="476228" y="1381435"/>
                    <a:pt x="415693" y="1477548"/>
                  </a:cubicBezTo>
                  <a:cubicBezTo>
                    <a:pt x="355158" y="1573661"/>
                    <a:pt x="297808" y="1680394"/>
                    <a:pt x="281878" y="1706945"/>
                  </a:cubicBezTo>
                  <a:cubicBezTo>
                    <a:pt x="265948" y="1733496"/>
                    <a:pt x="328076" y="1615611"/>
                    <a:pt x="320111" y="1636851"/>
                  </a:cubicBezTo>
                  <a:cubicBezTo>
                    <a:pt x="312146" y="1658091"/>
                    <a:pt x="228246" y="1837042"/>
                    <a:pt x="234087" y="1834387"/>
                  </a:cubicBezTo>
                  <a:cubicBezTo>
                    <a:pt x="239928" y="1831732"/>
                    <a:pt x="291437" y="1715441"/>
                    <a:pt x="355158" y="1620921"/>
                  </a:cubicBezTo>
                  <a:cubicBezTo>
                    <a:pt x="418879" y="1526401"/>
                    <a:pt x="593582" y="1403738"/>
                    <a:pt x="616415" y="1267268"/>
                  </a:cubicBezTo>
                  <a:cubicBezTo>
                    <a:pt x="639248" y="1130798"/>
                    <a:pt x="564376" y="970964"/>
                    <a:pt x="492158" y="802103"/>
                  </a:cubicBezTo>
                  <a:cubicBezTo>
                    <a:pt x="419940" y="633242"/>
                    <a:pt x="207536" y="323662"/>
                    <a:pt x="183110" y="254100"/>
                  </a:cubicBezTo>
                  <a:cubicBezTo>
                    <a:pt x="158684" y="184538"/>
                    <a:pt x="372151" y="419245"/>
                    <a:pt x="345600" y="384729"/>
                  </a:cubicBezTo>
                  <a:cubicBezTo>
                    <a:pt x="319049" y="350213"/>
                    <a:pt x="-45224" y="-102739"/>
                    <a:pt x="4691" y="21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96766C9C-E64F-AAE2-9C7F-04D152A27287}"/>
                </a:ext>
              </a:extLst>
            </p:cNvPr>
            <p:cNvSpPr/>
            <p:nvPr/>
          </p:nvSpPr>
          <p:spPr>
            <a:xfrm>
              <a:off x="3309808" y="2596433"/>
              <a:ext cx="806586" cy="1321837"/>
            </a:xfrm>
            <a:custGeom>
              <a:avLst/>
              <a:gdLst>
                <a:gd name="connsiteX0" fmla="*/ 806585 w 806586"/>
                <a:gd name="connsiteY0" fmla="*/ 208 h 1321837"/>
                <a:gd name="connsiteX1" fmla="*/ 236280 w 806586"/>
                <a:gd name="connsiteY1" fmla="*/ 519536 h 1321837"/>
                <a:gd name="connsiteX2" fmla="*/ 3697 w 806586"/>
                <a:gd name="connsiteY2" fmla="*/ 1312866 h 1321837"/>
                <a:gd name="connsiteX3" fmla="*/ 121582 w 806586"/>
                <a:gd name="connsiteY3" fmla="*/ 898678 h 1321837"/>
                <a:gd name="connsiteX4" fmla="*/ 481607 w 806586"/>
                <a:gd name="connsiteY4" fmla="*/ 156325 h 1321837"/>
                <a:gd name="connsiteX5" fmla="*/ 229908 w 806586"/>
                <a:gd name="connsiteY5" fmla="*/ 452629 h 1321837"/>
                <a:gd name="connsiteX6" fmla="*/ 806585 w 806586"/>
                <a:gd name="connsiteY6" fmla="*/ 208 h 13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586" h="1321837">
                  <a:moveTo>
                    <a:pt x="806585" y="208"/>
                  </a:moveTo>
                  <a:cubicBezTo>
                    <a:pt x="807647" y="11359"/>
                    <a:pt x="370095" y="300760"/>
                    <a:pt x="236280" y="519536"/>
                  </a:cubicBezTo>
                  <a:cubicBezTo>
                    <a:pt x="102465" y="738312"/>
                    <a:pt x="22813" y="1249676"/>
                    <a:pt x="3697" y="1312866"/>
                  </a:cubicBezTo>
                  <a:cubicBezTo>
                    <a:pt x="-15419" y="1376056"/>
                    <a:pt x="41930" y="1091435"/>
                    <a:pt x="121582" y="898678"/>
                  </a:cubicBezTo>
                  <a:cubicBezTo>
                    <a:pt x="201234" y="705921"/>
                    <a:pt x="463553" y="230667"/>
                    <a:pt x="481607" y="156325"/>
                  </a:cubicBezTo>
                  <a:cubicBezTo>
                    <a:pt x="499661" y="81984"/>
                    <a:pt x="175214" y="477055"/>
                    <a:pt x="229908" y="452629"/>
                  </a:cubicBezTo>
                  <a:cubicBezTo>
                    <a:pt x="284602" y="428203"/>
                    <a:pt x="805523" y="-10943"/>
                    <a:pt x="806585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051B48E7-0BF6-1A12-1E46-9668ED8B9E55}"/>
                </a:ext>
              </a:extLst>
            </p:cNvPr>
            <p:cNvSpPr/>
            <p:nvPr/>
          </p:nvSpPr>
          <p:spPr>
            <a:xfrm>
              <a:off x="3560082" y="2633327"/>
              <a:ext cx="852993" cy="1703465"/>
            </a:xfrm>
            <a:custGeom>
              <a:avLst/>
              <a:gdLst>
                <a:gd name="connsiteX0" fmla="*/ 801638 w 852993"/>
                <a:gd name="connsiteY0" fmla="*/ 33407 h 1703465"/>
                <a:gd name="connsiteX1" fmla="*/ 798452 w 852993"/>
                <a:gd name="connsiteY1" fmla="*/ 103501 h 1703465"/>
                <a:gd name="connsiteX2" fmla="*/ 250449 w 852993"/>
                <a:gd name="connsiteY2" fmla="*/ 868156 h 1703465"/>
                <a:gd name="connsiteX3" fmla="*/ 151681 w 852993"/>
                <a:gd name="connsiteY3" fmla="*/ 1183576 h 1703465"/>
                <a:gd name="connsiteX4" fmla="*/ 202658 w 852993"/>
                <a:gd name="connsiteY4" fmla="*/ 1037017 h 1703465"/>
                <a:gd name="connsiteX5" fmla="*/ 11494 w 852993"/>
                <a:gd name="connsiteY5" fmla="*/ 1671044 h 1703465"/>
                <a:gd name="connsiteX6" fmla="*/ 56099 w 852993"/>
                <a:gd name="connsiteY6" fmla="*/ 1505368 h 1703465"/>
                <a:gd name="connsiteX7" fmla="*/ 339659 w 852993"/>
                <a:gd name="connsiteY7" fmla="*/ 603713 h 1703465"/>
                <a:gd name="connsiteX8" fmla="*/ 224961 w 852993"/>
                <a:gd name="connsiteY8" fmla="*/ 794876 h 1703465"/>
                <a:gd name="connsiteX9" fmla="*/ 626404 w 852993"/>
                <a:gd name="connsiteY9" fmla="*/ 221385 h 1703465"/>
                <a:gd name="connsiteX10" fmla="*/ 518078 w 852993"/>
                <a:gd name="connsiteY10" fmla="*/ 348828 h 1703465"/>
                <a:gd name="connsiteX11" fmla="*/ 801638 w 852993"/>
                <a:gd name="connsiteY11" fmla="*/ 33407 h 170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993" h="1703465">
                  <a:moveTo>
                    <a:pt x="801638" y="33407"/>
                  </a:moveTo>
                  <a:cubicBezTo>
                    <a:pt x="848367" y="-7481"/>
                    <a:pt x="890317" y="-35624"/>
                    <a:pt x="798452" y="103501"/>
                  </a:cubicBezTo>
                  <a:cubicBezTo>
                    <a:pt x="706587" y="242626"/>
                    <a:pt x="358244" y="688144"/>
                    <a:pt x="250449" y="868156"/>
                  </a:cubicBezTo>
                  <a:cubicBezTo>
                    <a:pt x="142654" y="1048168"/>
                    <a:pt x="159646" y="1155433"/>
                    <a:pt x="151681" y="1183576"/>
                  </a:cubicBezTo>
                  <a:cubicBezTo>
                    <a:pt x="143716" y="1211719"/>
                    <a:pt x="226022" y="955772"/>
                    <a:pt x="202658" y="1037017"/>
                  </a:cubicBezTo>
                  <a:cubicBezTo>
                    <a:pt x="179294" y="1118262"/>
                    <a:pt x="35920" y="1592986"/>
                    <a:pt x="11494" y="1671044"/>
                  </a:cubicBezTo>
                  <a:cubicBezTo>
                    <a:pt x="-12932" y="1749102"/>
                    <a:pt x="1405" y="1683256"/>
                    <a:pt x="56099" y="1505368"/>
                  </a:cubicBezTo>
                  <a:cubicBezTo>
                    <a:pt x="110793" y="1327480"/>
                    <a:pt x="311515" y="722128"/>
                    <a:pt x="339659" y="603713"/>
                  </a:cubicBezTo>
                  <a:cubicBezTo>
                    <a:pt x="367803" y="485298"/>
                    <a:pt x="177170" y="858597"/>
                    <a:pt x="224961" y="794876"/>
                  </a:cubicBezTo>
                  <a:cubicBezTo>
                    <a:pt x="272752" y="731155"/>
                    <a:pt x="577551" y="295726"/>
                    <a:pt x="626404" y="221385"/>
                  </a:cubicBezTo>
                  <a:cubicBezTo>
                    <a:pt x="675257" y="147044"/>
                    <a:pt x="485686" y="378033"/>
                    <a:pt x="518078" y="348828"/>
                  </a:cubicBezTo>
                  <a:cubicBezTo>
                    <a:pt x="550470" y="319623"/>
                    <a:pt x="754909" y="74295"/>
                    <a:pt x="801638" y="33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BBE2D985-9116-DF18-29A2-CF048C22476E}"/>
                </a:ext>
              </a:extLst>
            </p:cNvPr>
            <p:cNvSpPr/>
            <p:nvPr/>
          </p:nvSpPr>
          <p:spPr>
            <a:xfrm>
              <a:off x="2716041" y="2370338"/>
              <a:ext cx="1780970" cy="827042"/>
            </a:xfrm>
            <a:custGeom>
              <a:avLst/>
              <a:gdLst>
                <a:gd name="connsiteX0" fmla="*/ 1715772 w 1780970"/>
                <a:gd name="connsiteY0" fmla="*/ 41511 h 827042"/>
                <a:gd name="connsiteX1" fmla="*/ 839605 w 1780970"/>
                <a:gd name="connsiteY1" fmla="*/ 86116 h 827042"/>
                <a:gd name="connsiteX2" fmla="*/ 750395 w 1780970"/>
                <a:gd name="connsiteY2" fmla="*/ 102047 h 827042"/>
                <a:gd name="connsiteX3" fmla="*/ 798186 w 1780970"/>
                <a:gd name="connsiteY3" fmla="*/ 137093 h 827042"/>
                <a:gd name="connsiteX4" fmla="*/ 431789 w 1780970"/>
                <a:gd name="connsiteY4" fmla="*/ 391978 h 827042"/>
                <a:gd name="connsiteX5" fmla="*/ 667558 w 1780970"/>
                <a:gd name="connsiteY5" fmla="*/ 350560 h 827042"/>
                <a:gd name="connsiteX6" fmla="*/ 1670 w 1780970"/>
                <a:gd name="connsiteY6" fmla="*/ 825283 h 827042"/>
                <a:gd name="connsiteX7" fmla="*/ 463650 w 1780970"/>
                <a:gd name="connsiteY7" fmla="*/ 522607 h 827042"/>
                <a:gd name="connsiteX8" fmla="*/ 1241049 w 1780970"/>
                <a:gd name="connsiteY8" fmla="*/ 31953 h 827042"/>
                <a:gd name="connsiteX9" fmla="*/ 1177328 w 1780970"/>
                <a:gd name="connsiteY9" fmla="*/ 47884 h 827042"/>
                <a:gd name="connsiteX10" fmla="*/ 1658423 w 1780970"/>
                <a:gd name="connsiteY10" fmla="*/ 47884 h 827042"/>
                <a:gd name="connsiteX11" fmla="*/ 1715772 w 1780970"/>
                <a:gd name="connsiteY11" fmla="*/ 41511 h 82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0970" h="827042">
                  <a:moveTo>
                    <a:pt x="1715772" y="41511"/>
                  </a:moveTo>
                  <a:lnTo>
                    <a:pt x="839605" y="86116"/>
                  </a:lnTo>
                  <a:cubicBezTo>
                    <a:pt x="678709" y="96205"/>
                    <a:pt x="757298" y="93551"/>
                    <a:pt x="750395" y="102047"/>
                  </a:cubicBezTo>
                  <a:cubicBezTo>
                    <a:pt x="743492" y="110543"/>
                    <a:pt x="851287" y="88771"/>
                    <a:pt x="798186" y="137093"/>
                  </a:cubicBezTo>
                  <a:cubicBezTo>
                    <a:pt x="745085" y="185415"/>
                    <a:pt x="453560" y="356400"/>
                    <a:pt x="431789" y="391978"/>
                  </a:cubicBezTo>
                  <a:cubicBezTo>
                    <a:pt x="410018" y="427556"/>
                    <a:pt x="739244" y="278343"/>
                    <a:pt x="667558" y="350560"/>
                  </a:cubicBezTo>
                  <a:cubicBezTo>
                    <a:pt x="595872" y="422777"/>
                    <a:pt x="35655" y="796609"/>
                    <a:pt x="1670" y="825283"/>
                  </a:cubicBezTo>
                  <a:cubicBezTo>
                    <a:pt x="-32315" y="853958"/>
                    <a:pt x="463650" y="522607"/>
                    <a:pt x="463650" y="522607"/>
                  </a:cubicBezTo>
                  <a:lnTo>
                    <a:pt x="1241049" y="31953"/>
                  </a:lnTo>
                  <a:cubicBezTo>
                    <a:pt x="1359995" y="-47168"/>
                    <a:pt x="1107766" y="45229"/>
                    <a:pt x="1177328" y="47884"/>
                  </a:cubicBezTo>
                  <a:cubicBezTo>
                    <a:pt x="1246890" y="50539"/>
                    <a:pt x="1571337" y="48946"/>
                    <a:pt x="1658423" y="47884"/>
                  </a:cubicBezTo>
                  <a:cubicBezTo>
                    <a:pt x="1745509" y="46822"/>
                    <a:pt x="1852242" y="35139"/>
                    <a:pt x="1715772" y="41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56B58C49-75BB-268A-3F2C-F41A10FC6C80}"/>
                </a:ext>
              </a:extLst>
            </p:cNvPr>
            <p:cNvSpPr/>
            <p:nvPr/>
          </p:nvSpPr>
          <p:spPr>
            <a:xfrm>
              <a:off x="2313032" y="3111173"/>
              <a:ext cx="595858" cy="1591323"/>
            </a:xfrm>
            <a:custGeom>
              <a:avLst/>
              <a:gdLst>
                <a:gd name="connsiteX0" fmla="*/ 595843 w 595858"/>
                <a:gd name="connsiteY0" fmla="*/ 1610 h 1591323"/>
                <a:gd name="connsiteX1" fmla="*/ 299539 w 595858"/>
                <a:gd name="connsiteY1" fmla="*/ 606962 h 1591323"/>
                <a:gd name="connsiteX2" fmla="*/ 133864 w 595858"/>
                <a:gd name="connsiteY2" fmla="*/ 1145407 h 1591323"/>
                <a:gd name="connsiteX3" fmla="*/ 156167 w 595858"/>
                <a:gd name="connsiteY3" fmla="*/ 998848 h 1591323"/>
                <a:gd name="connsiteX4" fmla="*/ 50 w 595858"/>
                <a:gd name="connsiteY4" fmla="*/ 1588270 h 1591323"/>
                <a:gd name="connsiteX5" fmla="*/ 143422 w 595858"/>
                <a:gd name="connsiteY5" fmla="*/ 1177267 h 1591323"/>
                <a:gd name="connsiteX6" fmla="*/ 484331 w 595858"/>
                <a:gd name="connsiteY6" fmla="*/ 90820 h 1591323"/>
                <a:gd name="connsiteX7" fmla="*/ 286795 w 595858"/>
                <a:gd name="connsiteY7" fmla="*/ 418984 h 1591323"/>
                <a:gd name="connsiteX8" fmla="*/ 595843 w 595858"/>
                <a:gd name="connsiteY8" fmla="*/ 1610 h 159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858" h="1591323">
                  <a:moveTo>
                    <a:pt x="595843" y="1610"/>
                  </a:moveTo>
                  <a:cubicBezTo>
                    <a:pt x="597967" y="32940"/>
                    <a:pt x="376535" y="416329"/>
                    <a:pt x="299539" y="606962"/>
                  </a:cubicBezTo>
                  <a:cubicBezTo>
                    <a:pt x="222542" y="797595"/>
                    <a:pt x="157759" y="1080093"/>
                    <a:pt x="133864" y="1145407"/>
                  </a:cubicBezTo>
                  <a:cubicBezTo>
                    <a:pt x="109969" y="1210721"/>
                    <a:pt x="178469" y="925037"/>
                    <a:pt x="156167" y="998848"/>
                  </a:cubicBezTo>
                  <a:cubicBezTo>
                    <a:pt x="133865" y="1072659"/>
                    <a:pt x="2174" y="1558534"/>
                    <a:pt x="50" y="1588270"/>
                  </a:cubicBezTo>
                  <a:cubicBezTo>
                    <a:pt x="-2074" y="1618006"/>
                    <a:pt x="62709" y="1426842"/>
                    <a:pt x="143422" y="1177267"/>
                  </a:cubicBezTo>
                  <a:cubicBezTo>
                    <a:pt x="224135" y="927692"/>
                    <a:pt x="460435" y="217201"/>
                    <a:pt x="484331" y="90820"/>
                  </a:cubicBezTo>
                  <a:cubicBezTo>
                    <a:pt x="508226" y="-35561"/>
                    <a:pt x="266085" y="431728"/>
                    <a:pt x="286795" y="418984"/>
                  </a:cubicBezTo>
                  <a:cubicBezTo>
                    <a:pt x="307504" y="406240"/>
                    <a:pt x="593719" y="-29720"/>
                    <a:pt x="595843" y="1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1BF553A8-DE30-2765-CA85-83155DF154A9}"/>
                </a:ext>
              </a:extLst>
            </p:cNvPr>
            <p:cNvSpPr/>
            <p:nvPr/>
          </p:nvSpPr>
          <p:spPr>
            <a:xfrm>
              <a:off x="3142973" y="3781480"/>
              <a:ext cx="432052" cy="1469168"/>
            </a:xfrm>
            <a:custGeom>
              <a:avLst/>
              <a:gdLst>
                <a:gd name="connsiteX0" fmla="*/ 431789 w 432052"/>
                <a:gd name="connsiteY0" fmla="*/ 376 h 1469168"/>
                <a:gd name="connsiteX1" fmla="*/ 138672 w 432052"/>
                <a:gd name="connsiteY1" fmla="*/ 589798 h 1469168"/>
                <a:gd name="connsiteX2" fmla="*/ 138672 w 432052"/>
                <a:gd name="connsiteY2" fmla="*/ 968940 h 1469168"/>
                <a:gd name="connsiteX3" fmla="*/ 113183 w 432052"/>
                <a:gd name="connsiteY3" fmla="*/ 940265 h 1469168"/>
                <a:gd name="connsiteX4" fmla="*/ 323463 w 432052"/>
                <a:gd name="connsiteY4" fmla="*/ 1462779 h 1469168"/>
                <a:gd name="connsiteX5" fmla="*/ 167346 w 432052"/>
                <a:gd name="connsiteY5" fmla="*/ 1191964 h 1469168"/>
                <a:gd name="connsiteX6" fmla="*/ 8043 w 432052"/>
                <a:gd name="connsiteY6" fmla="*/ 624845 h 1469168"/>
                <a:gd name="connsiteX7" fmla="*/ 33532 w 432052"/>
                <a:gd name="connsiteY7" fmla="*/ 761845 h 1469168"/>
                <a:gd name="connsiteX8" fmla="*/ 119555 w 432052"/>
                <a:gd name="connsiteY8" fmla="*/ 344471 h 1469168"/>
                <a:gd name="connsiteX9" fmla="*/ 81322 w 432052"/>
                <a:gd name="connsiteY9" fmla="*/ 497402 h 1469168"/>
                <a:gd name="connsiteX10" fmla="*/ 431789 w 432052"/>
                <a:gd name="connsiteY10" fmla="*/ 376 h 146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052" h="1469168">
                  <a:moveTo>
                    <a:pt x="431789" y="376"/>
                  </a:moveTo>
                  <a:cubicBezTo>
                    <a:pt x="441347" y="15775"/>
                    <a:pt x="187525" y="428371"/>
                    <a:pt x="138672" y="589798"/>
                  </a:cubicBezTo>
                  <a:cubicBezTo>
                    <a:pt x="89819" y="751225"/>
                    <a:pt x="142920" y="910529"/>
                    <a:pt x="138672" y="968940"/>
                  </a:cubicBezTo>
                  <a:cubicBezTo>
                    <a:pt x="134424" y="1027351"/>
                    <a:pt x="82385" y="857959"/>
                    <a:pt x="113183" y="940265"/>
                  </a:cubicBezTo>
                  <a:cubicBezTo>
                    <a:pt x="143981" y="1022571"/>
                    <a:pt x="314436" y="1420829"/>
                    <a:pt x="323463" y="1462779"/>
                  </a:cubicBezTo>
                  <a:cubicBezTo>
                    <a:pt x="332490" y="1504729"/>
                    <a:pt x="219916" y="1331620"/>
                    <a:pt x="167346" y="1191964"/>
                  </a:cubicBezTo>
                  <a:cubicBezTo>
                    <a:pt x="114776" y="1052308"/>
                    <a:pt x="30345" y="696531"/>
                    <a:pt x="8043" y="624845"/>
                  </a:cubicBezTo>
                  <a:cubicBezTo>
                    <a:pt x="-14259" y="553159"/>
                    <a:pt x="14947" y="808574"/>
                    <a:pt x="33532" y="761845"/>
                  </a:cubicBezTo>
                  <a:cubicBezTo>
                    <a:pt x="52117" y="715116"/>
                    <a:pt x="111590" y="388545"/>
                    <a:pt x="119555" y="344471"/>
                  </a:cubicBezTo>
                  <a:cubicBezTo>
                    <a:pt x="127520" y="300397"/>
                    <a:pt x="31407" y="548379"/>
                    <a:pt x="81322" y="497402"/>
                  </a:cubicBezTo>
                  <a:cubicBezTo>
                    <a:pt x="131237" y="446425"/>
                    <a:pt x="422231" y="-15023"/>
                    <a:pt x="431789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F15FD143-C565-B905-A2A9-8D7B3FD27577}"/>
                </a:ext>
              </a:extLst>
            </p:cNvPr>
            <p:cNvSpPr/>
            <p:nvPr/>
          </p:nvSpPr>
          <p:spPr>
            <a:xfrm>
              <a:off x="3009810" y="4653110"/>
              <a:ext cx="538032" cy="1043846"/>
            </a:xfrm>
            <a:custGeom>
              <a:avLst/>
              <a:gdLst>
                <a:gd name="connsiteX0" fmla="*/ 42438 w 538032"/>
                <a:gd name="connsiteY0" fmla="*/ 24030 h 1043846"/>
                <a:gd name="connsiteX1" fmla="*/ 71113 w 538032"/>
                <a:gd name="connsiteY1" fmla="*/ 78193 h 1043846"/>
                <a:gd name="connsiteX2" fmla="*/ 526720 w 538032"/>
                <a:gd name="connsiteY2" fmla="*/ 715406 h 1043846"/>
                <a:gd name="connsiteX3" fmla="*/ 367416 w 538032"/>
                <a:gd name="connsiteY3" fmla="*/ 549730 h 1043846"/>
                <a:gd name="connsiteX4" fmla="*/ 13764 w 538032"/>
                <a:gd name="connsiteY4" fmla="*/ 237496 h 1043846"/>
                <a:gd name="connsiteX5" fmla="*/ 96601 w 538032"/>
                <a:gd name="connsiteY5" fmla="*/ 333078 h 1043846"/>
                <a:gd name="connsiteX6" fmla="*/ 325998 w 538032"/>
                <a:gd name="connsiteY6" fmla="*/ 928872 h 1043846"/>
                <a:gd name="connsiteX7" fmla="*/ 141206 w 538032"/>
                <a:gd name="connsiteY7" fmla="*/ 673987 h 1043846"/>
                <a:gd name="connsiteX8" fmla="*/ 303695 w 538032"/>
                <a:gd name="connsiteY8" fmla="*/ 1043570 h 1043846"/>
                <a:gd name="connsiteX9" fmla="*/ 163508 w 538032"/>
                <a:gd name="connsiteY9" fmla="*/ 603893 h 1043846"/>
                <a:gd name="connsiteX10" fmla="*/ 348300 w 538032"/>
                <a:gd name="connsiteY10" fmla="*/ 677173 h 1043846"/>
                <a:gd name="connsiteX11" fmla="*/ 278207 w 538032"/>
                <a:gd name="connsiteY11" fmla="*/ 517870 h 1043846"/>
                <a:gd name="connsiteX12" fmla="*/ 281393 w 538032"/>
                <a:gd name="connsiteY12" fmla="*/ 425474 h 1043846"/>
                <a:gd name="connsiteX13" fmla="*/ 163508 w 538032"/>
                <a:gd name="connsiteY13" fmla="*/ 202450 h 1043846"/>
                <a:gd name="connsiteX14" fmla="*/ 42438 w 538032"/>
                <a:gd name="connsiteY14" fmla="*/ 24030 h 104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8032" h="1043846">
                  <a:moveTo>
                    <a:pt x="42438" y="24030"/>
                  </a:moveTo>
                  <a:cubicBezTo>
                    <a:pt x="27039" y="3320"/>
                    <a:pt x="-9601" y="-37036"/>
                    <a:pt x="71113" y="78193"/>
                  </a:cubicBezTo>
                  <a:cubicBezTo>
                    <a:pt x="151827" y="193422"/>
                    <a:pt x="477336" y="636817"/>
                    <a:pt x="526720" y="715406"/>
                  </a:cubicBezTo>
                  <a:cubicBezTo>
                    <a:pt x="576104" y="793996"/>
                    <a:pt x="452909" y="629382"/>
                    <a:pt x="367416" y="549730"/>
                  </a:cubicBezTo>
                  <a:cubicBezTo>
                    <a:pt x="281923" y="470078"/>
                    <a:pt x="58900" y="273605"/>
                    <a:pt x="13764" y="237496"/>
                  </a:cubicBezTo>
                  <a:cubicBezTo>
                    <a:pt x="-31372" y="201387"/>
                    <a:pt x="44562" y="217849"/>
                    <a:pt x="96601" y="333078"/>
                  </a:cubicBezTo>
                  <a:cubicBezTo>
                    <a:pt x="148640" y="448307"/>
                    <a:pt x="318564" y="872054"/>
                    <a:pt x="325998" y="928872"/>
                  </a:cubicBezTo>
                  <a:cubicBezTo>
                    <a:pt x="333432" y="985690"/>
                    <a:pt x="144923" y="654871"/>
                    <a:pt x="141206" y="673987"/>
                  </a:cubicBezTo>
                  <a:cubicBezTo>
                    <a:pt x="137489" y="693103"/>
                    <a:pt x="299978" y="1055252"/>
                    <a:pt x="303695" y="1043570"/>
                  </a:cubicBezTo>
                  <a:cubicBezTo>
                    <a:pt x="307412" y="1031888"/>
                    <a:pt x="156074" y="664959"/>
                    <a:pt x="163508" y="603893"/>
                  </a:cubicBezTo>
                  <a:cubicBezTo>
                    <a:pt x="170942" y="542827"/>
                    <a:pt x="329184" y="691510"/>
                    <a:pt x="348300" y="677173"/>
                  </a:cubicBezTo>
                  <a:cubicBezTo>
                    <a:pt x="367416" y="662836"/>
                    <a:pt x="289358" y="559820"/>
                    <a:pt x="278207" y="517870"/>
                  </a:cubicBezTo>
                  <a:cubicBezTo>
                    <a:pt x="267056" y="475920"/>
                    <a:pt x="300509" y="478044"/>
                    <a:pt x="281393" y="425474"/>
                  </a:cubicBezTo>
                  <a:cubicBezTo>
                    <a:pt x="262277" y="372904"/>
                    <a:pt x="208644" y="265640"/>
                    <a:pt x="163508" y="202450"/>
                  </a:cubicBezTo>
                  <a:cubicBezTo>
                    <a:pt x="118372" y="139260"/>
                    <a:pt x="57837" y="44740"/>
                    <a:pt x="42438" y="24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BCA88DCE-BA6C-4343-0A5A-B86390546CAD}"/>
                </a:ext>
              </a:extLst>
            </p:cNvPr>
            <p:cNvSpPr/>
            <p:nvPr/>
          </p:nvSpPr>
          <p:spPr>
            <a:xfrm>
              <a:off x="2230753" y="4657847"/>
              <a:ext cx="748964" cy="1697465"/>
            </a:xfrm>
            <a:custGeom>
              <a:avLst/>
              <a:gdLst>
                <a:gd name="connsiteX0" fmla="*/ 136492 w 748964"/>
                <a:gd name="connsiteY0" fmla="*/ 177 h 1697465"/>
                <a:gd name="connsiteX1" fmla="*/ 47282 w 748964"/>
                <a:gd name="connsiteY1" fmla="*/ 468528 h 1697465"/>
                <a:gd name="connsiteX2" fmla="*/ 193841 w 748964"/>
                <a:gd name="connsiteY2" fmla="*/ 905019 h 1697465"/>
                <a:gd name="connsiteX3" fmla="*/ 85515 w 748964"/>
                <a:gd name="connsiteY3" fmla="*/ 914577 h 1697465"/>
                <a:gd name="connsiteX4" fmla="*/ 566610 w 748964"/>
                <a:gd name="connsiteY4" fmla="*/ 1561347 h 1697465"/>
                <a:gd name="connsiteX5" fmla="*/ 745030 w 748964"/>
                <a:gd name="connsiteY5" fmla="*/ 1679232 h 1697465"/>
                <a:gd name="connsiteX6" fmla="*/ 420051 w 748964"/>
                <a:gd name="connsiteY6" fmla="*/ 1296904 h 1697465"/>
                <a:gd name="connsiteX7" fmla="*/ 136492 w 748964"/>
                <a:gd name="connsiteY7" fmla="*/ 933693 h 1697465"/>
                <a:gd name="connsiteX8" fmla="*/ 2677 w 748964"/>
                <a:gd name="connsiteY8" fmla="*/ 235945 h 1697465"/>
                <a:gd name="connsiteX9" fmla="*/ 53654 w 748964"/>
                <a:gd name="connsiteY9" fmla="*/ 411179 h 1697465"/>
                <a:gd name="connsiteX10" fmla="*/ 136492 w 748964"/>
                <a:gd name="connsiteY10" fmla="*/ 177 h 169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964" h="1697465">
                  <a:moveTo>
                    <a:pt x="136492" y="177"/>
                  </a:moveTo>
                  <a:cubicBezTo>
                    <a:pt x="135430" y="9735"/>
                    <a:pt x="37724" y="317721"/>
                    <a:pt x="47282" y="468528"/>
                  </a:cubicBezTo>
                  <a:cubicBezTo>
                    <a:pt x="56840" y="619335"/>
                    <a:pt x="187469" y="830678"/>
                    <a:pt x="193841" y="905019"/>
                  </a:cubicBezTo>
                  <a:cubicBezTo>
                    <a:pt x="200213" y="979361"/>
                    <a:pt x="23387" y="805189"/>
                    <a:pt x="85515" y="914577"/>
                  </a:cubicBezTo>
                  <a:cubicBezTo>
                    <a:pt x="147643" y="1023965"/>
                    <a:pt x="456691" y="1433905"/>
                    <a:pt x="566610" y="1561347"/>
                  </a:cubicBezTo>
                  <a:cubicBezTo>
                    <a:pt x="676529" y="1688790"/>
                    <a:pt x="769457" y="1723306"/>
                    <a:pt x="745030" y="1679232"/>
                  </a:cubicBezTo>
                  <a:cubicBezTo>
                    <a:pt x="720604" y="1635158"/>
                    <a:pt x="521474" y="1421161"/>
                    <a:pt x="420051" y="1296904"/>
                  </a:cubicBezTo>
                  <a:cubicBezTo>
                    <a:pt x="318628" y="1172648"/>
                    <a:pt x="206054" y="1110520"/>
                    <a:pt x="136492" y="933693"/>
                  </a:cubicBezTo>
                  <a:cubicBezTo>
                    <a:pt x="66930" y="756866"/>
                    <a:pt x="16483" y="323031"/>
                    <a:pt x="2677" y="235945"/>
                  </a:cubicBezTo>
                  <a:cubicBezTo>
                    <a:pt x="-11129" y="148859"/>
                    <a:pt x="31883" y="451536"/>
                    <a:pt x="53654" y="411179"/>
                  </a:cubicBezTo>
                  <a:cubicBezTo>
                    <a:pt x="75425" y="370822"/>
                    <a:pt x="137554" y="-9381"/>
                    <a:pt x="136492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65AC8D5E-961E-FD7E-C875-7046C191F6C9}"/>
                </a:ext>
              </a:extLst>
            </p:cNvPr>
            <p:cNvSpPr/>
            <p:nvPr/>
          </p:nvSpPr>
          <p:spPr>
            <a:xfrm>
              <a:off x="3991089" y="2311653"/>
              <a:ext cx="1259547" cy="412540"/>
            </a:xfrm>
            <a:custGeom>
              <a:avLst/>
              <a:gdLst>
                <a:gd name="connsiteX0" fmla="*/ 1048 w 1259547"/>
                <a:gd name="connsiteY0" fmla="*/ 122499 h 412540"/>
                <a:gd name="connsiteX1" fmla="*/ 488515 w 1259547"/>
                <a:gd name="connsiteY1" fmla="*/ 87452 h 412540"/>
                <a:gd name="connsiteX2" fmla="*/ 791191 w 1259547"/>
                <a:gd name="connsiteY2" fmla="*/ 339151 h 412540"/>
                <a:gd name="connsiteX3" fmla="*/ 752958 w 1259547"/>
                <a:gd name="connsiteY3" fmla="*/ 176662 h 412540"/>
                <a:gd name="connsiteX4" fmla="*/ 1259542 w 1259547"/>
                <a:gd name="connsiteY4" fmla="*/ 412431 h 412540"/>
                <a:gd name="connsiteX5" fmla="*/ 762517 w 1259547"/>
                <a:gd name="connsiteY5" fmla="*/ 141615 h 412540"/>
                <a:gd name="connsiteX6" fmla="*/ 319654 w 1259547"/>
                <a:gd name="connsiteY6" fmla="*/ 1429 h 412540"/>
                <a:gd name="connsiteX7" fmla="*/ 357887 w 1259547"/>
                <a:gd name="connsiteY7" fmla="*/ 71522 h 412540"/>
                <a:gd name="connsiteX8" fmla="*/ 1048 w 1259547"/>
                <a:gd name="connsiteY8" fmla="*/ 122499 h 41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9547" h="412540">
                  <a:moveTo>
                    <a:pt x="1048" y="122499"/>
                  </a:moveTo>
                  <a:cubicBezTo>
                    <a:pt x="22819" y="125154"/>
                    <a:pt x="356825" y="51343"/>
                    <a:pt x="488515" y="87452"/>
                  </a:cubicBezTo>
                  <a:cubicBezTo>
                    <a:pt x="620206" y="123561"/>
                    <a:pt x="747117" y="324283"/>
                    <a:pt x="791191" y="339151"/>
                  </a:cubicBezTo>
                  <a:cubicBezTo>
                    <a:pt x="835265" y="354019"/>
                    <a:pt x="674900" y="164449"/>
                    <a:pt x="752958" y="176662"/>
                  </a:cubicBezTo>
                  <a:cubicBezTo>
                    <a:pt x="831016" y="188875"/>
                    <a:pt x="1257949" y="418272"/>
                    <a:pt x="1259542" y="412431"/>
                  </a:cubicBezTo>
                  <a:cubicBezTo>
                    <a:pt x="1261135" y="406590"/>
                    <a:pt x="919165" y="210115"/>
                    <a:pt x="762517" y="141615"/>
                  </a:cubicBezTo>
                  <a:cubicBezTo>
                    <a:pt x="605869" y="73115"/>
                    <a:pt x="387092" y="13111"/>
                    <a:pt x="319654" y="1429"/>
                  </a:cubicBezTo>
                  <a:cubicBezTo>
                    <a:pt x="252216" y="-10253"/>
                    <a:pt x="412581" y="52937"/>
                    <a:pt x="357887" y="71522"/>
                  </a:cubicBezTo>
                  <a:cubicBezTo>
                    <a:pt x="303193" y="90107"/>
                    <a:pt x="-20723" y="119844"/>
                    <a:pt x="1048" y="122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0C0DDBA5-CC46-FD18-3FFF-51B9ECEC3B48}"/>
                </a:ext>
              </a:extLst>
            </p:cNvPr>
            <p:cNvSpPr/>
            <p:nvPr/>
          </p:nvSpPr>
          <p:spPr>
            <a:xfrm>
              <a:off x="5657390" y="3592831"/>
              <a:ext cx="76332" cy="1109115"/>
            </a:xfrm>
            <a:custGeom>
              <a:avLst/>
              <a:gdLst>
                <a:gd name="connsiteX0" fmla="*/ 29732 w 76332"/>
                <a:gd name="connsiteY0" fmla="*/ 4234 h 1109115"/>
                <a:gd name="connsiteX1" fmla="*/ 55220 w 76332"/>
                <a:gd name="connsiteY1" fmla="*/ 450283 h 1109115"/>
                <a:gd name="connsiteX2" fmla="*/ 52034 w 76332"/>
                <a:gd name="connsiteY2" fmla="*/ 606400 h 1109115"/>
                <a:gd name="connsiteX3" fmla="*/ 1057 w 76332"/>
                <a:gd name="connsiteY3" fmla="*/ 450283 h 1109115"/>
                <a:gd name="connsiteX4" fmla="*/ 16988 w 76332"/>
                <a:gd name="connsiteY4" fmla="*/ 912262 h 1109115"/>
                <a:gd name="connsiteX5" fmla="*/ 10616 w 76332"/>
                <a:gd name="connsiteY5" fmla="*/ 1106612 h 1109115"/>
                <a:gd name="connsiteX6" fmla="*/ 4243 w 76332"/>
                <a:gd name="connsiteY6" fmla="*/ 791191 h 1109115"/>
                <a:gd name="connsiteX7" fmla="*/ 67965 w 76332"/>
                <a:gd name="connsiteY7" fmla="*/ 377003 h 1109115"/>
                <a:gd name="connsiteX8" fmla="*/ 67965 w 76332"/>
                <a:gd name="connsiteY8" fmla="*/ 233630 h 1109115"/>
                <a:gd name="connsiteX9" fmla="*/ 29732 w 76332"/>
                <a:gd name="connsiteY9" fmla="*/ 4234 h 11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32" h="1109115">
                  <a:moveTo>
                    <a:pt x="29732" y="4234"/>
                  </a:moveTo>
                  <a:cubicBezTo>
                    <a:pt x="27608" y="40343"/>
                    <a:pt x="51503" y="349922"/>
                    <a:pt x="55220" y="450283"/>
                  </a:cubicBezTo>
                  <a:cubicBezTo>
                    <a:pt x="58937" y="550644"/>
                    <a:pt x="61061" y="606400"/>
                    <a:pt x="52034" y="606400"/>
                  </a:cubicBezTo>
                  <a:cubicBezTo>
                    <a:pt x="43007" y="606400"/>
                    <a:pt x="6898" y="399306"/>
                    <a:pt x="1057" y="450283"/>
                  </a:cubicBezTo>
                  <a:cubicBezTo>
                    <a:pt x="-4784" y="501260"/>
                    <a:pt x="15395" y="802874"/>
                    <a:pt x="16988" y="912262"/>
                  </a:cubicBezTo>
                  <a:cubicBezTo>
                    <a:pt x="18581" y="1021650"/>
                    <a:pt x="12740" y="1126790"/>
                    <a:pt x="10616" y="1106612"/>
                  </a:cubicBezTo>
                  <a:cubicBezTo>
                    <a:pt x="8492" y="1086434"/>
                    <a:pt x="-5315" y="912792"/>
                    <a:pt x="4243" y="791191"/>
                  </a:cubicBezTo>
                  <a:cubicBezTo>
                    <a:pt x="13801" y="669590"/>
                    <a:pt x="57345" y="469930"/>
                    <a:pt x="67965" y="377003"/>
                  </a:cubicBezTo>
                  <a:cubicBezTo>
                    <a:pt x="78585" y="284076"/>
                    <a:pt x="79647" y="294165"/>
                    <a:pt x="67965" y="233630"/>
                  </a:cubicBezTo>
                  <a:cubicBezTo>
                    <a:pt x="56283" y="173095"/>
                    <a:pt x="31856" y="-31875"/>
                    <a:pt x="29732" y="4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A367DC5C-4BCB-C9AA-B20A-FABD4C456024}"/>
                </a:ext>
              </a:extLst>
            </p:cNvPr>
            <p:cNvSpPr/>
            <p:nvPr/>
          </p:nvSpPr>
          <p:spPr>
            <a:xfrm>
              <a:off x="4788079" y="2614242"/>
              <a:ext cx="1355512" cy="1491824"/>
            </a:xfrm>
            <a:custGeom>
              <a:avLst/>
              <a:gdLst>
                <a:gd name="connsiteX0" fmla="*/ 19690 w 1355512"/>
                <a:gd name="connsiteY0" fmla="*/ 11074 h 1491824"/>
                <a:gd name="connsiteX1" fmla="*/ 83411 w 1355512"/>
                <a:gd name="connsiteY1" fmla="*/ 55679 h 1491824"/>
                <a:gd name="connsiteX2" fmla="*/ 854438 w 1355512"/>
                <a:gd name="connsiteY2" fmla="*/ 555890 h 1491824"/>
                <a:gd name="connsiteX3" fmla="*/ 1131626 w 1355512"/>
                <a:gd name="connsiteY3" fmla="*/ 966892 h 1491824"/>
                <a:gd name="connsiteX4" fmla="*/ 1096579 w 1355512"/>
                <a:gd name="connsiteY4" fmla="*/ 868125 h 1491824"/>
                <a:gd name="connsiteX5" fmla="*/ 1354650 w 1355512"/>
                <a:gd name="connsiteY5" fmla="*/ 1489407 h 1491824"/>
                <a:gd name="connsiteX6" fmla="*/ 1173044 w 1355512"/>
                <a:gd name="connsiteY6" fmla="*/ 1065660 h 1491824"/>
                <a:gd name="connsiteX7" fmla="*/ 978695 w 1355512"/>
                <a:gd name="connsiteY7" fmla="*/ 619612 h 1491824"/>
                <a:gd name="connsiteX8" fmla="*/ 736554 w 1355512"/>
                <a:gd name="connsiteY8" fmla="*/ 230912 h 1491824"/>
                <a:gd name="connsiteX9" fmla="*/ 956392 w 1355512"/>
                <a:gd name="connsiteY9" fmla="*/ 600495 h 1491824"/>
                <a:gd name="connsiteX10" fmla="*/ 609111 w 1355512"/>
                <a:gd name="connsiteY10" fmla="*/ 297819 h 1491824"/>
                <a:gd name="connsiteX11" fmla="*/ 201295 w 1355512"/>
                <a:gd name="connsiteY11" fmla="*/ 68423 h 1491824"/>
                <a:gd name="connsiteX12" fmla="*/ 494413 w 1355512"/>
                <a:gd name="connsiteY12" fmla="*/ 301005 h 1491824"/>
                <a:gd name="connsiteX13" fmla="*/ 19690 w 1355512"/>
                <a:gd name="connsiteY13" fmla="*/ 11074 h 149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512" h="1491824">
                  <a:moveTo>
                    <a:pt x="19690" y="11074"/>
                  </a:moveTo>
                  <a:cubicBezTo>
                    <a:pt x="-48810" y="-29814"/>
                    <a:pt x="83411" y="55679"/>
                    <a:pt x="83411" y="55679"/>
                  </a:cubicBezTo>
                  <a:cubicBezTo>
                    <a:pt x="222536" y="146482"/>
                    <a:pt x="679736" y="404021"/>
                    <a:pt x="854438" y="555890"/>
                  </a:cubicBezTo>
                  <a:cubicBezTo>
                    <a:pt x="1029141" y="707759"/>
                    <a:pt x="1091269" y="914853"/>
                    <a:pt x="1131626" y="966892"/>
                  </a:cubicBezTo>
                  <a:cubicBezTo>
                    <a:pt x="1171983" y="1018931"/>
                    <a:pt x="1059408" y="781039"/>
                    <a:pt x="1096579" y="868125"/>
                  </a:cubicBezTo>
                  <a:cubicBezTo>
                    <a:pt x="1133750" y="955211"/>
                    <a:pt x="1341906" y="1456485"/>
                    <a:pt x="1354650" y="1489407"/>
                  </a:cubicBezTo>
                  <a:cubicBezTo>
                    <a:pt x="1367394" y="1522329"/>
                    <a:pt x="1235703" y="1210626"/>
                    <a:pt x="1173044" y="1065660"/>
                  </a:cubicBezTo>
                  <a:cubicBezTo>
                    <a:pt x="1110385" y="920694"/>
                    <a:pt x="1051443" y="758737"/>
                    <a:pt x="978695" y="619612"/>
                  </a:cubicBezTo>
                  <a:cubicBezTo>
                    <a:pt x="905947" y="480487"/>
                    <a:pt x="740271" y="234098"/>
                    <a:pt x="736554" y="230912"/>
                  </a:cubicBezTo>
                  <a:cubicBezTo>
                    <a:pt x="732837" y="227726"/>
                    <a:pt x="977633" y="589344"/>
                    <a:pt x="956392" y="600495"/>
                  </a:cubicBezTo>
                  <a:cubicBezTo>
                    <a:pt x="935152" y="611646"/>
                    <a:pt x="734961" y="386498"/>
                    <a:pt x="609111" y="297819"/>
                  </a:cubicBezTo>
                  <a:cubicBezTo>
                    <a:pt x="483262" y="209140"/>
                    <a:pt x="220411" y="67892"/>
                    <a:pt x="201295" y="68423"/>
                  </a:cubicBezTo>
                  <a:cubicBezTo>
                    <a:pt x="182179" y="68954"/>
                    <a:pt x="527336" y="311625"/>
                    <a:pt x="494413" y="301005"/>
                  </a:cubicBezTo>
                  <a:cubicBezTo>
                    <a:pt x="461490" y="290385"/>
                    <a:pt x="88190" y="51962"/>
                    <a:pt x="19690" y="11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C1177454-3DAC-D2EB-5998-EB8740386061}"/>
                </a:ext>
              </a:extLst>
            </p:cNvPr>
            <p:cNvSpPr/>
            <p:nvPr/>
          </p:nvSpPr>
          <p:spPr>
            <a:xfrm>
              <a:off x="5651605" y="3546401"/>
              <a:ext cx="131268" cy="1098644"/>
            </a:xfrm>
            <a:custGeom>
              <a:avLst/>
              <a:gdLst>
                <a:gd name="connsiteX0" fmla="*/ 25959 w 131268"/>
                <a:gd name="connsiteY0" fmla="*/ 6059 h 1098644"/>
                <a:gd name="connsiteX1" fmla="*/ 89680 w 131268"/>
                <a:gd name="connsiteY1" fmla="*/ 767528 h 1098644"/>
                <a:gd name="connsiteX2" fmla="*/ 470 w 131268"/>
                <a:gd name="connsiteY2" fmla="*/ 1089320 h 1098644"/>
                <a:gd name="connsiteX3" fmla="*/ 57819 w 131268"/>
                <a:gd name="connsiteY3" fmla="*/ 984180 h 1098644"/>
                <a:gd name="connsiteX4" fmla="*/ 131099 w 131268"/>
                <a:gd name="connsiteY4" fmla="*/ 697435 h 1098644"/>
                <a:gd name="connsiteX5" fmla="*/ 76936 w 131268"/>
                <a:gd name="connsiteY5" fmla="*/ 426619 h 1098644"/>
                <a:gd name="connsiteX6" fmla="*/ 25959 w 131268"/>
                <a:gd name="connsiteY6" fmla="*/ 6059 h 109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68" h="1098644">
                  <a:moveTo>
                    <a:pt x="25959" y="6059"/>
                  </a:moveTo>
                  <a:cubicBezTo>
                    <a:pt x="28083" y="62877"/>
                    <a:pt x="93928" y="586985"/>
                    <a:pt x="89680" y="767528"/>
                  </a:cubicBezTo>
                  <a:cubicBezTo>
                    <a:pt x="85432" y="948071"/>
                    <a:pt x="5780" y="1053211"/>
                    <a:pt x="470" y="1089320"/>
                  </a:cubicBezTo>
                  <a:cubicBezTo>
                    <a:pt x="-4840" y="1125429"/>
                    <a:pt x="36048" y="1049494"/>
                    <a:pt x="57819" y="984180"/>
                  </a:cubicBezTo>
                  <a:cubicBezTo>
                    <a:pt x="79591" y="918866"/>
                    <a:pt x="127913" y="790362"/>
                    <a:pt x="131099" y="697435"/>
                  </a:cubicBezTo>
                  <a:cubicBezTo>
                    <a:pt x="134285" y="604508"/>
                    <a:pt x="91804" y="545565"/>
                    <a:pt x="76936" y="426619"/>
                  </a:cubicBezTo>
                  <a:cubicBezTo>
                    <a:pt x="62068" y="307673"/>
                    <a:pt x="23835" y="-50759"/>
                    <a:pt x="25959" y="60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E30410A9-7FE9-4C37-01C9-094EFCF1FD4E}"/>
                </a:ext>
              </a:extLst>
            </p:cNvPr>
            <p:cNvSpPr/>
            <p:nvPr/>
          </p:nvSpPr>
          <p:spPr>
            <a:xfrm>
              <a:off x="5617563" y="3936660"/>
              <a:ext cx="331307" cy="1146849"/>
            </a:xfrm>
            <a:custGeom>
              <a:avLst/>
              <a:gdLst>
                <a:gd name="connsiteX0" fmla="*/ 155583 w 331307"/>
                <a:gd name="connsiteY0" fmla="*/ 1314 h 1146849"/>
                <a:gd name="connsiteX1" fmla="*/ 130094 w 331307"/>
                <a:gd name="connsiteY1" fmla="*/ 664015 h 1146849"/>
                <a:gd name="connsiteX2" fmla="*/ 88675 w 331307"/>
                <a:gd name="connsiteY2" fmla="*/ 829690 h 1146849"/>
                <a:gd name="connsiteX3" fmla="*/ 168327 w 331307"/>
                <a:gd name="connsiteY3" fmla="*/ 750038 h 1146849"/>
                <a:gd name="connsiteX4" fmla="*/ 2652 w 331307"/>
                <a:gd name="connsiteY4" fmla="*/ 1138738 h 1146849"/>
                <a:gd name="connsiteX5" fmla="*/ 85489 w 331307"/>
                <a:gd name="connsiteY5" fmla="*/ 938016 h 1146849"/>
                <a:gd name="connsiteX6" fmla="*/ 330816 w 331307"/>
                <a:gd name="connsiteY6" fmla="*/ 93709 h 1146849"/>
                <a:gd name="connsiteX7" fmla="*/ 149211 w 331307"/>
                <a:gd name="connsiteY7" fmla="*/ 482409 h 1146849"/>
                <a:gd name="connsiteX8" fmla="*/ 155583 w 331307"/>
                <a:gd name="connsiteY8" fmla="*/ 1314 h 11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307" h="1146849">
                  <a:moveTo>
                    <a:pt x="155583" y="1314"/>
                  </a:moveTo>
                  <a:cubicBezTo>
                    <a:pt x="152397" y="31582"/>
                    <a:pt x="141245" y="525952"/>
                    <a:pt x="130094" y="664015"/>
                  </a:cubicBezTo>
                  <a:cubicBezTo>
                    <a:pt x="118943" y="802078"/>
                    <a:pt x="82303" y="815353"/>
                    <a:pt x="88675" y="829690"/>
                  </a:cubicBezTo>
                  <a:cubicBezTo>
                    <a:pt x="95047" y="844027"/>
                    <a:pt x="182664" y="698530"/>
                    <a:pt x="168327" y="750038"/>
                  </a:cubicBezTo>
                  <a:cubicBezTo>
                    <a:pt x="153990" y="801546"/>
                    <a:pt x="16458" y="1107408"/>
                    <a:pt x="2652" y="1138738"/>
                  </a:cubicBezTo>
                  <a:cubicBezTo>
                    <a:pt x="-11154" y="1170068"/>
                    <a:pt x="30795" y="1112187"/>
                    <a:pt x="85489" y="938016"/>
                  </a:cubicBezTo>
                  <a:cubicBezTo>
                    <a:pt x="140183" y="763845"/>
                    <a:pt x="320196" y="169643"/>
                    <a:pt x="330816" y="93709"/>
                  </a:cubicBezTo>
                  <a:cubicBezTo>
                    <a:pt x="341436" y="17775"/>
                    <a:pt x="176823" y="491436"/>
                    <a:pt x="149211" y="482409"/>
                  </a:cubicBezTo>
                  <a:cubicBezTo>
                    <a:pt x="121599" y="473382"/>
                    <a:pt x="158769" y="-28954"/>
                    <a:pt x="155583" y="1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F7F38204-2B2A-D443-8D4F-1AE8CCA35782}"/>
                </a:ext>
              </a:extLst>
            </p:cNvPr>
            <p:cNvSpPr/>
            <p:nvPr/>
          </p:nvSpPr>
          <p:spPr>
            <a:xfrm>
              <a:off x="5707860" y="3360492"/>
              <a:ext cx="405672" cy="1456630"/>
            </a:xfrm>
            <a:custGeom>
              <a:avLst/>
              <a:gdLst>
                <a:gd name="connsiteX0" fmla="*/ 1564 w 405672"/>
                <a:gd name="connsiteY0" fmla="*/ 7176 h 1456630"/>
                <a:gd name="connsiteX1" fmla="*/ 100332 w 405672"/>
                <a:gd name="connsiteY1" fmla="*/ 112316 h 1456630"/>
                <a:gd name="connsiteX2" fmla="*/ 390264 w 405672"/>
                <a:gd name="connsiteY2" fmla="*/ 717668 h 1456630"/>
                <a:gd name="connsiteX3" fmla="*/ 367962 w 405672"/>
                <a:gd name="connsiteY3" fmla="*/ 1058577 h 1456630"/>
                <a:gd name="connsiteX4" fmla="*/ 387078 w 405672"/>
                <a:gd name="connsiteY4" fmla="*/ 902460 h 1456630"/>
                <a:gd name="connsiteX5" fmla="*/ 329729 w 405672"/>
                <a:gd name="connsiteY5" fmla="*/ 1450463 h 1456630"/>
                <a:gd name="connsiteX6" fmla="*/ 342473 w 405672"/>
                <a:gd name="connsiteY6" fmla="*/ 1144601 h 1456630"/>
                <a:gd name="connsiteX7" fmla="*/ 316985 w 405672"/>
                <a:gd name="connsiteY7" fmla="*/ 357643 h 1456630"/>
                <a:gd name="connsiteX8" fmla="*/ 288310 w 405672"/>
                <a:gd name="connsiteY8" fmla="*/ 414992 h 1456630"/>
                <a:gd name="connsiteX9" fmla="*/ 164054 w 405672"/>
                <a:gd name="connsiteY9" fmla="*/ 211084 h 1456630"/>
                <a:gd name="connsiteX10" fmla="*/ 1564 w 405672"/>
                <a:gd name="connsiteY10" fmla="*/ 7176 h 145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672" h="1456630">
                  <a:moveTo>
                    <a:pt x="1564" y="7176"/>
                  </a:moveTo>
                  <a:cubicBezTo>
                    <a:pt x="-9056" y="-9285"/>
                    <a:pt x="35549" y="-6099"/>
                    <a:pt x="100332" y="112316"/>
                  </a:cubicBezTo>
                  <a:cubicBezTo>
                    <a:pt x="165115" y="230731"/>
                    <a:pt x="345659" y="559958"/>
                    <a:pt x="390264" y="717668"/>
                  </a:cubicBezTo>
                  <a:cubicBezTo>
                    <a:pt x="434869" y="875378"/>
                    <a:pt x="368493" y="1027778"/>
                    <a:pt x="367962" y="1058577"/>
                  </a:cubicBezTo>
                  <a:cubicBezTo>
                    <a:pt x="367431" y="1089376"/>
                    <a:pt x="393450" y="837146"/>
                    <a:pt x="387078" y="902460"/>
                  </a:cubicBezTo>
                  <a:cubicBezTo>
                    <a:pt x="380706" y="967774"/>
                    <a:pt x="337163" y="1410106"/>
                    <a:pt x="329729" y="1450463"/>
                  </a:cubicBezTo>
                  <a:cubicBezTo>
                    <a:pt x="322295" y="1490820"/>
                    <a:pt x="344597" y="1326738"/>
                    <a:pt x="342473" y="1144601"/>
                  </a:cubicBezTo>
                  <a:cubicBezTo>
                    <a:pt x="340349" y="962464"/>
                    <a:pt x="326012" y="479245"/>
                    <a:pt x="316985" y="357643"/>
                  </a:cubicBezTo>
                  <a:cubicBezTo>
                    <a:pt x="307958" y="236041"/>
                    <a:pt x="313798" y="439418"/>
                    <a:pt x="288310" y="414992"/>
                  </a:cubicBezTo>
                  <a:cubicBezTo>
                    <a:pt x="262822" y="390566"/>
                    <a:pt x="206535" y="278522"/>
                    <a:pt x="164054" y="211084"/>
                  </a:cubicBezTo>
                  <a:cubicBezTo>
                    <a:pt x="121573" y="143646"/>
                    <a:pt x="12184" y="23637"/>
                    <a:pt x="1564" y="7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A630B15B-67E6-C496-125F-CD7A169D60E6}"/>
                </a:ext>
              </a:extLst>
            </p:cNvPr>
            <p:cNvSpPr/>
            <p:nvPr/>
          </p:nvSpPr>
          <p:spPr>
            <a:xfrm>
              <a:off x="5799762" y="3753367"/>
              <a:ext cx="346198" cy="1745397"/>
            </a:xfrm>
            <a:custGeom>
              <a:avLst/>
              <a:gdLst>
                <a:gd name="connsiteX0" fmla="*/ 24361 w 346198"/>
                <a:gd name="connsiteY0" fmla="*/ 6187 h 1745397"/>
                <a:gd name="connsiteX1" fmla="*/ 177292 w 346198"/>
                <a:gd name="connsiteY1" fmla="*/ 872796 h 1745397"/>
                <a:gd name="connsiteX2" fmla="*/ 107198 w 346198"/>
                <a:gd name="connsiteY2" fmla="*/ 1200961 h 1745397"/>
                <a:gd name="connsiteX3" fmla="*/ 154989 w 346198"/>
                <a:gd name="connsiteY3" fmla="*/ 1175472 h 1745397"/>
                <a:gd name="connsiteX4" fmla="*/ 21175 w 346198"/>
                <a:gd name="connsiteY4" fmla="*/ 1710731 h 1745397"/>
                <a:gd name="connsiteX5" fmla="*/ 17989 w 346198"/>
                <a:gd name="connsiteY5" fmla="*/ 1637451 h 1745397"/>
                <a:gd name="connsiteX6" fmla="*/ 193222 w 346198"/>
                <a:gd name="connsiteY6" fmla="*/ 1188216 h 1745397"/>
                <a:gd name="connsiteX7" fmla="*/ 346153 w 346198"/>
                <a:gd name="connsiteY7" fmla="*/ 659330 h 1745397"/>
                <a:gd name="connsiteX8" fmla="*/ 209152 w 346198"/>
                <a:gd name="connsiteY8" fmla="*/ 1134053 h 1745397"/>
                <a:gd name="connsiteX9" fmla="*/ 186850 w 346198"/>
                <a:gd name="connsiteY9" fmla="*/ 570120 h 1745397"/>
                <a:gd name="connsiteX10" fmla="*/ 104012 w 346198"/>
                <a:gd name="connsiteY10" fmla="*/ 302491 h 1745397"/>
                <a:gd name="connsiteX11" fmla="*/ 161361 w 346198"/>
                <a:gd name="connsiteY11" fmla="*/ 474538 h 1745397"/>
                <a:gd name="connsiteX12" fmla="*/ 24361 w 346198"/>
                <a:gd name="connsiteY12" fmla="*/ 6187 h 174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198" h="1745397">
                  <a:moveTo>
                    <a:pt x="24361" y="6187"/>
                  </a:moveTo>
                  <a:cubicBezTo>
                    <a:pt x="27016" y="72563"/>
                    <a:pt x="163486" y="673667"/>
                    <a:pt x="177292" y="872796"/>
                  </a:cubicBezTo>
                  <a:cubicBezTo>
                    <a:pt x="191098" y="1071925"/>
                    <a:pt x="110915" y="1150515"/>
                    <a:pt x="107198" y="1200961"/>
                  </a:cubicBezTo>
                  <a:cubicBezTo>
                    <a:pt x="103481" y="1251407"/>
                    <a:pt x="169326" y="1090510"/>
                    <a:pt x="154989" y="1175472"/>
                  </a:cubicBezTo>
                  <a:cubicBezTo>
                    <a:pt x="140652" y="1260434"/>
                    <a:pt x="44008" y="1633735"/>
                    <a:pt x="21175" y="1710731"/>
                  </a:cubicBezTo>
                  <a:cubicBezTo>
                    <a:pt x="-1658" y="1787727"/>
                    <a:pt x="-10686" y="1724537"/>
                    <a:pt x="17989" y="1637451"/>
                  </a:cubicBezTo>
                  <a:cubicBezTo>
                    <a:pt x="46664" y="1550365"/>
                    <a:pt x="138528" y="1351236"/>
                    <a:pt x="193222" y="1188216"/>
                  </a:cubicBezTo>
                  <a:cubicBezTo>
                    <a:pt x="247916" y="1025196"/>
                    <a:pt x="343498" y="668357"/>
                    <a:pt x="346153" y="659330"/>
                  </a:cubicBezTo>
                  <a:cubicBezTo>
                    <a:pt x="348808" y="650303"/>
                    <a:pt x="235702" y="1148921"/>
                    <a:pt x="209152" y="1134053"/>
                  </a:cubicBezTo>
                  <a:cubicBezTo>
                    <a:pt x="182602" y="1119185"/>
                    <a:pt x="204373" y="708714"/>
                    <a:pt x="186850" y="570120"/>
                  </a:cubicBezTo>
                  <a:cubicBezTo>
                    <a:pt x="169327" y="431526"/>
                    <a:pt x="108260" y="318421"/>
                    <a:pt x="104012" y="302491"/>
                  </a:cubicBezTo>
                  <a:cubicBezTo>
                    <a:pt x="99764" y="286561"/>
                    <a:pt x="174105" y="520736"/>
                    <a:pt x="161361" y="474538"/>
                  </a:cubicBezTo>
                  <a:cubicBezTo>
                    <a:pt x="148617" y="428340"/>
                    <a:pt x="21706" y="-60189"/>
                    <a:pt x="24361" y="6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19FE3EB7-59F8-D5AE-B5F5-A9DDB350DF2B}"/>
                </a:ext>
              </a:extLst>
            </p:cNvPr>
            <p:cNvSpPr/>
            <p:nvPr/>
          </p:nvSpPr>
          <p:spPr>
            <a:xfrm>
              <a:off x="5231461" y="4994662"/>
              <a:ext cx="738019" cy="1447271"/>
            </a:xfrm>
            <a:custGeom>
              <a:avLst/>
              <a:gdLst>
                <a:gd name="connsiteX0" fmla="*/ 736034 w 738019"/>
                <a:gd name="connsiteY0" fmla="*/ 1084 h 1447271"/>
                <a:gd name="connsiteX1" fmla="*/ 551243 w 738019"/>
                <a:gd name="connsiteY1" fmla="*/ 294202 h 1447271"/>
                <a:gd name="connsiteX2" fmla="*/ 576731 w 738019"/>
                <a:gd name="connsiteY2" fmla="*/ 440761 h 1447271"/>
                <a:gd name="connsiteX3" fmla="*/ 376009 w 738019"/>
                <a:gd name="connsiteY3" fmla="*/ 909112 h 1447271"/>
                <a:gd name="connsiteX4" fmla="*/ 414242 w 738019"/>
                <a:gd name="connsiteY4" fmla="*/ 810344 h 1447271"/>
                <a:gd name="connsiteX5" fmla="*/ 6426 w 738019"/>
                <a:gd name="connsiteY5" fmla="*/ 1434813 h 1447271"/>
                <a:gd name="connsiteX6" fmla="*/ 188032 w 738019"/>
                <a:gd name="connsiteY6" fmla="*/ 1151253 h 1447271"/>
                <a:gd name="connsiteX7" fmla="*/ 500266 w 738019"/>
                <a:gd name="connsiteY7" fmla="*/ 262341 h 1447271"/>
                <a:gd name="connsiteX8" fmla="*/ 414242 w 738019"/>
                <a:gd name="connsiteY8" fmla="*/ 408900 h 1447271"/>
                <a:gd name="connsiteX9" fmla="*/ 736034 w 738019"/>
                <a:gd name="connsiteY9" fmla="*/ 1084 h 14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019" h="1447271">
                  <a:moveTo>
                    <a:pt x="736034" y="1084"/>
                  </a:moveTo>
                  <a:cubicBezTo>
                    <a:pt x="758867" y="-18032"/>
                    <a:pt x="577793" y="220923"/>
                    <a:pt x="551243" y="294202"/>
                  </a:cubicBezTo>
                  <a:cubicBezTo>
                    <a:pt x="524693" y="367481"/>
                    <a:pt x="605937" y="338276"/>
                    <a:pt x="576731" y="440761"/>
                  </a:cubicBezTo>
                  <a:cubicBezTo>
                    <a:pt x="547525" y="543246"/>
                    <a:pt x="403090" y="847515"/>
                    <a:pt x="376009" y="909112"/>
                  </a:cubicBezTo>
                  <a:cubicBezTo>
                    <a:pt x="348928" y="970709"/>
                    <a:pt x="475839" y="722727"/>
                    <a:pt x="414242" y="810344"/>
                  </a:cubicBezTo>
                  <a:cubicBezTo>
                    <a:pt x="352645" y="897961"/>
                    <a:pt x="44128" y="1377995"/>
                    <a:pt x="6426" y="1434813"/>
                  </a:cubicBezTo>
                  <a:cubicBezTo>
                    <a:pt x="-31276" y="1491631"/>
                    <a:pt x="105725" y="1346665"/>
                    <a:pt x="188032" y="1151253"/>
                  </a:cubicBezTo>
                  <a:cubicBezTo>
                    <a:pt x="270339" y="955841"/>
                    <a:pt x="462564" y="386067"/>
                    <a:pt x="500266" y="262341"/>
                  </a:cubicBezTo>
                  <a:cubicBezTo>
                    <a:pt x="537968" y="138616"/>
                    <a:pt x="373885" y="452974"/>
                    <a:pt x="414242" y="408900"/>
                  </a:cubicBezTo>
                  <a:cubicBezTo>
                    <a:pt x="454599" y="364826"/>
                    <a:pt x="713201" y="20200"/>
                    <a:pt x="736034" y="10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1CE750BA-2DD5-6503-FA1A-C3F1D53EF0BA}"/>
                </a:ext>
              </a:extLst>
            </p:cNvPr>
            <p:cNvSpPr/>
            <p:nvPr/>
          </p:nvSpPr>
          <p:spPr>
            <a:xfrm>
              <a:off x="3463158" y="2762920"/>
              <a:ext cx="1090191" cy="1621585"/>
            </a:xfrm>
            <a:custGeom>
              <a:avLst/>
              <a:gdLst>
                <a:gd name="connsiteX0" fmla="*/ 1083790 w 1090191"/>
                <a:gd name="connsiteY0" fmla="*/ 17858 h 1621585"/>
                <a:gd name="connsiteX1" fmla="*/ 457489 w 1090191"/>
                <a:gd name="connsiteY1" fmla="*/ 969836 h 1621585"/>
                <a:gd name="connsiteX2" fmla="*/ 319702 w 1090191"/>
                <a:gd name="connsiteY2" fmla="*/ 1401984 h 1621585"/>
                <a:gd name="connsiteX3" fmla="*/ 376069 w 1090191"/>
                <a:gd name="connsiteY3" fmla="*/ 1257935 h 1621585"/>
                <a:gd name="connsiteX4" fmla="*/ 289 w 1090191"/>
                <a:gd name="connsiteY4" fmla="*/ 1621190 h 1621585"/>
                <a:gd name="connsiteX5" fmla="*/ 444963 w 1090191"/>
                <a:gd name="connsiteY5" fmla="*/ 1176516 h 1621585"/>
                <a:gd name="connsiteX6" fmla="*/ 839532 w 1090191"/>
                <a:gd name="connsiteY6" fmla="*/ 700527 h 1621585"/>
                <a:gd name="connsiteX7" fmla="*/ 338491 w 1090191"/>
                <a:gd name="connsiteY7" fmla="*/ 1232883 h 1621585"/>
                <a:gd name="connsiteX8" fmla="*/ 758113 w 1090191"/>
                <a:gd name="connsiteY8" fmla="*/ 412428 h 1621585"/>
                <a:gd name="connsiteX9" fmla="*/ 1083790 w 1090191"/>
                <a:gd name="connsiteY9" fmla="*/ 17858 h 16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191" h="1621585">
                  <a:moveTo>
                    <a:pt x="1083790" y="17858"/>
                  </a:moveTo>
                  <a:cubicBezTo>
                    <a:pt x="1033686" y="110759"/>
                    <a:pt x="584837" y="739148"/>
                    <a:pt x="457489" y="969836"/>
                  </a:cubicBezTo>
                  <a:cubicBezTo>
                    <a:pt x="330141" y="1200524"/>
                    <a:pt x="333272" y="1353968"/>
                    <a:pt x="319702" y="1401984"/>
                  </a:cubicBezTo>
                  <a:cubicBezTo>
                    <a:pt x="306132" y="1450000"/>
                    <a:pt x="429304" y="1221401"/>
                    <a:pt x="376069" y="1257935"/>
                  </a:cubicBezTo>
                  <a:cubicBezTo>
                    <a:pt x="322834" y="1294469"/>
                    <a:pt x="-11193" y="1634760"/>
                    <a:pt x="289" y="1621190"/>
                  </a:cubicBezTo>
                  <a:cubicBezTo>
                    <a:pt x="11771" y="1607620"/>
                    <a:pt x="305089" y="1329960"/>
                    <a:pt x="444963" y="1176516"/>
                  </a:cubicBezTo>
                  <a:cubicBezTo>
                    <a:pt x="584837" y="1023072"/>
                    <a:pt x="857277" y="691133"/>
                    <a:pt x="839532" y="700527"/>
                  </a:cubicBezTo>
                  <a:cubicBezTo>
                    <a:pt x="821787" y="709922"/>
                    <a:pt x="352061" y="1280899"/>
                    <a:pt x="338491" y="1232883"/>
                  </a:cubicBezTo>
                  <a:cubicBezTo>
                    <a:pt x="324921" y="1184867"/>
                    <a:pt x="639116" y="609713"/>
                    <a:pt x="758113" y="412428"/>
                  </a:cubicBezTo>
                  <a:cubicBezTo>
                    <a:pt x="877110" y="215143"/>
                    <a:pt x="1133894" y="-75043"/>
                    <a:pt x="1083790" y="17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3E6937E9-5511-A764-2B02-50AC848CF7C8}"/>
                </a:ext>
              </a:extLst>
            </p:cNvPr>
            <p:cNvSpPr/>
            <p:nvPr/>
          </p:nvSpPr>
          <p:spPr>
            <a:xfrm>
              <a:off x="4102575" y="2885930"/>
              <a:ext cx="544931" cy="1344512"/>
            </a:xfrm>
            <a:custGeom>
              <a:avLst/>
              <a:gdLst>
                <a:gd name="connsiteX0" fmla="*/ 544581 w 544931"/>
                <a:gd name="connsiteY0" fmla="*/ 1319 h 1344512"/>
                <a:gd name="connsiteX1" fmla="*/ 162537 w 544931"/>
                <a:gd name="connsiteY1" fmla="*/ 621358 h 1344512"/>
                <a:gd name="connsiteX2" fmla="*/ 137485 w 544931"/>
                <a:gd name="connsiteY2" fmla="*/ 1310289 h 1344512"/>
                <a:gd name="connsiteX3" fmla="*/ 112433 w 544931"/>
                <a:gd name="connsiteY3" fmla="*/ 1166240 h 1344512"/>
                <a:gd name="connsiteX4" fmla="*/ 87381 w 544931"/>
                <a:gd name="connsiteY4" fmla="*/ 527412 h 1344512"/>
                <a:gd name="connsiteX5" fmla="*/ 5962 w 544931"/>
                <a:gd name="connsiteY5" fmla="*/ 865615 h 1344512"/>
                <a:gd name="connsiteX6" fmla="*/ 269009 w 544931"/>
                <a:gd name="connsiteY6" fmla="*/ 301944 h 1344512"/>
                <a:gd name="connsiteX7" fmla="*/ 87381 w 544931"/>
                <a:gd name="connsiteY7" fmla="*/ 452256 h 1344512"/>
                <a:gd name="connsiteX8" fmla="*/ 544581 w 544931"/>
                <a:gd name="connsiteY8" fmla="*/ 1319 h 13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931" h="1344512">
                  <a:moveTo>
                    <a:pt x="544581" y="1319"/>
                  </a:moveTo>
                  <a:cubicBezTo>
                    <a:pt x="557107" y="29503"/>
                    <a:pt x="230386" y="403196"/>
                    <a:pt x="162537" y="621358"/>
                  </a:cubicBezTo>
                  <a:cubicBezTo>
                    <a:pt x="94688" y="839520"/>
                    <a:pt x="145836" y="1219475"/>
                    <a:pt x="137485" y="1310289"/>
                  </a:cubicBezTo>
                  <a:cubicBezTo>
                    <a:pt x="129134" y="1401103"/>
                    <a:pt x="120784" y="1296719"/>
                    <a:pt x="112433" y="1166240"/>
                  </a:cubicBezTo>
                  <a:cubicBezTo>
                    <a:pt x="104082" y="1035761"/>
                    <a:pt x="105126" y="577516"/>
                    <a:pt x="87381" y="527412"/>
                  </a:cubicBezTo>
                  <a:cubicBezTo>
                    <a:pt x="69636" y="477308"/>
                    <a:pt x="-24309" y="903193"/>
                    <a:pt x="5962" y="865615"/>
                  </a:cubicBezTo>
                  <a:cubicBezTo>
                    <a:pt x="36233" y="828037"/>
                    <a:pt x="255439" y="370837"/>
                    <a:pt x="269009" y="301944"/>
                  </a:cubicBezTo>
                  <a:cubicBezTo>
                    <a:pt x="282579" y="233051"/>
                    <a:pt x="45628" y="499229"/>
                    <a:pt x="87381" y="452256"/>
                  </a:cubicBezTo>
                  <a:cubicBezTo>
                    <a:pt x="129134" y="405283"/>
                    <a:pt x="532055" y="-26865"/>
                    <a:pt x="544581" y="1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141CC0CB-8443-C814-552A-E9EEE4C1065E}"/>
                </a:ext>
              </a:extLst>
            </p:cNvPr>
            <p:cNvSpPr/>
            <p:nvPr/>
          </p:nvSpPr>
          <p:spPr>
            <a:xfrm>
              <a:off x="4294555" y="2528299"/>
              <a:ext cx="636016" cy="1701642"/>
            </a:xfrm>
            <a:custGeom>
              <a:avLst/>
              <a:gdLst>
                <a:gd name="connsiteX0" fmla="*/ 33187 w 636016"/>
                <a:gd name="connsiteY0" fmla="*/ 1959 h 1701642"/>
                <a:gd name="connsiteX1" fmla="*/ 571807 w 636016"/>
                <a:gd name="connsiteY1" fmla="*/ 903833 h 1701642"/>
                <a:gd name="connsiteX2" fmla="*/ 277445 w 636016"/>
                <a:gd name="connsiteY2" fmla="*/ 1379822 h 1701642"/>
                <a:gd name="connsiteX3" fmla="*/ 327549 w 636016"/>
                <a:gd name="connsiteY3" fmla="*/ 1304665 h 1701642"/>
                <a:gd name="connsiteX4" fmla="*/ 1872 w 636016"/>
                <a:gd name="connsiteY4" fmla="*/ 1699235 h 1701642"/>
                <a:gd name="connsiteX5" fmla="*/ 214815 w 636016"/>
                <a:gd name="connsiteY5" fmla="*/ 1448715 h 1701642"/>
                <a:gd name="connsiteX6" fmla="*/ 634437 w 636016"/>
                <a:gd name="connsiteY6" fmla="*/ 1016567 h 1701642"/>
                <a:gd name="connsiteX7" fmla="*/ 352601 w 636016"/>
                <a:gd name="connsiteY7" fmla="*/ 503000 h 1701642"/>
                <a:gd name="connsiteX8" fmla="*/ 208552 w 636016"/>
                <a:gd name="connsiteY8" fmla="*/ 327635 h 1701642"/>
                <a:gd name="connsiteX9" fmla="*/ 459072 w 636016"/>
                <a:gd name="connsiteY9" fmla="*/ 653312 h 1701642"/>
                <a:gd name="connsiteX10" fmla="*/ 33187 w 636016"/>
                <a:gd name="connsiteY10" fmla="*/ 1959 h 170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6016" h="1701642">
                  <a:moveTo>
                    <a:pt x="33187" y="1959"/>
                  </a:moveTo>
                  <a:cubicBezTo>
                    <a:pt x="51976" y="43712"/>
                    <a:pt x="531097" y="674189"/>
                    <a:pt x="571807" y="903833"/>
                  </a:cubicBezTo>
                  <a:cubicBezTo>
                    <a:pt x="612517" y="1133477"/>
                    <a:pt x="318155" y="1313017"/>
                    <a:pt x="277445" y="1379822"/>
                  </a:cubicBezTo>
                  <a:cubicBezTo>
                    <a:pt x="236735" y="1446627"/>
                    <a:pt x="373478" y="1251430"/>
                    <a:pt x="327549" y="1304665"/>
                  </a:cubicBezTo>
                  <a:cubicBezTo>
                    <a:pt x="281620" y="1357900"/>
                    <a:pt x="20661" y="1675227"/>
                    <a:pt x="1872" y="1699235"/>
                  </a:cubicBezTo>
                  <a:cubicBezTo>
                    <a:pt x="-16917" y="1723243"/>
                    <a:pt x="109388" y="1562493"/>
                    <a:pt x="214815" y="1448715"/>
                  </a:cubicBezTo>
                  <a:cubicBezTo>
                    <a:pt x="320242" y="1334937"/>
                    <a:pt x="611473" y="1174186"/>
                    <a:pt x="634437" y="1016567"/>
                  </a:cubicBezTo>
                  <a:cubicBezTo>
                    <a:pt x="657401" y="858948"/>
                    <a:pt x="423582" y="617822"/>
                    <a:pt x="352601" y="503000"/>
                  </a:cubicBezTo>
                  <a:cubicBezTo>
                    <a:pt x="281620" y="388178"/>
                    <a:pt x="190807" y="302583"/>
                    <a:pt x="208552" y="327635"/>
                  </a:cubicBezTo>
                  <a:cubicBezTo>
                    <a:pt x="226297" y="352687"/>
                    <a:pt x="484124" y="707591"/>
                    <a:pt x="459072" y="653312"/>
                  </a:cubicBezTo>
                  <a:cubicBezTo>
                    <a:pt x="434020" y="599033"/>
                    <a:pt x="14398" y="-39794"/>
                    <a:pt x="33187" y="1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82758804-9FCE-1315-763D-041E8219D288}"/>
                </a:ext>
              </a:extLst>
            </p:cNvPr>
            <p:cNvSpPr/>
            <p:nvPr/>
          </p:nvSpPr>
          <p:spPr>
            <a:xfrm>
              <a:off x="3397392" y="2506621"/>
              <a:ext cx="961719" cy="1764784"/>
            </a:xfrm>
            <a:custGeom>
              <a:avLst/>
              <a:gdLst>
                <a:gd name="connsiteX0" fmla="*/ 961666 w 961719"/>
                <a:gd name="connsiteY0" fmla="*/ 4847 h 1764784"/>
                <a:gd name="connsiteX1" fmla="*/ 285260 w 961719"/>
                <a:gd name="connsiteY1" fmla="*/ 894195 h 1764784"/>
                <a:gd name="connsiteX2" fmla="*/ 122422 w 961719"/>
                <a:gd name="connsiteY2" fmla="*/ 1595653 h 1764784"/>
                <a:gd name="connsiteX3" fmla="*/ 216367 w 961719"/>
                <a:gd name="connsiteY3" fmla="*/ 1764754 h 1764784"/>
                <a:gd name="connsiteX4" fmla="*/ 141211 w 961719"/>
                <a:gd name="connsiteY4" fmla="*/ 1589390 h 1764784"/>
                <a:gd name="connsiteX5" fmla="*/ 9687 w 961719"/>
                <a:gd name="connsiteY5" fmla="*/ 1232398 h 1764784"/>
                <a:gd name="connsiteX6" fmla="*/ 66055 w 961719"/>
                <a:gd name="connsiteY6" fmla="*/ 1320080 h 1764784"/>
                <a:gd name="connsiteX7" fmla="*/ 510729 w 961719"/>
                <a:gd name="connsiteY7" fmla="*/ 418206 h 1764784"/>
                <a:gd name="connsiteX8" fmla="*/ 141211 w 961719"/>
                <a:gd name="connsiteY8" fmla="*/ 912984 h 1764784"/>
                <a:gd name="connsiteX9" fmla="*/ 579622 w 961719"/>
                <a:gd name="connsiteY9" fmla="*/ 255368 h 1764784"/>
                <a:gd name="connsiteX10" fmla="*/ 247682 w 961719"/>
                <a:gd name="connsiteY10" fmla="*/ 524678 h 1764784"/>
                <a:gd name="connsiteX11" fmla="*/ 961666 w 961719"/>
                <a:gd name="connsiteY11" fmla="*/ 4847 h 176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1719" h="1764784">
                  <a:moveTo>
                    <a:pt x="961666" y="4847"/>
                  </a:moveTo>
                  <a:cubicBezTo>
                    <a:pt x="967929" y="66433"/>
                    <a:pt x="425134" y="629061"/>
                    <a:pt x="285260" y="894195"/>
                  </a:cubicBezTo>
                  <a:cubicBezTo>
                    <a:pt x="145386" y="1159329"/>
                    <a:pt x="133904" y="1450560"/>
                    <a:pt x="122422" y="1595653"/>
                  </a:cubicBezTo>
                  <a:cubicBezTo>
                    <a:pt x="110940" y="1740746"/>
                    <a:pt x="213235" y="1765798"/>
                    <a:pt x="216367" y="1764754"/>
                  </a:cubicBezTo>
                  <a:cubicBezTo>
                    <a:pt x="219498" y="1763710"/>
                    <a:pt x="175658" y="1678116"/>
                    <a:pt x="141211" y="1589390"/>
                  </a:cubicBezTo>
                  <a:cubicBezTo>
                    <a:pt x="106764" y="1500664"/>
                    <a:pt x="22213" y="1277283"/>
                    <a:pt x="9687" y="1232398"/>
                  </a:cubicBezTo>
                  <a:cubicBezTo>
                    <a:pt x="-2839" y="1187513"/>
                    <a:pt x="-17452" y="1455779"/>
                    <a:pt x="66055" y="1320080"/>
                  </a:cubicBezTo>
                  <a:cubicBezTo>
                    <a:pt x="149562" y="1184381"/>
                    <a:pt x="498203" y="486055"/>
                    <a:pt x="510729" y="418206"/>
                  </a:cubicBezTo>
                  <a:cubicBezTo>
                    <a:pt x="523255" y="350357"/>
                    <a:pt x="129729" y="940124"/>
                    <a:pt x="141211" y="912984"/>
                  </a:cubicBezTo>
                  <a:cubicBezTo>
                    <a:pt x="152693" y="885844"/>
                    <a:pt x="561877" y="320086"/>
                    <a:pt x="579622" y="255368"/>
                  </a:cubicBezTo>
                  <a:cubicBezTo>
                    <a:pt x="597367" y="190650"/>
                    <a:pt x="189227" y="561212"/>
                    <a:pt x="247682" y="524678"/>
                  </a:cubicBezTo>
                  <a:cubicBezTo>
                    <a:pt x="306137" y="488144"/>
                    <a:pt x="955403" y="-56739"/>
                    <a:pt x="961666" y="4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3B0B8D0A-6499-AED5-D2D7-55908B765A48}"/>
                </a:ext>
              </a:extLst>
            </p:cNvPr>
            <p:cNvSpPr/>
            <p:nvPr/>
          </p:nvSpPr>
          <p:spPr>
            <a:xfrm>
              <a:off x="4371533" y="2435855"/>
              <a:ext cx="981755" cy="1893058"/>
            </a:xfrm>
            <a:custGeom>
              <a:avLst/>
              <a:gdLst>
                <a:gd name="connsiteX0" fmla="*/ 51 w 981755"/>
                <a:gd name="connsiteY0" fmla="*/ 457 h 1893058"/>
                <a:gd name="connsiteX1" fmla="*/ 757875 w 981755"/>
                <a:gd name="connsiteY1" fmla="*/ 927383 h 1893058"/>
                <a:gd name="connsiteX2" fmla="*/ 720297 w 981755"/>
                <a:gd name="connsiteY2" fmla="*/ 1547422 h 1893058"/>
                <a:gd name="connsiteX3" fmla="*/ 833031 w 981755"/>
                <a:gd name="connsiteY3" fmla="*/ 1365794 h 1893058"/>
                <a:gd name="connsiteX4" fmla="*/ 707771 w 981755"/>
                <a:gd name="connsiteY4" fmla="*/ 1891887 h 1893058"/>
                <a:gd name="connsiteX5" fmla="*/ 789190 w 981755"/>
                <a:gd name="connsiteY5" fmla="*/ 1491055 h 1893058"/>
                <a:gd name="connsiteX6" fmla="*/ 977081 w 981755"/>
                <a:gd name="connsiteY6" fmla="*/ 939909 h 1893058"/>
                <a:gd name="connsiteX7" fmla="*/ 926977 w 981755"/>
                <a:gd name="connsiteY7" fmla="*/ 1591263 h 1893058"/>
                <a:gd name="connsiteX8" fmla="*/ 952029 w 981755"/>
                <a:gd name="connsiteY8" fmla="*/ 1816731 h 1893058"/>
                <a:gd name="connsiteX9" fmla="*/ 933240 w 981755"/>
                <a:gd name="connsiteY9" fmla="*/ 1528633 h 1893058"/>
                <a:gd name="connsiteX10" fmla="*/ 952029 w 981755"/>
                <a:gd name="connsiteY10" fmla="*/ 902331 h 1893058"/>
                <a:gd name="connsiteX11" fmla="*/ 682719 w 981755"/>
                <a:gd name="connsiteY11" fmla="*/ 344923 h 1893058"/>
                <a:gd name="connsiteX12" fmla="*/ 977081 w 981755"/>
                <a:gd name="connsiteY12" fmla="*/ 1196693 h 1893058"/>
                <a:gd name="connsiteX13" fmla="*/ 720297 w 981755"/>
                <a:gd name="connsiteY13" fmla="*/ 808386 h 1893058"/>
                <a:gd name="connsiteX14" fmla="*/ 51 w 981755"/>
                <a:gd name="connsiteY14" fmla="*/ 457 h 189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1755" h="1893058">
                  <a:moveTo>
                    <a:pt x="51" y="457"/>
                  </a:moveTo>
                  <a:cubicBezTo>
                    <a:pt x="6314" y="20290"/>
                    <a:pt x="637834" y="669556"/>
                    <a:pt x="757875" y="927383"/>
                  </a:cubicBezTo>
                  <a:cubicBezTo>
                    <a:pt x="877916" y="1185211"/>
                    <a:pt x="707771" y="1474354"/>
                    <a:pt x="720297" y="1547422"/>
                  </a:cubicBezTo>
                  <a:cubicBezTo>
                    <a:pt x="732823" y="1620490"/>
                    <a:pt x="835119" y="1308383"/>
                    <a:pt x="833031" y="1365794"/>
                  </a:cubicBezTo>
                  <a:cubicBezTo>
                    <a:pt x="830943" y="1423205"/>
                    <a:pt x="715078" y="1871010"/>
                    <a:pt x="707771" y="1891887"/>
                  </a:cubicBezTo>
                  <a:cubicBezTo>
                    <a:pt x="700464" y="1912764"/>
                    <a:pt x="744305" y="1649718"/>
                    <a:pt x="789190" y="1491055"/>
                  </a:cubicBezTo>
                  <a:cubicBezTo>
                    <a:pt x="834075" y="1332392"/>
                    <a:pt x="954117" y="923208"/>
                    <a:pt x="977081" y="939909"/>
                  </a:cubicBezTo>
                  <a:cubicBezTo>
                    <a:pt x="1000046" y="956610"/>
                    <a:pt x="931152" y="1445126"/>
                    <a:pt x="926977" y="1591263"/>
                  </a:cubicBezTo>
                  <a:cubicBezTo>
                    <a:pt x="922802" y="1737400"/>
                    <a:pt x="950985" y="1827169"/>
                    <a:pt x="952029" y="1816731"/>
                  </a:cubicBezTo>
                  <a:cubicBezTo>
                    <a:pt x="953073" y="1806293"/>
                    <a:pt x="933240" y="1681033"/>
                    <a:pt x="933240" y="1528633"/>
                  </a:cubicBezTo>
                  <a:cubicBezTo>
                    <a:pt x="933240" y="1376233"/>
                    <a:pt x="993782" y="1099616"/>
                    <a:pt x="952029" y="902331"/>
                  </a:cubicBezTo>
                  <a:cubicBezTo>
                    <a:pt x="910276" y="705046"/>
                    <a:pt x="678544" y="295863"/>
                    <a:pt x="682719" y="344923"/>
                  </a:cubicBezTo>
                  <a:cubicBezTo>
                    <a:pt x="686894" y="393983"/>
                    <a:pt x="970818" y="1119449"/>
                    <a:pt x="977081" y="1196693"/>
                  </a:cubicBezTo>
                  <a:cubicBezTo>
                    <a:pt x="983344" y="1273937"/>
                    <a:pt x="876872" y="1005671"/>
                    <a:pt x="720297" y="808386"/>
                  </a:cubicBezTo>
                  <a:cubicBezTo>
                    <a:pt x="563722" y="611101"/>
                    <a:pt x="-6212" y="-19376"/>
                    <a:pt x="51" y="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663E92A7-F0D2-472F-6F23-63629398B474}"/>
                </a:ext>
              </a:extLst>
            </p:cNvPr>
            <p:cNvSpPr/>
            <p:nvPr/>
          </p:nvSpPr>
          <p:spPr>
            <a:xfrm>
              <a:off x="2892915" y="2548563"/>
              <a:ext cx="971529" cy="3495245"/>
            </a:xfrm>
            <a:custGeom>
              <a:avLst/>
              <a:gdLst>
                <a:gd name="connsiteX0" fmla="*/ 971364 w 971529"/>
                <a:gd name="connsiteY0" fmla="*/ 484 h 3495245"/>
                <a:gd name="connsiteX1" fmla="*/ 132121 w 971529"/>
                <a:gd name="connsiteY1" fmla="*/ 1228034 h 3495245"/>
                <a:gd name="connsiteX2" fmla="*/ 82017 w 971529"/>
                <a:gd name="connsiteY2" fmla="*/ 2079804 h 3495245"/>
                <a:gd name="connsiteX3" fmla="*/ 44438 w 971529"/>
                <a:gd name="connsiteY3" fmla="*/ 1929492 h 3495245"/>
                <a:gd name="connsiteX4" fmla="*/ 69490 w 971529"/>
                <a:gd name="connsiteY4" fmla="*/ 2681053 h 3495245"/>
                <a:gd name="connsiteX5" fmla="*/ 376378 w 971529"/>
                <a:gd name="connsiteY5" fmla="*/ 3332407 h 3495245"/>
                <a:gd name="connsiteX6" fmla="*/ 695792 w 971529"/>
                <a:gd name="connsiteY6" fmla="*/ 3495245 h 3495245"/>
                <a:gd name="connsiteX7" fmla="*/ 407693 w 971529"/>
                <a:gd name="connsiteY7" fmla="*/ 3332407 h 3495245"/>
                <a:gd name="connsiteX8" fmla="*/ 6860 w 971529"/>
                <a:gd name="connsiteY8" fmla="*/ 2900259 h 3495245"/>
                <a:gd name="connsiteX9" fmla="*/ 144647 w 971529"/>
                <a:gd name="connsiteY9" fmla="*/ 1296927 h 3495245"/>
                <a:gd name="connsiteX10" fmla="*/ 13123 w 971529"/>
                <a:gd name="connsiteY10" fmla="*/ 1710286 h 3495245"/>
                <a:gd name="connsiteX11" fmla="*/ 288696 w 971529"/>
                <a:gd name="connsiteY11" fmla="*/ 739519 h 3495245"/>
                <a:gd name="connsiteX12" fmla="*/ 69490 w 971529"/>
                <a:gd name="connsiteY12" fmla="*/ 1284401 h 3495245"/>
                <a:gd name="connsiteX13" fmla="*/ 520427 w 971529"/>
                <a:gd name="connsiteY13" fmla="*/ 370001 h 3495245"/>
                <a:gd name="connsiteX14" fmla="*/ 56964 w 971529"/>
                <a:gd name="connsiteY14" fmla="*/ 1071459 h 3495245"/>
                <a:gd name="connsiteX15" fmla="*/ 971364 w 971529"/>
                <a:gd name="connsiteY15" fmla="*/ 484 h 34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1529" h="3495245">
                  <a:moveTo>
                    <a:pt x="971364" y="484"/>
                  </a:moveTo>
                  <a:cubicBezTo>
                    <a:pt x="983890" y="26580"/>
                    <a:pt x="280345" y="881481"/>
                    <a:pt x="132121" y="1228034"/>
                  </a:cubicBezTo>
                  <a:cubicBezTo>
                    <a:pt x="-16104" y="1574587"/>
                    <a:pt x="96631" y="1962894"/>
                    <a:pt x="82017" y="2079804"/>
                  </a:cubicBezTo>
                  <a:cubicBezTo>
                    <a:pt x="67403" y="2196714"/>
                    <a:pt x="46526" y="1829284"/>
                    <a:pt x="44438" y="1929492"/>
                  </a:cubicBezTo>
                  <a:cubicBezTo>
                    <a:pt x="42350" y="2029700"/>
                    <a:pt x="14167" y="2447234"/>
                    <a:pt x="69490" y="2681053"/>
                  </a:cubicBezTo>
                  <a:cubicBezTo>
                    <a:pt x="124813" y="2914872"/>
                    <a:pt x="271994" y="3196708"/>
                    <a:pt x="376378" y="3332407"/>
                  </a:cubicBezTo>
                  <a:cubicBezTo>
                    <a:pt x="480762" y="3468106"/>
                    <a:pt x="690573" y="3495245"/>
                    <a:pt x="695792" y="3495245"/>
                  </a:cubicBezTo>
                  <a:cubicBezTo>
                    <a:pt x="701011" y="3495245"/>
                    <a:pt x="522515" y="3431571"/>
                    <a:pt x="407693" y="3332407"/>
                  </a:cubicBezTo>
                  <a:cubicBezTo>
                    <a:pt x="292871" y="3233243"/>
                    <a:pt x="50701" y="3239506"/>
                    <a:pt x="6860" y="2900259"/>
                  </a:cubicBezTo>
                  <a:cubicBezTo>
                    <a:pt x="-36981" y="2561012"/>
                    <a:pt x="143603" y="1495256"/>
                    <a:pt x="144647" y="1296927"/>
                  </a:cubicBezTo>
                  <a:cubicBezTo>
                    <a:pt x="145691" y="1098598"/>
                    <a:pt x="-10885" y="1803187"/>
                    <a:pt x="13123" y="1710286"/>
                  </a:cubicBezTo>
                  <a:cubicBezTo>
                    <a:pt x="37131" y="1617385"/>
                    <a:pt x="279301" y="810500"/>
                    <a:pt x="288696" y="739519"/>
                  </a:cubicBezTo>
                  <a:cubicBezTo>
                    <a:pt x="298091" y="668538"/>
                    <a:pt x="30868" y="1345987"/>
                    <a:pt x="69490" y="1284401"/>
                  </a:cubicBezTo>
                  <a:cubicBezTo>
                    <a:pt x="108112" y="1222815"/>
                    <a:pt x="522515" y="405491"/>
                    <a:pt x="520427" y="370001"/>
                  </a:cubicBezTo>
                  <a:cubicBezTo>
                    <a:pt x="518339" y="334511"/>
                    <a:pt x="-12973" y="1130957"/>
                    <a:pt x="56964" y="1071459"/>
                  </a:cubicBezTo>
                  <a:cubicBezTo>
                    <a:pt x="126901" y="1011961"/>
                    <a:pt x="958838" y="-25612"/>
                    <a:pt x="971364" y="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44C67411-B03F-72A9-EFDC-953D015C5C30}"/>
                </a:ext>
              </a:extLst>
            </p:cNvPr>
            <p:cNvSpPr/>
            <p:nvPr/>
          </p:nvSpPr>
          <p:spPr>
            <a:xfrm>
              <a:off x="2587686" y="2927933"/>
              <a:ext cx="976204" cy="3413687"/>
            </a:xfrm>
            <a:custGeom>
              <a:avLst/>
              <a:gdLst>
                <a:gd name="connsiteX0" fmla="*/ 687870 w 976204"/>
                <a:gd name="connsiteY0" fmla="*/ 3157 h 3413687"/>
                <a:gd name="connsiteX1" fmla="*/ 142988 w 976204"/>
                <a:gd name="connsiteY1" fmla="*/ 1393546 h 3413687"/>
                <a:gd name="connsiteX2" fmla="*/ 161777 w 976204"/>
                <a:gd name="connsiteY2" fmla="*/ 2176423 h 3413687"/>
                <a:gd name="connsiteX3" fmla="*/ 11465 w 976204"/>
                <a:gd name="connsiteY3" fmla="*/ 2201475 h 3413687"/>
                <a:gd name="connsiteX4" fmla="*/ 261985 w 976204"/>
                <a:gd name="connsiteY4" fmla="*/ 2758883 h 3413687"/>
                <a:gd name="connsiteX5" fmla="*/ 287037 w 976204"/>
                <a:gd name="connsiteY5" fmla="*/ 2896670 h 3413687"/>
                <a:gd name="connsiteX6" fmla="*/ 938391 w 976204"/>
                <a:gd name="connsiteY6" fmla="*/ 3397711 h 3413687"/>
                <a:gd name="connsiteX7" fmla="*/ 806867 w 976204"/>
                <a:gd name="connsiteY7" fmla="*/ 3247399 h 3413687"/>
                <a:gd name="connsiteX8" fmla="*/ 49043 w 976204"/>
                <a:gd name="connsiteY8" fmla="*/ 2827777 h 3413687"/>
                <a:gd name="connsiteX9" fmla="*/ 74095 w 976204"/>
                <a:gd name="connsiteY9" fmla="*/ 1806905 h 3413687"/>
                <a:gd name="connsiteX10" fmla="*/ 67832 w 976204"/>
                <a:gd name="connsiteY10" fmla="*/ 1957218 h 3413687"/>
                <a:gd name="connsiteX11" fmla="*/ 293300 w 976204"/>
                <a:gd name="connsiteY11" fmla="*/ 742193 h 3413687"/>
                <a:gd name="connsiteX12" fmla="*/ 42780 w 976204"/>
                <a:gd name="connsiteY12" fmla="*/ 1180604 h 3413687"/>
                <a:gd name="connsiteX13" fmla="*/ 324615 w 976204"/>
                <a:gd name="connsiteY13" fmla="*/ 510462 h 3413687"/>
                <a:gd name="connsiteX14" fmla="*/ 105410 w 976204"/>
                <a:gd name="connsiteY14" fmla="*/ 998977 h 3413687"/>
                <a:gd name="connsiteX15" fmla="*/ 687870 w 976204"/>
                <a:gd name="connsiteY15" fmla="*/ 3157 h 341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6204" h="3413687">
                  <a:moveTo>
                    <a:pt x="687870" y="3157"/>
                  </a:moveTo>
                  <a:cubicBezTo>
                    <a:pt x="694133" y="68918"/>
                    <a:pt x="230670" y="1031335"/>
                    <a:pt x="142988" y="1393546"/>
                  </a:cubicBezTo>
                  <a:cubicBezTo>
                    <a:pt x="55306" y="1755757"/>
                    <a:pt x="183697" y="2041768"/>
                    <a:pt x="161777" y="2176423"/>
                  </a:cubicBezTo>
                  <a:cubicBezTo>
                    <a:pt x="139857" y="2311078"/>
                    <a:pt x="-5236" y="2104398"/>
                    <a:pt x="11465" y="2201475"/>
                  </a:cubicBezTo>
                  <a:cubicBezTo>
                    <a:pt x="28166" y="2298552"/>
                    <a:pt x="216056" y="2643017"/>
                    <a:pt x="261985" y="2758883"/>
                  </a:cubicBezTo>
                  <a:cubicBezTo>
                    <a:pt x="307914" y="2874749"/>
                    <a:pt x="174303" y="2790199"/>
                    <a:pt x="287037" y="2896670"/>
                  </a:cubicBezTo>
                  <a:cubicBezTo>
                    <a:pt x="399771" y="3003141"/>
                    <a:pt x="851753" y="3339256"/>
                    <a:pt x="938391" y="3397711"/>
                  </a:cubicBezTo>
                  <a:cubicBezTo>
                    <a:pt x="1025029" y="3456166"/>
                    <a:pt x="955092" y="3342388"/>
                    <a:pt x="806867" y="3247399"/>
                  </a:cubicBezTo>
                  <a:cubicBezTo>
                    <a:pt x="658642" y="3152410"/>
                    <a:pt x="171172" y="3067859"/>
                    <a:pt x="49043" y="2827777"/>
                  </a:cubicBezTo>
                  <a:cubicBezTo>
                    <a:pt x="-73086" y="2587695"/>
                    <a:pt x="70964" y="1951998"/>
                    <a:pt x="74095" y="1806905"/>
                  </a:cubicBezTo>
                  <a:cubicBezTo>
                    <a:pt x="77226" y="1661812"/>
                    <a:pt x="31298" y="2134670"/>
                    <a:pt x="67832" y="1957218"/>
                  </a:cubicBezTo>
                  <a:cubicBezTo>
                    <a:pt x="104366" y="1779766"/>
                    <a:pt x="297475" y="871629"/>
                    <a:pt x="293300" y="742193"/>
                  </a:cubicBezTo>
                  <a:cubicBezTo>
                    <a:pt x="289125" y="612757"/>
                    <a:pt x="37561" y="1219226"/>
                    <a:pt x="42780" y="1180604"/>
                  </a:cubicBezTo>
                  <a:cubicBezTo>
                    <a:pt x="47999" y="1141982"/>
                    <a:pt x="314177" y="540733"/>
                    <a:pt x="324615" y="510462"/>
                  </a:cubicBezTo>
                  <a:cubicBezTo>
                    <a:pt x="335053" y="480191"/>
                    <a:pt x="42780" y="1078309"/>
                    <a:pt x="105410" y="998977"/>
                  </a:cubicBezTo>
                  <a:cubicBezTo>
                    <a:pt x="168040" y="919645"/>
                    <a:pt x="681607" y="-62604"/>
                    <a:pt x="687870" y="3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25A02756-5316-21EF-67E5-50EB8A3BD8DB}"/>
                </a:ext>
              </a:extLst>
            </p:cNvPr>
            <p:cNvSpPr/>
            <p:nvPr/>
          </p:nvSpPr>
          <p:spPr>
            <a:xfrm>
              <a:off x="4240056" y="2495832"/>
              <a:ext cx="489058" cy="1744241"/>
            </a:xfrm>
            <a:custGeom>
              <a:avLst/>
              <a:gdLst>
                <a:gd name="connsiteX0" fmla="*/ 50108 w 489058"/>
                <a:gd name="connsiteY0" fmla="*/ 78267 h 1744241"/>
                <a:gd name="connsiteX1" fmla="*/ 100212 w 489058"/>
                <a:gd name="connsiteY1" fmla="*/ 165949 h 1744241"/>
                <a:gd name="connsiteX2" fmla="*/ 237999 w 489058"/>
                <a:gd name="connsiteY2" fmla="*/ 1149242 h 1744241"/>
                <a:gd name="connsiteX3" fmla="*/ 43845 w 489058"/>
                <a:gd name="connsiteY3" fmla="*/ 1543812 h 1744241"/>
                <a:gd name="connsiteX4" fmla="*/ 263051 w 489058"/>
                <a:gd name="connsiteY4" fmla="*/ 1312080 h 1744241"/>
                <a:gd name="connsiteX5" fmla="*/ 4 w 489058"/>
                <a:gd name="connsiteY5" fmla="*/ 1744228 h 1744241"/>
                <a:gd name="connsiteX6" fmla="*/ 256788 w 489058"/>
                <a:gd name="connsiteY6" fmla="*/ 1324606 h 1744241"/>
                <a:gd name="connsiteX7" fmla="*/ 488519 w 489058"/>
                <a:gd name="connsiteY7" fmla="*/ 641938 h 1744241"/>
                <a:gd name="connsiteX8" fmla="*/ 319418 w 489058"/>
                <a:gd name="connsiteY8" fmla="*/ 1174294 h 1744241"/>
                <a:gd name="connsiteX9" fmla="*/ 275577 w 489058"/>
                <a:gd name="connsiteY9" fmla="*/ 767198 h 1744241"/>
                <a:gd name="connsiteX10" fmla="*/ 313155 w 489058"/>
                <a:gd name="connsiteY10" fmla="*/ 967615 h 1744241"/>
                <a:gd name="connsiteX11" fmla="*/ 50108 w 489058"/>
                <a:gd name="connsiteY11" fmla="*/ 78267 h 17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058" h="1744241">
                  <a:moveTo>
                    <a:pt x="50108" y="78267"/>
                  </a:moveTo>
                  <a:cubicBezTo>
                    <a:pt x="14617" y="-55344"/>
                    <a:pt x="68897" y="-12547"/>
                    <a:pt x="100212" y="165949"/>
                  </a:cubicBezTo>
                  <a:cubicBezTo>
                    <a:pt x="131527" y="344445"/>
                    <a:pt x="247393" y="919598"/>
                    <a:pt x="237999" y="1149242"/>
                  </a:cubicBezTo>
                  <a:cubicBezTo>
                    <a:pt x="228605" y="1378886"/>
                    <a:pt x="39670" y="1516672"/>
                    <a:pt x="43845" y="1543812"/>
                  </a:cubicBezTo>
                  <a:cubicBezTo>
                    <a:pt x="48020" y="1570952"/>
                    <a:pt x="270358" y="1278677"/>
                    <a:pt x="263051" y="1312080"/>
                  </a:cubicBezTo>
                  <a:cubicBezTo>
                    <a:pt x="255744" y="1345483"/>
                    <a:pt x="1048" y="1742140"/>
                    <a:pt x="4" y="1744228"/>
                  </a:cubicBezTo>
                  <a:cubicBezTo>
                    <a:pt x="-1040" y="1746316"/>
                    <a:pt x="175369" y="1508321"/>
                    <a:pt x="256788" y="1324606"/>
                  </a:cubicBezTo>
                  <a:cubicBezTo>
                    <a:pt x="338207" y="1140891"/>
                    <a:pt x="478081" y="666990"/>
                    <a:pt x="488519" y="641938"/>
                  </a:cubicBezTo>
                  <a:cubicBezTo>
                    <a:pt x="498957" y="616886"/>
                    <a:pt x="354908" y="1153417"/>
                    <a:pt x="319418" y="1174294"/>
                  </a:cubicBezTo>
                  <a:cubicBezTo>
                    <a:pt x="283928" y="1195171"/>
                    <a:pt x="276621" y="801644"/>
                    <a:pt x="275577" y="767198"/>
                  </a:cubicBezTo>
                  <a:cubicBezTo>
                    <a:pt x="274533" y="732752"/>
                    <a:pt x="343426" y="1084525"/>
                    <a:pt x="313155" y="967615"/>
                  </a:cubicBezTo>
                  <a:cubicBezTo>
                    <a:pt x="282884" y="850705"/>
                    <a:pt x="85599" y="211878"/>
                    <a:pt x="50108" y="78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170199C2-E11B-4D03-1871-0EF0F951ABB0}"/>
                </a:ext>
              </a:extLst>
            </p:cNvPr>
            <p:cNvSpPr/>
            <p:nvPr/>
          </p:nvSpPr>
          <p:spPr>
            <a:xfrm>
              <a:off x="3596756" y="3237167"/>
              <a:ext cx="518168" cy="1066746"/>
            </a:xfrm>
            <a:custGeom>
              <a:avLst/>
              <a:gdLst>
                <a:gd name="connsiteX0" fmla="*/ 518044 w 518168"/>
                <a:gd name="connsiteY0" fmla="*/ 811 h 1066746"/>
                <a:gd name="connsiteX1" fmla="*/ 117211 w 518168"/>
                <a:gd name="connsiteY1" fmla="*/ 570745 h 1066746"/>
                <a:gd name="connsiteX2" fmla="*/ 10740 w 518168"/>
                <a:gd name="connsiteY2" fmla="*/ 1046734 h 1066746"/>
                <a:gd name="connsiteX3" fmla="*/ 10740 w 518168"/>
                <a:gd name="connsiteY3" fmla="*/ 890159 h 1066746"/>
                <a:gd name="connsiteX4" fmla="*/ 73370 w 518168"/>
                <a:gd name="connsiteY4" fmla="*/ 107282 h 1066746"/>
                <a:gd name="connsiteX5" fmla="*/ 85896 w 518168"/>
                <a:gd name="connsiteY5" fmla="*/ 526904 h 1066746"/>
                <a:gd name="connsiteX6" fmla="*/ 229945 w 518168"/>
                <a:gd name="connsiteY6" fmla="*/ 213754 h 1066746"/>
                <a:gd name="connsiteX7" fmla="*/ 161052 w 518168"/>
                <a:gd name="connsiteY7" fmla="*/ 439222 h 1066746"/>
                <a:gd name="connsiteX8" fmla="*/ 518044 w 518168"/>
                <a:gd name="connsiteY8" fmla="*/ 811 h 106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8" h="1066746">
                  <a:moveTo>
                    <a:pt x="518044" y="811"/>
                  </a:moveTo>
                  <a:cubicBezTo>
                    <a:pt x="510737" y="22731"/>
                    <a:pt x="201762" y="396425"/>
                    <a:pt x="117211" y="570745"/>
                  </a:cubicBezTo>
                  <a:cubicBezTo>
                    <a:pt x="32660" y="745065"/>
                    <a:pt x="28485" y="993498"/>
                    <a:pt x="10740" y="1046734"/>
                  </a:cubicBezTo>
                  <a:cubicBezTo>
                    <a:pt x="-7005" y="1099970"/>
                    <a:pt x="302" y="1046734"/>
                    <a:pt x="10740" y="890159"/>
                  </a:cubicBezTo>
                  <a:cubicBezTo>
                    <a:pt x="21178" y="733584"/>
                    <a:pt x="60844" y="167825"/>
                    <a:pt x="73370" y="107282"/>
                  </a:cubicBezTo>
                  <a:cubicBezTo>
                    <a:pt x="85896" y="46739"/>
                    <a:pt x="59800" y="509159"/>
                    <a:pt x="85896" y="526904"/>
                  </a:cubicBezTo>
                  <a:cubicBezTo>
                    <a:pt x="111992" y="544649"/>
                    <a:pt x="217419" y="228368"/>
                    <a:pt x="229945" y="213754"/>
                  </a:cubicBezTo>
                  <a:cubicBezTo>
                    <a:pt x="242471" y="199140"/>
                    <a:pt x="113036" y="470537"/>
                    <a:pt x="161052" y="439222"/>
                  </a:cubicBezTo>
                  <a:cubicBezTo>
                    <a:pt x="209068" y="407907"/>
                    <a:pt x="525351" y="-21109"/>
                    <a:pt x="518044" y="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98CF4012-5A97-0D82-FE1C-C0AEC7B84CE3}"/>
                </a:ext>
              </a:extLst>
            </p:cNvPr>
            <p:cNvSpPr/>
            <p:nvPr/>
          </p:nvSpPr>
          <p:spPr>
            <a:xfrm>
              <a:off x="4530319" y="2778154"/>
              <a:ext cx="442057" cy="1447379"/>
            </a:xfrm>
            <a:custGeom>
              <a:avLst/>
              <a:gdLst>
                <a:gd name="connsiteX0" fmla="*/ 260886 w 442057"/>
                <a:gd name="connsiteY0" fmla="*/ 40202 h 1447379"/>
                <a:gd name="connsiteX1" fmla="*/ 273413 w 442057"/>
                <a:gd name="connsiteY1" fmla="*/ 102832 h 1447379"/>
                <a:gd name="connsiteX2" fmla="*/ 386147 w 442057"/>
                <a:gd name="connsiteY2" fmla="*/ 772975 h 1447379"/>
                <a:gd name="connsiteX3" fmla="*/ 166941 w 442057"/>
                <a:gd name="connsiteY3" fmla="*/ 1129967 h 1447379"/>
                <a:gd name="connsiteX4" fmla="*/ 323517 w 442057"/>
                <a:gd name="connsiteY4" fmla="*/ 1017232 h 1447379"/>
                <a:gd name="connsiteX5" fmla="*/ 4103 w 442057"/>
                <a:gd name="connsiteY5" fmla="*/ 1443117 h 1447379"/>
                <a:gd name="connsiteX6" fmla="*/ 160678 w 442057"/>
                <a:gd name="connsiteY6" fmla="*/ 1217649 h 1447379"/>
                <a:gd name="connsiteX7" fmla="*/ 423725 w 442057"/>
                <a:gd name="connsiteY7" fmla="*/ 917024 h 1447379"/>
                <a:gd name="connsiteX8" fmla="*/ 404936 w 442057"/>
                <a:gd name="connsiteY8" fmla="*/ 478613 h 1447379"/>
                <a:gd name="connsiteX9" fmla="*/ 260886 w 442057"/>
                <a:gd name="connsiteY9" fmla="*/ 40202 h 144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057" h="1447379">
                  <a:moveTo>
                    <a:pt x="260886" y="40202"/>
                  </a:moveTo>
                  <a:cubicBezTo>
                    <a:pt x="238965" y="-22428"/>
                    <a:pt x="252536" y="-19297"/>
                    <a:pt x="273413" y="102832"/>
                  </a:cubicBezTo>
                  <a:cubicBezTo>
                    <a:pt x="294290" y="224961"/>
                    <a:pt x="403892" y="601786"/>
                    <a:pt x="386147" y="772975"/>
                  </a:cubicBezTo>
                  <a:cubicBezTo>
                    <a:pt x="368402" y="944164"/>
                    <a:pt x="177379" y="1089258"/>
                    <a:pt x="166941" y="1129967"/>
                  </a:cubicBezTo>
                  <a:cubicBezTo>
                    <a:pt x="156503" y="1170676"/>
                    <a:pt x="350657" y="965040"/>
                    <a:pt x="323517" y="1017232"/>
                  </a:cubicBezTo>
                  <a:cubicBezTo>
                    <a:pt x="296377" y="1069424"/>
                    <a:pt x="31243" y="1409714"/>
                    <a:pt x="4103" y="1443117"/>
                  </a:cubicBezTo>
                  <a:cubicBezTo>
                    <a:pt x="-23037" y="1476520"/>
                    <a:pt x="90741" y="1305331"/>
                    <a:pt x="160678" y="1217649"/>
                  </a:cubicBezTo>
                  <a:cubicBezTo>
                    <a:pt x="230615" y="1129967"/>
                    <a:pt x="383015" y="1040197"/>
                    <a:pt x="423725" y="917024"/>
                  </a:cubicBezTo>
                  <a:cubicBezTo>
                    <a:pt x="464435" y="793851"/>
                    <a:pt x="427900" y="619531"/>
                    <a:pt x="404936" y="478613"/>
                  </a:cubicBezTo>
                  <a:cubicBezTo>
                    <a:pt x="381972" y="337695"/>
                    <a:pt x="282807" y="102832"/>
                    <a:pt x="260886" y="40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1E28D35B-A976-BC13-EE8B-DC4AE7F75729}"/>
                </a:ext>
              </a:extLst>
            </p:cNvPr>
            <p:cNvSpPr/>
            <p:nvPr/>
          </p:nvSpPr>
          <p:spPr>
            <a:xfrm>
              <a:off x="5066771" y="2875116"/>
              <a:ext cx="333711" cy="1447023"/>
            </a:xfrm>
            <a:custGeom>
              <a:avLst/>
              <a:gdLst>
                <a:gd name="connsiteX0" fmla="*/ 144056 w 333711"/>
                <a:gd name="connsiteY0" fmla="*/ 12133 h 1447023"/>
                <a:gd name="connsiteX1" fmla="*/ 331947 w 333711"/>
                <a:gd name="connsiteY1" fmla="*/ 1001689 h 1447023"/>
                <a:gd name="connsiteX2" fmla="*/ 6270 w 333711"/>
                <a:gd name="connsiteY2" fmla="*/ 1433837 h 1447023"/>
                <a:gd name="connsiteX3" fmla="*/ 131530 w 333711"/>
                <a:gd name="connsiteY3" fmla="*/ 1314840 h 1447023"/>
                <a:gd name="connsiteX4" fmla="*/ 306895 w 333711"/>
                <a:gd name="connsiteY4" fmla="*/ 1101898 h 1447023"/>
                <a:gd name="connsiteX5" fmla="*/ 256791 w 333711"/>
                <a:gd name="connsiteY5" fmla="*/ 444281 h 1447023"/>
                <a:gd name="connsiteX6" fmla="*/ 269317 w 333711"/>
                <a:gd name="connsiteY6" fmla="*/ 682276 h 1447023"/>
                <a:gd name="connsiteX7" fmla="*/ 219213 w 333711"/>
                <a:gd name="connsiteY7" fmla="*/ 275180 h 1447023"/>
                <a:gd name="connsiteX8" fmla="*/ 319421 w 333711"/>
                <a:gd name="connsiteY8" fmla="*/ 438018 h 1447023"/>
                <a:gd name="connsiteX9" fmla="*/ 144056 w 333711"/>
                <a:gd name="connsiteY9" fmla="*/ 12133 h 144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711" h="1447023">
                  <a:moveTo>
                    <a:pt x="144056" y="12133"/>
                  </a:moveTo>
                  <a:cubicBezTo>
                    <a:pt x="146144" y="106078"/>
                    <a:pt x="354911" y="764738"/>
                    <a:pt x="331947" y="1001689"/>
                  </a:cubicBezTo>
                  <a:cubicBezTo>
                    <a:pt x="308983" y="1238640"/>
                    <a:pt x="39673" y="1381645"/>
                    <a:pt x="6270" y="1433837"/>
                  </a:cubicBezTo>
                  <a:cubicBezTo>
                    <a:pt x="-27133" y="1486029"/>
                    <a:pt x="81426" y="1370163"/>
                    <a:pt x="131530" y="1314840"/>
                  </a:cubicBezTo>
                  <a:cubicBezTo>
                    <a:pt x="181634" y="1259517"/>
                    <a:pt x="286018" y="1246991"/>
                    <a:pt x="306895" y="1101898"/>
                  </a:cubicBezTo>
                  <a:cubicBezTo>
                    <a:pt x="327772" y="956805"/>
                    <a:pt x="263054" y="514218"/>
                    <a:pt x="256791" y="444281"/>
                  </a:cubicBezTo>
                  <a:cubicBezTo>
                    <a:pt x="250528" y="374344"/>
                    <a:pt x="275580" y="710460"/>
                    <a:pt x="269317" y="682276"/>
                  </a:cubicBezTo>
                  <a:cubicBezTo>
                    <a:pt x="263054" y="654092"/>
                    <a:pt x="210862" y="315890"/>
                    <a:pt x="219213" y="275180"/>
                  </a:cubicBezTo>
                  <a:cubicBezTo>
                    <a:pt x="227564" y="234470"/>
                    <a:pt x="330903" y="476640"/>
                    <a:pt x="319421" y="438018"/>
                  </a:cubicBezTo>
                  <a:cubicBezTo>
                    <a:pt x="307939" y="399396"/>
                    <a:pt x="141968" y="-81812"/>
                    <a:pt x="144056" y="12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D7419C38-29D5-AA3D-5BC0-5662EB374A15}"/>
                </a:ext>
              </a:extLst>
            </p:cNvPr>
            <p:cNvSpPr/>
            <p:nvPr/>
          </p:nvSpPr>
          <p:spPr>
            <a:xfrm>
              <a:off x="5627318" y="3108258"/>
              <a:ext cx="219056" cy="2253833"/>
            </a:xfrm>
            <a:custGeom>
              <a:avLst/>
              <a:gdLst>
                <a:gd name="connsiteX0" fmla="*/ 15657 w 219056"/>
                <a:gd name="connsiteY0" fmla="*/ 67090 h 2253833"/>
                <a:gd name="connsiteX1" fmla="*/ 21920 w 219056"/>
                <a:gd name="connsiteY1" fmla="*/ 211139 h 2253833"/>
                <a:gd name="connsiteX2" fmla="*/ 203548 w 219056"/>
                <a:gd name="connsiteY2" fmla="*/ 1664158 h 2253833"/>
                <a:gd name="connsiteX3" fmla="*/ 203548 w 219056"/>
                <a:gd name="connsiteY3" fmla="*/ 1438690 h 2253833"/>
                <a:gd name="connsiteX4" fmla="*/ 153444 w 219056"/>
                <a:gd name="connsiteY4" fmla="*/ 2246619 h 2253833"/>
                <a:gd name="connsiteX5" fmla="*/ 172233 w 219056"/>
                <a:gd name="connsiteY5" fmla="*/ 1764367 h 2253833"/>
                <a:gd name="connsiteX6" fmla="*/ 178496 w 219056"/>
                <a:gd name="connsiteY6" fmla="*/ 593183 h 2253833"/>
                <a:gd name="connsiteX7" fmla="*/ 209811 w 219056"/>
                <a:gd name="connsiteY7" fmla="*/ 1163117 h 2253833"/>
                <a:gd name="connsiteX8" fmla="*/ 134655 w 219056"/>
                <a:gd name="connsiteY8" fmla="*/ 781074 h 2253833"/>
                <a:gd name="connsiteX9" fmla="*/ 15657 w 219056"/>
                <a:gd name="connsiteY9" fmla="*/ 67090 h 225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056" h="2253833">
                  <a:moveTo>
                    <a:pt x="15657" y="67090"/>
                  </a:moveTo>
                  <a:cubicBezTo>
                    <a:pt x="-3132" y="-27899"/>
                    <a:pt x="-9395" y="-55039"/>
                    <a:pt x="21920" y="211139"/>
                  </a:cubicBezTo>
                  <a:cubicBezTo>
                    <a:pt x="53235" y="477317"/>
                    <a:pt x="173277" y="1459566"/>
                    <a:pt x="203548" y="1664158"/>
                  </a:cubicBezTo>
                  <a:cubicBezTo>
                    <a:pt x="233819" y="1868750"/>
                    <a:pt x="211899" y="1341613"/>
                    <a:pt x="203548" y="1438690"/>
                  </a:cubicBezTo>
                  <a:cubicBezTo>
                    <a:pt x="195197" y="1535767"/>
                    <a:pt x="158663" y="2192340"/>
                    <a:pt x="153444" y="2246619"/>
                  </a:cubicBezTo>
                  <a:cubicBezTo>
                    <a:pt x="148225" y="2300898"/>
                    <a:pt x="168058" y="2039940"/>
                    <a:pt x="172233" y="1764367"/>
                  </a:cubicBezTo>
                  <a:cubicBezTo>
                    <a:pt x="176408" y="1488794"/>
                    <a:pt x="172233" y="693391"/>
                    <a:pt x="178496" y="593183"/>
                  </a:cubicBezTo>
                  <a:cubicBezTo>
                    <a:pt x="184759" y="492975"/>
                    <a:pt x="217118" y="1131802"/>
                    <a:pt x="209811" y="1163117"/>
                  </a:cubicBezTo>
                  <a:cubicBezTo>
                    <a:pt x="202504" y="1194432"/>
                    <a:pt x="167014" y="960614"/>
                    <a:pt x="134655" y="781074"/>
                  </a:cubicBezTo>
                  <a:cubicBezTo>
                    <a:pt x="102296" y="601534"/>
                    <a:pt x="34446" y="162079"/>
                    <a:pt x="15657" y="67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07F2A94C-B283-0701-384A-811BAB9EF76D}"/>
                </a:ext>
              </a:extLst>
            </p:cNvPr>
            <p:cNvSpPr/>
            <p:nvPr/>
          </p:nvSpPr>
          <p:spPr>
            <a:xfrm>
              <a:off x="2377226" y="2883838"/>
              <a:ext cx="848957" cy="2719445"/>
            </a:xfrm>
            <a:custGeom>
              <a:avLst/>
              <a:gdLst>
                <a:gd name="connsiteX0" fmla="*/ 848226 w 848957"/>
                <a:gd name="connsiteY0" fmla="*/ 3411 h 2719445"/>
                <a:gd name="connsiteX1" fmla="*/ 309607 w 848957"/>
                <a:gd name="connsiteY1" fmla="*/ 1162069 h 2719445"/>
                <a:gd name="connsiteX2" fmla="*/ 102927 w 848957"/>
                <a:gd name="connsiteY2" fmla="*/ 2007576 h 2719445"/>
                <a:gd name="connsiteX3" fmla="*/ 121716 w 848957"/>
                <a:gd name="connsiteY3" fmla="*/ 1738266 h 2719445"/>
                <a:gd name="connsiteX4" fmla="*/ 2719 w 848957"/>
                <a:gd name="connsiteY4" fmla="*/ 2709033 h 2719445"/>
                <a:gd name="connsiteX5" fmla="*/ 84138 w 848957"/>
                <a:gd name="connsiteY5" fmla="*/ 2145362 h 2719445"/>
                <a:gd name="connsiteX6" fmla="*/ 547601 w 848957"/>
                <a:gd name="connsiteY6" fmla="*/ 554557 h 2719445"/>
                <a:gd name="connsiteX7" fmla="*/ 428604 w 848957"/>
                <a:gd name="connsiteY7" fmla="*/ 798814 h 2719445"/>
                <a:gd name="connsiteX8" fmla="*/ 848226 w 848957"/>
                <a:gd name="connsiteY8" fmla="*/ 3411 h 271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957" h="2719445">
                  <a:moveTo>
                    <a:pt x="848226" y="3411"/>
                  </a:moveTo>
                  <a:cubicBezTo>
                    <a:pt x="828393" y="63953"/>
                    <a:pt x="433823" y="828042"/>
                    <a:pt x="309607" y="1162069"/>
                  </a:cubicBezTo>
                  <a:cubicBezTo>
                    <a:pt x="185391" y="1496096"/>
                    <a:pt x="134242" y="1911543"/>
                    <a:pt x="102927" y="2007576"/>
                  </a:cubicBezTo>
                  <a:cubicBezTo>
                    <a:pt x="71612" y="2103609"/>
                    <a:pt x="138417" y="1621357"/>
                    <a:pt x="121716" y="1738266"/>
                  </a:cubicBezTo>
                  <a:cubicBezTo>
                    <a:pt x="105015" y="1855175"/>
                    <a:pt x="8982" y="2641184"/>
                    <a:pt x="2719" y="2709033"/>
                  </a:cubicBezTo>
                  <a:cubicBezTo>
                    <a:pt x="-3544" y="2776882"/>
                    <a:pt x="-6676" y="2504441"/>
                    <a:pt x="84138" y="2145362"/>
                  </a:cubicBezTo>
                  <a:cubicBezTo>
                    <a:pt x="174952" y="1786283"/>
                    <a:pt x="490190" y="778982"/>
                    <a:pt x="547601" y="554557"/>
                  </a:cubicBezTo>
                  <a:cubicBezTo>
                    <a:pt x="605012" y="330132"/>
                    <a:pt x="378500" y="890672"/>
                    <a:pt x="428604" y="798814"/>
                  </a:cubicBezTo>
                  <a:cubicBezTo>
                    <a:pt x="478708" y="706956"/>
                    <a:pt x="868059" y="-57131"/>
                    <a:pt x="848226" y="3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DE219F61-B632-5A71-F0DE-F342D5C403B4}"/>
                </a:ext>
              </a:extLst>
            </p:cNvPr>
            <p:cNvSpPr/>
            <p:nvPr/>
          </p:nvSpPr>
          <p:spPr>
            <a:xfrm>
              <a:off x="3686301" y="3093871"/>
              <a:ext cx="979867" cy="1156211"/>
            </a:xfrm>
            <a:custGeom>
              <a:avLst/>
              <a:gdLst>
                <a:gd name="connsiteX0" fmla="*/ 979644 w 979867"/>
                <a:gd name="connsiteY0" fmla="*/ 58 h 1156211"/>
                <a:gd name="connsiteX1" fmla="*/ 459814 w 979867"/>
                <a:gd name="connsiteY1" fmla="*/ 569992 h 1156211"/>
                <a:gd name="connsiteX2" fmla="*/ 397184 w 979867"/>
                <a:gd name="connsiteY2" fmla="*/ 839302 h 1156211"/>
                <a:gd name="connsiteX3" fmla="*/ 109085 w 979867"/>
                <a:gd name="connsiteY3" fmla="*/ 1027192 h 1156211"/>
                <a:gd name="connsiteX4" fmla="*/ 171715 w 979867"/>
                <a:gd name="connsiteY4" fmla="*/ 1020929 h 1156211"/>
                <a:gd name="connsiteX5" fmla="*/ 2614 w 979867"/>
                <a:gd name="connsiteY5" fmla="*/ 1152452 h 1156211"/>
                <a:gd name="connsiteX6" fmla="*/ 328291 w 979867"/>
                <a:gd name="connsiteY6" fmla="*/ 851828 h 1156211"/>
                <a:gd name="connsiteX7" fmla="*/ 409710 w 979867"/>
                <a:gd name="connsiteY7" fmla="*/ 494836 h 1156211"/>
                <a:gd name="connsiteX8" fmla="*/ 691546 w 979867"/>
                <a:gd name="connsiteY8" fmla="*/ 250578 h 1156211"/>
                <a:gd name="connsiteX9" fmla="*/ 390921 w 979867"/>
                <a:gd name="connsiteY9" fmla="*/ 532414 h 1156211"/>
                <a:gd name="connsiteX10" fmla="*/ 979644 w 979867"/>
                <a:gd name="connsiteY10" fmla="*/ 58 h 11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867" h="1156211">
                  <a:moveTo>
                    <a:pt x="979644" y="58"/>
                  </a:moveTo>
                  <a:cubicBezTo>
                    <a:pt x="991126" y="6321"/>
                    <a:pt x="556891" y="430118"/>
                    <a:pt x="459814" y="569992"/>
                  </a:cubicBezTo>
                  <a:cubicBezTo>
                    <a:pt x="362737" y="709866"/>
                    <a:pt x="455639" y="763102"/>
                    <a:pt x="397184" y="839302"/>
                  </a:cubicBezTo>
                  <a:cubicBezTo>
                    <a:pt x="338729" y="915502"/>
                    <a:pt x="146663" y="996921"/>
                    <a:pt x="109085" y="1027192"/>
                  </a:cubicBezTo>
                  <a:cubicBezTo>
                    <a:pt x="71507" y="1057463"/>
                    <a:pt x="189460" y="1000052"/>
                    <a:pt x="171715" y="1020929"/>
                  </a:cubicBezTo>
                  <a:cubicBezTo>
                    <a:pt x="153970" y="1041806"/>
                    <a:pt x="-23482" y="1180635"/>
                    <a:pt x="2614" y="1152452"/>
                  </a:cubicBezTo>
                  <a:cubicBezTo>
                    <a:pt x="28710" y="1124269"/>
                    <a:pt x="260442" y="961431"/>
                    <a:pt x="328291" y="851828"/>
                  </a:cubicBezTo>
                  <a:cubicBezTo>
                    <a:pt x="396140" y="742225"/>
                    <a:pt x="349168" y="595044"/>
                    <a:pt x="409710" y="494836"/>
                  </a:cubicBezTo>
                  <a:cubicBezTo>
                    <a:pt x="470252" y="394628"/>
                    <a:pt x="694677" y="244315"/>
                    <a:pt x="691546" y="250578"/>
                  </a:cubicBezTo>
                  <a:cubicBezTo>
                    <a:pt x="688415" y="256841"/>
                    <a:pt x="341861" y="574167"/>
                    <a:pt x="390921" y="532414"/>
                  </a:cubicBezTo>
                  <a:cubicBezTo>
                    <a:pt x="439981" y="490661"/>
                    <a:pt x="968162" y="-6205"/>
                    <a:pt x="979644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FE28A12A-7B86-F1E2-76E3-B0A458369E83}"/>
                </a:ext>
              </a:extLst>
            </p:cNvPr>
            <p:cNvSpPr/>
            <p:nvPr/>
          </p:nvSpPr>
          <p:spPr>
            <a:xfrm>
              <a:off x="3693364" y="3757788"/>
              <a:ext cx="1119656" cy="513499"/>
            </a:xfrm>
            <a:custGeom>
              <a:avLst/>
              <a:gdLst>
                <a:gd name="connsiteX0" fmla="*/ 20603 w 1119656"/>
                <a:gd name="connsiteY0" fmla="*/ 501061 h 513499"/>
                <a:gd name="connsiteX1" fmla="*/ 484066 w 1119656"/>
                <a:gd name="connsiteY1" fmla="*/ 294382 h 513499"/>
                <a:gd name="connsiteX2" fmla="*/ 521644 w 1119656"/>
                <a:gd name="connsiteY2" fmla="*/ 400853 h 513499"/>
                <a:gd name="connsiteX3" fmla="*/ 640641 w 1119656"/>
                <a:gd name="connsiteY3" fmla="*/ 294382 h 513499"/>
                <a:gd name="connsiteX4" fmla="*/ 615589 w 1119656"/>
                <a:gd name="connsiteY4" fmla="*/ 400853 h 513499"/>
                <a:gd name="connsiteX5" fmla="*/ 847321 w 1119656"/>
                <a:gd name="connsiteY5" fmla="*/ 306908 h 513499"/>
                <a:gd name="connsiteX6" fmla="*/ 790954 w 1119656"/>
                <a:gd name="connsiteY6" fmla="*/ 476009 h 513499"/>
                <a:gd name="connsiteX7" fmla="*/ 997633 w 1119656"/>
                <a:gd name="connsiteY7" fmla="*/ 363275 h 513499"/>
                <a:gd name="connsiteX8" fmla="*/ 947529 w 1119656"/>
                <a:gd name="connsiteY8" fmla="*/ 407116 h 513499"/>
                <a:gd name="connsiteX9" fmla="*/ 1116631 w 1119656"/>
                <a:gd name="connsiteY9" fmla="*/ 20 h 513499"/>
                <a:gd name="connsiteX10" fmla="*/ 778428 w 1119656"/>
                <a:gd name="connsiteY10" fmla="*/ 425905 h 513499"/>
                <a:gd name="connsiteX11" fmla="*/ 753376 w 1119656"/>
                <a:gd name="connsiteY11" fmla="*/ 269330 h 513499"/>
                <a:gd name="connsiteX12" fmla="*/ 358806 w 1119656"/>
                <a:gd name="connsiteY12" fmla="*/ 313171 h 513499"/>
                <a:gd name="connsiteX13" fmla="*/ 108285 w 1119656"/>
                <a:gd name="connsiteY13" fmla="*/ 469746 h 513499"/>
                <a:gd name="connsiteX14" fmla="*/ 20603 w 1119656"/>
                <a:gd name="connsiteY14" fmla="*/ 501061 h 51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9656" h="513499">
                  <a:moveTo>
                    <a:pt x="20603" y="501061"/>
                  </a:moveTo>
                  <a:cubicBezTo>
                    <a:pt x="83233" y="471834"/>
                    <a:pt x="400559" y="311083"/>
                    <a:pt x="484066" y="294382"/>
                  </a:cubicBezTo>
                  <a:cubicBezTo>
                    <a:pt x="567573" y="277681"/>
                    <a:pt x="495548" y="400853"/>
                    <a:pt x="521644" y="400853"/>
                  </a:cubicBezTo>
                  <a:cubicBezTo>
                    <a:pt x="547740" y="400853"/>
                    <a:pt x="624984" y="294382"/>
                    <a:pt x="640641" y="294382"/>
                  </a:cubicBezTo>
                  <a:cubicBezTo>
                    <a:pt x="656298" y="294382"/>
                    <a:pt x="581142" y="398765"/>
                    <a:pt x="615589" y="400853"/>
                  </a:cubicBezTo>
                  <a:cubicBezTo>
                    <a:pt x="650036" y="402941"/>
                    <a:pt x="818094" y="294382"/>
                    <a:pt x="847321" y="306908"/>
                  </a:cubicBezTo>
                  <a:cubicBezTo>
                    <a:pt x="876548" y="319434"/>
                    <a:pt x="765902" y="466615"/>
                    <a:pt x="790954" y="476009"/>
                  </a:cubicBezTo>
                  <a:cubicBezTo>
                    <a:pt x="816006" y="485403"/>
                    <a:pt x="971537" y="374757"/>
                    <a:pt x="997633" y="363275"/>
                  </a:cubicBezTo>
                  <a:cubicBezTo>
                    <a:pt x="1023729" y="351793"/>
                    <a:pt x="927696" y="467658"/>
                    <a:pt x="947529" y="407116"/>
                  </a:cubicBezTo>
                  <a:cubicBezTo>
                    <a:pt x="967362" y="346574"/>
                    <a:pt x="1144814" y="-3111"/>
                    <a:pt x="1116631" y="20"/>
                  </a:cubicBezTo>
                  <a:cubicBezTo>
                    <a:pt x="1088448" y="3151"/>
                    <a:pt x="838970" y="381020"/>
                    <a:pt x="778428" y="425905"/>
                  </a:cubicBezTo>
                  <a:cubicBezTo>
                    <a:pt x="717886" y="470790"/>
                    <a:pt x="823313" y="288119"/>
                    <a:pt x="753376" y="269330"/>
                  </a:cubicBezTo>
                  <a:cubicBezTo>
                    <a:pt x="683439" y="250541"/>
                    <a:pt x="466321" y="279768"/>
                    <a:pt x="358806" y="313171"/>
                  </a:cubicBezTo>
                  <a:cubicBezTo>
                    <a:pt x="251291" y="346574"/>
                    <a:pt x="163608" y="436343"/>
                    <a:pt x="108285" y="469746"/>
                  </a:cubicBezTo>
                  <a:cubicBezTo>
                    <a:pt x="52962" y="503149"/>
                    <a:pt x="-42027" y="530288"/>
                    <a:pt x="20603" y="501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7033A472-F2E3-0FCA-C5A3-34D052A59B3C}"/>
                </a:ext>
              </a:extLst>
            </p:cNvPr>
            <p:cNvSpPr/>
            <p:nvPr/>
          </p:nvSpPr>
          <p:spPr>
            <a:xfrm>
              <a:off x="4615841" y="4032866"/>
              <a:ext cx="759863" cy="371609"/>
            </a:xfrm>
            <a:custGeom>
              <a:avLst/>
              <a:gdLst>
                <a:gd name="connsiteX0" fmla="*/ 231732 w 759863"/>
                <a:gd name="connsiteY0" fmla="*/ 515 h 371609"/>
                <a:gd name="connsiteX1" fmla="*/ 18789 w 759863"/>
                <a:gd name="connsiteY1" fmla="*/ 207194 h 371609"/>
                <a:gd name="connsiteX2" fmla="*/ 181627 w 759863"/>
                <a:gd name="connsiteY2" fmla="*/ 207194 h 371609"/>
                <a:gd name="connsiteX3" fmla="*/ 219206 w 759863"/>
                <a:gd name="connsiteY3" fmla="*/ 257298 h 371609"/>
                <a:gd name="connsiteX4" fmla="*/ 419622 w 759863"/>
                <a:gd name="connsiteY4" fmla="*/ 182142 h 371609"/>
                <a:gd name="connsiteX5" fmla="*/ 425885 w 759863"/>
                <a:gd name="connsiteY5" fmla="*/ 276087 h 371609"/>
                <a:gd name="connsiteX6" fmla="*/ 645091 w 759863"/>
                <a:gd name="connsiteY6" fmla="*/ 182142 h 371609"/>
                <a:gd name="connsiteX7" fmla="*/ 532356 w 759863"/>
                <a:gd name="connsiteY7" fmla="*/ 370033 h 371609"/>
                <a:gd name="connsiteX8" fmla="*/ 757825 w 759863"/>
                <a:gd name="connsiteY8" fmla="*/ 56882 h 371609"/>
                <a:gd name="connsiteX9" fmla="*/ 375781 w 759863"/>
                <a:gd name="connsiteY9" fmla="*/ 294876 h 371609"/>
                <a:gd name="connsiteX10" fmla="*/ 231732 w 759863"/>
                <a:gd name="connsiteY10" fmla="*/ 238509 h 371609"/>
                <a:gd name="connsiteX11" fmla="*/ 0 w 759863"/>
                <a:gd name="connsiteY11" fmla="*/ 276087 h 371609"/>
                <a:gd name="connsiteX12" fmla="*/ 231732 w 759863"/>
                <a:gd name="connsiteY12" fmla="*/ 515 h 3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863" h="371609">
                  <a:moveTo>
                    <a:pt x="231732" y="515"/>
                  </a:moveTo>
                  <a:cubicBezTo>
                    <a:pt x="234864" y="-10967"/>
                    <a:pt x="27140" y="172748"/>
                    <a:pt x="18789" y="207194"/>
                  </a:cubicBezTo>
                  <a:cubicBezTo>
                    <a:pt x="10438" y="241640"/>
                    <a:pt x="148224" y="198843"/>
                    <a:pt x="181627" y="207194"/>
                  </a:cubicBezTo>
                  <a:cubicBezTo>
                    <a:pt x="215030" y="215545"/>
                    <a:pt x="179540" y="261473"/>
                    <a:pt x="219206" y="257298"/>
                  </a:cubicBezTo>
                  <a:cubicBezTo>
                    <a:pt x="258872" y="253123"/>
                    <a:pt x="385176" y="179011"/>
                    <a:pt x="419622" y="182142"/>
                  </a:cubicBezTo>
                  <a:cubicBezTo>
                    <a:pt x="454069" y="185274"/>
                    <a:pt x="388307" y="276087"/>
                    <a:pt x="425885" y="276087"/>
                  </a:cubicBezTo>
                  <a:cubicBezTo>
                    <a:pt x="463463" y="276087"/>
                    <a:pt x="627346" y="166484"/>
                    <a:pt x="645091" y="182142"/>
                  </a:cubicBezTo>
                  <a:cubicBezTo>
                    <a:pt x="662836" y="197800"/>
                    <a:pt x="513567" y="390910"/>
                    <a:pt x="532356" y="370033"/>
                  </a:cubicBezTo>
                  <a:cubicBezTo>
                    <a:pt x="551145" y="349156"/>
                    <a:pt x="783921" y="69408"/>
                    <a:pt x="757825" y="56882"/>
                  </a:cubicBezTo>
                  <a:cubicBezTo>
                    <a:pt x="731729" y="44356"/>
                    <a:pt x="463463" y="264605"/>
                    <a:pt x="375781" y="294876"/>
                  </a:cubicBezTo>
                  <a:cubicBezTo>
                    <a:pt x="288099" y="325147"/>
                    <a:pt x="294362" y="241641"/>
                    <a:pt x="231732" y="238509"/>
                  </a:cubicBezTo>
                  <a:cubicBezTo>
                    <a:pt x="169102" y="235378"/>
                    <a:pt x="0" y="311577"/>
                    <a:pt x="0" y="276087"/>
                  </a:cubicBezTo>
                  <a:cubicBezTo>
                    <a:pt x="0" y="240597"/>
                    <a:pt x="228600" y="11997"/>
                    <a:pt x="231732" y="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BB8876E3-FCB6-B59C-1D9E-49794FE166D2}"/>
                </a:ext>
              </a:extLst>
            </p:cNvPr>
            <p:cNvSpPr/>
            <p:nvPr/>
          </p:nvSpPr>
          <p:spPr>
            <a:xfrm>
              <a:off x="3380597" y="4459166"/>
              <a:ext cx="223073" cy="765456"/>
            </a:xfrm>
            <a:custGeom>
              <a:avLst/>
              <a:gdLst>
                <a:gd name="connsiteX0" fmla="*/ 164269 w 223073"/>
                <a:gd name="connsiteY0" fmla="*/ 100 h 765456"/>
                <a:gd name="connsiteX1" fmla="*/ 70324 w 223073"/>
                <a:gd name="connsiteY1" fmla="*/ 213042 h 765456"/>
                <a:gd name="connsiteX2" fmla="*/ 145480 w 223073"/>
                <a:gd name="connsiteY2" fmla="*/ 394670 h 765456"/>
                <a:gd name="connsiteX3" fmla="*/ 70324 w 223073"/>
                <a:gd name="connsiteY3" fmla="*/ 325776 h 765456"/>
                <a:gd name="connsiteX4" fmla="*/ 176795 w 223073"/>
                <a:gd name="connsiteY4" fmla="*/ 551245 h 765456"/>
                <a:gd name="connsiteX5" fmla="*/ 214373 w 223073"/>
                <a:gd name="connsiteY5" fmla="*/ 764187 h 765456"/>
                <a:gd name="connsiteX6" fmla="*/ 201847 w 223073"/>
                <a:gd name="connsiteY6" fmla="*/ 620138 h 765456"/>
                <a:gd name="connsiteX7" fmla="*/ 1430 w 223073"/>
                <a:gd name="connsiteY7" fmla="*/ 238094 h 765456"/>
                <a:gd name="connsiteX8" fmla="*/ 107902 w 223073"/>
                <a:gd name="connsiteY8" fmla="*/ 413459 h 765456"/>
                <a:gd name="connsiteX9" fmla="*/ 26482 w 223073"/>
                <a:gd name="connsiteY9" fmla="*/ 187990 h 765456"/>
                <a:gd name="connsiteX10" fmla="*/ 164269 w 223073"/>
                <a:gd name="connsiteY10" fmla="*/ 100 h 76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73" h="765456">
                  <a:moveTo>
                    <a:pt x="164269" y="100"/>
                  </a:moveTo>
                  <a:cubicBezTo>
                    <a:pt x="171576" y="4275"/>
                    <a:pt x="73456" y="147280"/>
                    <a:pt x="70324" y="213042"/>
                  </a:cubicBezTo>
                  <a:cubicBezTo>
                    <a:pt x="67192" y="278804"/>
                    <a:pt x="145480" y="375881"/>
                    <a:pt x="145480" y="394670"/>
                  </a:cubicBezTo>
                  <a:cubicBezTo>
                    <a:pt x="145480" y="413459"/>
                    <a:pt x="65105" y="299680"/>
                    <a:pt x="70324" y="325776"/>
                  </a:cubicBezTo>
                  <a:cubicBezTo>
                    <a:pt x="75543" y="351872"/>
                    <a:pt x="152787" y="478177"/>
                    <a:pt x="176795" y="551245"/>
                  </a:cubicBezTo>
                  <a:cubicBezTo>
                    <a:pt x="200803" y="624313"/>
                    <a:pt x="210198" y="752705"/>
                    <a:pt x="214373" y="764187"/>
                  </a:cubicBezTo>
                  <a:cubicBezTo>
                    <a:pt x="218548" y="775669"/>
                    <a:pt x="237338" y="707820"/>
                    <a:pt x="201847" y="620138"/>
                  </a:cubicBezTo>
                  <a:cubicBezTo>
                    <a:pt x="166356" y="532456"/>
                    <a:pt x="17087" y="272540"/>
                    <a:pt x="1430" y="238094"/>
                  </a:cubicBezTo>
                  <a:cubicBezTo>
                    <a:pt x="-14227" y="203648"/>
                    <a:pt x="103727" y="421810"/>
                    <a:pt x="107902" y="413459"/>
                  </a:cubicBezTo>
                  <a:cubicBezTo>
                    <a:pt x="112077" y="405108"/>
                    <a:pt x="17088" y="253752"/>
                    <a:pt x="26482" y="187990"/>
                  </a:cubicBezTo>
                  <a:cubicBezTo>
                    <a:pt x="35876" y="122228"/>
                    <a:pt x="156962" y="-4075"/>
                    <a:pt x="164269" y="10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86EFD4BA-0ED3-C0C9-6FB9-28B9E2A365A9}"/>
                </a:ext>
              </a:extLst>
            </p:cNvPr>
            <p:cNvSpPr/>
            <p:nvPr/>
          </p:nvSpPr>
          <p:spPr>
            <a:xfrm>
              <a:off x="4668333" y="4663826"/>
              <a:ext cx="115276" cy="558833"/>
            </a:xfrm>
            <a:custGeom>
              <a:avLst/>
              <a:gdLst>
                <a:gd name="connsiteX0" fmla="*/ 67252 w 115276"/>
                <a:gd name="connsiteY0" fmla="*/ 453 h 558833"/>
                <a:gd name="connsiteX1" fmla="*/ 113392 w 115276"/>
                <a:gd name="connsiteY1" fmla="*/ 205983 h 558833"/>
                <a:gd name="connsiteX2" fmla="*/ 105003 w 115276"/>
                <a:gd name="connsiteY2" fmla="*/ 176622 h 558833"/>
                <a:gd name="connsiteX3" fmla="*/ 92419 w 115276"/>
                <a:gd name="connsiteY3" fmla="*/ 323429 h 558833"/>
                <a:gd name="connsiteX4" fmla="*/ 54669 w 115276"/>
                <a:gd name="connsiteY4" fmla="*/ 394735 h 558833"/>
                <a:gd name="connsiteX5" fmla="*/ 140 w 115276"/>
                <a:gd name="connsiteY5" fmla="*/ 537348 h 558833"/>
                <a:gd name="connsiteX6" fmla="*/ 37891 w 115276"/>
                <a:gd name="connsiteY6" fmla="*/ 411513 h 558833"/>
                <a:gd name="connsiteX7" fmla="*/ 4335 w 115276"/>
                <a:gd name="connsiteY7" fmla="*/ 558321 h 558833"/>
                <a:gd name="connsiteX8" fmla="*/ 29502 w 115276"/>
                <a:gd name="connsiteY8" fmla="*/ 348596 h 558833"/>
                <a:gd name="connsiteX9" fmla="*/ 71447 w 115276"/>
                <a:gd name="connsiteY9" fmla="*/ 126288 h 558833"/>
                <a:gd name="connsiteX10" fmla="*/ 33696 w 115276"/>
                <a:gd name="connsiteY10" fmla="*/ 407319 h 558833"/>
                <a:gd name="connsiteX11" fmla="*/ 84030 w 115276"/>
                <a:gd name="connsiteY11" fmla="*/ 218567 h 558833"/>
                <a:gd name="connsiteX12" fmla="*/ 113392 w 115276"/>
                <a:gd name="connsiteY12" fmla="*/ 151455 h 558833"/>
                <a:gd name="connsiteX13" fmla="*/ 67252 w 115276"/>
                <a:gd name="connsiteY13" fmla="*/ 453 h 5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76" h="558833">
                  <a:moveTo>
                    <a:pt x="67252" y="453"/>
                  </a:moveTo>
                  <a:cubicBezTo>
                    <a:pt x="67252" y="9541"/>
                    <a:pt x="107100" y="176622"/>
                    <a:pt x="113392" y="205983"/>
                  </a:cubicBezTo>
                  <a:cubicBezTo>
                    <a:pt x="119684" y="235345"/>
                    <a:pt x="108498" y="157048"/>
                    <a:pt x="105003" y="176622"/>
                  </a:cubicBezTo>
                  <a:cubicBezTo>
                    <a:pt x="101508" y="196196"/>
                    <a:pt x="100808" y="287077"/>
                    <a:pt x="92419" y="323429"/>
                  </a:cubicBezTo>
                  <a:cubicBezTo>
                    <a:pt x="84030" y="359781"/>
                    <a:pt x="70049" y="359082"/>
                    <a:pt x="54669" y="394735"/>
                  </a:cubicBezTo>
                  <a:cubicBezTo>
                    <a:pt x="39289" y="430388"/>
                    <a:pt x="2936" y="534552"/>
                    <a:pt x="140" y="537348"/>
                  </a:cubicBezTo>
                  <a:cubicBezTo>
                    <a:pt x="-2656" y="540144"/>
                    <a:pt x="37192" y="408018"/>
                    <a:pt x="37891" y="411513"/>
                  </a:cubicBezTo>
                  <a:cubicBezTo>
                    <a:pt x="38590" y="415008"/>
                    <a:pt x="5733" y="568807"/>
                    <a:pt x="4335" y="558321"/>
                  </a:cubicBezTo>
                  <a:cubicBezTo>
                    <a:pt x="2937" y="547835"/>
                    <a:pt x="18317" y="420602"/>
                    <a:pt x="29502" y="348596"/>
                  </a:cubicBezTo>
                  <a:cubicBezTo>
                    <a:pt x="40687" y="276591"/>
                    <a:pt x="70748" y="116501"/>
                    <a:pt x="71447" y="126288"/>
                  </a:cubicBezTo>
                  <a:cubicBezTo>
                    <a:pt x="72146" y="136075"/>
                    <a:pt x="31599" y="391939"/>
                    <a:pt x="33696" y="407319"/>
                  </a:cubicBezTo>
                  <a:cubicBezTo>
                    <a:pt x="35793" y="422699"/>
                    <a:pt x="70747" y="261211"/>
                    <a:pt x="84030" y="218567"/>
                  </a:cubicBezTo>
                  <a:cubicBezTo>
                    <a:pt x="97313" y="175923"/>
                    <a:pt x="117587" y="181516"/>
                    <a:pt x="113392" y="151455"/>
                  </a:cubicBezTo>
                  <a:cubicBezTo>
                    <a:pt x="109198" y="121394"/>
                    <a:pt x="67252" y="-8635"/>
                    <a:pt x="67252" y="45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91ED1D6E-F6E2-B4C1-1F93-FFBE8B336D2B}"/>
                </a:ext>
              </a:extLst>
            </p:cNvPr>
            <p:cNvSpPr/>
            <p:nvPr/>
          </p:nvSpPr>
          <p:spPr>
            <a:xfrm>
              <a:off x="4529899" y="5131749"/>
              <a:ext cx="151291" cy="380172"/>
            </a:xfrm>
            <a:custGeom>
              <a:avLst/>
              <a:gdLst>
                <a:gd name="connsiteX0" fmla="*/ 151158 w 151291"/>
                <a:gd name="connsiteY0" fmla="*/ 2313 h 380172"/>
                <a:gd name="connsiteX1" fmla="*/ 75657 w 151291"/>
                <a:gd name="connsiteY1" fmla="*/ 161704 h 380172"/>
                <a:gd name="connsiteX2" fmla="*/ 67268 w 151291"/>
                <a:gd name="connsiteY2" fmla="*/ 291734 h 380172"/>
                <a:gd name="connsiteX3" fmla="*/ 46295 w 151291"/>
                <a:gd name="connsiteY3" fmla="*/ 266567 h 380172"/>
                <a:gd name="connsiteX4" fmla="*/ 25323 w 151291"/>
                <a:gd name="connsiteY4" fmla="*/ 304317 h 380172"/>
                <a:gd name="connsiteX5" fmla="*/ 156 w 151291"/>
                <a:gd name="connsiteY5" fmla="*/ 379818 h 380172"/>
                <a:gd name="connsiteX6" fmla="*/ 37907 w 151291"/>
                <a:gd name="connsiteY6" fmla="*/ 270761 h 380172"/>
                <a:gd name="connsiteX7" fmla="*/ 42101 w 151291"/>
                <a:gd name="connsiteY7" fmla="*/ 107176 h 380172"/>
                <a:gd name="connsiteX8" fmla="*/ 46295 w 151291"/>
                <a:gd name="connsiteY8" fmla="*/ 245594 h 380172"/>
                <a:gd name="connsiteX9" fmla="*/ 92435 w 151291"/>
                <a:gd name="connsiteY9" fmla="*/ 77814 h 380172"/>
                <a:gd name="connsiteX10" fmla="*/ 151158 w 151291"/>
                <a:gd name="connsiteY10" fmla="*/ 2313 h 38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291" h="380172">
                  <a:moveTo>
                    <a:pt x="151158" y="2313"/>
                  </a:moveTo>
                  <a:cubicBezTo>
                    <a:pt x="148362" y="16295"/>
                    <a:pt x="89639" y="113467"/>
                    <a:pt x="75657" y="161704"/>
                  </a:cubicBezTo>
                  <a:cubicBezTo>
                    <a:pt x="61675" y="209941"/>
                    <a:pt x="72162" y="274257"/>
                    <a:pt x="67268" y="291734"/>
                  </a:cubicBezTo>
                  <a:cubicBezTo>
                    <a:pt x="62374" y="309211"/>
                    <a:pt x="53286" y="264470"/>
                    <a:pt x="46295" y="266567"/>
                  </a:cubicBezTo>
                  <a:cubicBezTo>
                    <a:pt x="39304" y="268664"/>
                    <a:pt x="33013" y="285442"/>
                    <a:pt x="25323" y="304317"/>
                  </a:cubicBezTo>
                  <a:cubicBezTo>
                    <a:pt x="17633" y="323192"/>
                    <a:pt x="-1941" y="385411"/>
                    <a:pt x="156" y="379818"/>
                  </a:cubicBezTo>
                  <a:cubicBezTo>
                    <a:pt x="2253" y="374225"/>
                    <a:pt x="30916" y="316201"/>
                    <a:pt x="37907" y="270761"/>
                  </a:cubicBezTo>
                  <a:cubicBezTo>
                    <a:pt x="44898" y="225321"/>
                    <a:pt x="40703" y="111370"/>
                    <a:pt x="42101" y="107176"/>
                  </a:cubicBezTo>
                  <a:cubicBezTo>
                    <a:pt x="43499" y="102982"/>
                    <a:pt x="37906" y="250488"/>
                    <a:pt x="46295" y="245594"/>
                  </a:cubicBezTo>
                  <a:cubicBezTo>
                    <a:pt x="54684" y="240700"/>
                    <a:pt x="72861" y="114865"/>
                    <a:pt x="92435" y="77814"/>
                  </a:cubicBezTo>
                  <a:cubicBezTo>
                    <a:pt x="112009" y="40763"/>
                    <a:pt x="153954" y="-11669"/>
                    <a:pt x="151158" y="2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1CBE425E-B442-5A02-ED59-8880F93F3FC5}"/>
                </a:ext>
              </a:extLst>
            </p:cNvPr>
            <p:cNvSpPr/>
            <p:nvPr/>
          </p:nvSpPr>
          <p:spPr>
            <a:xfrm>
              <a:off x="4395829" y="4815280"/>
              <a:ext cx="373323" cy="536896"/>
            </a:xfrm>
            <a:custGeom>
              <a:avLst/>
              <a:gdLst>
                <a:gd name="connsiteX0" fmla="*/ 373312 w 373323"/>
                <a:gd name="connsiteY0" fmla="*/ 1 h 536896"/>
                <a:gd name="connsiteX1" fmla="*/ 226505 w 373323"/>
                <a:gd name="connsiteY1" fmla="*/ 234892 h 536896"/>
                <a:gd name="connsiteX2" fmla="*/ 226505 w 373323"/>
                <a:gd name="connsiteY2" fmla="*/ 297810 h 536896"/>
                <a:gd name="connsiteX3" fmla="*/ 260061 w 373323"/>
                <a:gd name="connsiteY3" fmla="*/ 272643 h 536896"/>
                <a:gd name="connsiteX4" fmla="*/ 188754 w 373323"/>
                <a:gd name="connsiteY4" fmla="*/ 440423 h 536896"/>
                <a:gd name="connsiteX5" fmla="*/ 2 w 373323"/>
                <a:gd name="connsiteY5" fmla="*/ 536896 h 536896"/>
                <a:gd name="connsiteX6" fmla="*/ 184560 w 373323"/>
                <a:gd name="connsiteY6" fmla="*/ 440423 h 536896"/>
                <a:gd name="connsiteX7" fmla="*/ 285228 w 373323"/>
                <a:gd name="connsiteY7" fmla="*/ 310393 h 536896"/>
                <a:gd name="connsiteX8" fmla="*/ 327173 w 373323"/>
                <a:gd name="connsiteY8" fmla="*/ 205531 h 536896"/>
                <a:gd name="connsiteX9" fmla="*/ 264255 w 373323"/>
                <a:gd name="connsiteY9" fmla="*/ 276837 h 536896"/>
                <a:gd name="connsiteX10" fmla="*/ 264255 w 373323"/>
                <a:gd name="connsiteY10" fmla="*/ 171975 h 536896"/>
                <a:gd name="connsiteX11" fmla="*/ 218116 w 373323"/>
                <a:gd name="connsiteY11" fmla="*/ 239087 h 536896"/>
                <a:gd name="connsiteX12" fmla="*/ 373312 w 373323"/>
                <a:gd name="connsiteY12" fmla="*/ 1 h 53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323" h="536896">
                  <a:moveTo>
                    <a:pt x="373312" y="1"/>
                  </a:moveTo>
                  <a:cubicBezTo>
                    <a:pt x="374710" y="-698"/>
                    <a:pt x="250973" y="185257"/>
                    <a:pt x="226505" y="234892"/>
                  </a:cubicBezTo>
                  <a:cubicBezTo>
                    <a:pt x="202037" y="284527"/>
                    <a:pt x="220912" y="291518"/>
                    <a:pt x="226505" y="297810"/>
                  </a:cubicBezTo>
                  <a:cubicBezTo>
                    <a:pt x="232098" y="304102"/>
                    <a:pt x="266353" y="248874"/>
                    <a:pt x="260061" y="272643"/>
                  </a:cubicBezTo>
                  <a:cubicBezTo>
                    <a:pt x="253769" y="296412"/>
                    <a:pt x="232097" y="396381"/>
                    <a:pt x="188754" y="440423"/>
                  </a:cubicBezTo>
                  <a:cubicBezTo>
                    <a:pt x="145411" y="484465"/>
                    <a:pt x="701" y="536896"/>
                    <a:pt x="2" y="536896"/>
                  </a:cubicBezTo>
                  <a:cubicBezTo>
                    <a:pt x="-697" y="536896"/>
                    <a:pt x="137022" y="478173"/>
                    <a:pt x="184560" y="440423"/>
                  </a:cubicBezTo>
                  <a:cubicBezTo>
                    <a:pt x="232098" y="402673"/>
                    <a:pt x="261459" y="349542"/>
                    <a:pt x="285228" y="310393"/>
                  </a:cubicBezTo>
                  <a:cubicBezTo>
                    <a:pt x="308997" y="271244"/>
                    <a:pt x="330668" y="211124"/>
                    <a:pt x="327173" y="205531"/>
                  </a:cubicBezTo>
                  <a:cubicBezTo>
                    <a:pt x="323678" y="199938"/>
                    <a:pt x="274741" y="282430"/>
                    <a:pt x="264255" y="276837"/>
                  </a:cubicBezTo>
                  <a:cubicBezTo>
                    <a:pt x="253769" y="271244"/>
                    <a:pt x="271945" y="178267"/>
                    <a:pt x="264255" y="171975"/>
                  </a:cubicBezTo>
                  <a:cubicBezTo>
                    <a:pt x="256565" y="165683"/>
                    <a:pt x="201338" y="262856"/>
                    <a:pt x="218116" y="239087"/>
                  </a:cubicBezTo>
                  <a:cubicBezTo>
                    <a:pt x="234894" y="215318"/>
                    <a:pt x="371914" y="700"/>
                    <a:pt x="37331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AB31E89F-A4C5-FEC7-F21B-59B1645F5631}"/>
                </a:ext>
              </a:extLst>
            </p:cNvPr>
            <p:cNvSpPr/>
            <p:nvPr/>
          </p:nvSpPr>
          <p:spPr>
            <a:xfrm>
              <a:off x="3689586" y="4298548"/>
              <a:ext cx="405063" cy="206991"/>
            </a:xfrm>
            <a:custGeom>
              <a:avLst/>
              <a:gdLst>
                <a:gd name="connsiteX0" fmla="*/ 35126 w 405063"/>
                <a:gd name="connsiteY0" fmla="*/ 206340 h 206991"/>
                <a:gd name="connsiteX1" fmla="*/ 282601 w 405063"/>
                <a:gd name="connsiteY1" fmla="*/ 42755 h 206991"/>
                <a:gd name="connsiteX2" fmla="*/ 223878 w 405063"/>
                <a:gd name="connsiteY2" fmla="*/ 76311 h 206991"/>
                <a:gd name="connsiteX3" fmla="*/ 404242 w 405063"/>
                <a:gd name="connsiteY3" fmla="*/ 810 h 206991"/>
                <a:gd name="connsiteX4" fmla="*/ 295185 w 405063"/>
                <a:gd name="connsiteY4" fmla="*/ 34366 h 206991"/>
                <a:gd name="connsiteX5" fmla="*/ 1570 w 405063"/>
                <a:gd name="connsiteY5" fmla="*/ 118256 h 206991"/>
                <a:gd name="connsiteX6" fmla="*/ 173544 w 405063"/>
                <a:gd name="connsiteY6" fmla="*/ 101478 h 206991"/>
                <a:gd name="connsiteX7" fmla="*/ 35126 w 405063"/>
                <a:gd name="connsiteY7" fmla="*/ 206340 h 2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063" h="206991">
                  <a:moveTo>
                    <a:pt x="35126" y="206340"/>
                  </a:moveTo>
                  <a:cubicBezTo>
                    <a:pt x="53302" y="196553"/>
                    <a:pt x="251142" y="64426"/>
                    <a:pt x="282601" y="42755"/>
                  </a:cubicBezTo>
                  <a:cubicBezTo>
                    <a:pt x="314060" y="21084"/>
                    <a:pt x="203604" y="83302"/>
                    <a:pt x="223878" y="76311"/>
                  </a:cubicBezTo>
                  <a:cubicBezTo>
                    <a:pt x="244152" y="69320"/>
                    <a:pt x="392358" y="7801"/>
                    <a:pt x="404242" y="810"/>
                  </a:cubicBezTo>
                  <a:cubicBezTo>
                    <a:pt x="416126" y="-6181"/>
                    <a:pt x="295185" y="34366"/>
                    <a:pt x="295185" y="34366"/>
                  </a:cubicBezTo>
                  <a:cubicBezTo>
                    <a:pt x="228073" y="53940"/>
                    <a:pt x="21843" y="107071"/>
                    <a:pt x="1570" y="118256"/>
                  </a:cubicBezTo>
                  <a:cubicBezTo>
                    <a:pt x="-18703" y="129441"/>
                    <a:pt x="163757" y="90293"/>
                    <a:pt x="173544" y="101478"/>
                  </a:cubicBezTo>
                  <a:cubicBezTo>
                    <a:pt x="183331" y="112663"/>
                    <a:pt x="16950" y="216127"/>
                    <a:pt x="35126" y="206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210099B5-ADE1-3152-36D1-EBABBF7FAC27}"/>
                </a:ext>
              </a:extLst>
            </p:cNvPr>
            <p:cNvSpPr/>
            <p:nvPr/>
          </p:nvSpPr>
          <p:spPr>
            <a:xfrm>
              <a:off x="5245215" y="5490195"/>
              <a:ext cx="60829" cy="105262"/>
            </a:xfrm>
            <a:custGeom>
              <a:avLst/>
              <a:gdLst>
                <a:gd name="connsiteX0" fmla="*/ 60822 w 60829"/>
                <a:gd name="connsiteY0" fmla="*/ 399 h 105262"/>
                <a:gd name="connsiteX1" fmla="*/ 6293 w 60829"/>
                <a:gd name="connsiteY1" fmla="*/ 59122 h 105262"/>
                <a:gd name="connsiteX2" fmla="*/ 6293 w 60829"/>
                <a:gd name="connsiteY2" fmla="*/ 105262 h 105262"/>
                <a:gd name="connsiteX3" fmla="*/ 6293 w 60829"/>
                <a:gd name="connsiteY3" fmla="*/ 50733 h 105262"/>
                <a:gd name="connsiteX4" fmla="*/ 2099 w 60829"/>
                <a:gd name="connsiteY4" fmla="*/ 33955 h 105262"/>
                <a:gd name="connsiteX5" fmla="*/ 60822 w 60829"/>
                <a:gd name="connsiteY5" fmla="*/ 399 h 10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29" h="105262">
                  <a:moveTo>
                    <a:pt x="60822" y="399"/>
                  </a:moveTo>
                  <a:cubicBezTo>
                    <a:pt x="61521" y="4593"/>
                    <a:pt x="15381" y="41645"/>
                    <a:pt x="6293" y="59122"/>
                  </a:cubicBezTo>
                  <a:cubicBezTo>
                    <a:pt x="-2795" y="76599"/>
                    <a:pt x="6293" y="105262"/>
                    <a:pt x="6293" y="105262"/>
                  </a:cubicBezTo>
                  <a:lnTo>
                    <a:pt x="6293" y="50733"/>
                  </a:lnTo>
                  <a:cubicBezTo>
                    <a:pt x="5594" y="38849"/>
                    <a:pt x="-4193" y="41645"/>
                    <a:pt x="2099" y="33955"/>
                  </a:cubicBezTo>
                  <a:cubicBezTo>
                    <a:pt x="8391" y="26265"/>
                    <a:pt x="60123" y="-3795"/>
                    <a:pt x="60822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87733539-C7C8-7806-BC6E-F8F3B18758E3}"/>
                </a:ext>
              </a:extLst>
            </p:cNvPr>
            <p:cNvSpPr/>
            <p:nvPr/>
          </p:nvSpPr>
          <p:spPr>
            <a:xfrm>
              <a:off x="4022313" y="5033159"/>
              <a:ext cx="215192" cy="54819"/>
            </a:xfrm>
            <a:custGeom>
              <a:avLst/>
              <a:gdLst>
                <a:gd name="connsiteX0" fmla="*/ 208 w 215192"/>
                <a:gd name="connsiteY0" fmla="*/ 235 h 54819"/>
                <a:gd name="connsiteX1" fmla="*/ 138626 w 215192"/>
                <a:gd name="connsiteY1" fmla="*/ 12819 h 54819"/>
                <a:gd name="connsiteX2" fmla="*/ 214127 w 215192"/>
                <a:gd name="connsiteY2" fmla="*/ 54764 h 54819"/>
                <a:gd name="connsiteX3" fmla="*/ 172182 w 215192"/>
                <a:gd name="connsiteY3" fmla="*/ 21208 h 54819"/>
                <a:gd name="connsiteX4" fmla="*/ 208 w 215192"/>
                <a:gd name="connsiteY4" fmla="*/ 235 h 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192" h="54819">
                  <a:moveTo>
                    <a:pt x="208" y="235"/>
                  </a:moveTo>
                  <a:cubicBezTo>
                    <a:pt x="-5385" y="-1163"/>
                    <a:pt x="102973" y="3731"/>
                    <a:pt x="138626" y="12819"/>
                  </a:cubicBezTo>
                  <a:cubicBezTo>
                    <a:pt x="174279" y="21907"/>
                    <a:pt x="208534" y="53366"/>
                    <a:pt x="214127" y="54764"/>
                  </a:cubicBezTo>
                  <a:cubicBezTo>
                    <a:pt x="219720" y="56162"/>
                    <a:pt x="202942" y="30995"/>
                    <a:pt x="172182" y="21208"/>
                  </a:cubicBezTo>
                  <a:cubicBezTo>
                    <a:pt x="141423" y="11421"/>
                    <a:pt x="5801" y="1633"/>
                    <a:pt x="208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04F05F5E-BDA0-4824-8158-1B92C833B073}"/>
                </a:ext>
              </a:extLst>
            </p:cNvPr>
            <p:cNvSpPr/>
            <p:nvPr/>
          </p:nvSpPr>
          <p:spPr>
            <a:xfrm>
              <a:off x="5176004" y="4739423"/>
              <a:ext cx="350106" cy="67478"/>
            </a:xfrm>
            <a:custGeom>
              <a:avLst/>
              <a:gdLst>
                <a:gd name="connsiteX0" fmla="*/ 3 w 350106"/>
                <a:gd name="connsiteY0" fmla="*/ 67469 h 67478"/>
                <a:gd name="connsiteX1" fmla="*/ 142616 w 350106"/>
                <a:gd name="connsiteY1" fmla="*/ 21329 h 67478"/>
                <a:gd name="connsiteX2" fmla="*/ 293618 w 350106"/>
                <a:gd name="connsiteY2" fmla="*/ 21329 h 67478"/>
                <a:gd name="connsiteX3" fmla="*/ 251673 w 350106"/>
                <a:gd name="connsiteY3" fmla="*/ 357 h 67478"/>
                <a:gd name="connsiteX4" fmla="*/ 348146 w 350106"/>
                <a:gd name="connsiteY4" fmla="*/ 8746 h 67478"/>
                <a:gd name="connsiteX5" fmla="*/ 146811 w 350106"/>
                <a:gd name="connsiteY5" fmla="*/ 17135 h 67478"/>
                <a:gd name="connsiteX6" fmla="*/ 3 w 350106"/>
                <a:gd name="connsiteY6" fmla="*/ 67469 h 6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106" h="67478">
                  <a:moveTo>
                    <a:pt x="3" y="67469"/>
                  </a:moveTo>
                  <a:cubicBezTo>
                    <a:pt x="-696" y="68168"/>
                    <a:pt x="93680" y="29019"/>
                    <a:pt x="142616" y="21329"/>
                  </a:cubicBezTo>
                  <a:cubicBezTo>
                    <a:pt x="191552" y="13639"/>
                    <a:pt x="275442" y="24824"/>
                    <a:pt x="293618" y="21329"/>
                  </a:cubicBezTo>
                  <a:cubicBezTo>
                    <a:pt x="311794" y="17834"/>
                    <a:pt x="242585" y="2454"/>
                    <a:pt x="251673" y="357"/>
                  </a:cubicBezTo>
                  <a:cubicBezTo>
                    <a:pt x="260761" y="-1740"/>
                    <a:pt x="365623" y="5950"/>
                    <a:pt x="348146" y="8746"/>
                  </a:cubicBezTo>
                  <a:cubicBezTo>
                    <a:pt x="330669" y="11542"/>
                    <a:pt x="202738" y="9445"/>
                    <a:pt x="146811" y="17135"/>
                  </a:cubicBezTo>
                  <a:cubicBezTo>
                    <a:pt x="90884" y="24825"/>
                    <a:pt x="702" y="66770"/>
                    <a:pt x="3" y="67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927CF422-6503-799C-D6E2-C020D230528E}"/>
                </a:ext>
              </a:extLst>
            </p:cNvPr>
            <p:cNvSpPr/>
            <p:nvPr/>
          </p:nvSpPr>
          <p:spPr>
            <a:xfrm>
              <a:off x="5532381" y="4722555"/>
              <a:ext cx="135955" cy="180869"/>
            </a:xfrm>
            <a:custGeom>
              <a:avLst/>
              <a:gdLst>
                <a:gd name="connsiteX0" fmla="*/ 158 w 135955"/>
                <a:gd name="connsiteY0" fmla="*/ 447 h 180869"/>
                <a:gd name="connsiteX1" fmla="*/ 96632 w 135955"/>
                <a:gd name="connsiteY1" fmla="*/ 67559 h 180869"/>
                <a:gd name="connsiteX2" fmla="*/ 121799 w 135955"/>
                <a:gd name="connsiteY2" fmla="*/ 147254 h 180869"/>
                <a:gd name="connsiteX3" fmla="*/ 134382 w 135955"/>
                <a:gd name="connsiteY3" fmla="*/ 88531 h 180869"/>
                <a:gd name="connsiteX4" fmla="*/ 134382 w 135955"/>
                <a:gd name="connsiteY4" fmla="*/ 180810 h 180869"/>
                <a:gd name="connsiteX5" fmla="*/ 121799 w 135955"/>
                <a:gd name="connsiteY5" fmla="*/ 101115 h 180869"/>
                <a:gd name="connsiteX6" fmla="*/ 158 w 135955"/>
                <a:gd name="connsiteY6" fmla="*/ 447 h 18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55" h="180869">
                  <a:moveTo>
                    <a:pt x="158" y="447"/>
                  </a:moveTo>
                  <a:cubicBezTo>
                    <a:pt x="-4036" y="-5146"/>
                    <a:pt x="76358" y="43091"/>
                    <a:pt x="96632" y="67559"/>
                  </a:cubicBezTo>
                  <a:cubicBezTo>
                    <a:pt x="116906" y="92027"/>
                    <a:pt x="115507" y="143759"/>
                    <a:pt x="121799" y="147254"/>
                  </a:cubicBezTo>
                  <a:cubicBezTo>
                    <a:pt x="128091" y="150749"/>
                    <a:pt x="132285" y="82938"/>
                    <a:pt x="134382" y="88531"/>
                  </a:cubicBezTo>
                  <a:cubicBezTo>
                    <a:pt x="136479" y="94124"/>
                    <a:pt x="136479" y="178713"/>
                    <a:pt x="134382" y="180810"/>
                  </a:cubicBezTo>
                  <a:cubicBezTo>
                    <a:pt x="132285" y="182907"/>
                    <a:pt x="144869" y="129078"/>
                    <a:pt x="121799" y="101115"/>
                  </a:cubicBezTo>
                  <a:cubicBezTo>
                    <a:pt x="98729" y="73152"/>
                    <a:pt x="4352" y="6040"/>
                    <a:pt x="158" y="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DA005C13-6FB0-4FE8-9251-516F5FD8E783}"/>
                </a:ext>
              </a:extLst>
            </p:cNvPr>
            <p:cNvSpPr/>
            <p:nvPr/>
          </p:nvSpPr>
          <p:spPr>
            <a:xfrm>
              <a:off x="3657758" y="5389927"/>
              <a:ext cx="184413" cy="222317"/>
            </a:xfrm>
            <a:custGeom>
              <a:avLst/>
              <a:gdLst>
                <a:gd name="connsiteX0" fmla="*/ 4036 w 184413"/>
                <a:gd name="connsiteY0" fmla="*/ 0 h 222317"/>
                <a:gd name="connsiteX1" fmla="*/ 4036 w 184413"/>
                <a:gd name="connsiteY1" fmla="*/ 104862 h 222317"/>
                <a:gd name="connsiteX2" fmla="*/ 45981 w 184413"/>
                <a:gd name="connsiteY2" fmla="*/ 171974 h 222317"/>
                <a:gd name="connsiteX3" fmla="*/ 37592 w 184413"/>
                <a:gd name="connsiteY3" fmla="*/ 171974 h 222317"/>
                <a:gd name="connsiteX4" fmla="*/ 184400 w 184413"/>
                <a:gd name="connsiteY4" fmla="*/ 222308 h 222317"/>
                <a:gd name="connsiteX5" fmla="*/ 45981 w 184413"/>
                <a:gd name="connsiteY5" fmla="*/ 176168 h 222317"/>
                <a:gd name="connsiteX6" fmla="*/ 8231 w 184413"/>
                <a:gd name="connsiteY6" fmla="*/ 176168 h 222317"/>
                <a:gd name="connsiteX7" fmla="*/ 8231 w 184413"/>
                <a:gd name="connsiteY7" fmla="*/ 50334 h 222317"/>
                <a:gd name="connsiteX8" fmla="*/ 4036 w 184413"/>
                <a:gd name="connsiteY8" fmla="*/ 0 h 22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413" h="222317">
                  <a:moveTo>
                    <a:pt x="4036" y="0"/>
                  </a:moveTo>
                  <a:cubicBezTo>
                    <a:pt x="540" y="38100"/>
                    <a:pt x="-2955" y="76200"/>
                    <a:pt x="4036" y="104862"/>
                  </a:cubicBezTo>
                  <a:cubicBezTo>
                    <a:pt x="11027" y="133524"/>
                    <a:pt x="40388" y="160789"/>
                    <a:pt x="45981" y="171974"/>
                  </a:cubicBezTo>
                  <a:cubicBezTo>
                    <a:pt x="51574" y="183159"/>
                    <a:pt x="14522" y="163585"/>
                    <a:pt x="37592" y="171974"/>
                  </a:cubicBezTo>
                  <a:cubicBezTo>
                    <a:pt x="60662" y="180363"/>
                    <a:pt x="183002" y="221609"/>
                    <a:pt x="184400" y="222308"/>
                  </a:cubicBezTo>
                  <a:cubicBezTo>
                    <a:pt x="185798" y="223007"/>
                    <a:pt x="75343" y="183858"/>
                    <a:pt x="45981" y="176168"/>
                  </a:cubicBezTo>
                  <a:cubicBezTo>
                    <a:pt x="16619" y="168478"/>
                    <a:pt x="14523" y="197140"/>
                    <a:pt x="8231" y="176168"/>
                  </a:cubicBezTo>
                  <a:cubicBezTo>
                    <a:pt x="1939" y="155196"/>
                    <a:pt x="8231" y="50334"/>
                    <a:pt x="8231" y="50334"/>
                  </a:cubicBezTo>
                  <a:lnTo>
                    <a:pt x="40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0D4B28A3-99C5-41F6-07B1-485DB1455FF3}"/>
                </a:ext>
              </a:extLst>
            </p:cNvPr>
            <p:cNvSpPr/>
            <p:nvPr/>
          </p:nvSpPr>
          <p:spPr>
            <a:xfrm>
              <a:off x="4333672" y="5013206"/>
              <a:ext cx="263834" cy="281408"/>
            </a:xfrm>
            <a:custGeom>
              <a:avLst/>
              <a:gdLst>
                <a:gd name="connsiteX0" fmla="*/ 263728 w 263834"/>
                <a:gd name="connsiteY0" fmla="*/ 119 h 281408"/>
                <a:gd name="connsiteX1" fmla="*/ 212928 w 263834"/>
                <a:gd name="connsiteY1" fmla="*/ 108069 h 281408"/>
                <a:gd name="connsiteX2" fmla="*/ 228803 w 263834"/>
                <a:gd name="connsiteY2" fmla="*/ 168394 h 281408"/>
                <a:gd name="connsiteX3" fmla="*/ 219278 w 263834"/>
                <a:gd name="connsiteY3" fmla="*/ 162044 h 281408"/>
                <a:gd name="connsiteX4" fmla="*/ 158953 w 263834"/>
                <a:gd name="connsiteY4" fmla="*/ 269994 h 281408"/>
                <a:gd name="connsiteX5" fmla="*/ 101803 w 263834"/>
                <a:gd name="connsiteY5" fmla="*/ 269994 h 281408"/>
                <a:gd name="connsiteX6" fmla="*/ 203 w 263834"/>
                <a:gd name="connsiteY6" fmla="*/ 196969 h 281408"/>
                <a:gd name="connsiteX7" fmla="*/ 79578 w 263834"/>
                <a:gd name="connsiteY7" fmla="*/ 263644 h 281408"/>
                <a:gd name="connsiteX8" fmla="*/ 212928 w 263834"/>
                <a:gd name="connsiteY8" fmla="*/ 209669 h 281408"/>
                <a:gd name="connsiteX9" fmla="*/ 111328 w 263834"/>
                <a:gd name="connsiteY9" fmla="*/ 60444 h 281408"/>
                <a:gd name="connsiteX10" fmla="*/ 197053 w 263834"/>
                <a:gd name="connsiteY10" fmla="*/ 130294 h 281408"/>
                <a:gd name="connsiteX11" fmla="*/ 263728 w 263834"/>
                <a:gd name="connsiteY11" fmla="*/ 119 h 28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834" h="281408">
                  <a:moveTo>
                    <a:pt x="263728" y="119"/>
                  </a:moveTo>
                  <a:cubicBezTo>
                    <a:pt x="266374" y="-3585"/>
                    <a:pt x="218749" y="80023"/>
                    <a:pt x="212928" y="108069"/>
                  </a:cubicBezTo>
                  <a:cubicBezTo>
                    <a:pt x="207107" y="136115"/>
                    <a:pt x="227745" y="159398"/>
                    <a:pt x="228803" y="168394"/>
                  </a:cubicBezTo>
                  <a:cubicBezTo>
                    <a:pt x="229861" y="177390"/>
                    <a:pt x="230920" y="145111"/>
                    <a:pt x="219278" y="162044"/>
                  </a:cubicBezTo>
                  <a:cubicBezTo>
                    <a:pt x="207636" y="178977"/>
                    <a:pt x="178532" y="252002"/>
                    <a:pt x="158953" y="269994"/>
                  </a:cubicBezTo>
                  <a:cubicBezTo>
                    <a:pt x="139374" y="287986"/>
                    <a:pt x="128261" y="282165"/>
                    <a:pt x="101803" y="269994"/>
                  </a:cubicBezTo>
                  <a:cubicBezTo>
                    <a:pt x="75345" y="257823"/>
                    <a:pt x="3907" y="198027"/>
                    <a:pt x="203" y="196969"/>
                  </a:cubicBezTo>
                  <a:cubicBezTo>
                    <a:pt x="-3501" y="195911"/>
                    <a:pt x="44124" y="261527"/>
                    <a:pt x="79578" y="263644"/>
                  </a:cubicBezTo>
                  <a:cubicBezTo>
                    <a:pt x="115032" y="265761"/>
                    <a:pt x="207636" y="243536"/>
                    <a:pt x="212928" y="209669"/>
                  </a:cubicBezTo>
                  <a:cubicBezTo>
                    <a:pt x="218220" y="175802"/>
                    <a:pt x="113974" y="73673"/>
                    <a:pt x="111328" y="60444"/>
                  </a:cubicBezTo>
                  <a:cubicBezTo>
                    <a:pt x="108682" y="47215"/>
                    <a:pt x="173770" y="135586"/>
                    <a:pt x="197053" y="130294"/>
                  </a:cubicBezTo>
                  <a:cubicBezTo>
                    <a:pt x="220336" y="125002"/>
                    <a:pt x="261082" y="3823"/>
                    <a:pt x="263728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62CD7B80-A314-DB0B-4850-47D326F2CC73}"/>
                </a:ext>
              </a:extLst>
            </p:cNvPr>
            <p:cNvSpPr/>
            <p:nvPr/>
          </p:nvSpPr>
          <p:spPr>
            <a:xfrm>
              <a:off x="4187738" y="5330539"/>
              <a:ext cx="29045" cy="105473"/>
            </a:xfrm>
            <a:custGeom>
              <a:avLst/>
              <a:gdLst>
                <a:gd name="connsiteX0" fmla="*/ 87 w 29045"/>
                <a:gd name="connsiteY0" fmla="*/ 286 h 105473"/>
                <a:gd name="connsiteX1" fmla="*/ 19137 w 29045"/>
                <a:gd name="connsiteY1" fmla="*/ 92361 h 105473"/>
                <a:gd name="connsiteX2" fmla="*/ 6437 w 29045"/>
                <a:gd name="connsiteY2" fmla="*/ 101886 h 105473"/>
                <a:gd name="connsiteX3" fmla="*/ 28662 w 29045"/>
                <a:gd name="connsiteY3" fmla="*/ 63786 h 105473"/>
                <a:gd name="connsiteX4" fmla="*/ 87 w 29045"/>
                <a:gd name="connsiteY4" fmla="*/ 286 h 10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45" h="105473">
                  <a:moveTo>
                    <a:pt x="87" y="286"/>
                  </a:moveTo>
                  <a:cubicBezTo>
                    <a:pt x="-1500" y="5048"/>
                    <a:pt x="19137" y="92361"/>
                    <a:pt x="19137" y="92361"/>
                  </a:cubicBezTo>
                  <a:cubicBezTo>
                    <a:pt x="20195" y="109294"/>
                    <a:pt x="4850" y="106648"/>
                    <a:pt x="6437" y="101886"/>
                  </a:cubicBezTo>
                  <a:cubicBezTo>
                    <a:pt x="8024" y="97124"/>
                    <a:pt x="32366" y="75957"/>
                    <a:pt x="28662" y="63786"/>
                  </a:cubicBezTo>
                  <a:cubicBezTo>
                    <a:pt x="24958" y="51615"/>
                    <a:pt x="1674" y="-4476"/>
                    <a:pt x="87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0ECF0458-4746-1F03-EFAD-453B5E8A7554}"/>
                </a:ext>
              </a:extLst>
            </p:cNvPr>
            <p:cNvSpPr/>
            <p:nvPr/>
          </p:nvSpPr>
          <p:spPr>
            <a:xfrm>
              <a:off x="4968688" y="4847878"/>
              <a:ext cx="89269" cy="413118"/>
            </a:xfrm>
            <a:custGeom>
              <a:avLst/>
              <a:gdLst>
                <a:gd name="connsiteX0" fmla="*/ 63687 w 89269"/>
                <a:gd name="connsiteY0" fmla="*/ 347 h 413118"/>
                <a:gd name="connsiteX1" fmla="*/ 12887 w 89269"/>
                <a:gd name="connsiteY1" fmla="*/ 130522 h 413118"/>
                <a:gd name="connsiteX2" fmla="*/ 54162 w 89269"/>
                <a:gd name="connsiteY2" fmla="*/ 244822 h 413118"/>
                <a:gd name="connsiteX3" fmla="*/ 19237 w 89269"/>
                <a:gd name="connsiteY3" fmla="*/ 194022 h 413118"/>
                <a:gd name="connsiteX4" fmla="*/ 89087 w 89269"/>
                <a:gd name="connsiteY4" fmla="*/ 413097 h 413118"/>
                <a:gd name="connsiteX5" fmla="*/ 38287 w 89269"/>
                <a:gd name="connsiteY5" fmla="*/ 206722 h 413118"/>
                <a:gd name="connsiteX6" fmla="*/ 187 w 89269"/>
                <a:gd name="connsiteY6" fmla="*/ 95597 h 413118"/>
                <a:gd name="connsiteX7" fmla="*/ 63687 w 89269"/>
                <a:gd name="connsiteY7" fmla="*/ 347 h 41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69" h="413118">
                  <a:moveTo>
                    <a:pt x="63687" y="347"/>
                  </a:moveTo>
                  <a:cubicBezTo>
                    <a:pt x="65804" y="6168"/>
                    <a:pt x="14474" y="89776"/>
                    <a:pt x="12887" y="130522"/>
                  </a:cubicBezTo>
                  <a:cubicBezTo>
                    <a:pt x="11300" y="171268"/>
                    <a:pt x="53104" y="234239"/>
                    <a:pt x="54162" y="244822"/>
                  </a:cubicBezTo>
                  <a:cubicBezTo>
                    <a:pt x="55220" y="255405"/>
                    <a:pt x="13416" y="165976"/>
                    <a:pt x="19237" y="194022"/>
                  </a:cubicBezTo>
                  <a:cubicBezTo>
                    <a:pt x="25058" y="222068"/>
                    <a:pt x="85912" y="410980"/>
                    <a:pt x="89087" y="413097"/>
                  </a:cubicBezTo>
                  <a:cubicBezTo>
                    <a:pt x="92262" y="415214"/>
                    <a:pt x="53104" y="259639"/>
                    <a:pt x="38287" y="206722"/>
                  </a:cubicBezTo>
                  <a:cubicBezTo>
                    <a:pt x="23470" y="153805"/>
                    <a:pt x="-2459" y="127876"/>
                    <a:pt x="187" y="95597"/>
                  </a:cubicBezTo>
                  <a:cubicBezTo>
                    <a:pt x="2833" y="63318"/>
                    <a:pt x="61570" y="-5474"/>
                    <a:pt x="63687" y="3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4B3FE0F2-D101-DFAA-DC7B-30DA018473FB}"/>
                </a:ext>
              </a:extLst>
            </p:cNvPr>
            <p:cNvSpPr/>
            <p:nvPr/>
          </p:nvSpPr>
          <p:spPr>
            <a:xfrm>
              <a:off x="5117932" y="5641633"/>
              <a:ext cx="44800" cy="134264"/>
            </a:xfrm>
            <a:custGeom>
              <a:avLst/>
              <a:gdLst>
                <a:gd name="connsiteX0" fmla="*/ 44618 w 44800"/>
                <a:gd name="connsiteY0" fmla="*/ 342 h 134264"/>
                <a:gd name="connsiteX1" fmla="*/ 16043 w 44800"/>
                <a:gd name="connsiteY1" fmla="*/ 63842 h 134264"/>
                <a:gd name="connsiteX2" fmla="*/ 19218 w 44800"/>
                <a:gd name="connsiteY2" fmla="*/ 133692 h 134264"/>
                <a:gd name="connsiteX3" fmla="*/ 168 w 44800"/>
                <a:gd name="connsiteY3" fmla="*/ 92417 h 134264"/>
                <a:gd name="connsiteX4" fmla="*/ 44618 w 44800"/>
                <a:gd name="connsiteY4" fmla="*/ 342 h 13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00" h="134264">
                  <a:moveTo>
                    <a:pt x="44618" y="342"/>
                  </a:moveTo>
                  <a:cubicBezTo>
                    <a:pt x="47264" y="-4420"/>
                    <a:pt x="20276" y="41617"/>
                    <a:pt x="16043" y="63842"/>
                  </a:cubicBezTo>
                  <a:cubicBezTo>
                    <a:pt x="11810" y="86067"/>
                    <a:pt x="21864" y="128930"/>
                    <a:pt x="19218" y="133692"/>
                  </a:cubicBezTo>
                  <a:cubicBezTo>
                    <a:pt x="16572" y="138454"/>
                    <a:pt x="-1949" y="112525"/>
                    <a:pt x="168" y="92417"/>
                  </a:cubicBezTo>
                  <a:cubicBezTo>
                    <a:pt x="2285" y="72309"/>
                    <a:pt x="41972" y="5104"/>
                    <a:pt x="44618" y="34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E0F06A4E-0D4A-859C-A4FE-8696A32C3F89}"/>
                </a:ext>
              </a:extLst>
            </p:cNvPr>
            <p:cNvSpPr/>
            <p:nvPr/>
          </p:nvSpPr>
          <p:spPr>
            <a:xfrm>
              <a:off x="5203311" y="5146671"/>
              <a:ext cx="337429" cy="67003"/>
            </a:xfrm>
            <a:custGeom>
              <a:avLst/>
              <a:gdLst>
                <a:gd name="connsiteX0" fmla="*/ 330714 w 337429"/>
                <a:gd name="connsiteY0" fmla="*/ 4 h 67003"/>
                <a:gd name="connsiteX1" fmla="*/ 279914 w 337429"/>
                <a:gd name="connsiteY1" fmla="*/ 53979 h 67003"/>
                <a:gd name="connsiteX2" fmla="*/ 51314 w 337429"/>
                <a:gd name="connsiteY2" fmla="*/ 66679 h 67003"/>
                <a:gd name="connsiteX3" fmla="*/ 222764 w 337429"/>
                <a:gd name="connsiteY3" fmla="*/ 63504 h 67003"/>
                <a:gd name="connsiteX4" fmla="*/ 514 w 337429"/>
                <a:gd name="connsiteY4" fmla="*/ 66679 h 67003"/>
                <a:gd name="connsiteX5" fmla="*/ 298964 w 337429"/>
                <a:gd name="connsiteY5" fmla="*/ 57154 h 67003"/>
                <a:gd name="connsiteX6" fmla="*/ 330714 w 337429"/>
                <a:gd name="connsiteY6" fmla="*/ 4 h 6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429" h="67003">
                  <a:moveTo>
                    <a:pt x="330714" y="4"/>
                  </a:moveTo>
                  <a:cubicBezTo>
                    <a:pt x="327539" y="-525"/>
                    <a:pt x="326481" y="42867"/>
                    <a:pt x="279914" y="53979"/>
                  </a:cubicBezTo>
                  <a:cubicBezTo>
                    <a:pt x="233347" y="65091"/>
                    <a:pt x="60839" y="65092"/>
                    <a:pt x="51314" y="66679"/>
                  </a:cubicBezTo>
                  <a:cubicBezTo>
                    <a:pt x="41789" y="68267"/>
                    <a:pt x="231231" y="63504"/>
                    <a:pt x="222764" y="63504"/>
                  </a:cubicBezTo>
                  <a:cubicBezTo>
                    <a:pt x="214297" y="63504"/>
                    <a:pt x="-12186" y="67737"/>
                    <a:pt x="514" y="66679"/>
                  </a:cubicBezTo>
                  <a:cubicBezTo>
                    <a:pt x="13214" y="65621"/>
                    <a:pt x="242343" y="63504"/>
                    <a:pt x="298964" y="57154"/>
                  </a:cubicBezTo>
                  <a:cubicBezTo>
                    <a:pt x="355585" y="50804"/>
                    <a:pt x="333889" y="533"/>
                    <a:pt x="33071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4AC67D56-5CEF-12E8-0F0D-5F6982AD351F}"/>
                </a:ext>
              </a:extLst>
            </p:cNvPr>
            <p:cNvSpPr/>
            <p:nvPr/>
          </p:nvSpPr>
          <p:spPr>
            <a:xfrm>
              <a:off x="5079089" y="5169809"/>
              <a:ext cx="219192" cy="230903"/>
            </a:xfrm>
            <a:custGeom>
              <a:avLst/>
              <a:gdLst>
                <a:gd name="connsiteX0" fmla="*/ 911 w 219192"/>
                <a:gd name="connsiteY0" fmla="*/ 2266 h 230903"/>
                <a:gd name="connsiteX1" fmla="*/ 45361 w 219192"/>
                <a:gd name="connsiteY1" fmla="*/ 46716 h 230903"/>
                <a:gd name="connsiteX2" fmla="*/ 213636 w 219192"/>
                <a:gd name="connsiteY2" fmla="*/ 227691 h 230903"/>
                <a:gd name="connsiteX3" fmla="*/ 169186 w 219192"/>
                <a:gd name="connsiteY3" fmla="*/ 157841 h 230903"/>
                <a:gd name="connsiteX4" fmla="*/ 73936 w 219192"/>
                <a:gd name="connsiteY4" fmla="*/ 97516 h 230903"/>
                <a:gd name="connsiteX5" fmla="*/ 911 w 219192"/>
                <a:gd name="connsiteY5" fmla="*/ 2266 h 23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192" h="230903">
                  <a:moveTo>
                    <a:pt x="911" y="2266"/>
                  </a:moveTo>
                  <a:cubicBezTo>
                    <a:pt x="-3852" y="-6201"/>
                    <a:pt x="9907" y="9145"/>
                    <a:pt x="45361" y="46716"/>
                  </a:cubicBezTo>
                  <a:cubicBezTo>
                    <a:pt x="80815" y="84287"/>
                    <a:pt x="192999" y="209170"/>
                    <a:pt x="213636" y="227691"/>
                  </a:cubicBezTo>
                  <a:cubicBezTo>
                    <a:pt x="234273" y="246212"/>
                    <a:pt x="192469" y="179537"/>
                    <a:pt x="169186" y="157841"/>
                  </a:cubicBezTo>
                  <a:cubicBezTo>
                    <a:pt x="145903" y="136145"/>
                    <a:pt x="101453" y="118153"/>
                    <a:pt x="73936" y="97516"/>
                  </a:cubicBezTo>
                  <a:cubicBezTo>
                    <a:pt x="46419" y="76879"/>
                    <a:pt x="5674" y="10733"/>
                    <a:pt x="911" y="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C70858F7-75C8-78E6-52E0-E92C03DC13DD}"/>
                </a:ext>
              </a:extLst>
            </p:cNvPr>
            <p:cNvSpPr/>
            <p:nvPr/>
          </p:nvSpPr>
          <p:spPr>
            <a:xfrm>
              <a:off x="4259537" y="4857611"/>
              <a:ext cx="412844" cy="310575"/>
            </a:xfrm>
            <a:custGeom>
              <a:avLst/>
              <a:gdLst>
                <a:gd name="connsiteX0" fmla="*/ 4488 w 412844"/>
                <a:gd name="connsiteY0" fmla="*/ 304939 h 310575"/>
                <a:gd name="connsiteX1" fmla="*/ 379138 w 412844"/>
                <a:gd name="connsiteY1" fmla="*/ 108089 h 310575"/>
                <a:gd name="connsiteX2" fmla="*/ 395013 w 412844"/>
                <a:gd name="connsiteY2" fmla="*/ 139 h 310575"/>
                <a:gd name="connsiteX3" fmla="*/ 379138 w 412844"/>
                <a:gd name="connsiteY3" fmla="*/ 89039 h 310575"/>
                <a:gd name="connsiteX4" fmla="*/ 185463 w 412844"/>
                <a:gd name="connsiteY4" fmla="*/ 241439 h 310575"/>
                <a:gd name="connsiteX5" fmla="*/ 4488 w 412844"/>
                <a:gd name="connsiteY5" fmla="*/ 304939 h 3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44" h="310575">
                  <a:moveTo>
                    <a:pt x="4488" y="304939"/>
                  </a:moveTo>
                  <a:cubicBezTo>
                    <a:pt x="36767" y="282714"/>
                    <a:pt x="314051" y="158889"/>
                    <a:pt x="379138" y="108089"/>
                  </a:cubicBezTo>
                  <a:cubicBezTo>
                    <a:pt x="444226" y="57289"/>
                    <a:pt x="395013" y="3314"/>
                    <a:pt x="395013" y="139"/>
                  </a:cubicBezTo>
                  <a:cubicBezTo>
                    <a:pt x="395013" y="-3036"/>
                    <a:pt x="414063" y="48822"/>
                    <a:pt x="379138" y="89039"/>
                  </a:cubicBezTo>
                  <a:cubicBezTo>
                    <a:pt x="344213" y="129256"/>
                    <a:pt x="248434" y="203868"/>
                    <a:pt x="185463" y="241439"/>
                  </a:cubicBezTo>
                  <a:cubicBezTo>
                    <a:pt x="122492" y="279010"/>
                    <a:pt x="-27791" y="327164"/>
                    <a:pt x="4488" y="30493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336AE379-A34A-0462-8932-20C9C9BE509A}"/>
                </a:ext>
              </a:extLst>
            </p:cNvPr>
            <p:cNvSpPr/>
            <p:nvPr/>
          </p:nvSpPr>
          <p:spPr>
            <a:xfrm>
              <a:off x="3905196" y="5861043"/>
              <a:ext cx="76761" cy="172814"/>
            </a:xfrm>
            <a:custGeom>
              <a:avLst/>
              <a:gdLst>
                <a:gd name="connsiteX0" fmla="*/ 60379 w 76761"/>
                <a:gd name="connsiteY0" fmla="*/ 7 h 172814"/>
                <a:gd name="connsiteX1" fmla="*/ 25454 w 76761"/>
                <a:gd name="connsiteY1" fmla="*/ 50807 h 172814"/>
                <a:gd name="connsiteX2" fmla="*/ 47679 w 76761"/>
                <a:gd name="connsiteY2" fmla="*/ 95257 h 172814"/>
                <a:gd name="connsiteX3" fmla="*/ 19104 w 76761"/>
                <a:gd name="connsiteY3" fmla="*/ 82557 h 172814"/>
                <a:gd name="connsiteX4" fmla="*/ 76254 w 76761"/>
                <a:gd name="connsiteY4" fmla="*/ 171457 h 172814"/>
                <a:gd name="connsiteX5" fmla="*/ 44504 w 76761"/>
                <a:gd name="connsiteY5" fmla="*/ 130182 h 172814"/>
                <a:gd name="connsiteX6" fmla="*/ 54 w 76761"/>
                <a:gd name="connsiteY6" fmla="*/ 47632 h 172814"/>
                <a:gd name="connsiteX7" fmla="*/ 60379 w 76761"/>
                <a:gd name="connsiteY7" fmla="*/ 7 h 17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61" h="172814">
                  <a:moveTo>
                    <a:pt x="60379" y="7"/>
                  </a:moveTo>
                  <a:cubicBezTo>
                    <a:pt x="64612" y="536"/>
                    <a:pt x="27571" y="34932"/>
                    <a:pt x="25454" y="50807"/>
                  </a:cubicBezTo>
                  <a:cubicBezTo>
                    <a:pt x="23337" y="66682"/>
                    <a:pt x="48737" y="89966"/>
                    <a:pt x="47679" y="95257"/>
                  </a:cubicBezTo>
                  <a:cubicBezTo>
                    <a:pt x="46621" y="100548"/>
                    <a:pt x="14341" y="69857"/>
                    <a:pt x="19104" y="82557"/>
                  </a:cubicBezTo>
                  <a:cubicBezTo>
                    <a:pt x="23867" y="95257"/>
                    <a:pt x="72021" y="163520"/>
                    <a:pt x="76254" y="171457"/>
                  </a:cubicBezTo>
                  <a:cubicBezTo>
                    <a:pt x="80487" y="179394"/>
                    <a:pt x="57204" y="150819"/>
                    <a:pt x="44504" y="130182"/>
                  </a:cubicBezTo>
                  <a:cubicBezTo>
                    <a:pt x="31804" y="109545"/>
                    <a:pt x="-1533" y="69857"/>
                    <a:pt x="54" y="47632"/>
                  </a:cubicBezTo>
                  <a:cubicBezTo>
                    <a:pt x="1641" y="25407"/>
                    <a:pt x="56146" y="-522"/>
                    <a:pt x="60379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63164F8B-3392-EE08-36E9-1D6730DDB872}"/>
                </a:ext>
              </a:extLst>
            </p:cNvPr>
            <p:cNvSpPr/>
            <p:nvPr/>
          </p:nvSpPr>
          <p:spPr>
            <a:xfrm>
              <a:off x="5019511" y="6002901"/>
              <a:ext cx="99189" cy="268030"/>
            </a:xfrm>
            <a:custGeom>
              <a:avLst/>
              <a:gdLst>
                <a:gd name="connsiteX0" fmla="*/ 164 w 99189"/>
                <a:gd name="connsiteY0" fmla="*/ 1024 h 268030"/>
                <a:gd name="connsiteX1" fmla="*/ 92239 w 99189"/>
                <a:gd name="connsiteY1" fmla="*/ 99449 h 268030"/>
                <a:gd name="connsiteX2" fmla="*/ 54139 w 99189"/>
                <a:gd name="connsiteY2" fmla="*/ 207399 h 268030"/>
                <a:gd name="connsiteX3" fmla="*/ 92239 w 99189"/>
                <a:gd name="connsiteY3" fmla="*/ 153424 h 268030"/>
                <a:gd name="connsiteX4" fmla="*/ 44614 w 99189"/>
                <a:gd name="connsiteY4" fmla="*/ 267724 h 268030"/>
                <a:gd name="connsiteX5" fmla="*/ 98589 w 99189"/>
                <a:gd name="connsiteY5" fmla="*/ 112149 h 268030"/>
                <a:gd name="connsiteX6" fmla="*/ 70014 w 99189"/>
                <a:gd name="connsiteY6" fmla="*/ 51824 h 268030"/>
                <a:gd name="connsiteX7" fmla="*/ 164 w 99189"/>
                <a:gd name="connsiteY7" fmla="*/ 1024 h 26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89" h="268030">
                  <a:moveTo>
                    <a:pt x="164" y="1024"/>
                  </a:moveTo>
                  <a:cubicBezTo>
                    <a:pt x="3868" y="8961"/>
                    <a:pt x="83243" y="65053"/>
                    <a:pt x="92239" y="99449"/>
                  </a:cubicBezTo>
                  <a:cubicBezTo>
                    <a:pt x="101235" y="133845"/>
                    <a:pt x="54139" y="198403"/>
                    <a:pt x="54139" y="207399"/>
                  </a:cubicBezTo>
                  <a:cubicBezTo>
                    <a:pt x="54139" y="216395"/>
                    <a:pt x="93826" y="143370"/>
                    <a:pt x="92239" y="153424"/>
                  </a:cubicBezTo>
                  <a:cubicBezTo>
                    <a:pt x="90652" y="163478"/>
                    <a:pt x="43556" y="274603"/>
                    <a:pt x="44614" y="267724"/>
                  </a:cubicBezTo>
                  <a:cubicBezTo>
                    <a:pt x="45672" y="260845"/>
                    <a:pt x="94356" y="148132"/>
                    <a:pt x="98589" y="112149"/>
                  </a:cubicBezTo>
                  <a:cubicBezTo>
                    <a:pt x="102822" y="76166"/>
                    <a:pt x="83772" y="70345"/>
                    <a:pt x="70014" y="51824"/>
                  </a:cubicBezTo>
                  <a:cubicBezTo>
                    <a:pt x="56256" y="33303"/>
                    <a:pt x="-3540" y="-6913"/>
                    <a:pt x="164" y="10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724936F2-40F9-F95E-6D23-363391165716}"/>
                </a:ext>
              </a:extLst>
            </p:cNvPr>
            <p:cNvSpPr/>
            <p:nvPr/>
          </p:nvSpPr>
          <p:spPr>
            <a:xfrm>
              <a:off x="3978275" y="5740400"/>
              <a:ext cx="574826" cy="82550"/>
            </a:xfrm>
            <a:custGeom>
              <a:avLst/>
              <a:gdLst>
                <a:gd name="connsiteX0" fmla="*/ 0 w 574826"/>
                <a:gd name="connsiteY0" fmla="*/ 82550 h 82550"/>
                <a:gd name="connsiteX1" fmla="*/ 450850 w 574826"/>
                <a:gd name="connsiteY1" fmla="*/ 6350 h 82550"/>
                <a:gd name="connsiteX2" fmla="*/ 422275 w 574826"/>
                <a:gd name="connsiteY2" fmla="*/ 19050 h 82550"/>
                <a:gd name="connsiteX3" fmla="*/ 574675 w 574826"/>
                <a:gd name="connsiteY3" fmla="*/ 0 h 82550"/>
                <a:gd name="connsiteX4" fmla="*/ 447675 w 574826"/>
                <a:gd name="connsiteY4" fmla="*/ 19050 h 82550"/>
                <a:gd name="connsiteX5" fmla="*/ 301625 w 574826"/>
                <a:gd name="connsiteY5" fmla="*/ 50800 h 82550"/>
                <a:gd name="connsiteX6" fmla="*/ 206375 w 574826"/>
                <a:gd name="connsiteY6" fmla="*/ 60325 h 82550"/>
                <a:gd name="connsiteX7" fmla="*/ 285750 w 574826"/>
                <a:gd name="connsiteY7" fmla="*/ 44450 h 82550"/>
                <a:gd name="connsiteX8" fmla="*/ 0 w 574826"/>
                <a:gd name="connsiteY8" fmla="*/ 8255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826" h="82550">
                  <a:moveTo>
                    <a:pt x="0" y="82550"/>
                  </a:moveTo>
                  <a:lnTo>
                    <a:pt x="450850" y="6350"/>
                  </a:lnTo>
                  <a:cubicBezTo>
                    <a:pt x="521229" y="-4233"/>
                    <a:pt x="401638" y="20108"/>
                    <a:pt x="422275" y="19050"/>
                  </a:cubicBezTo>
                  <a:cubicBezTo>
                    <a:pt x="442912" y="17992"/>
                    <a:pt x="570442" y="0"/>
                    <a:pt x="574675" y="0"/>
                  </a:cubicBezTo>
                  <a:cubicBezTo>
                    <a:pt x="578908" y="0"/>
                    <a:pt x="493183" y="10583"/>
                    <a:pt x="447675" y="19050"/>
                  </a:cubicBezTo>
                  <a:cubicBezTo>
                    <a:pt x="402167" y="27517"/>
                    <a:pt x="341842" y="43921"/>
                    <a:pt x="301625" y="50800"/>
                  </a:cubicBezTo>
                  <a:cubicBezTo>
                    <a:pt x="261408" y="57679"/>
                    <a:pt x="209021" y="61383"/>
                    <a:pt x="206375" y="60325"/>
                  </a:cubicBezTo>
                  <a:cubicBezTo>
                    <a:pt x="203729" y="59267"/>
                    <a:pt x="285750" y="44450"/>
                    <a:pt x="285750" y="44450"/>
                  </a:cubicBezTo>
                  <a:lnTo>
                    <a:pt x="0" y="82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C2088D7A-E9A0-673F-844F-E7BC86E57BD2}"/>
                </a:ext>
              </a:extLst>
            </p:cNvPr>
            <p:cNvSpPr/>
            <p:nvPr/>
          </p:nvSpPr>
          <p:spPr>
            <a:xfrm>
              <a:off x="4411411" y="5749908"/>
              <a:ext cx="151064" cy="109853"/>
            </a:xfrm>
            <a:custGeom>
              <a:avLst/>
              <a:gdLst>
                <a:gd name="connsiteX0" fmla="*/ 151064 w 151064"/>
                <a:gd name="connsiteY0" fmla="*/ 17 h 109853"/>
                <a:gd name="connsiteX1" fmla="*/ 125664 w 151064"/>
                <a:gd name="connsiteY1" fmla="*/ 63517 h 109853"/>
                <a:gd name="connsiteX2" fmla="*/ 135189 w 151064"/>
                <a:gd name="connsiteY2" fmla="*/ 88917 h 109853"/>
                <a:gd name="connsiteX3" fmla="*/ 58989 w 151064"/>
                <a:gd name="connsiteY3" fmla="*/ 95267 h 109853"/>
                <a:gd name="connsiteX4" fmla="*/ 1839 w 151064"/>
                <a:gd name="connsiteY4" fmla="*/ 101617 h 109853"/>
                <a:gd name="connsiteX5" fmla="*/ 128839 w 151064"/>
                <a:gd name="connsiteY5" fmla="*/ 104792 h 109853"/>
                <a:gd name="connsiteX6" fmla="*/ 141539 w 151064"/>
                <a:gd name="connsiteY6" fmla="*/ 107967 h 109853"/>
                <a:gd name="connsiteX7" fmla="*/ 103439 w 151064"/>
                <a:gd name="connsiteY7" fmla="*/ 73042 h 109853"/>
                <a:gd name="connsiteX8" fmla="*/ 125664 w 151064"/>
                <a:gd name="connsiteY8" fmla="*/ 57167 h 109853"/>
                <a:gd name="connsiteX9" fmla="*/ 151064 w 151064"/>
                <a:gd name="connsiteY9" fmla="*/ 17 h 10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064" h="109853">
                  <a:moveTo>
                    <a:pt x="151064" y="17"/>
                  </a:moveTo>
                  <a:cubicBezTo>
                    <a:pt x="151064" y="1075"/>
                    <a:pt x="128310" y="48700"/>
                    <a:pt x="125664" y="63517"/>
                  </a:cubicBezTo>
                  <a:cubicBezTo>
                    <a:pt x="123018" y="78334"/>
                    <a:pt x="146301" y="83625"/>
                    <a:pt x="135189" y="88917"/>
                  </a:cubicBezTo>
                  <a:cubicBezTo>
                    <a:pt x="124076" y="94209"/>
                    <a:pt x="81214" y="93150"/>
                    <a:pt x="58989" y="95267"/>
                  </a:cubicBezTo>
                  <a:cubicBezTo>
                    <a:pt x="36764" y="97384"/>
                    <a:pt x="-9803" y="100030"/>
                    <a:pt x="1839" y="101617"/>
                  </a:cubicBezTo>
                  <a:cubicBezTo>
                    <a:pt x="13481" y="103204"/>
                    <a:pt x="105556" y="103734"/>
                    <a:pt x="128839" y="104792"/>
                  </a:cubicBezTo>
                  <a:cubicBezTo>
                    <a:pt x="152122" y="105850"/>
                    <a:pt x="145772" y="113259"/>
                    <a:pt x="141539" y="107967"/>
                  </a:cubicBezTo>
                  <a:cubicBezTo>
                    <a:pt x="137306" y="102675"/>
                    <a:pt x="103439" y="73042"/>
                    <a:pt x="103439" y="73042"/>
                  </a:cubicBezTo>
                  <a:cubicBezTo>
                    <a:pt x="100793" y="64575"/>
                    <a:pt x="119314" y="68809"/>
                    <a:pt x="125664" y="57167"/>
                  </a:cubicBezTo>
                  <a:cubicBezTo>
                    <a:pt x="132014" y="45525"/>
                    <a:pt x="151064" y="-1041"/>
                    <a:pt x="15106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D9524DA3-17E8-B0BD-52CF-50449CF95249}"/>
                </a:ext>
              </a:extLst>
            </p:cNvPr>
            <p:cNvSpPr/>
            <p:nvPr/>
          </p:nvSpPr>
          <p:spPr>
            <a:xfrm>
              <a:off x="4844232" y="5848214"/>
              <a:ext cx="229443" cy="181165"/>
            </a:xfrm>
            <a:custGeom>
              <a:avLst/>
              <a:gdLst>
                <a:gd name="connsiteX0" fmla="*/ 818 w 229443"/>
                <a:gd name="connsiteY0" fmla="*/ 25536 h 181165"/>
                <a:gd name="connsiteX1" fmla="*/ 146868 w 229443"/>
                <a:gd name="connsiteY1" fmla="*/ 108086 h 181165"/>
                <a:gd name="connsiteX2" fmla="*/ 143693 w 229443"/>
                <a:gd name="connsiteY2" fmla="*/ 89036 h 181165"/>
                <a:gd name="connsiteX3" fmla="*/ 229418 w 229443"/>
                <a:gd name="connsiteY3" fmla="*/ 181111 h 181165"/>
                <a:gd name="connsiteX4" fmla="*/ 134168 w 229443"/>
                <a:gd name="connsiteY4" fmla="*/ 101736 h 181165"/>
                <a:gd name="connsiteX5" fmla="*/ 92893 w 229443"/>
                <a:gd name="connsiteY5" fmla="*/ 50936 h 181165"/>
                <a:gd name="connsiteX6" fmla="*/ 89718 w 229443"/>
                <a:gd name="connsiteY6" fmla="*/ 136 h 181165"/>
                <a:gd name="connsiteX7" fmla="*/ 86543 w 229443"/>
                <a:gd name="connsiteY7" fmla="*/ 66811 h 181165"/>
                <a:gd name="connsiteX8" fmla="*/ 818 w 229443"/>
                <a:gd name="connsiteY8" fmla="*/ 25536 h 18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443" h="181165">
                  <a:moveTo>
                    <a:pt x="818" y="25536"/>
                  </a:moveTo>
                  <a:cubicBezTo>
                    <a:pt x="10872" y="32415"/>
                    <a:pt x="123056" y="97503"/>
                    <a:pt x="146868" y="108086"/>
                  </a:cubicBezTo>
                  <a:cubicBezTo>
                    <a:pt x="170680" y="118669"/>
                    <a:pt x="129935" y="76865"/>
                    <a:pt x="143693" y="89036"/>
                  </a:cubicBezTo>
                  <a:cubicBezTo>
                    <a:pt x="157451" y="101207"/>
                    <a:pt x="231006" y="178994"/>
                    <a:pt x="229418" y="181111"/>
                  </a:cubicBezTo>
                  <a:cubicBezTo>
                    <a:pt x="227830" y="183228"/>
                    <a:pt x="156922" y="123432"/>
                    <a:pt x="134168" y="101736"/>
                  </a:cubicBezTo>
                  <a:cubicBezTo>
                    <a:pt x="111414" y="80040"/>
                    <a:pt x="100301" y="67869"/>
                    <a:pt x="92893" y="50936"/>
                  </a:cubicBezTo>
                  <a:cubicBezTo>
                    <a:pt x="85485" y="34003"/>
                    <a:pt x="90776" y="-2510"/>
                    <a:pt x="89718" y="136"/>
                  </a:cubicBezTo>
                  <a:cubicBezTo>
                    <a:pt x="88660" y="2782"/>
                    <a:pt x="96597" y="59932"/>
                    <a:pt x="86543" y="66811"/>
                  </a:cubicBezTo>
                  <a:cubicBezTo>
                    <a:pt x="76489" y="73690"/>
                    <a:pt x="-9236" y="18657"/>
                    <a:pt x="818" y="255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957F255C-44B6-05DF-1DF1-A3604B80BFAE}"/>
                </a:ext>
              </a:extLst>
            </p:cNvPr>
            <p:cNvSpPr/>
            <p:nvPr/>
          </p:nvSpPr>
          <p:spPr>
            <a:xfrm>
              <a:off x="3512402" y="5609604"/>
              <a:ext cx="74436" cy="168383"/>
            </a:xfrm>
            <a:custGeom>
              <a:avLst/>
              <a:gdLst>
                <a:gd name="connsiteX0" fmla="*/ 47227 w 74436"/>
                <a:gd name="connsiteY0" fmla="*/ 167 h 168383"/>
                <a:gd name="connsiteX1" fmla="*/ 36341 w 74436"/>
                <a:gd name="connsiteY1" fmla="*/ 79996 h 168383"/>
                <a:gd name="connsiteX2" fmla="*/ 72627 w 74436"/>
                <a:gd name="connsiteY2" fmla="*/ 163453 h 168383"/>
                <a:gd name="connsiteX3" fmla="*/ 61741 w 74436"/>
                <a:gd name="connsiteY3" fmla="*/ 152567 h 168383"/>
                <a:gd name="connsiteX4" fmla="*/ 55 w 74436"/>
                <a:gd name="connsiteY4" fmla="*/ 101767 h 168383"/>
                <a:gd name="connsiteX5" fmla="*/ 47227 w 74436"/>
                <a:gd name="connsiteY5" fmla="*/ 167 h 16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36" h="168383">
                  <a:moveTo>
                    <a:pt x="47227" y="167"/>
                  </a:moveTo>
                  <a:cubicBezTo>
                    <a:pt x="53275" y="-3461"/>
                    <a:pt x="32108" y="52782"/>
                    <a:pt x="36341" y="79996"/>
                  </a:cubicBezTo>
                  <a:cubicBezTo>
                    <a:pt x="40574" y="107210"/>
                    <a:pt x="72627" y="163453"/>
                    <a:pt x="72627" y="163453"/>
                  </a:cubicBezTo>
                  <a:cubicBezTo>
                    <a:pt x="76860" y="175548"/>
                    <a:pt x="73836" y="162848"/>
                    <a:pt x="61741" y="152567"/>
                  </a:cubicBezTo>
                  <a:cubicBezTo>
                    <a:pt x="49646" y="142286"/>
                    <a:pt x="1869" y="122934"/>
                    <a:pt x="55" y="101767"/>
                  </a:cubicBezTo>
                  <a:cubicBezTo>
                    <a:pt x="-1759" y="80600"/>
                    <a:pt x="41179" y="3795"/>
                    <a:pt x="47227" y="16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840981B2-FA59-BD34-6FB2-DA934FFBA17F}"/>
                </a:ext>
              </a:extLst>
            </p:cNvPr>
            <p:cNvSpPr/>
            <p:nvPr/>
          </p:nvSpPr>
          <p:spPr>
            <a:xfrm>
              <a:off x="3476149" y="5866944"/>
              <a:ext cx="181953" cy="389727"/>
            </a:xfrm>
            <a:custGeom>
              <a:avLst/>
              <a:gdLst>
                <a:gd name="connsiteX0" fmla="*/ 22 w 181953"/>
                <a:gd name="connsiteY0" fmla="*/ 22227 h 389727"/>
                <a:gd name="connsiteX1" fmla="*/ 137908 w 181953"/>
                <a:gd name="connsiteY1" fmla="*/ 214542 h 389727"/>
                <a:gd name="connsiteX2" fmla="*/ 181451 w 181953"/>
                <a:gd name="connsiteY2" fmla="*/ 388713 h 389727"/>
                <a:gd name="connsiteX3" fmla="*/ 159680 w 181953"/>
                <a:gd name="connsiteY3" fmla="*/ 272599 h 389727"/>
                <a:gd name="connsiteX4" fmla="*/ 130651 w 181953"/>
                <a:gd name="connsiteY4" fmla="*/ 456 h 389727"/>
                <a:gd name="connsiteX5" fmla="*/ 127022 w 181953"/>
                <a:gd name="connsiteY5" fmla="*/ 203656 h 389727"/>
                <a:gd name="connsiteX6" fmla="*/ 22 w 181953"/>
                <a:gd name="connsiteY6" fmla="*/ 22227 h 38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53" h="389727">
                  <a:moveTo>
                    <a:pt x="22" y="22227"/>
                  </a:moveTo>
                  <a:cubicBezTo>
                    <a:pt x="1836" y="24041"/>
                    <a:pt x="107670" y="153461"/>
                    <a:pt x="137908" y="214542"/>
                  </a:cubicBezTo>
                  <a:cubicBezTo>
                    <a:pt x="168146" y="275623"/>
                    <a:pt x="177822" y="379037"/>
                    <a:pt x="181451" y="388713"/>
                  </a:cubicBezTo>
                  <a:cubicBezTo>
                    <a:pt x="185080" y="398389"/>
                    <a:pt x="168147" y="337308"/>
                    <a:pt x="159680" y="272599"/>
                  </a:cubicBezTo>
                  <a:cubicBezTo>
                    <a:pt x="151213" y="207890"/>
                    <a:pt x="136094" y="11946"/>
                    <a:pt x="130651" y="456"/>
                  </a:cubicBezTo>
                  <a:cubicBezTo>
                    <a:pt x="125208" y="-11034"/>
                    <a:pt x="145770" y="198213"/>
                    <a:pt x="127022" y="203656"/>
                  </a:cubicBezTo>
                  <a:cubicBezTo>
                    <a:pt x="108274" y="209099"/>
                    <a:pt x="-1792" y="20413"/>
                    <a:pt x="22" y="2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7596E987-7DAE-0517-ED6A-B6142EF42962}"/>
                </a:ext>
              </a:extLst>
            </p:cNvPr>
            <p:cNvSpPr/>
            <p:nvPr/>
          </p:nvSpPr>
          <p:spPr>
            <a:xfrm>
              <a:off x="4593388" y="6318239"/>
              <a:ext cx="391442" cy="609761"/>
            </a:xfrm>
            <a:custGeom>
              <a:avLst/>
              <a:gdLst>
                <a:gd name="connsiteX0" fmla="*/ 391362 w 391442"/>
                <a:gd name="connsiteY0" fmla="*/ 11 h 609761"/>
                <a:gd name="connsiteX1" fmla="*/ 188162 w 391442"/>
                <a:gd name="connsiteY1" fmla="*/ 374661 h 609761"/>
                <a:gd name="connsiteX2" fmla="*/ 134187 w 391442"/>
                <a:gd name="connsiteY2" fmla="*/ 558811 h 609761"/>
                <a:gd name="connsiteX3" fmla="*/ 159587 w 391442"/>
                <a:gd name="connsiteY3" fmla="*/ 476261 h 609761"/>
                <a:gd name="connsiteX4" fmla="*/ 837 w 391442"/>
                <a:gd name="connsiteY4" fmla="*/ 609611 h 609761"/>
                <a:gd name="connsiteX5" fmla="*/ 92912 w 391442"/>
                <a:gd name="connsiteY5" fmla="*/ 504836 h 609761"/>
                <a:gd name="connsiteX6" fmla="*/ 375487 w 391442"/>
                <a:gd name="connsiteY6" fmla="*/ 177811 h 609761"/>
                <a:gd name="connsiteX7" fmla="*/ 162762 w 391442"/>
                <a:gd name="connsiteY7" fmla="*/ 387361 h 609761"/>
                <a:gd name="connsiteX8" fmla="*/ 391362 w 391442"/>
                <a:gd name="connsiteY8" fmla="*/ 11 h 60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442" h="609761">
                  <a:moveTo>
                    <a:pt x="391362" y="11"/>
                  </a:moveTo>
                  <a:cubicBezTo>
                    <a:pt x="395595" y="-2106"/>
                    <a:pt x="231024" y="281528"/>
                    <a:pt x="188162" y="374661"/>
                  </a:cubicBezTo>
                  <a:cubicBezTo>
                    <a:pt x="145299" y="467794"/>
                    <a:pt x="138949" y="541878"/>
                    <a:pt x="134187" y="558811"/>
                  </a:cubicBezTo>
                  <a:cubicBezTo>
                    <a:pt x="129425" y="575744"/>
                    <a:pt x="181812" y="467794"/>
                    <a:pt x="159587" y="476261"/>
                  </a:cubicBezTo>
                  <a:cubicBezTo>
                    <a:pt x="137362" y="484728"/>
                    <a:pt x="11949" y="604849"/>
                    <a:pt x="837" y="609611"/>
                  </a:cubicBezTo>
                  <a:cubicBezTo>
                    <a:pt x="-10275" y="614373"/>
                    <a:pt x="92912" y="504836"/>
                    <a:pt x="92912" y="504836"/>
                  </a:cubicBezTo>
                  <a:cubicBezTo>
                    <a:pt x="155354" y="432869"/>
                    <a:pt x="363845" y="197390"/>
                    <a:pt x="375487" y="177811"/>
                  </a:cubicBezTo>
                  <a:cubicBezTo>
                    <a:pt x="387129" y="158232"/>
                    <a:pt x="162233" y="413290"/>
                    <a:pt x="162762" y="387361"/>
                  </a:cubicBezTo>
                  <a:cubicBezTo>
                    <a:pt x="163291" y="361432"/>
                    <a:pt x="387129" y="2128"/>
                    <a:pt x="391362" y="1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0D0D613C-8341-7D20-B586-29901F5888D8}"/>
                </a:ext>
              </a:extLst>
            </p:cNvPr>
            <p:cNvSpPr/>
            <p:nvPr/>
          </p:nvSpPr>
          <p:spPr>
            <a:xfrm>
              <a:off x="5403828" y="5403837"/>
              <a:ext cx="63751" cy="298835"/>
            </a:xfrm>
            <a:custGeom>
              <a:avLst/>
              <a:gdLst>
                <a:gd name="connsiteX0" fmla="*/ 22 w 63751"/>
                <a:gd name="connsiteY0" fmla="*/ 13 h 298835"/>
                <a:gd name="connsiteX1" fmla="*/ 41297 w 63751"/>
                <a:gd name="connsiteY1" fmla="*/ 88913 h 298835"/>
                <a:gd name="connsiteX2" fmla="*/ 34947 w 63751"/>
                <a:gd name="connsiteY2" fmla="*/ 177813 h 298835"/>
                <a:gd name="connsiteX3" fmla="*/ 38122 w 63751"/>
                <a:gd name="connsiteY3" fmla="*/ 168288 h 298835"/>
                <a:gd name="connsiteX4" fmla="*/ 31772 w 63751"/>
                <a:gd name="connsiteY4" fmla="*/ 206388 h 298835"/>
                <a:gd name="connsiteX5" fmla="*/ 63522 w 63751"/>
                <a:gd name="connsiteY5" fmla="*/ 298463 h 298835"/>
                <a:gd name="connsiteX6" fmla="*/ 12722 w 63751"/>
                <a:gd name="connsiteY6" fmla="*/ 168288 h 298835"/>
                <a:gd name="connsiteX7" fmla="*/ 47647 w 63751"/>
                <a:gd name="connsiteY7" fmla="*/ 95263 h 298835"/>
                <a:gd name="connsiteX8" fmla="*/ 22 w 63751"/>
                <a:gd name="connsiteY8" fmla="*/ 13 h 29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51" h="298835">
                  <a:moveTo>
                    <a:pt x="22" y="13"/>
                  </a:moveTo>
                  <a:cubicBezTo>
                    <a:pt x="-1036" y="-1045"/>
                    <a:pt x="35476" y="59280"/>
                    <a:pt x="41297" y="88913"/>
                  </a:cubicBezTo>
                  <a:cubicBezTo>
                    <a:pt x="47118" y="118546"/>
                    <a:pt x="35476" y="164584"/>
                    <a:pt x="34947" y="177813"/>
                  </a:cubicBezTo>
                  <a:cubicBezTo>
                    <a:pt x="34418" y="191042"/>
                    <a:pt x="38651" y="163526"/>
                    <a:pt x="38122" y="168288"/>
                  </a:cubicBezTo>
                  <a:cubicBezTo>
                    <a:pt x="37593" y="173051"/>
                    <a:pt x="27539" y="184692"/>
                    <a:pt x="31772" y="206388"/>
                  </a:cubicBezTo>
                  <a:cubicBezTo>
                    <a:pt x="36005" y="228084"/>
                    <a:pt x="66697" y="304813"/>
                    <a:pt x="63522" y="298463"/>
                  </a:cubicBezTo>
                  <a:cubicBezTo>
                    <a:pt x="60347" y="292113"/>
                    <a:pt x="15368" y="202155"/>
                    <a:pt x="12722" y="168288"/>
                  </a:cubicBezTo>
                  <a:cubicBezTo>
                    <a:pt x="10076" y="134421"/>
                    <a:pt x="48705" y="120134"/>
                    <a:pt x="47647" y="95263"/>
                  </a:cubicBezTo>
                  <a:cubicBezTo>
                    <a:pt x="46589" y="70392"/>
                    <a:pt x="1080" y="1071"/>
                    <a:pt x="22" y="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9CE37948-DA99-792D-5ED7-DA52C6697BA0}"/>
                </a:ext>
              </a:extLst>
            </p:cNvPr>
            <p:cNvSpPr/>
            <p:nvPr/>
          </p:nvSpPr>
          <p:spPr>
            <a:xfrm>
              <a:off x="5114303" y="5867380"/>
              <a:ext cx="87685" cy="140514"/>
            </a:xfrm>
            <a:custGeom>
              <a:avLst/>
              <a:gdLst>
                <a:gd name="connsiteX0" fmla="*/ 16497 w 87685"/>
                <a:gd name="connsiteY0" fmla="*/ 20 h 140514"/>
                <a:gd name="connsiteX1" fmla="*/ 16497 w 87685"/>
                <a:gd name="connsiteY1" fmla="*/ 57170 h 140514"/>
                <a:gd name="connsiteX2" fmla="*/ 86347 w 87685"/>
                <a:gd name="connsiteY2" fmla="*/ 136545 h 140514"/>
                <a:gd name="connsiteX3" fmla="*/ 57772 w 87685"/>
                <a:gd name="connsiteY3" fmla="*/ 123845 h 140514"/>
                <a:gd name="connsiteX4" fmla="*/ 622 w 87685"/>
                <a:gd name="connsiteY4" fmla="*/ 82570 h 140514"/>
                <a:gd name="connsiteX5" fmla="*/ 26022 w 87685"/>
                <a:gd name="connsiteY5" fmla="*/ 50820 h 140514"/>
                <a:gd name="connsiteX6" fmla="*/ 16497 w 87685"/>
                <a:gd name="connsiteY6" fmla="*/ 20 h 14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5" h="140514">
                  <a:moveTo>
                    <a:pt x="16497" y="20"/>
                  </a:moveTo>
                  <a:cubicBezTo>
                    <a:pt x="14909" y="1078"/>
                    <a:pt x="4855" y="34416"/>
                    <a:pt x="16497" y="57170"/>
                  </a:cubicBezTo>
                  <a:cubicBezTo>
                    <a:pt x="28139" y="79924"/>
                    <a:pt x="79468" y="125433"/>
                    <a:pt x="86347" y="136545"/>
                  </a:cubicBezTo>
                  <a:cubicBezTo>
                    <a:pt x="93226" y="147657"/>
                    <a:pt x="72059" y="132841"/>
                    <a:pt x="57772" y="123845"/>
                  </a:cubicBezTo>
                  <a:cubicBezTo>
                    <a:pt x="43485" y="114849"/>
                    <a:pt x="5914" y="94741"/>
                    <a:pt x="622" y="82570"/>
                  </a:cubicBezTo>
                  <a:cubicBezTo>
                    <a:pt x="-4670" y="70399"/>
                    <a:pt x="25493" y="62462"/>
                    <a:pt x="26022" y="50820"/>
                  </a:cubicBezTo>
                  <a:cubicBezTo>
                    <a:pt x="26551" y="39178"/>
                    <a:pt x="18085" y="-1038"/>
                    <a:pt x="16497" y="2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687B9BB8-85C4-59FF-975F-4EE8F28CB247}"/>
                </a:ext>
              </a:extLst>
            </p:cNvPr>
            <p:cNvSpPr/>
            <p:nvPr/>
          </p:nvSpPr>
          <p:spPr>
            <a:xfrm>
              <a:off x="3927475" y="5241910"/>
              <a:ext cx="66020" cy="95364"/>
            </a:xfrm>
            <a:custGeom>
              <a:avLst/>
              <a:gdLst>
                <a:gd name="connsiteX0" fmla="*/ 0 w 66020"/>
                <a:gd name="connsiteY0" fmla="*/ 15 h 95364"/>
                <a:gd name="connsiteX1" fmla="*/ 60325 w 66020"/>
                <a:gd name="connsiteY1" fmla="*/ 73040 h 95364"/>
                <a:gd name="connsiteX2" fmla="*/ 63500 w 66020"/>
                <a:gd name="connsiteY2" fmla="*/ 95265 h 95364"/>
                <a:gd name="connsiteX3" fmla="*/ 60325 w 66020"/>
                <a:gd name="connsiteY3" fmla="*/ 66690 h 95364"/>
                <a:gd name="connsiteX4" fmla="*/ 0 w 66020"/>
                <a:gd name="connsiteY4" fmla="*/ 15 h 9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0" h="95364">
                  <a:moveTo>
                    <a:pt x="0" y="15"/>
                  </a:moveTo>
                  <a:cubicBezTo>
                    <a:pt x="0" y="1073"/>
                    <a:pt x="49742" y="57165"/>
                    <a:pt x="60325" y="73040"/>
                  </a:cubicBezTo>
                  <a:cubicBezTo>
                    <a:pt x="70908" y="88915"/>
                    <a:pt x="63500" y="96323"/>
                    <a:pt x="63500" y="95265"/>
                  </a:cubicBezTo>
                  <a:cubicBezTo>
                    <a:pt x="63500" y="94207"/>
                    <a:pt x="68792" y="81507"/>
                    <a:pt x="60325" y="66690"/>
                  </a:cubicBezTo>
                  <a:cubicBezTo>
                    <a:pt x="51858" y="51873"/>
                    <a:pt x="0" y="-1043"/>
                    <a:pt x="0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69CF032D-8420-0C01-45A8-A51346020153}"/>
                </a:ext>
              </a:extLst>
            </p:cNvPr>
            <p:cNvSpPr/>
            <p:nvPr/>
          </p:nvSpPr>
          <p:spPr>
            <a:xfrm>
              <a:off x="3714986" y="5939470"/>
              <a:ext cx="168046" cy="258611"/>
            </a:xfrm>
            <a:custGeom>
              <a:avLst/>
              <a:gdLst>
                <a:gd name="connsiteX0" fmla="*/ 75964 w 168046"/>
                <a:gd name="connsiteY0" fmla="*/ 955 h 258611"/>
                <a:gd name="connsiteX1" fmla="*/ 37864 w 168046"/>
                <a:gd name="connsiteY1" fmla="*/ 105730 h 258611"/>
                <a:gd name="connsiteX2" fmla="*/ 91839 w 168046"/>
                <a:gd name="connsiteY2" fmla="*/ 134305 h 258611"/>
                <a:gd name="connsiteX3" fmla="*/ 164864 w 168046"/>
                <a:gd name="connsiteY3" fmla="*/ 258130 h 258611"/>
                <a:gd name="connsiteX4" fmla="*/ 139464 w 168046"/>
                <a:gd name="connsiteY4" fmla="*/ 175580 h 258611"/>
                <a:gd name="connsiteX5" fmla="*/ 2939 w 168046"/>
                <a:gd name="connsiteY5" fmla="*/ 134305 h 258611"/>
                <a:gd name="connsiteX6" fmla="*/ 47389 w 168046"/>
                <a:gd name="connsiteY6" fmla="*/ 80330 h 258611"/>
                <a:gd name="connsiteX7" fmla="*/ 66439 w 168046"/>
                <a:gd name="connsiteY7" fmla="*/ 54930 h 258611"/>
                <a:gd name="connsiteX8" fmla="*/ 75964 w 168046"/>
                <a:gd name="connsiteY8" fmla="*/ 955 h 25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46" h="258611">
                  <a:moveTo>
                    <a:pt x="75964" y="955"/>
                  </a:moveTo>
                  <a:cubicBezTo>
                    <a:pt x="71201" y="9422"/>
                    <a:pt x="35218" y="83505"/>
                    <a:pt x="37864" y="105730"/>
                  </a:cubicBezTo>
                  <a:cubicBezTo>
                    <a:pt x="40510" y="127955"/>
                    <a:pt x="70672" y="108905"/>
                    <a:pt x="91839" y="134305"/>
                  </a:cubicBezTo>
                  <a:cubicBezTo>
                    <a:pt x="113006" y="159705"/>
                    <a:pt x="156926" y="251251"/>
                    <a:pt x="164864" y="258130"/>
                  </a:cubicBezTo>
                  <a:cubicBezTo>
                    <a:pt x="172802" y="265009"/>
                    <a:pt x="166452" y="196218"/>
                    <a:pt x="139464" y="175580"/>
                  </a:cubicBezTo>
                  <a:cubicBezTo>
                    <a:pt x="112476" y="154942"/>
                    <a:pt x="18285" y="150180"/>
                    <a:pt x="2939" y="134305"/>
                  </a:cubicBezTo>
                  <a:cubicBezTo>
                    <a:pt x="-12407" y="118430"/>
                    <a:pt x="36806" y="93559"/>
                    <a:pt x="47389" y="80330"/>
                  </a:cubicBezTo>
                  <a:cubicBezTo>
                    <a:pt x="57972" y="67101"/>
                    <a:pt x="60089" y="67101"/>
                    <a:pt x="66439" y="54930"/>
                  </a:cubicBezTo>
                  <a:cubicBezTo>
                    <a:pt x="72789" y="42759"/>
                    <a:pt x="80727" y="-7512"/>
                    <a:pt x="75964" y="95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F8EC6545-1D68-BF88-66AB-CFA8ED2B9AF6}"/>
                </a:ext>
              </a:extLst>
            </p:cNvPr>
            <p:cNvSpPr/>
            <p:nvPr/>
          </p:nvSpPr>
          <p:spPr>
            <a:xfrm>
              <a:off x="2160516" y="5755258"/>
              <a:ext cx="433650" cy="4972151"/>
            </a:xfrm>
            <a:custGeom>
              <a:avLst/>
              <a:gdLst>
                <a:gd name="connsiteX0" fmla="*/ 406838 w 433650"/>
                <a:gd name="connsiteY0" fmla="*/ 12496 h 4972151"/>
                <a:gd name="connsiteX1" fmla="*/ 222199 w 433650"/>
                <a:gd name="connsiteY1" fmla="*/ 1559942 h 4972151"/>
                <a:gd name="connsiteX2" fmla="*/ 266161 w 433650"/>
                <a:gd name="connsiteY2" fmla="*/ 1463227 h 4972151"/>
                <a:gd name="connsiteX3" fmla="*/ 2392 w 433650"/>
                <a:gd name="connsiteY3" fmla="*/ 2025934 h 4972151"/>
                <a:gd name="connsiteX4" fmla="*/ 134276 w 433650"/>
                <a:gd name="connsiteY4" fmla="*/ 3248065 h 4972151"/>
                <a:gd name="connsiteX5" fmla="*/ 107899 w 433650"/>
                <a:gd name="connsiteY5" fmla="*/ 3001880 h 4972151"/>
                <a:gd name="connsiteX6" fmla="*/ 433215 w 433650"/>
                <a:gd name="connsiteY6" fmla="*/ 4944980 h 4972151"/>
                <a:gd name="connsiteX7" fmla="*/ 178238 w 433650"/>
                <a:gd name="connsiteY7" fmla="*/ 3942657 h 4972151"/>
                <a:gd name="connsiteX8" fmla="*/ 204615 w 433650"/>
                <a:gd name="connsiteY8" fmla="*/ 1269796 h 4972151"/>
                <a:gd name="connsiteX9" fmla="*/ 125484 w 433650"/>
                <a:gd name="connsiteY9" fmla="*/ 329019 h 4972151"/>
                <a:gd name="connsiteX10" fmla="*/ 160653 w 433650"/>
                <a:gd name="connsiteY10" fmla="*/ 803804 h 4972151"/>
                <a:gd name="connsiteX11" fmla="*/ 406838 w 433650"/>
                <a:gd name="connsiteY11" fmla="*/ 12496 h 49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650" h="4972151">
                  <a:moveTo>
                    <a:pt x="406838" y="12496"/>
                  </a:moveTo>
                  <a:cubicBezTo>
                    <a:pt x="417096" y="138519"/>
                    <a:pt x="245645" y="1318153"/>
                    <a:pt x="222199" y="1559942"/>
                  </a:cubicBezTo>
                  <a:cubicBezTo>
                    <a:pt x="198753" y="1801731"/>
                    <a:pt x="302795" y="1385562"/>
                    <a:pt x="266161" y="1463227"/>
                  </a:cubicBezTo>
                  <a:cubicBezTo>
                    <a:pt x="229527" y="1540892"/>
                    <a:pt x="24373" y="1728461"/>
                    <a:pt x="2392" y="2025934"/>
                  </a:cubicBezTo>
                  <a:cubicBezTo>
                    <a:pt x="-19589" y="2323407"/>
                    <a:pt x="116692" y="3085407"/>
                    <a:pt x="134276" y="3248065"/>
                  </a:cubicBezTo>
                  <a:cubicBezTo>
                    <a:pt x="151860" y="3410723"/>
                    <a:pt x="58076" y="2719061"/>
                    <a:pt x="107899" y="3001880"/>
                  </a:cubicBezTo>
                  <a:cubicBezTo>
                    <a:pt x="157722" y="3284699"/>
                    <a:pt x="421492" y="4788184"/>
                    <a:pt x="433215" y="4944980"/>
                  </a:cubicBezTo>
                  <a:cubicBezTo>
                    <a:pt x="444938" y="5101776"/>
                    <a:pt x="216338" y="4555188"/>
                    <a:pt x="178238" y="3942657"/>
                  </a:cubicBezTo>
                  <a:cubicBezTo>
                    <a:pt x="140138" y="3330126"/>
                    <a:pt x="213407" y="1872069"/>
                    <a:pt x="204615" y="1269796"/>
                  </a:cubicBezTo>
                  <a:cubicBezTo>
                    <a:pt x="195823" y="667523"/>
                    <a:pt x="132811" y="406684"/>
                    <a:pt x="125484" y="329019"/>
                  </a:cubicBezTo>
                  <a:cubicBezTo>
                    <a:pt x="118157" y="251354"/>
                    <a:pt x="115226" y="853627"/>
                    <a:pt x="160653" y="803804"/>
                  </a:cubicBezTo>
                  <a:cubicBezTo>
                    <a:pt x="206080" y="753981"/>
                    <a:pt x="396580" y="-113527"/>
                    <a:pt x="406838" y="12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AAFD9040-346C-01E2-C0AB-3AA42C9C3E4C}"/>
                </a:ext>
              </a:extLst>
            </p:cNvPr>
            <p:cNvSpPr/>
            <p:nvPr/>
          </p:nvSpPr>
          <p:spPr>
            <a:xfrm>
              <a:off x="2790375" y="5773302"/>
              <a:ext cx="739676" cy="4558713"/>
            </a:xfrm>
            <a:custGeom>
              <a:avLst/>
              <a:gdLst>
                <a:gd name="connsiteX0" fmla="*/ 23163 w 739676"/>
                <a:gd name="connsiteY0" fmla="*/ 135129 h 4558713"/>
                <a:gd name="connsiteX1" fmla="*/ 75917 w 739676"/>
                <a:gd name="connsiteY1" fmla="*/ 398898 h 4558713"/>
                <a:gd name="connsiteX2" fmla="*/ 717756 w 739676"/>
                <a:gd name="connsiteY2" fmla="*/ 3221229 h 4558713"/>
                <a:gd name="connsiteX3" fmla="*/ 603456 w 739676"/>
                <a:gd name="connsiteY3" fmla="*/ 2878329 h 4558713"/>
                <a:gd name="connsiteX4" fmla="*/ 735340 w 739676"/>
                <a:gd name="connsiteY4" fmla="*/ 4557660 h 4558713"/>
                <a:gd name="connsiteX5" fmla="*/ 533117 w 739676"/>
                <a:gd name="connsiteY5" fmla="*/ 3089344 h 4558713"/>
                <a:gd name="connsiteX6" fmla="*/ 445194 w 739676"/>
                <a:gd name="connsiteY6" fmla="*/ 653875 h 4558713"/>
                <a:gd name="connsiteX7" fmla="*/ 401233 w 739676"/>
                <a:gd name="connsiteY7" fmla="*/ 1497936 h 4558713"/>
                <a:gd name="connsiteX8" fmla="*/ 93502 w 739676"/>
                <a:gd name="connsiteY8" fmla="*/ 864890 h 4558713"/>
                <a:gd name="connsiteX9" fmla="*/ 5579 w 739676"/>
                <a:gd name="connsiteY9" fmla="*/ 64790 h 4558713"/>
                <a:gd name="connsiteX10" fmla="*/ 14371 w 739676"/>
                <a:gd name="connsiteY10" fmla="*/ 55998 h 4558713"/>
                <a:gd name="connsiteX11" fmla="*/ 23163 w 739676"/>
                <a:gd name="connsiteY11" fmla="*/ 135129 h 455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676" h="4558713">
                  <a:moveTo>
                    <a:pt x="23163" y="135129"/>
                  </a:moveTo>
                  <a:cubicBezTo>
                    <a:pt x="33421" y="192279"/>
                    <a:pt x="-39848" y="-115452"/>
                    <a:pt x="75917" y="398898"/>
                  </a:cubicBezTo>
                  <a:cubicBezTo>
                    <a:pt x="191682" y="913248"/>
                    <a:pt x="629833" y="2807991"/>
                    <a:pt x="717756" y="3221229"/>
                  </a:cubicBezTo>
                  <a:cubicBezTo>
                    <a:pt x="805679" y="3634467"/>
                    <a:pt x="600525" y="2655591"/>
                    <a:pt x="603456" y="2878329"/>
                  </a:cubicBezTo>
                  <a:cubicBezTo>
                    <a:pt x="606387" y="3101067"/>
                    <a:pt x="747063" y="4522491"/>
                    <a:pt x="735340" y="4557660"/>
                  </a:cubicBezTo>
                  <a:cubicBezTo>
                    <a:pt x="723617" y="4592829"/>
                    <a:pt x="581475" y="3739975"/>
                    <a:pt x="533117" y="3089344"/>
                  </a:cubicBezTo>
                  <a:cubicBezTo>
                    <a:pt x="484759" y="2438713"/>
                    <a:pt x="467175" y="919110"/>
                    <a:pt x="445194" y="653875"/>
                  </a:cubicBezTo>
                  <a:cubicBezTo>
                    <a:pt x="423213" y="388640"/>
                    <a:pt x="459848" y="1462767"/>
                    <a:pt x="401233" y="1497936"/>
                  </a:cubicBezTo>
                  <a:cubicBezTo>
                    <a:pt x="342618" y="1533105"/>
                    <a:pt x="159444" y="1103748"/>
                    <a:pt x="93502" y="864890"/>
                  </a:cubicBezTo>
                  <a:cubicBezTo>
                    <a:pt x="27560" y="626032"/>
                    <a:pt x="18767" y="199605"/>
                    <a:pt x="5579" y="64790"/>
                  </a:cubicBezTo>
                  <a:cubicBezTo>
                    <a:pt x="-7610" y="-70025"/>
                    <a:pt x="5579" y="45740"/>
                    <a:pt x="14371" y="55998"/>
                  </a:cubicBezTo>
                  <a:cubicBezTo>
                    <a:pt x="23163" y="66256"/>
                    <a:pt x="12905" y="77979"/>
                    <a:pt x="23163" y="135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FE1CFC2D-EE9F-5804-95ED-D4F91DD93619}"/>
                </a:ext>
              </a:extLst>
            </p:cNvPr>
            <p:cNvSpPr/>
            <p:nvPr/>
          </p:nvSpPr>
          <p:spPr>
            <a:xfrm>
              <a:off x="2495516" y="6104016"/>
              <a:ext cx="151372" cy="5225474"/>
            </a:xfrm>
            <a:custGeom>
              <a:avLst/>
              <a:gdLst>
                <a:gd name="connsiteX0" fmla="*/ 115799 w 151372"/>
                <a:gd name="connsiteY0" fmla="*/ 191276 h 5225474"/>
                <a:gd name="connsiteX1" fmla="*/ 150969 w 151372"/>
                <a:gd name="connsiteY1" fmla="*/ 358330 h 5225474"/>
                <a:gd name="connsiteX2" fmla="*/ 98215 w 151372"/>
                <a:gd name="connsiteY2" fmla="*/ 3101530 h 5225474"/>
                <a:gd name="connsiteX3" fmla="*/ 89422 w 151372"/>
                <a:gd name="connsiteY3" fmla="*/ 4851199 h 5225474"/>
                <a:gd name="connsiteX4" fmla="*/ 71838 w 151372"/>
                <a:gd name="connsiteY4" fmla="*/ 5194099 h 5225474"/>
                <a:gd name="connsiteX5" fmla="*/ 54253 w 151372"/>
                <a:gd name="connsiteY5" fmla="*/ 4341246 h 5225474"/>
                <a:gd name="connsiteX6" fmla="*/ 45461 w 151372"/>
                <a:gd name="connsiteY6" fmla="*/ 1527707 h 5225474"/>
                <a:gd name="connsiteX7" fmla="*/ 1499 w 151372"/>
                <a:gd name="connsiteY7" fmla="*/ 1826646 h 5225474"/>
                <a:gd name="connsiteX8" fmla="*/ 115799 w 151372"/>
                <a:gd name="connsiteY8" fmla="*/ 191276 h 522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2" h="5225474">
                  <a:moveTo>
                    <a:pt x="115799" y="191276"/>
                  </a:moveTo>
                  <a:cubicBezTo>
                    <a:pt x="140711" y="-53443"/>
                    <a:pt x="153900" y="-126712"/>
                    <a:pt x="150969" y="358330"/>
                  </a:cubicBezTo>
                  <a:cubicBezTo>
                    <a:pt x="148038" y="843372"/>
                    <a:pt x="108473" y="2352719"/>
                    <a:pt x="98215" y="3101530"/>
                  </a:cubicBezTo>
                  <a:cubicBezTo>
                    <a:pt x="87957" y="3850341"/>
                    <a:pt x="93818" y="4502438"/>
                    <a:pt x="89422" y="4851199"/>
                  </a:cubicBezTo>
                  <a:cubicBezTo>
                    <a:pt x="85026" y="5199960"/>
                    <a:pt x="77700" y="5279091"/>
                    <a:pt x="71838" y="5194099"/>
                  </a:cubicBezTo>
                  <a:cubicBezTo>
                    <a:pt x="65976" y="5109107"/>
                    <a:pt x="58649" y="4952311"/>
                    <a:pt x="54253" y="4341246"/>
                  </a:cubicBezTo>
                  <a:cubicBezTo>
                    <a:pt x="49857" y="3730181"/>
                    <a:pt x="54253" y="1946807"/>
                    <a:pt x="45461" y="1527707"/>
                  </a:cubicBezTo>
                  <a:cubicBezTo>
                    <a:pt x="36669" y="1108607"/>
                    <a:pt x="-8759" y="2053781"/>
                    <a:pt x="1499" y="1826646"/>
                  </a:cubicBezTo>
                  <a:cubicBezTo>
                    <a:pt x="11757" y="1599511"/>
                    <a:pt x="90887" y="435995"/>
                    <a:pt x="115799" y="191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B25D9485-17A2-93BF-15F5-EFBFD1EB956F}"/>
                </a:ext>
              </a:extLst>
            </p:cNvPr>
            <p:cNvSpPr/>
            <p:nvPr/>
          </p:nvSpPr>
          <p:spPr>
            <a:xfrm>
              <a:off x="2751581" y="6433157"/>
              <a:ext cx="739236" cy="5026300"/>
            </a:xfrm>
            <a:custGeom>
              <a:avLst/>
              <a:gdLst>
                <a:gd name="connsiteX0" fmla="*/ 44373 w 739236"/>
                <a:gd name="connsiteY0" fmla="*/ 187451 h 5026300"/>
                <a:gd name="connsiteX1" fmla="*/ 53165 w 739236"/>
                <a:gd name="connsiteY1" fmla="*/ 363297 h 5026300"/>
                <a:gd name="connsiteX2" fmla="*/ 668627 w 739236"/>
                <a:gd name="connsiteY2" fmla="*/ 3985728 h 5026300"/>
                <a:gd name="connsiteX3" fmla="*/ 615873 w 739236"/>
                <a:gd name="connsiteY3" fmla="*/ 3616451 h 5026300"/>
                <a:gd name="connsiteX4" fmla="*/ 738965 w 739236"/>
                <a:gd name="connsiteY4" fmla="*/ 5014428 h 5026300"/>
                <a:gd name="connsiteX5" fmla="*/ 651042 w 739236"/>
                <a:gd name="connsiteY5" fmla="*/ 4152781 h 5026300"/>
                <a:gd name="connsiteX6" fmla="*/ 721381 w 739236"/>
                <a:gd name="connsiteY6" fmla="*/ 1875574 h 5026300"/>
                <a:gd name="connsiteX7" fmla="*/ 536742 w 739236"/>
                <a:gd name="connsiteY7" fmla="*/ 2526205 h 5026300"/>
                <a:gd name="connsiteX8" fmla="*/ 158673 w 739236"/>
                <a:gd name="connsiteY8" fmla="*/ 899628 h 5026300"/>
                <a:gd name="connsiteX9" fmla="*/ 44373 w 739236"/>
                <a:gd name="connsiteY9" fmla="*/ 187451 h 50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236" h="5026300">
                  <a:moveTo>
                    <a:pt x="44373" y="187451"/>
                  </a:moveTo>
                  <a:cubicBezTo>
                    <a:pt x="26788" y="98062"/>
                    <a:pt x="-50877" y="-269749"/>
                    <a:pt x="53165" y="363297"/>
                  </a:cubicBezTo>
                  <a:cubicBezTo>
                    <a:pt x="157207" y="996343"/>
                    <a:pt x="574842" y="3443536"/>
                    <a:pt x="668627" y="3985728"/>
                  </a:cubicBezTo>
                  <a:cubicBezTo>
                    <a:pt x="762412" y="4527920"/>
                    <a:pt x="604150" y="3445001"/>
                    <a:pt x="615873" y="3616451"/>
                  </a:cubicBezTo>
                  <a:cubicBezTo>
                    <a:pt x="627596" y="3787901"/>
                    <a:pt x="733104" y="4925040"/>
                    <a:pt x="738965" y="5014428"/>
                  </a:cubicBezTo>
                  <a:cubicBezTo>
                    <a:pt x="744826" y="5103816"/>
                    <a:pt x="653973" y="4675923"/>
                    <a:pt x="651042" y="4152781"/>
                  </a:cubicBezTo>
                  <a:cubicBezTo>
                    <a:pt x="648111" y="3629639"/>
                    <a:pt x="740431" y="2146670"/>
                    <a:pt x="721381" y="1875574"/>
                  </a:cubicBezTo>
                  <a:cubicBezTo>
                    <a:pt x="702331" y="1604478"/>
                    <a:pt x="630527" y="2688863"/>
                    <a:pt x="536742" y="2526205"/>
                  </a:cubicBezTo>
                  <a:cubicBezTo>
                    <a:pt x="442957" y="2363547"/>
                    <a:pt x="242200" y="1292351"/>
                    <a:pt x="158673" y="899628"/>
                  </a:cubicBezTo>
                  <a:cubicBezTo>
                    <a:pt x="75146" y="506905"/>
                    <a:pt x="61958" y="276840"/>
                    <a:pt x="44373" y="187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83512AD6-26A5-B9CC-2EC5-D03AEF910810}"/>
                </a:ext>
              </a:extLst>
            </p:cNvPr>
            <p:cNvSpPr/>
            <p:nvPr/>
          </p:nvSpPr>
          <p:spPr>
            <a:xfrm>
              <a:off x="4559480" y="6969380"/>
              <a:ext cx="943323" cy="4500757"/>
            </a:xfrm>
            <a:custGeom>
              <a:avLst/>
              <a:gdLst>
                <a:gd name="connsiteX0" fmla="*/ 12520 w 943323"/>
                <a:gd name="connsiteY0" fmla="*/ 99635 h 4500757"/>
                <a:gd name="connsiteX1" fmla="*/ 153197 w 943323"/>
                <a:gd name="connsiteY1" fmla="*/ 275482 h 4500757"/>
                <a:gd name="connsiteX2" fmla="*/ 689528 w 943323"/>
                <a:gd name="connsiteY2" fmla="*/ 2350466 h 4500757"/>
                <a:gd name="connsiteX3" fmla="*/ 496097 w 943323"/>
                <a:gd name="connsiteY3" fmla="*/ 2007566 h 4500757"/>
                <a:gd name="connsiteX4" fmla="*/ 724697 w 943323"/>
                <a:gd name="connsiteY4" fmla="*/ 3185735 h 4500757"/>
                <a:gd name="connsiteX5" fmla="*/ 671943 w 943323"/>
                <a:gd name="connsiteY5" fmla="*/ 3660520 h 4500757"/>
                <a:gd name="connsiteX6" fmla="*/ 478512 w 943323"/>
                <a:gd name="connsiteY6" fmla="*/ 3132982 h 4500757"/>
                <a:gd name="connsiteX7" fmla="*/ 909335 w 943323"/>
                <a:gd name="connsiteY7" fmla="*/ 4399074 h 4500757"/>
                <a:gd name="connsiteX8" fmla="*/ 900543 w 943323"/>
                <a:gd name="connsiteY8" fmla="*/ 4328735 h 4500757"/>
                <a:gd name="connsiteX9" fmla="*/ 777451 w 943323"/>
                <a:gd name="connsiteY9" fmla="*/ 3572597 h 4500757"/>
                <a:gd name="connsiteX10" fmla="*/ 548851 w 943323"/>
                <a:gd name="connsiteY10" fmla="*/ 1840512 h 4500757"/>
                <a:gd name="connsiteX11" fmla="*/ 355420 w 943323"/>
                <a:gd name="connsiteY11" fmla="*/ 908528 h 4500757"/>
                <a:gd name="connsiteX12" fmla="*/ 408174 w 943323"/>
                <a:gd name="connsiteY12" fmla="*/ 996451 h 4500757"/>
                <a:gd name="connsiteX13" fmla="*/ 12520 w 943323"/>
                <a:gd name="connsiteY13" fmla="*/ 99635 h 450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323" h="4500757">
                  <a:moveTo>
                    <a:pt x="12520" y="99635"/>
                  </a:moveTo>
                  <a:cubicBezTo>
                    <a:pt x="-29976" y="-20527"/>
                    <a:pt x="40362" y="-99656"/>
                    <a:pt x="153197" y="275482"/>
                  </a:cubicBezTo>
                  <a:cubicBezTo>
                    <a:pt x="266032" y="650620"/>
                    <a:pt x="632378" y="2061785"/>
                    <a:pt x="689528" y="2350466"/>
                  </a:cubicBezTo>
                  <a:cubicBezTo>
                    <a:pt x="746678" y="2639147"/>
                    <a:pt x="490236" y="1868355"/>
                    <a:pt x="496097" y="2007566"/>
                  </a:cubicBezTo>
                  <a:cubicBezTo>
                    <a:pt x="501958" y="2146777"/>
                    <a:pt x="695389" y="2910243"/>
                    <a:pt x="724697" y="3185735"/>
                  </a:cubicBezTo>
                  <a:cubicBezTo>
                    <a:pt x="754005" y="3461227"/>
                    <a:pt x="712974" y="3669312"/>
                    <a:pt x="671943" y="3660520"/>
                  </a:cubicBezTo>
                  <a:cubicBezTo>
                    <a:pt x="630912" y="3651728"/>
                    <a:pt x="438947" y="3009890"/>
                    <a:pt x="478512" y="3132982"/>
                  </a:cubicBezTo>
                  <a:cubicBezTo>
                    <a:pt x="518077" y="3256074"/>
                    <a:pt x="838997" y="4199782"/>
                    <a:pt x="909335" y="4399074"/>
                  </a:cubicBezTo>
                  <a:cubicBezTo>
                    <a:pt x="979673" y="4598366"/>
                    <a:pt x="922524" y="4466481"/>
                    <a:pt x="900543" y="4328735"/>
                  </a:cubicBezTo>
                  <a:cubicBezTo>
                    <a:pt x="878562" y="4190989"/>
                    <a:pt x="836066" y="3987301"/>
                    <a:pt x="777451" y="3572597"/>
                  </a:cubicBezTo>
                  <a:cubicBezTo>
                    <a:pt x="718836" y="3157893"/>
                    <a:pt x="619190" y="2284524"/>
                    <a:pt x="548851" y="1840512"/>
                  </a:cubicBezTo>
                  <a:cubicBezTo>
                    <a:pt x="478513" y="1396501"/>
                    <a:pt x="378866" y="1049205"/>
                    <a:pt x="355420" y="908528"/>
                  </a:cubicBezTo>
                  <a:cubicBezTo>
                    <a:pt x="331974" y="767851"/>
                    <a:pt x="462393" y="1135663"/>
                    <a:pt x="408174" y="996451"/>
                  </a:cubicBezTo>
                  <a:cubicBezTo>
                    <a:pt x="353955" y="857239"/>
                    <a:pt x="55016" y="219797"/>
                    <a:pt x="12520" y="99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8BDC595E-61BC-8125-8EB9-43B74855625F}"/>
                </a:ext>
              </a:extLst>
            </p:cNvPr>
            <p:cNvSpPr/>
            <p:nvPr/>
          </p:nvSpPr>
          <p:spPr>
            <a:xfrm>
              <a:off x="5289775" y="6363284"/>
              <a:ext cx="1239954" cy="4763286"/>
            </a:xfrm>
            <a:custGeom>
              <a:avLst/>
              <a:gdLst>
                <a:gd name="connsiteX0" fmla="*/ 64740 w 1239954"/>
                <a:gd name="connsiteY0" fmla="*/ 81478 h 4763286"/>
                <a:gd name="connsiteX1" fmla="*/ 20779 w 1239954"/>
                <a:gd name="connsiteY1" fmla="*/ 204570 h 4763286"/>
                <a:gd name="connsiteX2" fmla="*/ 407640 w 1239954"/>
                <a:gd name="connsiteY2" fmla="*/ 1558585 h 4763286"/>
                <a:gd name="connsiteX3" fmla="*/ 715371 w 1239954"/>
                <a:gd name="connsiteY3" fmla="*/ 1839939 h 4763286"/>
                <a:gd name="connsiteX4" fmla="*/ 231794 w 1239954"/>
                <a:gd name="connsiteY4" fmla="*/ 1250854 h 4763286"/>
                <a:gd name="connsiteX5" fmla="*/ 1137402 w 1239954"/>
                <a:gd name="connsiteY5" fmla="*/ 2385062 h 4763286"/>
                <a:gd name="connsiteX6" fmla="*/ 521940 w 1239954"/>
                <a:gd name="connsiteY6" fmla="*/ 2059747 h 4763286"/>
                <a:gd name="connsiteX7" fmla="*/ 1005517 w 1239954"/>
                <a:gd name="connsiteY7" fmla="*/ 3018108 h 4763286"/>
                <a:gd name="connsiteX8" fmla="*/ 724163 w 1239954"/>
                <a:gd name="connsiteY8" fmla="*/ 2736754 h 4763286"/>
                <a:gd name="connsiteX9" fmla="*/ 1119817 w 1239954"/>
                <a:gd name="connsiteY9" fmla="*/ 4143524 h 4763286"/>
                <a:gd name="connsiteX10" fmla="*/ 1225325 w 1239954"/>
                <a:gd name="connsiteY10" fmla="*/ 4750193 h 4763286"/>
                <a:gd name="connsiteX11" fmla="*/ 847256 w 1239954"/>
                <a:gd name="connsiteY11" fmla="*/ 3624778 h 4763286"/>
                <a:gd name="connsiteX12" fmla="*/ 293340 w 1239954"/>
                <a:gd name="connsiteY12" fmla="*/ 1558585 h 4763286"/>
                <a:gd name="connsiteX13" fmla="*/ 3194 w 1239954"/>
                <a:gd name="connsiteY13" fmla="*/ 740901 h 4763286"/>
                <a:gd name="connsiteX14" fmla="*/ 170248 w 1239954"/>
                <a:gd name="connsiteY14" fmla="*/ 951916 h 4763286"/>
                <a:gd name="connsiteX15" fmla="*/ 64740 w 1239954"/>
                <a:gd name="connsiteY15" fmla="*/ 81478 h 476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9954" h="4763286">
                  <a:moveTo>
                    <a:pt x="64740" y="81478"/>
                  </a:moveTo>
                  <a:cubicBezTo>
                    <a:pt x="39828" y="-43080"/>
                    <a:pt x="-36371" y="-41614"/>
                    <a:pt x="20779" y="204570"/>
                  </a:cubicBezTo>
                  <a:cubicBezTo>
                    <a:pt x="77929" y="450754"/>
                    <a:pt x="291875" y="1286024"/>
                    <a:pt x="407640" y="1558585"/>
                  </a:cubicBezTo>
                  <a:cubicBezTo>
                    <a:pt x="523405" y="1831146"/>
                    <a:pt x="744679" y="1891227"/>
                    <a:pt x="715371" y="1839939"/>
                  </a:cubicBezTo>
                  <a:cubicBezTo>
                    <a:pt x="686063" y="1788651"/>
                    <a:pt x="161456" y="1160000"/>
                    <a:pt x="231794" y="1250854"/>
                  </a:cubicBezTo>
                  <a:cubicBezTo>
                    <a:pt x="302132" y="1341708"/>
                    <a:pt x="1089044" y="2250247"/>
                    <a:pt x="1137402" y="2385062"/>
                  </a:cubicBezTo>
                  <a:cubicBezTo>
                    <a:pt x="1185760" y="2519878"/>
                    <a:pt x="543921" y="1954239"/>
                    <a:pt x="521940" y="2059747"/>
                  </a:cubicBezTo>
                  <a:cubicBezTo>
                    <a:pt x="499959" y="2165255"/>
                    <a:pt x="971813" y="2905274"/>
                    <a:pt x="1005517" y="3018108"/>
                  </a:cubicBezTo>
                  <a:cubicBezTo>
                    <a:pt x="1039221" y="3130943"/>
                    <a:pt x="705113" y="2549185"/>
                    <a:pt x="724163" y="2736754"/>
                  </a:cubicBezTo>
                  <a:cubicBezTo>
                    <a:pt x="743213" y="2924323"/>
                    <a:pt x="1036290" y="3807951"/>
                    <a:pt x="1119817" y="4143524"/>
                  </a:cubicBezTo>
                  <a:cubicBezTo>
                    <a:pt x="1203344" y="4479097"/>
                    <a:pt x="1270752" y="4836651"/>
                    <a:pt x="1225325" y="4750193"/>
                  </a:cubicBezTo>
                  <a:cubicBezTo>
                    <a:pt x="1179898" y="4663735"/>
                    <a:pt x="1002587" y="4156712"/>
                    <a:pt x="847256" y="3624778"/>
                  </a:cubicBezTo>
                  <a:cubicBezTo>
                    <a:pt x="691925" y="3092844"/>
                    <a:pt x="434017" y="2039231"/>
                    <a:pt x="293340" y="1558585"/>
                  </a:cubicBezTo>
                  <a:cubicBezTo>
                    <a:pt x="152663" y="1077939"/>
                    <a:pt x="23709" y="842012"/>
                    <a:pt x="3194" y="740901"/>
                  </a:cubicBezTo>
                  <a:cubicBezTo>
                    <a:pt x="-17321" y="639790"/>
                    <a:pt x="159990" y="1064751"/>
                    <a:pt x="170248" y="951916"/>
                  </a:cubicBezTo>
                  <a:cubicBezTo>
                    <a:pt x="180506" y="839081"/>
                    <a:pt x="89652" y="206036"/>
                    <a:pt x="64740" y="81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F1B07738-F4EF-FE32-A1A2-4D4954762B4D}"/>
                </a:ext>
              </a:extLst>
            </p:cNvPr>
            <p:cNvSpPr/>
            <p:nvPr/>
          </p:nvSpPr>
          <p:spPr>
            <a:xfrm>
              <a:off x="5154870" y="9405088"/>
              <a:ext cx="1221584" cy="2974517"/>
            </a:xfrm>
            <a:custGeom>
              <a:avLst/>
              <a:gdLst>
                <a:gd name="connsiteX0" fmla="*/ 15007 w 1221584"/>
                <a:gd name="connsiteY0" fmla="*/ 108189 h 2974517"/>
                <a:gd name="connsiteX1" fmla="*/ 67761 w 1221584"/>
                <a:gd name="connsiteY1" fmla="*/ 178527 h 2974517"/>
                <a:gd name="connsiteX2" fmla="*/ 516168 w 1221584"/>
                <a:gd name="connsiteY2" fmla="*/ 1945781 h 2974517"/>
                <a:gd name="connsiteX3" fmla="*/ 621676 w 1221584"/>
                <a:gd name="connsiteY3" fmla="*/ 2657958 h 2974517"/>
                <a:gd name="connsiteX4" fmla="*/ 700807 w 1221584"/>
                <a:gd name="connsiteY4" fmla="*/ 2235927 h 2974517"/>
                <a:gd name="connsiteX5" fmla="*/ 797522 w 1221584"/>
                <a:gd name="connsiteY5" fmla="*/ 2816220 h 2974517"/>
                <a:gd name="connsiteX6" fmla="*/ 911822 w 1221584"/>
                <a:gd name="connsiteY6" fmla="*/ 2262304 h 2974517"/>
                <a:gd name="connsiteX7" fmla="*/ 1008538 w 1221584"/>
                <a:gd name="connsiteY7" fmla="*/ 2816220 h 2974517"/>
                <a:gd name="connsiteX8" fmla="*/ 1201968 w 1221584"/>
                <a:gd name="connsiteY8" fmla="*/ 2499697 h 2974517"/>
                <a:gd name="connsiteX9" fmla="*/ 1193176 w 1221584"/>
                <a:gd name="connsiteY9" fmla="*/ 1110512 h 2974517"/>
                <a:gd name="connsiteX10" fmla="*/ 1008538 w 1221584"/>
                <a:gd name="connsiteY10" fmla="*/ 2965689 h 2974517"/>
                <a:gd name="connsiteX11" fmla="*/ 454622 w 1221584"/>
                <a:gd name="connsiteY11" fmla="*/ 1761143 h 2974517"/>
                <a:gd name="connsiteX12" fmla="*/ 199645 w 1221584"/>
                <a:gd name="connsiteY12" fmla="*/ 600558 h 2974517"/>
                <a:gd name="connsiteX13" fmla="*/ 15007 w 1221584"/>
                <a:gd name="connsiteY13" fmla="*/ 108189 h 29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1584" h="2974517">
                  <a:moveTo>
                    <a:pt x="15007" y="108189"/>
                  </a:moveTo>
                  <a:cubicBezTo>
                    <a:pt x="-6974" y="37851"/>
                    <a:pt x="-15766" y="-127738"/>
                    <a:pt x="67761" y="178527"/>
                  </a:cubicBezTo>
                  <a:cubicBezTo>
                    <a:pt x="151288" y="484792"/>
                    <a:pt x="423849" y="1532543"/>
                    <a:pt x="516168" y="1945781"/>
                  </a:cubicBezTo>
                  <a:cubicBezTo>
                    <a:pt x="608487" y="2359019"/>
                    <a:pt x="590903" y="2609600"/>
                    <a:pt x="621676" y="2657958"/>
                  </a:cubicBezTo>
                  <a:cubicBezTo>
                    <a:pt x="652449" y="2706316"/>
                    <a:pt x="671499" y="2209550"/>
                    <a:pt x="700807" y="2235927"/>
                  </a:cubicBezTo>
                  <a:cubicBezTo>
                    <a:pt x="730115" y="2262304"/>
                    <a:pt x="762353" y="2811824"/>
                    <a:pt x="797522" y="2816220"/>
                  </a:cubicBezTo>
                  <a:cubicBezTo>
                    <a:pt x="832691" y="2820616"/>
                    <a:pt x="876653" y="2262304"/>
                    <a:pt x="911822" y="2262304"/>
                  </a:cubicBezTo>
                  <a:cubicBezTo>
                    <a:pt x="946991" y="2262304"/>
                    <a:pt x="960180" y="2776655"/>
                    <a:pt x="1008538" y="2816220"/>
                  </a:cubicBezTo>
                  <a:cubicBezTo>
                    <a:pt x="1056896" y="2855785"/>
                    <a:pt x="1171195" y="2783982"/>
                    <a:pt x="1201968" y="2499697"/>
                  </a:cubicBezTo>
                  <a:cubicBezTo>
                    <a:pt x="1232741" y="2215412"/>
                    <a:pt x="1225414" y="1032847"/>
                    <a:pt x="1193176" y="1110512"/>
                  </a:cubicBezTo>
                  <a:cubicBezTo>
                    <a:pt x="1160938" y="1188177"/>
                    <a:pt x="1131630" y="2857251"/>
                    <a:pt x="1008538" y="2965689"/>
                  </a:cubicBezTo>
                  <a:cubicBezTo>
                    <a:pt x="885446" y="3074127"/>
                    <a:pt x="589438" y="2155332"/>
                    <a:pt x="454622" y="1761143"/>
                  </a:cubicBezTo>
                  <a:cubicBezTo>
                    <a:pt x="319807" y="1366955"/>
                    <a:pt x="271449" y="877516"/>
                    <a:pt x="199645" y="600558"/>
                  </a:cubicBezTo>
                  <a:cubicBezTo>
                    <a:pt x="127841" y="323600"/>
                    <a:pt x="36988" y="178527"/>
                    <a:pt x="15007" y="108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07D746E8-C843-9BE0-F611-BDBE099EC7AF}"/>
                </a:ext>
              </a:extLst>
            </p:cNvPr>
            <p:cNvSpPr/>
            <p:nvPr/>
          </p:nvSpPr>
          <p:spPr>
            <a:xfrm>
              <a:off x="2311403" y="10266770"/>
              <a:ext cx="598226" cy="2606497"/>
            </a:xfrm>
            <a:custGeom>
              <a:avLst/>
              <a:gdLst>
                <a:gd name="connsiteX0" fmla="*/ 590059 w 598226"/>
                <a:gd name="connsiteY0" fmla="*/ 37815 h 2606497"/>
                <a:gd name="connsiteX1" fmla="*/ 88897 w 598226"/>
                <a:gd name="connsiteY1" fmla="*/ 1391830 h 2606497"/>
                <a:gd name="connsiteX2" fmla="*/ 106482 w 598226"/>
                <a:gd name="connsiteY2" fmla="*/ 2235892 h 2606497"/>
                <a:gd name="connsiteX3" fmla="*/ 9766 w 598226"/>
                <a:gd name="connsiteY3" fmla="*/ 1374245 h 2606497"/>
                <a:gd name="connsiteX4" fmla="*/ 36143 w 598226"/>
                <a:gd name="connsiteY4" fmla="*/ 2007292 h 2606497"/>
                <a:gd name="connsiteX5" fmla="*/ 299912 w 598226"/>
                <a:gd name="connsiteY5" fmla="*/ 2605168 h 2606497"/>
                <a:gd name="connsiteX6" fmla="*/ 282328 w 598226"/>
                <a:gd name="connsiteY6" fmla="*/ 2165553 h 2606497"/>
                <a:gd name="connsiteX7" fmla="*/ 106482 w 598226"/>
                <a:gd name="connsiteY7" fmla="*/ 2051253 h 2606497"/>
                <a:gd name="connsiteX8" fmla="*/ 124066 w 598226"/>
                <a:gd name="connsiteY8" fmla="*/ 1172022 h 2606497"/>
                <a:gd name="connsiteX9" fmla="*/ 379043 w 598226"/>
                <a:gd name="connsiteY9" fmla="*/ 442261 h 2606497"/>
                <a:gd name="connsiteX10" fmla="*/ 590059 w 598226"/>
                <a:gd name="connsiteY10" fmla="*/ 37815 h 26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226" h="2606497">
                  <a:moveTo>
                    <a:pt x="590059" y="37815"/>
                  </a:moveTo>
                  <a:cubicBezTo>
                    <a:pt x="541701" y="196077"/>
                    <a:pt x="169493" y="1025484"/>
                    <a:pt x="88897" y="1391830"/>
                  </a:cubicBezTo>
                  <a:cubicBezTo>
                    <a:pt x="8301" y="1758176"/>
                    <a:pt x="119670" y="2238823"/>
                    <a:pt x="106482" y="2235892"/>
                  </a:cubicBezTo>
                  <a:cubicBezTo>
                    <a:pt x="93293" y="2232961"/>
                    <a:pt x="21489" y="1412345"/>
                    <a:pt x="9766" y="1374245"/>
                  </a:cubicBezTo>
                  <a:cubicBezTo>
                    <a:pt x="-1957" y="1336145"/>
                    <a:pt x="-12215" y="1802138"/>
                    <a:pt x="36143" y="2007292"/>
                  </a:cubicBezTo>
                  <a:cubicBezTo>
                    <a:pt x="84501" y="2212446"/>
                    <a:pt x="258881" y="2578791"/>
                    <a:pt x="299912" y="2605168"/>
                  </a:cubicBezTo>
                  <a:cubicBezTo>
                    <a:pt x="340943" y="2631545"/>
                    <a:pt x="314566" y="2257872"/>
                    <a:pt x="282328" y="2165553"/>
                  </a:cubicBezTo>
                  <a:cubicBezTo>
                    <a:pt x="250090" y="2073234"/>
                    <a:pt x="132859" y="2216841"/>
                    <a:pt x="106482" y="2051253"/>
                  </a:cubicBezTo>
                  <a:cubicBezTo>
                    <a:pt x="80105" y="1885665"/>
                    <a:pt x="78639" y="1440187"/>
                    <a:pt x="124066" y="1172022"/>
                  </a:cubicBezTo>
                  <a:cubicBezTo>
                    <a:pt x="169493" y="903857"/>
                    <a:pt x="298447" y="626899"/>
                    <a:pt x="379043" y="442261"/>
                  </a:cubicBezTo>
                  <a:cubicBezTo>
                    <a:pt x="459639" y="257623"/>
                    <a:pt x="638417" y="-120447"/>
                    <a:pt x="590059" y="37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28E21C0C-5F91-5990-707D-C38FBEAEC384}"/>
                </a:ext>
              </a:extLst>
            </p:cNvPr>
            <p:cNvSpPr/>
            <p:nvPr/>
          </p:nvSpPr>
          <p:spPr>
            <a:xfrm>
              <a:off x="3056401" y="9989669"/>
              <a:ext cx="567887" cy="2721840"/>
            </a:xfrm>
            <a:custGeom>
              <a:avLst/>
              <a:gdLst>
                <a:gd name="connsiteX0" fmla="*/ 38491 w 567887"/>
                <a:gd name="connsiteY0" fmla="*/ 59939 h 2721840"/>
                <a:gd name="connsiteX1" fmla="*/ 56076 w 567887"/>
                <a:gd name="connsiteY1" fmla="*/ 350085 h 2721840"/>
                <a:gd name="connsiteX2" fmla="*/ 504484 w 567887"/>
                <a:gd name="connsiteY2" fmla="*/ 2337146 h 2721840"/>
                <a:gd name="connsiteX3" fmla="*/ 478107 w 567887"/>
                <a:gd name="connsiteY3" fmla="*/ 2231639 h 2721840"/>
                <a:gd name="connsiteX4" fmla="*/ 566030 w 567887"/>
                <a:gd name="connsiteY4" fmla="*/ 2715216 h 2721840"/>
                <a:gd name="connsiteX5" fmla="*/ 381391 w 567887"/>
                <a:gd name="connsiteY5" fmla="*/ 1818400 h 2721840"/>
                <a:gd name="connsiteX6" fmla="*/ 214337 w 567887"/>
                <a:gd name="connsiteY6" fmla="*/ 798493 h 2721840"/>
                <a:gd name="connsiteX7" fmla="*/ 346222 w 567887"/>
                <a:gd name="connsiteY7" fmla="*/ 1035885 h 2721840"/>
                <a:gd name="connsiteX8" fmla="*/ 38491 w 567887"/>
                <a:gd name="connsiteY8" fmla="*/ 59939 h 272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887" h="2721840">
                  <a:moveTo>
                    <a:pt x="38491" y="59939"/>
                  </a:moveTo>
                  <a:cubicBezTo>
                    <a:pt x="-9867" y="-54361"/>
                    <a:pt x="-21589" y="-29449"/>
                    <a:pt x="56076" y="350085"/>
                  </a:cubicBezTo>
                  <a:cubicBezTo>
                    <a:pt x="133741" y="729619"/>
                    <a:pt x="434146" y="2023554"/>
                    <a:pt x="504484" y="2337146"/>
                  </a:cubicBezTo>
                  <a:cubicBezTo>
                    <a:pt x="574822" y="2650738"/>
                    <a:pt x="467849" y="2168627"/>
                    <a:pt x="478107" y="2231639"/>
                  </a:cubicBezTo>
                  <a:cubicBezTo>
                    <a:pt x="488365" y="2294651"/>
                    <a:pt x="582149" y="2784089"/>
                    <a:pt x="566030" y="2715216"/>
                  </a:cubicBezTo>
                  <a:cubicBezTo>
                    <a:pt x="549911" y="2646343"/>
                    <a:pt x="440006" y="2137854"/>
                    <a:pt x="381391" y="1818400"/>
                  </a:cubicBezTo>
                  <a:cubicBezTo>
                    <a:pt x="322776" y="1498946"/>
                    <a:pt x="220198" y="928912"/>
                    <a:pt x="214337" y="798493"/>
                  </a:cubicBezTo>
                  <a:cubicBezTo>
                    <a:pt x="208476" y="668074"/>
                    <a:pt x="378460" y="1160443"/>
                    <a:pt x="346222" y="1035885"/>
                  </a:cubicBezTo>
                  <a:cubicBezTo>
                    <a:pt x="313984" y="911327"/>
                    <a:pt x="86849" y="174239"/>
                    <a:pt x="38491" y="59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F3CC4199-CB68-B91A-2B39-53DDD1EEE53F}"/>
                </a:ext>
              </a:extLst>
            </p:cNvPr>
            <p:cNvSpPr/>
            <p:nvPr/>
          </p:nvSpPr>
          <p:spPr>
            <a:xfrm>
              <a:off x="5035832" y="6646064"/>
              <a:ext cx="877234" cy="3759409"/>
            </a:xfrm>
            <a:custGeom>
              <a:avLst/>
              <a:gdLst>
                <a:gd name="connsiteX0" fmla="*/ 10953 w 877234"/>
                <a:gd name="connsiteY0" fmla="*/ 36090 h 3759409"/>
                <a:gd name="connsiteX1" fmla="*/ 116460 w 877234"/>
                <a:gd name="connsiteY1" fmla="*/ 502082 h 3759409"/>
                <a:gd name="connsiteX2" fmla="*/ 705545 w 877234"/>
                <a:gd name="connsiteY2" fmla="*/ 2937551 h 3759409"/>
                <a:gd name="connsiteX3" fmla="*/ 767091 w 877234"/>
                <a:gd name="connsiteY3" fmla="*/ 2981513 h 3759409"/>
                <a:gd name="connsiteX4" fmla="*/ 872599 w 877234"/>
                <a:gd name="connsiteY4" fmla="*/ 3755236 h 3759409"/>
                <a:gd name="connsiteX5" fmla="*/ 600037 w 877234"/>
                <a:gd name="connsiteY5" fmla="*/ 2594651 h 3759409"/>
                <a:gd name="connsiteX6" fmla="*/ 283514 w 877234"/>
                <a:gd name="connsiteY6" fmla="*/ 888944 h 3759409"/>
                <a:gd name="connsiteX7" fmla="*/ 274722 w 877234"/>
                <a:gd name="connsiteY7" fmla="*/ 1082374 h 3759409"/>
                <a:gd name="connsiteX8" fmla="*/ 10953 w 877234"/>
                <a:gd name="connsiteY8" fmla="*/ 36090 h 375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234" h="3759409">
                  <a:moveTo>
                    <a:pt x="10953" y="36090"/>
                  </a:moveTo>
                  <a:cubicBezTo>
                    <a:pt x="-15424" y="-60625"/>
                    <a:pt x="695" y="18505"/>
                    <a:pt x="116460" y="502082"/>
                  </a:cubicBezTo>
                  <a:cubicBezTo>
                    <a:pt x="232225" y="985659"/>
                    <a:pt x="597107" y="2524313"/>
                    <a:pt x="705545" y="2937551"/>
                  </a:cubicBezTo>
                  <a:cubicBezTo>
                    <a:pt x="813983" y="3350789"/>
                    <a:pt x="739249" y="2845232"/>
                    <a:pt x="767091" y="2981513"/>
                  </a:cubicBezTo>
                  <a:cubicBezTo>
                    <a:pt x="794933" y="3117794"/>
                    <a:pt x="900441" y="3819713"/>
                    <a:pt x="872599" y="3755236"/>
                  </a:cubicBezTo>
                  <a:cubicBezTo>
                    <a:pt x="844757" y="3690759"/>
                    <a:pt x="698218" y="3072366"/>
                    <a:pt x="600037" y="2594651"/>
                  </a:cubicBezTo>
                  <a:cubicBezTo>
                    <a:pt x="501856" y="2116936"/>
                    <a:pt x="337733" y="1140990"/>
                    <a:pt x="283514" y="888944"/>
                  </a:cubicBezTo>
                  <a:cubicBezTo>
                    <a:pt x="229295" y="636898"/>
                    <a:pt x="318684" y="1217190"/>
                    <a:pt x="274722" y="1082374"/>
                  </a:cubicBezTo>
                  <a:cubicBezTo>
                    <a:pt x="230760" y="947558"/>
                    <a:pt x="37330" y="132805"/>
                    <a:pt x="10953" y="36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2174DDBB-A499-BAF0-31A7-43D130735141}"/>
                </a:ext>
              </a:extLst>
            </p:cNvPr>
            <p:cNvSpPr/>
            <p:nvPr/>
          </p:nvSpPr>
          <p:spPr>
            <a:xfrm>
              <a:off x="2788217" y="7277491"/>
              <a:ext cx="509696" cy="5031101"/>
            </a:xfrm>
            <a:custGeom>
              <a:avLst/>
              <a:gdLst>
                <a:gd name="connsiteX0" fmla="*/ 25321 w 509696"/>
                <a:gd name="connsiteY0" fmla="*/ 310271 h 5031101"/>
                <a:gd name="connsiteX1" fmla="*/ 25321 w 509696"/>
                <a:gd name="connsiteY1" fmla="*/ 398194 h 5031101"/>
                <a:gd name="connsiteX2" fmla="*/ 306675 w 509696"/>
                <a:gd name="connsiteY2" fmla="*/ 3950286 h 5031101"/>
                <a:gd name="connsiteX3" fmla="*/ 508898 w 509696"/>
                <a:gd name="connsiteY3" fmla="*/ 5022947 h 5031101"/>
                <a:gd name="connsiteX4" fmla="*/ 368221 w 509696"/>
                <a:gd name="connsiteY4" fmla="*/ 4293186 h 5031101"/>
                <a:gd name="connsiteX5" fmla="*/ 148414 w 509696"/>
                <a:gd name="connsiteY5" fmla="*/ 1761001 h 5031101"/>
                <a:gd name="connsiteX6" fmla="*/ 130829 w 509696"/>
                <a:gd name="connsiteY6" fmla="*/ 2411632 h 5031101"/>
                <a:gd name="connsiteX7" fmla="*/ 25321 w 509696"/>
                <a:gd name="connsiteY7" fmla="*/ 310271 h 503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696" h="5031101">
                  <a:moveTo>
                    <a:pt x="25321" y="310271"/>
                  </a:moveTo>
                  <a:cubicBezTo>
                    <a:pt x="7736" y="-25302"/>
                    <a:pt x="-21571" y="-208475"/>
                    <a:pt x="25321" y="398194"/>
                  </a:cubicBezTo>
                  <a:cubicBezTo>
                    <a:pt x="72213" y="1004863"/>
                    <a:pt x="226079" y="3179494"/>
                    <a:pt x="306675" y="3950286"/>
                  </a:cubicBezTo>
                  <a:cubicBezTo>
                    <a:pt x="387271" y="4721078"/>
                    <a:pt x="498640" y="4965797"/>
                    <a:pt x="508898" y="5022947"/>
                  </a:cubicBezTo>
                  <a:cubicBezTo>
                    <a:pt x="519156" y="5080097"/>
                    <a:pt x="428302" y="4836844"/>
                    <a:pt x="368221" y="4293186"/>
                  </a:cubicBezTo>
                  <a:cubicBezTo>
                    <a:pt x="308140" y="3749528"/>
                    <a:pt x="187979" y="2074593"/>
                    <a:pt x="148414" y="1761001"/>
                  </a:cubicBezTo>
                  <a:cubicBezTo>
                    <a:pt x="108849" y="1447409"/>
                    <a:pt x="148414" y="2649024"/>
                    <a:pt x="130829" y="2411632"/>
                  </a:cubicBezTo>
                  <a:cubicBezTo>
                    <a:pt x="113244" y="2174240"/>
                    <a:pt x="42906" y="645844"/>
                    <a:pt x="25321" y="310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021FB679-EF16-8F9B-D82C-18801FD97A93}"/>
                </a:ext>
              </a:extLst>
            </p:cNvPr>
            <p:cNvSpPr/>
            <p:nvPr/>
          </p:nvSpPr>
          <p:spPr>
            <a:xfrm>
              <a:off x="2598632" y="9696142"/>
              <a:ext cx="1051428" cy="2930544"/>
            </a:xfrm>
            <a:custGeom>
              <a:avLst/>
              <a:gdLst>
                <a:gd name="connsiteX0" fmla="*/ 12683 w 1051428"/>
                <a:gd name="connsiteY0" fmla="*/ 45735 h 2930544"/>
                <a:gd name="connsiteX1" fmla="*/ 206114 w 1051428"/>
                <a:gd name="connsiteY1" fmla="*/ 283127 h 2930544"/>
                <a:gd name="connsiteX2" fmla="*/ 672106 w 1051428"/>
                <a:gd name="connsiteY2" fmla="*/ 1601973 h 2930544"/>
                <a:gd name="connsiteX3" fmla="*/ 874330 w 1051428"/>
                <a:gd name="connsiteY3" fmla="*/ 2613089 h 2930544"/>
                <a:gd name="connsiteX4" fmla="*/ 865537 w 1051428"/>
                <a:gd name="connsiteY4" fmla="*/ 2235020 h 2930544"/>
                <a:gd name="connsiteX5" fmla="*/ 1050176 w 1051428"/>
                <a:gd name="connsiteY5" fmla="*/ 2929612 h 2930544"/>
                <a:gd name="connsiteX6" fmla="*/ 760030 w 1051428"/>
                <a:gd name="connsiteY6" fmla="*/ 2059173 h 2930544"/>
                <a:gd name="connsiteX7" fmla="*/ 540222 w 1051428"/>
                <a:gd name="connsiteY7" fmla="*/ 933758 h 2930544"/>
                <a:gd name="connsiteX8" fmla="*/ 12683 w 1051428"/>
                <a:gd name="connsiteY8" fmla="*/ 45735 h 293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428" h="2930544">
                  <a:moveTo>
                    <a:pt x="12683" y="45735"/>
                  </a:moveTo>
                  <a:cubicBezTo>
                    <a:pt x="-43002" y="-62703"/>
                    <a:pt x="96210" y="23754"/>
                    <a:pt x="206114" y="283127"/>
                  </a:cubicBezTo>
                  <a:cubicBezTo>
                    <a:pt x="316018" y="542500"/>
                    <a:pt x="560737" y="1213646"/>
                    <a:pt x="672106" y="1601973"/>
                  </a:cubicBezTo>
                  <a:cubicBezTo>
                    <a:pt x="783475" y="1990300"/>
                    <a:pt x="842092" y="2507581"/>
                    <a:pt x="874330" y="2613089"/>
                  </a:cubicBezTo>
                  <a:cubicBezTo>
                    <a:pt x="906569" y="2718597"/>
                    <a:pt x="836229" y="2182266"/>
                    <a:pt x="865537" y="2235020"/>
                  </a:cubicBezTo>
                  <a:cubicBezTo>
                    <a:pt x="894845" y="2287774"/>
                    <a:pt x="1067761" y="2958920"/>
                    <a:pt x="1050176" y="2929612"/>
                  </a:cubicBezTo>
                  <a:cubicBezTo>
                    <a:pt x="1032592" y="2900304"/>
                    <a:pt x="845022" y="2391815"/>
                    <a:pt x="760030" y="2059173"/>
                  </a:cubicBezTo>
                  <a:cubicBezTo>
                    <a:pt x="675038" y="1726531"/>
                    <a:pt x="663314" y="1276658"/>
                    <a:pt x="540222" y="933758"/>
                  </a:cubicBezTo>
                  <a:cubicBezTo>
                    <a:pt x="417130" y="590858"/>
                    <a:pt x="68368" y="154173"/>
                    <a:pt x="12683" y="45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047CF552-5153-F748-0F77-7642A4EFA1E5}"/>
                </a:ext>
              </a:extLst>
            </p:cNvPr>
            <p:cNvSpPr/>
            <p:nvPr/>
          </p:nvSpPr>
          <p:spPr>
            <a:xfrm>
              <a:off x="2741588" y="8150707"/>
              <a:ext cx="300654" cy="4531304"/>
            </a:xfrm>
            <a:custGeom>
              <a:avLst/>
              <a:gdLst>
                <a:gd name="connsiteX0" fmla="*/ 203835 w 300654"/>
                <a:gd name="connsiteY0" fmla="*/ 122855 h 4531304"/>
                <a:gd name="connsiteX1" fmla="*/ 230212 w 300654"/>
                <a:gd name="connsiteY1" fmla="*/ 289908 h 4531304"/>
                <a:gd name="connsiteX2" fmla="*/ 89535 w 300654"/>
                <a:gd name="connsiteY2" fmla="*/ 2558324 h 4531304"/>
                <a:gd name="connsiteX3" fmla="*/ 177458 w 300654"/>
                <a:gd name="connsiteY3" fmla="*/ 3710116 h 4531304"/>
                <a:gd name="connsiteX4" fmla="*/ 1612 w 300654"/>
                <a:gd name="connsiteY4" fmla="*/ 3384801 h 4531304"/>
                <a:gd name="connsiteX5" fmla="*/ 300550 w 300654"/>
                <a:gd name="connsiteY5" fmla="*/ 4519008 h 4531304"/>
                <a:gd name="connsiteX6" fmla="*/ 36781 w 300654"/>
                <a:gd name="connsiteY6" fmla="*/ 3842001 h 4531304"/>
                <a:gd name="connsiteX7" fmla="*/ 133497 w 300654"/>
                <a:gd name="connsiteY7" fmla="*/ 1705470 h 4531304"/>
                <a:gd name="connsiteX8" fmla="*/ 98327 w 300654"/>
                <a:gd name="connsiteY8" fmla="*/ 2347308 h 4531304"/>
                <a:gd name="connsiteX9" fmla="*/ 256589 w 300654"/>
                <a:gd name="connsiteY9" fmla="*/ 667978 h 4531304"/>
                <a:gd name="connsiteX10" fmla="*/ 107120 w 300654"/>
                <a:gd name="connsiteY10" fmla="*/ 1142762 h 4531304"/>
                <a:gd name="connsiteX11" fmla="*/ 203835 w 300654"/>
                <a:gd name="connsiteY11" fmla="*/ 122855 h 45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0654" h="4531304">
                  <a:moveTo>
                    <a:pt x="203835" y="122855"/>
                  </a:moveTo>
                  <a:cubicBezTo>
                    <a:pt x="224350" y="-19287"/>
                    <a:pt x="249262" y="-116003"/>
                    <a:pt x="230212" y="289908"/>
                  </a:cubicBezTo>
                  <a:cubicBezTo>
                    <a:pt x="211162" y="695819"/>
                    <a:pt x="98327" y="1988289"/>
                    <a:pt x="89535" y="2558324"/>
                  </a:cubicBezTo>
                  <a:cubicBezTo>
                    <a:pt x="80743" y="3128359"/>
                    <a:pt x="192112" y="3572370"/>
                    <a:pt x="177458" y="3710116"/>
                  </a:cubicBezTo>
                  <a:cubicBezTo>
                    <a:pt x="162804" y="3847862"/>
                    <a:pt x="-18903" y="3249986"/>
                    <a:pt x="1612" y="3384801"/>
                  </a:cubicBezTo>
                  <a:cubicBezTo>
                    <a:pt x="22127" y="3519616"/>
                    <a:pt x="294689" y="4442808"/>
                    <a:pt x="300550" y="4519008"/>
                  </a:cubicBezTo>
                  <a:cubicBezTo>
                    <a:pt x="306412" y="4595208"/>
                    <a:pt x="64623" y="4310924"/>
                    <a:pt x="36781" y="3842001"/>
                  </a:cubicBezTo>
                  <a:cubicBezTo>
                    <a:pt x="8939" y="3373078"/>
                    <a:pt x="123239" y="1954585"/>
                    <a:pt x="133497" y="1705470"/>
                  </a:cubicBezTo>
                  <a:cubicBezTo>
                    <a:pt x="143755" y="1456355"/>
                    <a:pt x="77812" y="2520223"/>
                    <a:pt x="98327" y="2347308"/>
                  </a:cubicBezTo>
                  <a:cubicBezTo>
                    <a:pt x="118842" y="2174393"/>
                    <a:pt x="255124" y="868736"/>
                    <a:pt x="256589" y="667978"/>
                  </a:cubicBezTo>
                  <a:cubicBezTo>
                    <a:pt x="258055" y="467220"/>
                    <a:pt x="120308" y="1229220"/>
                    <a:pt x="107120" y="1142762"/>
                  </a:cubicBezTo>
                  <a:cubicBezTo>
                    <a:pt x="93932" y="1056304"/>
                    <a:pt x="183320" y="264997"/>
                    <a:pt x="203835" y="122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5C83586B-B67A-C96D-DAC2-79EED5DCF788}"/>
                </a:ext>
              </a:extLst>
            </p:cNvPr>
            <p:cNvSpPr/>
            <p:nvPr/>
          </p:nvSpPr>
          <p:spPr>
            <a:xfrm>
              <a:off x="3067292" y="6078375"/>
              <a:ext cx="392324" cy="1323525"/>
            </a:xfrm>
            <a:custGeom>
              <a:avLst/>
              <a:gdLst>
                <a:gd name="connsiteX0" fmla="*/ 60 w 392324"/>
                <a:gd name="connsiteY0" fmla="*/ 7949 h 1323525"/>
                <a:gd name="connsiteX1" fmla="*/ 246803 w 392324"/>
                <a:gd name="connsiteY1" fmla="*/ 1130387 h 1323525"/>
                <a:gd name="connsiteX2" fmla="*/ 304860 w 392324"/>
                <a:gd name="connsiteY2" fmla="*/ 820749 h 1323525"/>
                <a:gd name="connsiteX3" fmla="*/ 391946 w 392324"/>
                <a:gd name="connsiteY3" fmla="*/ 1314235 h 1323525"/>
                <a:gd name="connsiteX4" fmla="*/ 333889 w 392324"/>
                <a:gd name="connsiteY4" fmla="*/ 1106196 h 1323525"/>
                <a:gd name="connsiteX5" fmla="*/ 270994 w 392324"/>
                <a:gd name="connsiteY5" fmla="*/ 651415 h 1323525"/>
                <a:gd name="connsiteX6" fmla="*/ 60 w 392324"/>
                <a:gd name="connsiteY6" fmla="*/ 7949 h 132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324" h="1323525">
                  <a:moveTo>
                    <a:pt x="60" y="7949"/>
                  </a:moveTo>
                  <a:cubicBezTo>
                    <a:pt x="-3972" y="87778"/>
                    <a:pt x="196003" y="994920"/>
                    <a:pt x="246803" y="1130387"/>
                  </a:cubicBezTo>
                  <a:cubicBezTo>
                    <a:pt x="297603" y="1265854"/>
                    <a:pt x="280670" y="790108"/>
                    <a:pt x="304860" y="820749"/>
                  </a:cubicBezTo>
                  <a:cubicBezTo>
                    <a:pt x="329050" y="851390"/>
                    <a:pt x="387108" y="1266661"/>
                    <a:pt x="391946" y="1314235"/>
                  </a:cubicBezTo>
                  <a:cubicBezTo>
                    <a:pt x="396784" y="1361810"/>
                    <a:pt x="354048" y="1216666"/>
                    <a:pt x="333889" y="1106196"/>
                  </a:cubicBezTo>
                  <a:cubicBezTo>
                    <a:pt x="313730" y="995726"/>
                    <a:pt x="327439" y="831231"/>
                    <a:pt x="270994" y="651415"/>
                  </a:cubicBezTo>
                  <a:cubicBezTo>
                    <a:pt x="214550" y="471599"/>
                    <a:pt x="4092" y="-71880"/>
                    <a:pt x="60" y="7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93B04344-4277-FCD2-4EAE-9DE7AFAA5F74}"/>
                </a:ext>
              </a:extLst>
            </p:cNvPr>
            <p:cNvSpPr/>
            <p:nvPr/>
          </p:nvSpPr>
          <p:spPr>
            <a:xfrm>
              <a:off x="4383314" y="6898601"/>
              <a:ext cx="358413" cy="446136"/>
            </a:xfrm>
            <a:custGeom>
              <a:avLst/>
              <a:gdLst>
                <a:gd name="connsiteX0" fmla="*/ 328991 w 358413"/>
                <a:gd name="connsiteY0" fmla="*/ 523 h 446136"/>
                <a:gd name="connsiteX1" fmla="*/ 58057 w 358413"/>
                <a:gd name="connsiteY1" fmla="*/ 305323 h 446136"/>
                <a:gd name="connsiteX2" fmla="*/ 116115 w 358413"/>
                <a:gd name="connsiteY2" fmla="*/ 300485 h 446136"/>
                <a:gd name="connsiteX3" fmla="*/ 58057 w 358413"/>
                <a:gd name="connsiteY3" fmla="*/ 445628 h 446136"/>
                <a:gd name="connsiteX4" fmla="*/ 193524 w 358413"/>
                <a:gd name="connsiteY4" fmla="*/ 242428 h 446136"/>
                <a:gd name="connsiteX5" fmla="*/ 72572 w 358413"/>
                <a:gd name="connsiteY5" fmla="*/ 382732 h 446136"/>
                <a:gd name="connsiteX6" fmla="*/ 358019 w 358413"/>
                <a:gd name="connsiteY6" fmla="*/ 63418 h 446136"/>
                <a:gd name="connsiteX7" fmla="*/ 0 w 358413"/>
                <a:gd name="connsiteY7" fmla="*/ 227913 h 446136"/>
                <a:gd name="connsiteX8" fmla="*/ 328991 w 358413"/>
                <a:gd name="connsiteY8" fmla="*/ 523 h 4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413" h="446136">
                  <a:moveTo>
                    <a:pt x="328991" y="523"/>
                  </a:moveTo>
                  <a:cubicBezTo>
                    <a:pt x="338667" y="13425"/>
                    <a:pt x="93536" y="255329"/>
                    <a:pt x="58057" y="305323"/>
                  </a:cubicBezTo>
                  <a:cubicBezTo>
                    <a:pt x="22578" y="355317"/>
                    <a:pt x="116115" y="277101"/>
                    <a:pt x="116115" y="300485"/>
                  </a:cubicBezTo>
                  <a:cubicBezTo>
                    <a:pt x="116115" y="323869"/>
                    <a:pt x="45155" y="455304"/>
                    <a:pt x="58057" y="445628"/>
                  </a:cubicBezTo>
                  <a:cubicBezTo>
                    <a:pt x="70958" y="435952"/>
                    <a:pt x="191105" y="252911"/>
                    <a:pt x="193524" y="242428"/>
                  </a:cubicBezTo>
                  <a:cubicBezTo>
                    <a:pt x="195943" y="231945"/>
                    <a:pt x="45156" y="412567"/>
                    <a:pt x="72572" y="382732"/>
                  </a:cubicBezTo>
                  <a:cubicBezTo>
                    <a:pt x="99988" y="352897"/>
                    <a:pt x="370114" y="89221"/>
                    <a:pt x="358019" y="63418"/>
                  </a:cubicBezTo>
                  <a:cubicBezTo>
                    <a:pt x="345924" y="37615"/>
                    <a:pt x="0" y="238395"/>
                    <a:pt x="0" y="227913"/>
                  </a:cubicBezTo>
                  <a:cubicBezTo>
                    <a:pt x="0" y="217431"/>
                    <a:pt x="319315" y="-12379"/>
                    <a:pt x="328991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030E2FB1-DE3C-9A6D-6EB5-48B769380CBC}"/>
                </a:ext>
              </a:extLst>
            </p:cNvPr>
            <p:cNvSpPr/>
            <p:nvPr/>
          </p:nvSpPr>
          <p:spPr>
            <a:xfrm>
              <a:off x="3033486" y="7227595"/>
              <a:ext cx="1664438" cy="222893"/>
            </a:xfrm>
            <a:custGeom>
              <a:avLst/>
              <a:gdLst>
                <a:gd name="connsiteX0" fmla="*/ 0 w 1664438"/>
                <a:gd name="connsiteY0" fmla="*/ 19872 h 222893"/>
                <a:gd name="connsiteX1" fmla="*/ 1011162 w 1664438"/>
                <a:gd name="connsiteY1" fmla="*/ 184367 h 222893"/>
                <a:gd name="connsiteX2" fmla="*/ 778933 w 1664438"/>
                <a:gd name="connsiteY2" fmla="*/ 208557 h 222893"/>
                <a:gd name="connsiteX3" fmla="*/ 1659466 w 1664438"/>
                <a:gd name="connsiteY3" fmla="*/ 519 h 222893"/>
                <a:gd name="connsiteX4" fmla="*/ 1122438 w 1664438"/>
                <a:gd name="connsiteY4" fmla="*/ 150500 h 222893"/>
                <a:gd name="connsiteX5" fmla="*/ 812800 w 1664438"/>
                <a:gd name="connsiteY5" fmla="*/ 189205 h 222893"/>
                <a:gd name="connsiteX6" fmla="*/ 493485 w 1664438"/>
                <a:gd name="connsiteY6" fmla="*/ 116634 h 222893"/>
                <a:gd name="connsiteX7" fmla="*/ 0 w 1664438"/>
                <a:gd name="connsiteY7" fmla="*/ 19872 h 22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4438" h="222893">
                  <a:moveTo>
                    <a:pt x="0" y="19872"/>
                  </a:moveTo>
                  <a:cubicBezTo>
                    <a:pt x="86279" y="31161"/>
                    <a:pt x="881340" y="152920"/>
                    <a:pt x="1011162" y="184367"/>
                  </a:cubicBezTo>
                  <a:cubicBezTo>
                    <a:pt x="1140984" y="215814"/>
                    <a:pt x="670882" y="239198"/>
                    <a:pt x="778933" y="208557"/>
                  </a:cubicBezTo>
                  <a:cubicBezTo>
                    <a:pt x="886984" y="177916"/>
                    <a:pt x="1602215" y="10195"/>
                    <a:pt x="1659466" y="519"/>
                  </a:cubicBezTo>
                  <a:cubicBezTo>
                    <a:pt x="1716717" y="-9157"/>
                    <a:pt x="1263549" y="119052"/>
                    <a:pt x="1122438" y="150500"/>
                  </a:cubicBezTo>
                  <a:cubicBezTo>
                    <a:pt x="981327" y="181948"/>
                    <a:pt x="917625" y="194849"/>
                    <a:pt x="812800" y="189205"/>
                  </a:cubicBezTo>
                  <a:cubicBezTo>
                    <a:pt x="707975" y="183561"/>
                    <a:pt x="623307" y="140825"/>
                    <a:pt x="493485" y="116634"/>
                  </a:cubicBezTo>
                  <a:lnTo>
                    <a:pt x="0" y="198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FA5E315F-F433-B41B-88A7-7F8A2D0038C6}"/>
                </a:ext>
              </a:extLst>
            </p:cNvPr>
            <p:cNvSpPr/>
            <p:nvPr/>
          </p:nvSpPr>
          <p:spPr>
            <a:xfrm>
              <a:off x="3293928" y="6563528"/>
              <a:ext cx="885894" cy="532622"/>
            </a:xfrm>
            <a:custGeom>
              <a:avLst/>
              <a:gdLst>
                <a:gd name="connsiteX0" fmla="*/ 20772 w 885894"/>
                <a:gd name="connsiteY0" fmla="*/ 5547 h 532622"/>
                <a:gd name="connsiteX1" fmla="*/ 77922 w 885894"/>
                <a:gd name="connsiteY1" fmla="*/ 65872 h 532622"/>
                <a:gd name="connsiteX2" fmla="*/ 652597 w 885894"/>
                <a:gd name="connsiteY2" fmla="*/ 472272 h 532622"/>
                <a:gd name="connsiteX3" fmla="*/ 585922 w 885894"/>
                <a:gd name="connsiteY3" fmla="*/ 450047 h 532622"/>
                <a:gd name="connsiteX4" fmla="*/ 884372 w 885894"/>
                <a:gd name="connsiteY4" fmla="*/ 532597 h 532622"/>
                <a:gd name="connsiteX5" fmla="*/ 687522 w 885894"/>
                <a:gd name="connsiteY5" fmla="*/ 440522 h 532622"/>
                <a:gd name="connsiteX6" fmla="*/ 370022 w 885894"/>
                <a:gd name="connsiteY6" fmla="*/ 227797 h 532622"/>
                <a:gd name="connsiteX7" fmla="*/ 227147 w 885894"/>
                <a:gd name="connsiteY7" fmla="*/ 142072 h 532622"/>
                <a:gd name="connsiteX8" fmla="*/ 20772 w 885894"/>
                <a:gd name="connsiteY8" fmla="*/ 5547 h 5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894" h="532622">
                  <a:moveTo>
                    <a:pt x="20772" y="5547"/>
                  </a:moveTo>
                  <a:cubicBezTo>
                    <a:pt x="-3305" y="-3184"/>
                    <a:pt x="-27382" y="-11915"/>
                    <a:pt x="77922" y="65872"/>
                  </a:cubicBezTo>
                  <a:cubicBezTo>
                    <a:pt x="183226" y="143659"/>
                    <a:pt x="567930" y="408243"/>
                    <a:pt x="652597" y="472272"/>
                  </a:cubicBezTo>
                  <a:cubicBezTo>
                    <a:pt x="737264" y="536301"/>
                    <a:pt x="547293" y="439993"/>
                    <a:pt x="585922" y="450047"/>
                  </a:cubicBezTo>
                  <a:cubicBezTo>
                    <a:pt x="624551" y="460101"/>
                    <a:pt x="867439" y="534185"/>
                    <a:pt x="884372" y="532597"/>
                  </a:cubicBezTo>
                  <a:cubicBezTo>
                    <a:pt x="901305" y="531010"/>
                    <a:pt x="773247" y="491322"/>
                    <a:pt x="687522" y="440522"/>
                  </a:cubicBezTo>
                  <a:cubicBezTo>
                    <a:pt x="601797" y="389722"/>
                    <a:pt x="446751" y="277539"/>
                    <a:pt x="370022" y="227797"/>
                  </a:cubicBezTo>
                  <a:cubicBezTo>
                    <a:pt x="293293" y="178055"/>
                    <a:pt x="227147" y="142072"/>
                    <a:pt x="227147" y="142072"/>
                  </a:cubicBezTo>
                  <a:lnTo>
                    <a:pt x="20772" y="55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915AAA63-53BC-45C4-F007-08CD868947E8}"/>
                </a:ext>
              </a:extLst>
            </p:cNvPr>
            <p:cNvSpPr/>
            <p:nvPr/>
          </p:nvSpPr>
          <p:spPr>
            <a:xfrm>
              <a:off x="3548674" y="7068724"/>
              <a:ext cx="720198" cy="229531"/>
            </a:xfrm>
            <a:custGeom>
              <a:avLst/>
              <a:gdLst>
                <a:gd name="connsiteX0" fmla="*/ 976 w 720198"/>
                <a:gd name="connsiteY0" fmla="*/ 2001 h 229531"/>
                <a:gd name="connsiteX1" fmla="*/ 45426 w 720198"/>
                <a:gd name="connsiteY1" fmla="*/ 40101 h 229531"/>
                <a:gd name="connsiteX2" fmla="*/ 299426 w 720198"/>
                <a:gd name="connsiteY2" fmla="*/ 217901 h 229531"/>
                <a:gd name="connsiteX3" fmla="*/ 248626 w 720198"/>
                <a:gd name="connsiteY3" fmla="*/ 211551 h 229531"/>
                <a:gd name="connsiteX4" fmla="*/ 534376 w 720198"/>
                <a:gd name="connsiteY4" fmla="*/ 205201 h 229531"/>
                <a:gd name="connsiteX5" fmla="*/ 718526 w 720198"/>
                <a:gd name="connsiteY5" fmla="*/ 157576 h 229531"/>
                <a:gd name="connsiteX6" fmla="*/ 429601 w 720198"/>
                <a:gd name="connsiteY6" fmla="*/ 195676 h 229531"/>
                <a:gd name="connsiteX7" fmla="*/ 264501 w 720198"/>
                <a:gd name="connsiteY7" fmla="*/ 157576 h 229531"/>
                <a:gd name="connsiteX8" fmla="*/ 58126 w 720198"/>
                <a:gd name="connsiteY8" fmla="*/ 21051 h 229531"/>
                <a:gd name="connsiteX9" fmla="*/ 976 w 720198"/>
                <a:gd name="connsiteY9" fmla="*/ 2001 h 22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198" h="229531">
                  <a:moveTo>
                    <a:pt x="976" y="2001"/>
                  </a:moveTo>
                  <a:cubicBezTo>
                    <a:pt x="-1141" y="5176"/>
                    <a:pt x="-4316" y="4118"/>
                    <a:pt x="45426" y="40101"/>
                  </a:cubicBezTo>
                  <a:cubicBezTo>
                    <a:pt x="95168" y="76084"/>
                    <a:pt x="265559" y="189326"/>
                    <a:pt x="299426" y="217901"/>
                  </a:cubicBezTo>
                  <a:cubicBezTo>
                    <a:pt x="333293" y="246476"/>
                    <a:pt x="209468" y="213668"/>
                    <a:pt x="248626" y="211551"/>
                  </a:cubicBezTo>
                  <a:cubicBezTo>
                    <a:pt x="287784" y="209434"/>
                    <a:pt x="456059" y="214197"/>
                    <a:pt x="534376" y="205201"/>
                  </a:cubicBezTo>
                  <a:cubicBezTo>
                    <a:pt x="612693" y="196205"/>
                    <a:pt x="735988" y="159163"/>
                    <a:pt x="718526" y="157576"/>
                  </a:cubicBezTo>
                  <a:cubicBezTo>
                    <a:pt x="701064" y="155989"/>
                    <a:pt x="505272" y="195676"/>
                    <a:pt x="429601" y="195676"/>
                  </a:cubicBezTo>
                  <a:cubicBezTo>
                    <a:pt x="353930" y="195676"/>
                    <a:pt x="326414" y="186680"/>
                    <a:pt x="264501" y="157576"/>
                  </a:cubicBezTo>
                  <a:cubicBezTo>
                    <a:pt x="202589" y="128472"/>
                    <a:pt x="101518" y="45922"/>
                    <a:pt x="58126" y="21051"/>
                  </a:cubicBezTo>
                  <a:cubicBezTo>
                    <a:pt x="14734" y="-3820"/>
                    <a:pt x="3093" y="-1174"/>
                    <a:pt x="976" y="2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1CC839D4-EE0D-34F9-85F9-38D220D7BE91}"/>
                </a:ext>
              </a:extLst>
            </p:cNvPr>
            <p:cNvSpPr/>
            <p:nvPr/>
          </p:nvSpPr>
          <p:spPr>
            <a:xfrm>
              <a:off x="3322739" y="6467566"/>
              <a:ext cx="92440" cy="502937"/>
            </a:xfrm>
            <a:custGeom>
              <a:avLst/>
              <a:gdLst>
                <a:gd name="connsiteX0" fmla="*/ 1486 w 92440"/>
                <a:gd name="connsiteY0" fmla="*/ 25309 h 502937"/>
                <a:gd name="connsiteX1" fmla="*/ 90386 w 92440"/>
                <a:gd name="connsiteY1" fmla="*/ 492034 h 502937"/>
                <a:gd name="connsiteX2" fmla="*/ 61811 w 92440"/>
                <a:gd name="connsiteY2" fmla="*/ 333284 h 502937"/>
                <a:gd name="connsiteX3" fmla="*/ 36411 w 92440"/>
                <a:gd name="connsiteY3" fmla="*/ 88809 h 502937"/>
                <a:gd name="connsiteX4" fmla="*/ 1486 w 92440"/>
                <a:gd name="connsiteY4" fmla="*/ 25309 h 50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40" h="502937">
                  <a:moveTo>
                    <a:pt x="1486" y="25309"/>
                  </a:moveTo>
                  <a:cubicBezTo>
                    <a:pt x="10482" y="92513"/>
                    <a:pt x="80332" y="440705"/>
                    <a:pt x="90386" y="492034"/>
                  </a:cubicBezTo>
                  <a:cubicBezTo>
                    <a:pt x="100440" y="543363"/>
                    <a:pt x="70807" y="400488"/>
                    <a:pt x="61811" y="333284"/>
                  </a:cubicBezTo>
                  <a:cubicBezTo>
                    <a:pt x="52815" y="266080"/>
                    <a:pt x="45936" y="136963"/>
                    <a:pt x="36411" y="88809"/>
                  </a:cubicBezTo>
                  <a:cubicBezTo>
                    <a:pt x="26886" y="40655"/>
                    <a:pt x="-7510" y="-41895"/>
                    <a:pt x="1486" y="25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F87403A1-C412-0938-936D-6D1BDDCB7F5D}"/>
                </a:ext>
              </a:extLst>
            </p:cNvPr>
            <p:cNvSpPr/>
            <p:nvPr/>
          </p:nvSpPr>
          <p:spPr>
            <a:xfrm>
              <a:off x="3054460" y="5937079"/>
              <a:ext cx="1428762" cy="1103329"/>
            </a:xfrm>
            <a:custGeom>
              <a:avLst/>
              <a:gdLst>
                <a:gd name="connsiteX0" fmla="*/ 73053 w 1428762"/>
                <a:gd name="connsiteY0" fmla="*/ 26399 h 1103329"/>
                <a:gd name="connsiteX1" fmla="*/ 86305 w 1428762"/>
                <a:gd name="connsiteY1" fmla="*/ 92660 h 1103329"/>
                <a:gd name="connsiteX2" fmla="*/ 921192 w 1428762"/>
                <a:gd name="connsiteY2" fmla="*/ 887791 h 1103329"/>
                <a:gd name="connsiteX3" fmla="*/ 695905 w 1428762"/>
                <a:gd name="connsiteY3" fmla="*/ 768521 h 1103329"/>
                <a:gd name="connsiteX4" fmla="*/ 1424775 w 1428762"/>
                <a:gd name="connsiteY4" fmla="*/ 1099825 h 1103329"/>
                <a:gd name="connsiteX5" fmla="*/ 947697 w 1428762"/>
                <a:gd name="connsiteY5" fmla="*/ 927547 h 1103329"/>
                <a:gd name="connsiteX6" fmla="*/ 99557 w 1428762"/>
                <a:gd name="connsiteY6" fmla="*/ 689008 h 1103329"/>
                <a:gd name="connsiteX7" fmla="*/ 377853 w 1428762"/>
                <a:gd name="connsiteY7" fmla="*/ 742017 h 1103329"/>
                <a:gd name="connsiteX8" fmla="*/ 245331 w 1428762"/>
                <a:gd name="connsiteY8" fmla="*/ 503478 h 1103329"/>
                <a:gd name="connsiteX9" fmla="*/ 6792 w 1428762"/>
                <a:gd name="connsiteY9" fmla="*/ 39651 h 1103329"/>
                <a:gd name="connsiteX10" fmla="*/ 73053 w 1428762"/>
                <a:gd name="connsiteY10" fmla="*/ 26399 h 110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62" h="1103329">
                  <a:moveTo>
                    <a:pt x="73053" y="26399"/>
                  </a:moveTo>
                  <a:cubicBezTo>
                    <a:pt x="86305" y="35234"/>
                    <a:pt x="-55051" y="-50905"/>
                    <a:pt x="86305" y="92660"/>
                  </a:cubicBezTo>
                  <a:cubicBezTo>
                    <a:pt x="227661" y="236225"/>
                    <a:pt x="819592" y="775148"/>
                    <a:pt x="921192" y="887791"/>
                  </a:cubicBezTo>
                  <a:cubicBezTo>
                    <a:pt x="1022792" y="1000434"/>
                    <a:pt x="611975" y="733182"/>
                    <a:pt x="695905" y="768521"/>
                  </a:cubicBezTo>
                  <a:cubicBezTo>
                    <a:pt x="779836" y="803860"/>
                    <a:pt x="1382810" y="1073321"/>
                    <a:pt x="1424775" y="1099825"/>
                  </a:cubicBezTo>
                  <a:cubicBezTo>
                    <a:pt x="1466740" y="1126329"/>
                    <a:pt x="1168567" y="996016"/>
                    <a:pt x="947697" y="927547"/>
                  </a:cubicBezTo>
                  <a:cubicBezTo>
                    <a:pt x="726827" y="859078"/>
                    <a:pt x="194531" y="719930"/>
                    <a:pt x="99557" y="689008"/>
                  </a:cubicBezTo>
                  <a:cubicBezTo>
                    <a:pt x="4583" y="658086"/>
                    <a:pt x="353557" y="772939"/>
                    <a:pt x="377853" y="742017"/>
                  </a:cubicBezTo>
                  <a:cubicBezTo>
                    <a:pt x="402149" y="711095"/>
                    <a:pt x="307175" y="620539"/>
                    <a:pt x="245331" y="503478"/>
                  </a:cubicBezTo>
                  <a:cubicBezTo>
                    <a:pt x="183488" y="386417"/>
                    <a:pt x="37714" y="114747"/>
                    <a:pt x="6792" y="39651"/>
                  </a:cubicBezTo>
                  <a:cubicBezTo>
                    <a:pt x="-24130" y="-35445"/>
                    <a:pt x="59801" y="17564"/>
                    <a:pt x="73053" y="26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9DC0DBA9-2940-2029-A106-373E3C2C8C1C}"/>
                </a:ext>
              </a:extLst>
            </p:cNvPr>
            <p:cNvSpPr/>
            <p:nvPr/>
          </p:nvSpPr>
          <p:spPr>
            <a:xfrm>
              <a:off x="686010" y="7141454"/>
              <a:ext cx="1806012" cy="737155"/>
            </a:xfrm>
            <a:custGeom>
              <a:avLst/>
              <a:gdLst>
                <a:gd name="connsiteX0" fmla="*/ 37890 w 1806012"/>
                <a:gd name="connsiteY0" fmla="*/ 675396 h 737155"/>
                <a:gd name="connsiteX1" fmla="*/ 1018965 w 1806012"/>
                <a:gd name="connsiteY1" fmla="*/ 430921 h 737155"/>
                <a:gd name="connsiteX2" fmla="*/ 834815 w 1806012"/>
                <a:gd name="connsiteY2" fmla="*/ 516646 h 737155"/>
                <a:gd name="connsiteX3" fmla="*/ 1796840 w 1806012"/>
                <a:gd name="connsiteY3" fmla="*/ 2296 h 737155"/>
                <a:gd name="connsiteX4" fmla="*/ 1260265 w 1806012"/>
                <a:gd name="connsiteY4" fmla="*/ 342021 h 737155"/>
                <a:gd name="connsiteX5" fmla="*/ 285540 w 1806012"/>
                <a:gd name="connsiteY5" fmla="*/ 684921 h 737155"/>
                <a:gd name="connsiteX6" fmla="*/ 53765 w 1806012"/>
                <a:gd name="connsiteY6" fmla="*/ 735721 h 737155"/>
                <a:gd name="connsiteX7" fmla="*/ 885615 w 1806012"/>
                <a:gd name="connsiteY7" fmla="*/ 532521 h 737155"/>
                <a:gd name="connsiteX8" fmla="*/ 269665 w 1806012"/>
                <a:gd name="connsiteY8" fmla="*/ 615071 h 737155"/>
                <a:gd name="connsiteX9" fmla="*/ 37890 w 1806012"/>
                <a:gd name="connsiteY9" fmla="*/ 675396 h 73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6012" h="737155">
                  <a:moveTo>
                    <a:pt x="37890" y="675396"/>
                  </a:moveTo>
                  <a:lnTo>
                    <a:pt x="1018965" y="430921"/>
                  </a:lnTo>
                  <a:cubicBezTo>
                    <a:pt x="1151786" y="404463"/>
                    <a:pt x="705169" y="588083"/>
                    <a:pt x="834815" y="516646"/>
                  </a:cubicBezTo>
                  <a:cubicBezTo>
                    <a:pt x="964461" y="445208"/>
                    <a:pt x="1725932" y="31400"/>
                    <a:pt x="1796840" y="2296"/>
                  </a:cubicBezTo>
                  <a:cubicBezTo>
                    <a:pt x="1867748" y="-26808"/>
                    <a:pt x="1512148" y="228250"/>
                    <a:pt x="1260265" y="342021"/>
                  </a:cubicBezTo>
                  <a:cubicBezTo>
                    <a:pt x="1008382" y="455792"/>
                    <a:pt x="486623" y="619304"/>
                    <a:pt x="285540" y="684921"/>
                  </a:cubicBezTo>
                  <a:cubicBezTo>
                    <a:pt x="84457" y="750538"/>
                    <a:pt x="53765" y="735721"/>
                    <a:pt x="53765" y="735721"/>
                  </a:cubicBezTo>
                  <a:cubicBezTo>
                    <a:pt x="153778" y="710321"/>
                    <a:pt x="849632" y="552629"/>
                    <a:pt x="885615" y="532521"/>
                  </a:cubicBezTo>
                  <a:cubicBezTo>
                    <a:pt x="921598" y="512413"/>
                    <a:pt x="414657" y="591788"/>
                    <a:pt x="269665" y="615071"/>
                  </a:cubicBezTo>
                  <a:cubicBezTo>
                    <a:pt x="124673" y="638354"/>
                    <a:pt x="-86993" y="706088"/>
                    <a:pt x="37890" y="675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B5040CE2-FDFA-4E5C-D4FD-967D1B87C7E6}"/>
                </a:ext>
              </a:extLst>
            </p:cNvPr>
            <p:cNvSpPr/>
            <p:nvPr/>
          </p:nvSpPr>
          <p:spPr>
            <a:xfrm>
              <a:off x="41027" y="7690526"/>
              <a:ext cx="832556" cy="1033432"/>
            </a:xfrm>
            <a:custGeom>
              <a:avLst/>
              <a:gdLst>
                <a:gd name="connsiteX0" fmla="*/ 825748 w 832556"/>
                <a:gd name="connsiteY0" fmla="*/ 2499 h 1033432"/>
                <a:gd name="connsiteX1" fmla="*/ 320923 w 832556"/>
                <a:gd name="connsiteY1" fmla="*/ 491449 h 1033432"/>
                <a:gd name="connsiteX2" fmla="*/ 79623 w 832556"/>
                <a:gd name="connsiteY2" fmla="*/ 913724 h 1033432"/>
                <a:gd name="connsiteX3" fmla="*/ 95498 w 832556"/>
                <a:gd name="connsiteY3" fmla="*/ 885149 h 1033432"/>
                <a:gd name="connsiteX4" fmla="*/ 3423 w 832556"/>
                <a:gd name="connsiteY4" fmla="*/ 1024849 h 1033432"/>
                <a:gd name="connsiteX5" fmla="*/ 235198 w 832556"/>
                <a:gd name="connsiteY5" fmla="*/ 596224 h 1033432"/>
                <a:gd name="connsiteX6" fmla="*/ 435223 w 832556"/>
                <a:gd name="connsiteY6" fmla="*/ 329524 h 1033432"/>
                <a:gd name="connsiteX7" fmla="*/ 387598 w 832556"/>
                <a:gd name="connsiteY7" fmla="*/ 481924 h 1033432"/>
                <a:gd name="connsiteX8" fmla="*/ 673348 w 832556"/>
                <a:gd name="connsiteY8" fmla="*/ 192999 h 1033432"/>
                <a:gd name="connsiteX9" fmla="*/ 616198 w 832556"/>
                <a:gd name="connsiteY9" fmla="*/ 294599 h 1033432"/>
                <a:gd name="connsiteX10" fmla="*/ 825748 w 832556"/>
                <a:gd name="connsiteY10" fmla="*/ 2499 h 103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556" h="1033432">
                  <a:moveTo>
                    <a:pt x="825748" y="2499"/>
                  </a:moveTo>
                  <a:cubicBezTo>
                    <a:pt x="776535" y="35307"/>
                    <a:pt x="445277" y="339578"/>
                    <a:pt x="320923" y="491449"/>
                  </a:cubicBezTo>
                  <a:cubicBezTo>
                    <a:pt x="196569" y="643320"/>
                    <a:pt x="117194" y="848107"/>
                    <a:pt x="79623" y="913724"/>
                  </a:cubicBezTo>
                  <a:cubicBezTo>
                    <a:pt x="42052" y="979341"/>
                    <a:pt x="108198" y="866628"/>
                    <a:pt x="95498" y="885149"/>
                  </a:cubicBezTo>
                  <a:cubicBezTo>
                    <a:pt x="82798" y="903670"/>
                    <a:pt x="-19860" y="1073003"/>
                    <a:pt x="3423" y="1024849"/>
                  </a:cubicBezTo>
                  <a:cubicBezTo>
                    <a:pt x="26706" y="976695"/>
                    <a:pt x="163231" y="712111"/>
                    <a:pt x="235198" y="596224"/>
                  </a:cubicBezTo>
                  <a:cubicBezTo>
                    <a:pt x="307165" y="480337"/>
                    <a:pt x="409823" y="348574"/>
                    <a:pt x="435223" y="329524"/>
                  </a:cubicBezTo>
                  <a:cubicBezTo>
                    <a:pt x="460623" y="310474"/>
                    <a:pt x="347911" y="504678"/>
                    <a:pt x="387598" y="481924"/>
                  </a:cubicBezTo>
                  <a:cubicBezTo>
                    <a:pt x="427285" y="459170"/>
                    <a:pt x="635248" y="224220"/>
                    <a:pt x="673348" y="192999"/>
                  </a:cubicBezTo>
                  <a:cubicBezTo>
                    <a:pt x="711448" y="161778"/>
                    <a:pt x="590269" y="318941"/>
                    <a:pt x="616198" y="294599"/>
                  </a:cubicBezTo>
                  <a:cubicBezTo>
                    <a:pt x="642127" y="270257"/>
                    <a:pt x="874961" y="-30309"/>
                    <a:pt x="825748" y="2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95402BB4-601D-5CC3-F880-18774413868F}"/>
                </a:ext>
              </a:extLst>
            </p:cNvPr>
            <p:cNvSpPr/>
            <p:nvPr/>
          </p:nvSpPr>
          <p:spPr>
            <a:xfrm>
              <a:off x="2048768" y="7368822"/>
              <a:ext cx="359265" cy="1959515"/>
            </a:xfrm>
            <a:custGeom>
              <a:avLst/>
              <a:gdLst>
                <a:gd name="connsiteX0" fmla="*/ 186432 w 359265"/>
                <a:gd name="connsiteY0" fmla="*/ 3528 h 1959515"/>
                <a:gd name="connsiteX1" fmla="*/ 5457 w 359265"/>
                <a:gd name="connsiteY1" fmla="*/ 498828 h 1959515"/>
                <a:gd name="connsiteX2" fmla="*/ 49907 w 359265"/>
                <a:gd name="connsiteY2" fmla="*/ 1127478 h 1959515"/>
                <a:gd name="connsiteX3" fmla="*/ 18157 w 359265"/>
                <a:gd name="connsiteY3" fmla="*/ 1013178 h 1959515"/>
                <a:gd name="connsiteX4" fmla="*/ 78482 w 359265"/>
                <a:gd name="connsiteY4" fmla="*/ 1457678 h 1959515"/>
                <a:gd name="connsiteX5" fmla="*/ 141982 w 359265"/>
                <a:gd name="connsiteY5" fmla="*/ 1391003 h 1959515"/>
                <a:gd name="connsiteX6" fmla="*/ 357882 w 359265"/>
                <a:gd name="connsiteY6" fmla="*/ 1959328 h 1959515"/>
                <a:gd name="connsiteX7" fmla="*/ 224532 w 359265"/>
                <a:gd name="connsiteY7" fmla="*/ 1448153 h 1959515"/>
                <a:gd name="connsiteX8" fmla="*/ 27682 w 359265"/>
                <a:gd name="connsiteY8" fmla="*/ 965553 h 1959515"/>
                <a:gd name="connsiteX9" fmla="*/ 37207 w 359265"/>
                <a:gd name="connsiteY9" fmla="*/ 200378 h 1959515"/>
                <a:gd name="connsiteX10" fmla="*/ 5457 w 359265"/>
                <a:gd name="connsiteY10" fmla="*/ 273403 h 1959515"/>
                <a:gd name="connsiteX11" fmla="*/ 186432 w 359265"/>
                <a:gd name="connsiteY11" fmla="*/ 3528 h 195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265" h="1959515">
                  <a:moveTo>
                    <a:pt x="186432" y="3528"/>
                  </a:moveTo>
                  <a:cubicBezTo>
                    <a:pt x="186432" y="41099"/>
                    <a:pt x="28211" y="311503"/>
                    <a:pt x="5457" y="498828"/>
                  </a:cubicBezTo>
                  <a:cubicBezTo>
                    <a:pt x="-17297" y="686153"/>
                    <a:pt x="47790" y="1041753"/>
                    <a:pt x="49907" y="1127478"/>
                  </a:cubicBezTo>
                  <a:cubicBezTo>
                    <a:pt x="52024" y="1213203"/>
                    <a:pt x="13394" y="958145"/>
                    <a:pt x="18157" y="1013178"/>
                  </a:cubicBezTo>
                  <a:cubicBezTo>
                    <a:pt x="22920" y="1068211"/>
                    <a:pt x="57844" y="1394707"/>
                    <a:pt x="78482" y="1457678"/>
                  </a:cubicBezTo>
                  <a:cubicBezTo>
                    <a:pt x="99119" y="1520649"/>
                    <a:pt x="95415" y="1307395"/>
                    <a:pt x="141982" y="1391003"/>
                  </a:cubicBezTo>
                  <a:cubicBezTo>
                    <a:pt x="188549" y="1474611"/>
                    <a:pt x="344124" y="1949803"/>
                    <a:pt x="357882" y="1959328"/>
                  </a:cubicBezTo>
                  <a:cubicBezTo>
                    <a:pt x="371640" y="1968853"/>
                    <a:pt x="279565" y="1613782"/>
                    <a:pt x="224532" y="1448153"/>
                  </a:cubicBezTo>
                  <a:cubicBezTo>
                    <a:pt x="169499" y="1282524"/>
                    <a:pt x="58903" y="1173515"/>
                    <a:pt x="27682" y="965553"/>
                  </a:cubicBezTo>
                  <a:cubicBezTo>
                    <a:pt x="-3539" y="757591"/>
                    <a:pt x="40911" y="315736"/>
                    <a:pt x="37207" y="200378"/>
                  </a:cubicBezTo>
                  <a:cubicBezTo>
                    <a:pt x="33503" y="85020"/>
                    <a:pt x="-16239" y="306741"/>
                    <a:pt x="5457" y="273403"/>
                  </a:cubicBezTo>
                  <a:cubicBezTo>
                    <a:pt x="27153" y="240066"/>
                    <a:pt x="186432" y="-34043"/>
                    <a:pt x="186432" y="3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98CF47D-C70E-24CC-AD22-56A2BC0D289C}"/>
                </a:ext>
              </a:extLst>
            </p:cNvPr>
            <p:cNvSpPr/>
            <p:nvPr/>
          </p:nvSpPr>
          <p:spPr>
            <a:xfrm>
              <a:off x="835986" y="7929940"/>
              <a:ext cx="555738" cy="1135091"/>
            </a:xfrm>
            <a:custGeom>
              <a:avLst/>
              <a:gdLst>
                <a:gd name="connsiteX0" fmla="*/ 2214 w 555738"/>
                <a:gd name="connsiteY0" fmla="*/ 4385 h 1135091"/>
                <a:gd name="connsiteX1" fmla="*/ 129214 w 555738"/>
                <a:gd name="connsiteY1" fmla="*/ 93285 h 1135091"/>
                <a:gd name="connsiteX2" fmla="*/ 538789 w 555738"/>
                <a:gd name="connsiteY2" fmla="*/ 693360 h 1135091"/>
                <a:gd name="connsiteX3" fmla="*/ 484814 w 555738"/>
                <a:gd name="connsiteY3" fmla="*/ 785435 h 1135091"/>
                <a:gd name="connsiteX4" fmla="*/ 551489 w 555738"/>
                <a:gd name="connsiteY4" fmla="*/ 1134685 h 1135091"/>
                <a:gd name="connsiteX5" fmla="*/ 503864 w 555738"/>
                <a:gd name="connsiteY5" fmla="*/ 709235 h 1135091"/>
                <a:gd name="connsiteX6" fmla="*/ 395914 w 555738"/>
                <a:gd name="connsiteY6" fmla="*/ 413960 h 1135091"/>
                <a:gd name="connsiteX7" fmla="*/ 211764 w 555738"/>
                <a:gd name="connsiteY7" fmla="*/ 118685 h 1135091"/>
                <a:gd name="connsiteX8" fmla="*/ 2214 w 555738"/>
                <a:gd name="connsiteY8" fmla="*/ 4385 h 113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738" h="1135091">
                  <a:moveTo>
                    <a:pt x="2214" y="4385"/>
                  </a:moveTo>
                  <a:cubicBezTo>
                    <a:pt x="-11544" y="152"/>
                    <a:pt x="39785" y="-21544"/>
                    <a:pt x="129214" y="93285"/>
                  </a:cubicBezTo>
                  <a:cubicBezTo>
                    <a:pt x="218643" y="208114"/>
                    <a:pt x="479522" y="578002"/>
                    <a:pt x="538789" y="693360"/>
                  </a:cubicBezTo>
                  <a:cubicBezTo>
                    <a:pt x="598056" y="808718"/>
                    <a:pt x="482697" y="711881"/>
                    <a:pt x="484814" y="785435"/>
                  </a:cubicBezTo>
                  <a:cubicBezTo>
                    <a:pt x="486931" y="858989"/>
                    <a:pt x="548314" y="1147385"/>
                    <a:pt x="551489" y="1134685"/>
                  </a:cubicBezTo>
                  <a:cubicBezTo>
                    <a:pt x="554664" y="1121985"/>
                    <a:pt x="529793" y="829356"/>
                    <a:pt x="503864" y="709235"/>
                  </a:cubicBezTo>
                  <a:cubicBezTo>
                    <a:pt x="477935" y="589114"/>
                    <a:pt x="444597" y="512385"/>
                    <a:pt x="395914" y="413960"/>
                  </a:cubicBezTo>
                  <a:cubicBezTo>
                    <a:pt x="347231" y="315535"/>
                    <a:pt x="269972" y="185360"/>
                    <a:pt x="211764" y="118685"/>
                  </a:cubicBezTo>
                  <a:cubicBezTo>
                    <a:pt x="153556" y="52010"/>
                    <a:pt x="15972" y="8618"/>
                    <a:pt x="2214" y="4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15C0E4D2-96E9-BABB-BEF6-06BB7C513A55}"/>
                </a:ext>
              </a:extLst>
            </p:cNvPr>
            <p:cNvSpPr/>
            <p:nvPr/>
          </p:nvSpPr>
          <p:spPr>
            <a:xfrm>
              <a:off x="958680" y="7912851"/>
              <a:ext cx="1361021" cy="1224997"/>
            </a:xfrm>
            <a:custGeom>
              <a:avLst/>
              <a:gdLst>
                <a:gd name="connsiteX0" fmla="*/ 170 w 1361021"/>
                <a:gd name="connsiteY0" fmla="*/ 2424 h 1224997"/>
                <a:gd name="connsiteX1" fmla="*/ 235120 w 1361021"/>
                <a:gd name="connsiteY1" fmla="*/ 151649 h 1224997"/>
                <a:gd name="connsiteX2" fmla="*/ 955845 w 1361021"/>
                <a:gd name="connsiteY2" fmla="*/ 697749 h 1224997"/>
                <a:gd name="connsiteX3" fmla="*/ 860595 w 1361021"/>
                <a:gd name="connsiteY3" fmla="*/ 634249 h 1224997"/>
                <a:gd name="connsiteX4" fmla="*/ 1222545 w 1361021"/>
                <a:gd name="connsiteY4" fmla="*/ 1037474 h 1224997"/>
                <a:gd name="connsiteX5" fmla="*/ 1355895 w 1361021"/>
                <a:gd name="connsiteY5" fmla="*/ 1218449 h 1224997"/>
                <a:gd name="connsiteX6" fmla="*/ 1066970 w 1361021"/>
                <a:gd name="connsiteY6" fmla="*/ 821574 h 1224997"/>
                <a:gd name="connsiteX7" fmla="*/ 533570 w 1361021"/>
                <a:gd name="connsiteY7" fmla="*/ 243724 h 1224997"/>
                <a:gd name="connsiteX8" fmla="*/ 203370 w 1361021"/>
                <a:gd name="connsiteY8" fmla="*/ 72274 h 1224997"/>
                <a:gd name="connsiteX9" fmla="*/ 170 w 1361021"/>
                <a:gd name="connsiteY9" fmla="*/ 2424 h 122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021" h="1224997">
                  <a:moveTo>
                    <a:pt x="170" y="2424"/>
                  </a:moveTo>
                  <a:cubicBezTo>
                    <a:pt x="5462" y="15653"/>
                    <a:pt x="75841" y="35762"/>
                    <a:pt x="235120" y="151649"/>
                  </a:cubicBezTo>
                  <a:cubicBezTo>
                    <a:pt x="394399" y="267536"/>
                    <a:pt x="851599" y="617316"/>
                    <a:pt x="955845" y="697749"/>
                  </a:cubicBezTo>
                  <a:cubicBezTo>
                    <a:pt x="1060091" y="778182"/>
                    <a:pt x="816145" y="577628"/>
                    <a:pt x="860595" y="634249"/>
                  </a:cubicBezTo>
                  <a:cubicBezTo>
                    <a:pt x="905045" y="690870"/>
                    <a:pt x="1139995" y="940107"/>
                    <a:pt x="1222545" y="1037474"/>
                  </a:cubicBezTo>
                  <a:cubicBezTo>
                    <a:pt x="1305095" y="1134841"/>
                    <a:pt x="1381824" y="1254432"/>
                    <a:pt x="1355895" y="1218449"/>
                  </a:cubicBezTo>
                  <a:cubicBezTo>
                    <a:pt x="1329966" y="1182466"/>
                    <a:pt x="1204024" y="984028"/>
                    <a:pt x="1066970" y="821574"/>
                  </a:cubicBezTo>
                  <a:cubicBezTo>
                    <a:pt x="929916" y="659120"/>
                    <a:pt x="677503" y="368607"/>
                    <a:pt x="533570" y="243724"/>
                  </a:cubicBezTo>
                  <a:cubicBezTo>
                    <a:pt x="389637" y="118841"/>
                    <a:pt x="292799" y="111962"/>
                    <a:pt x="203370" y="72274"/>
                  </a:cubicBezTo>
                  <a:cubicBezTo>
                    <a:pt x="113941" y="32586"/>
                    <a:pt x="-5122" y="-10805"/>
                    <a:pt x="170" y="2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E3C71579-CE2D-A952-59FF-0B92E29E335B}"/>
                </a:ext>
              </a:extLst>
            </p:cNvPr>
            <p:cNvSpPr/>
            <p:nvPr/>
          </p:nvSpPr>
          <p:spPr>
            <a:xfrm>
              <a:off x="350416" y="9075029"/>
              <a:ext cx="1292297" cy="1429465"/>
            </a:xfrm>
            <a:custGeom>
              <a:avLst/>
              <a:gdLst>
                <a:gd name="connsiteX0" fmla="*/ 106784 w 1292297"/>
                <a:gd name="connsiteY0" fmla="*/ 141996 h 1429465"/>
                <a:gd name="connsiteX1" fmla="*/ 163934 w 1292297"/>
                <a:gd name="connsiteY1" fmla="*/ 186446 h 1429465"/>
                <a:gd name="connsiteX2" fmla="*/ 1056109 w 1292297"/>
                <a:gd name="connsiteY2" fmla="*/ 1104021 h 1429465"/>
                <a:gd name="connsiteX3" fmla="*/ 1100559 w 1292297"/>
                <a:gd name="connsiteY3" fmla="*/ 1084971 h 1429465"/>
                <a:gd name="connsiteX4" fmla="*/ 1291059 w 1292297"/>
                <a:gd name="connsiteY4" fmla="*/ 1421521 h 1429465"/>
                <a:gd name="connsiteX5" fmla="*/ 1160884 w 1292297"/>
                <a:gd name="connsiteY5" fmla="*/ 1269121 h 1429465"/>
                <a:gd name="connsiteX6" fmla="*/ 760834 w 1292297"/>
                <a:gd name="connsiteY6" fmla="*/ 681746 h 1429465"/>
                <a:gd name="connsiteX7" fmla="*/ 36934 w 1292297"/>
                <a:gd name="connsiteY7" fmla="*/ 24521 h 1429465"/>
                <a:gd name="connsiteX8" fmla="*/ 106784 w 1292297"/>
                <a:gd name="connsiteY8" fmla="*/ 141996 h 142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297" h="1429465">
                  <a:moveTo>
                    <a:pt x="106784" y="141996"/>
                  </a:moveTo>
                  <a:cubicBezTo>
                    <a:pt x="127951" y="168984"/>
                    <a:pt x="5713" y="26109"/>
                    <a:pt x="163934" y="186446"/>
                  </a:cubicBezTo>
                  <a:cubicBezTo>
                    <a:pt x="322155" y="346783"/>
                    <a:pt x="900005" y="954267"/>
                    <a:pt x="1056109" y="1104021"/>
                  </a:cubicBezTo>
                  <a:cubicBezTo>
                    <a:pt x="1212213" y="1253775"/>
                    <a:pt x="1061401" y="1032054"/>
                    <a:pt x="1100559" y="1084971"/>
                  </a:cubicBezTo>
                  <a:cubicBezTo>
                    <a:pt x="1139717" y="1137888"/>
                    <a:pt x="1281005" y="1390829"/>
                    <a:pt x="1291059" y="1421521"/>
                  </a:cubicBezTo>
                  <a:cubicBezTo>
                    <a:pt x="1301113" y="1452213"/>
                    <a:pt x="1249255" y="1392417"/>
                    <a:pt x="1160884" y="1269121"/>
                  </a:cubicBezTo>
                  <a:cubicBezTo>
                    <a:pt x="1072513" y="1145825"/>
                    <a:pt x="948159" y="889179"/>
                    <a:pt x="760834" y="681746"/>
                  </a:cubicBezTo>
                  <a:cubicBezTo>
                    <a:pt x="573509" y="474313"/>
                    <a:pt x="143296" y="113421"/>
                    <a:pt x="36934" y="24521"/>
                  </a:cubicBezTo>
                  <a:cubicBezTo>
                    <a:pt x="-69428" y="-64379"/>
                    <a:pt x="85617" y="115008"/>
                    <a:pt x="106784" y="1419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73CE8287-5705-13E1-8860-AD15572B06F9}"/>
                </a:ext>
              </a:extLst>
            </p:cNvPr>
            <p:cNvSpPr/>
            <p:nvPr/>
          </p:nvSpPr>
          <p:spPr>
            <a:xfrm>
              <a:off x="952247" y="9090595"/>
              <a:ext cx="602218" cy="1085010"/>
            </a:xfrm>
            <a:custGeom>
              <a:avLst/>
              <a:gdLst>
                <a:gd name="connsiteX0" fmla="*/ 41528 w 602218"/>
                <a:gd name="connsiteY0" fmla="*/ 88330 h 1085010"/>
                <a:gd name="connsiteX1" fmla="*/ 82803 w 602218"/>
                <a:gd name="connsiteY1" fmla="*/ 142305 h 1085010"/>
                <a:gd name="connsiteX2" fmla="*/ 587628 w 602218"/>
                <a:gd name="connsiteY2" fmla="*/ 1059880 h 1085010"/>
                <a:gd name="connsiteX3" fmla="*/ 444753 w 602218"/>
                <a:gd name="connsiteY3" fmla="*/ 802705 h 1085010"/>
                <a:gd name="connsiteX4" fmla="*/ 222503 w 602218"/>
                <a:gd name="connsiteY4" fmla="*/ 548705 h 1085010"/>
                <a:gd name="connsiteX5" fmla="*/ 9778 w 602218"/>
                <a:gd name="connsiteY5" fmla="*/ 24830 h 1085010"/>
                <a:gd name="connsiteX6" fmla="*/ 41528 w 602218"/>
                <a:gd name="connsiteY6" fmla="*/ 88330 h 108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218" h="1085010">
                  <a:moveTo>
                    <a:pt x="41528" y="88330"/>
                  </a:moveTo>
                  <a:cubicBezTo>
                    <a:pt x="53699" y="107909"/>
                    <a:pt x="-8214" y="-19620"/>
                    <a:pt x="82803" y="142305"/>
                  </a:cubicBezTo>
                  <a:cubicBezTo>
                    <a:pt x="173820" y="304230"/>
                    <a:pt x="527303" y="949813"/>
                    <a:pt x="587628" y="1059880"/>
                  </a:cubicBezTo>
                  <a:cubicBezTo>
                    <a:pt x="647953" y="1169947"/>
                    <a:pt x="505607" y="887901"/>
                    <a:pt x="444753" y="802705"/>
                  </a:cubicBezTo>
                  <a:cubicBezTo>
                    <a:pt x="383899" y="717509"/>
                    <a:pt x="294999" y="678351"/>
                    <a:pt x="222503" y="548705"/>
                  </a:cubicBezTo>
                  <a:cubicBezTo>
                    <a:pt x="150007" y="419059"/>
                    <a:pt x="40470" y="100501"/>
                    <a:pt x="9778" y="24830"/>
                  </a:cubicBezTo>
                  <a:cubicBezTo>
                    <a:pt x="-20914" y="-50841"/>
                    <a:pt x="29357" y="68751"/>
                    <a:pt x="41528" y="88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A6DDF936-E1EE-7946-1704-1114B3F6F07D}"/>
                </a:ext>
              </a:extLst>
            </p:cNvPr>
            <p:cNvSpPr/>
            <p:nvPr/>
          </p:nvSpPr>
          <p:spPr>
            <a:xfrm>
              <a:off x="3383286" y="6975434"/>
              <a:ext cx="1344830" cy="1007079"/>
            </a:xfrm>
            <a:custGeom>
              <a:avLst/>
              <a:gdLst>
                <a:gd name="connsiteX0" fmla="*/ 1344289 w 1344830"/>
                <a:gd name="connsiteY0" fmla="*/ 41 h 1007079"/>
                <a:gd name="connsiteX1" fmla="*/ 1147439 w 1344830"/>
                <a:gd name="connsiteY1" fmla="*/ 488991 h 1007079"/>
                <a:gd name="connsiteX2" fmla="*/ 1074414 w 1344830"/>
                <a:gd name="connsiteY2" fmla="*/ 869991 h 1007079"/>
                <a:gd name="connsiteX3" fmla="*/ 1068064 w 1344830"/>
                <a:gd name="connsiteY3" fmla="*/ 911266 h 1007079"/>
                <a:gd name="connsiteX4" fmla="*/ 950589 w 1344830"/>
                <a:gd name="connsiteY4" fmla="*/ 920791 h 1007079"/>
                <a:gd name="connsiteX5" fmla="*/ 779139 w 1344830"/>
                <a:gd name="connsiteY5" fmla="*/ 958891 h 1007079"/>
                <a:gd name="connsiteX6" fmla="*/ 934714 w 1344830"/>
                <a:gd name="connsiteY6" fmla="*/ 987466 h 1007079"/>
                <a:gd name="connsiteX7" fmla="*/ 442589 w 1344830"/>
                <a:gd name="connsiteY7" fmla="*/ 1006516 h 1007079"/>
                <a:gd name="connsiteX8" fmla="*/ 20314 w 1344830"/>
                <a:gd name="connsiteY8" fmla="*/ 1000166 h 1007079"/>
                <a:gd name="connsiteX9" fmla="*/ 1115689 w 1344830"/>
                <a:gd name="connsiteY9" fmla="*/ 981116 h 1007079"/>
                <a:gd name="connsiteX10" fmla="*/ 925189 w 1344830"/>
                <a:gd name="connsiteY10" fmla="*/ 962066 h 1007079"/>
                <a:gd name="connsiteX11" fmla="*/ 1176014 w 1344830"/>
                <a:gd name="connsiteY11" fmla="*/ 682666 h 1007079"/>
                <a:gd name="connsiteX12" fmla="*/ 1223639 w 1344830"/>
                <a:gd name="connsiteY12" fmla="*/ 504866 h 1007079"/>
                <a:gd name="connsiteX13" fmla="*/ 1109339 w 1344830"/>
                <a:gd name="connsiteY13" fmla="*/ 654091 h 1007079"/>
                <a:gd name="connsiteX14" fmla="*/ 1188714 w 1344830"/>
                <a:gd name="connsiteY14" fmla="*/ 365166 h 1007079"/>
                <a:gd name="connsiteX15" fmla="*/ 1080764 w 1344830"/>
                <a:gd name="connsiteY15" fmla="*/ 460416 h 1007079"/>
                <a:gd name="connsiteX16" fmla="*/ 1344289 w 1344830"/>
                <a:gd name="connsiteY16" fmla="*/ 41 h 10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44830" h="1007079">
                  <a:moveTo>
                    <a:pt x="1344289" y="41"/>
                  </a:moveTo>
                  <a:cubicBezTo>
                    <a:pt x="1355401" y="4803"/>
                    <a:pt x="1192418" y="343999"/>
                    <a:pt x="1147439" y="488991"/>
                  </a:cubicBezTo>
                  <a:cubicBezTo>
                    <a:pt x="1102460" y="633983"/>
                    <a:pt x="1087643" y="799612"/>
                    <a:pt x="1074414" y="869991"/>
                  </a:cubicBezTo>
                  <a:cubicBezTo>
                    <a:pt x="1061185" y="940370"/>
                    <a:pt x="1088702" y="902799"/>
                    <a:pt x="1068064" y="911266"/>
                  </a:cubicBezTo>
                  <a:cubicBezTo>
                    <a:pt x="1047426" y="919733"/>
                    <a:pt x="998743" y="912854"/>
                    <a:pt x="950589" y="920791"/>
                  </a:cubicBezTo>
                  <a:cubicBezTo>
                    <a:pt x="902435" y="928728"/>
                    <a:pt x="781785" y="947778"/>
                    <a:pt x="779139" y="958891"/>
                  </a:cubicBezTo>
                  <a:cubicBezTo>
                    <a:pt x="776493" y="970004"/>
                    <a:pt x="990806" y="979529"/>
                    <a:pt x="934714" y="987466"/>
                  </a:cubicBezTo>
                  <a:cubicBezTo>
                    <a:pt x="878622" y="995403"/>
                    <a:pt x="442589" y="1006516"/>
                    <a:pt x="442589" y="1006516"/>
                  </a:cubicBezTo>
                  <a:cubicBezTo>
                    <a:pt x="290189" y="1008633"/>
                    <a:pt x="-91869" y="1004399"/>
                    <a:pt x="20314" y="1000166"/>
                  </a:cubicBezTo>
                  <a:cubicBezTo>
                    <a:pt x="132497" y="995933"/>
                    <a:pt x="964877" y="987466"/>
                    <a:pt x="1115689" y="981116"/>
                  </a:cubicBezTo>
                  <a:cubicBezTo>
                    <a:pt x="1266501" y="974766"/>
                    <a:pt x="915135" y="1011808"/>
                    <a:pt x="925189" y="962066"/>
                  </a:cubicBezTo>
                  <a:cubicBezTo>
                    <a:pt x="935243" y="912324"/>
                    <a:pt x="1126272" y="758866"/>
                    <a:pt x="1176014" y="682666"/>
                  </a:cubicBezTo>
                  <a:cubicBezTo>
                    <a:pt x="1225756" y="606466"/>
                    <a:pt x="1234751" y="509628"/>
                    <a:pt x="1223639" y="504866"/>
                  </a:cubicBezTo>
                  <a:cubicBezTo>
                    <a:pt x="1212527" y="500104"/>
                    <a:pt x="1115160" y="677374"/>
                    <a:pt x="1109339" y="654091"/>
                  </a:cubicBezTo>
                  <a:cubicBezTo>
                    <a:pt x="1103518" y="630808"/>
                    <a:pt x="1193476" y="397445"/>
                    <a:pt x="1188714" y="365166"/>
                  </a:cubicBezTo>
                  <a:cubicBezTo>
                    <a:pt x="1183951" y="332887"/>
                    <a:pt x="1055364" y="514920"/>
                    <a:pt x="1080764" y="460416"/>
                  </a:cubicBezTo>
                  <a:cubicBezTo>
                    <a:pt x="1106164" y="405912"/>
                    <a:pt x="1333177" y="-4721"/>
                    <a:pt x="1344289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094A15E9-6C13-F80E-1D0E-CA50BD6B024C}"/>
                </a:ext>
              </a:extLst>
            </p:cNvPr>
            <p:cNvSpPr/>
            <p:nvPr/>
          </p:nvSpPr>
          <p:spPr>
            <a:xfrm>
              <a:off x="3243358" y="7181000"/>
              <a:ext cx="1490025" cy="296412"/>
            </a:xfrm>
            <a:custGeom>
              <a:avLst/>
              <a:gdLst>
                <a:gd name="connsiteX0" fmla="*/ 4667 w 1490025"/>
                <a:gd name="connsiteY0" fmla="*/ 159600 h 296412"/>
                <a:gd name="connsiteX1" fmla="*/ 163417 w 1490025"/>
                <a:gd name="connsiteY1" fmla="*/ 200875 h 296412"/>
                <a:gd name="connsiteX2" fmla="*/ 817467 w 1490025"/>
                <a:gd name="connsiteY2" fmla="*/ 261200 h 296412"/>
                <a:gd name="connsiteX3" fmla="*/ 734917 w 1490025"/>
                <a:gd name="connsiteY3" fmla="*/ 289775 h 296412"/>
                <a:gd name="connsiteX4" fmla="*/ 1315942 w 1490025"/>
                <a:gd name="connsiteY4" fmla="*/ 134200 h 296412"/>
                <a:gd name="connsiteX5" fmla="*/ 1274667 w 1490025"/>
                <a:gd name="connsiteY5" fmla="*/ 143725 h 296412"/>
                <a:gd name="connsiteX6" fmla="*/ 1487392 w 1490025"/>
                <a:gd name="connsiteY6" fmla="*/ 850 h 296412"/>
                <a:gd name="connsiteX7" fmla="*/ 1103217 w 1490025"/>
                <a:gd name="connsiteY7" fmla="*/ 219925 h 296412"/>
                <a:gd name="connsiteX8" fmla="*/ 531717 w 1490025"/>
                <a:gd name="connsiteY8" fmla="*/ 204050 h 296412"/>
                <a:gd name="connsiteX9" fmla="*/ 284067 w 1490025"/>
                <a:gd name="connsiteY9" fmla="*/ 242150 h 296412"/>
                <a:gd name="connsiteX10" fmla="*/ 4667 w 1490025"/>
                <a:gd name="connsiteY10" fmla="*/ 159600 h 29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0025" h="296412">
                  <a:moveTo>
                    <a:pt x="4667" y="159600"/>
                  </a:moveTo>
                  <a:cubicBezTo>
                    <a:pt x="-15441" y="152721"/>
                    <a:pt x="27950" y="183942"/>
                    <a:pt x="163417" y="200875"/>
                  </a:cubicBezTo>
                  <a:cubicBezTo>
                    <a:pt x="298884" y="217808"/>
                    <a:pt x="722217" y="246383"/>
                    <a:pt x="817467" y="261200"/>
                  </a:cubicBezTo>
                  <a:cubicBezTo>
                    <a:pt x="912717" y="276017"/>
                    <a:pt x="651838" y="310942"/>
                    <a:pt x="734917" y="289775"/>
                  </a:cubicBezTo>
                  <a:cubicBezTo>
                    <a:pt x="817996" y="268608"/>
                    <a:pt x="1225984" y="158542"/>
                    <a:pt x="1315942" y="134200"/>
                  </a:cubicBezTo>
                  <a:cubicBezTo>
                    <a:pt x="1405900" y="109858"/>
                    <a:pt x="1246092" y="165950"/>
                    <a:pt x="1274667" y="143725"/>
                  </a:cubicBezTo>
                  <a:cubicBezTo>
                    <a:pt x="1303242" y="121500"/>
                    <a:pt x="1515967" y="-11850"/>
                    <a:pt x="1487392" y="850"/>
                  </a:cubicBezTo>
                  <a:cubicBezTo>
                    <a:pt x="1458817" y="13550"/>
                    <a:pt x="1262496" y="186058"/>
                    <a:pt x="1103217" y="219925"/>
                  </a:cubicBezTo>
                  <a:cubicBezTo>
                    <a:pt x="943938" y="253792"/>
                    <a:pt x="668242" y="200346"/>
                    <a:pt x="531717" y="204050"/>
                  </a:cubicBezTo>
                  <a:cubicBezTo>
                    <a:pt x="395192" y="207754"/>
                    <a:pt x="366088" y="246912"/>
                    <a:pt x="284067" y="242150"/>
                  </a:cubicBezTo>
                  <a:cubicBezTo>
                    <a:pt x="202046" y="237388"/>
                    <a:pt x="24775" y="166479"/>
                    <a:pt x="4667" y="159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7BD1C648-F54D-3CCB-420A-E68F741B84AA}"/>
                </a:ext>
              </a:extLst>
            </p:cNvPr>
            <p:cNvSpPr/>
            <p:nvPr/>
          </p:nvSpPr>
          <p:spPr>
            <a:xfrm>
              <a:off x="3260695" y="7440823"/>
              <a:ext cx="1270972" cy="470339"/>
            </a:xfrm>
            <a:custGeom>
              <a:avLst/>
              <a:gdLst>
                <a:gd name="connsiteX0" fmla="*/ 30 w 1270972"/>
                <a:gd name="connsiteY0" fmla="*/ 1377 h 470339"/>
                <a:gd name="connsiteX1" fmla="*/ 130205 w 1270972"/>
                <a:gd name="connsiteY1" fmla="*/ 407777 h 470339"/>
                <a:gd name="connsiteX2" fmla="*/ 342930 w 1270972"/>
                <a:gd name="connsiteY2" fmla="*/ 439527 h 470339"/>
                <a:gd name="connsiteX3" fmla="*/ 238155 w 1270972"/>
                <a:gd name="connsiteY3" fmla="*/ 414127 h 470339"/>
                <a:gd name="connsiteX4" fmla="*/ 933480 w 1270972"/>
                <a:gd name="connsiteY4" fmla="*/ 461752 h 470339"/>
                <a:gd name="connsiteX5" fmla="*/ 701705 w 1270972"/>
                <a:gd name="connsiteY5" fmla="*/ 468102 h 470339"/>
                <a:gd name="connsiteX6" fmla="*/ 1270030 w 1270972"/>
                <a:gd name="connsiteY6" fmla="*/ 436352 h 470339"/>
                <a:gd name="connsiteX7" fmla="*/ 542955 w 1270972"/>
                <a:gd name="connsiteY7" fmla="*/ 417302 h 470339"/>
                <a:gd name="connsiteX8" fmla="*/ 85755 w 1270972"/>
                <a:gd name="connsiteY8" fmla="*/ 449052 h 470339"/>
                <a:gd name="connsiteX9" fmla="*/ 66705 w 1270972"/>
                <a:gd name="connsiteY9" fmla="*/ 277602 h 470339"/>
                <a:gd name="connsiteX10" fmla="*/ 117505 w 1270972"/>
                <a:gd name="connsiteY10" fmla="*/ 274427 h 470339"/>
                <a:gd name="connsiteX11" fmla="*/ 30 w 1270972"/>
                <a:gd name="connsiteY11" fmla="*/ 1377 h 4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0972" h="470339">
                  <a:moveTo>
                    <a:pt x="30" y="1377"/>
                  </a:moveTo>
                  <a:cubicBezTo>
                    <a:pt x="2147" y="23602"/>
                    <a:pt x="73055" y="334752"/>
                    <a:pt x="130205" y="407777"/>
                  </a:cubicBezTo>
                  <a:cubicBezTo>
                    <a:pt x="187355" y="480802"/>
                    <a:pt x="324939" y="438469"/>
                    <a:pt x="342930" y="439527"/>
                  </a:cubicBezTo>
                  <a:cubicBezTo>
                    <a:pt x="360921" y="440585"/>
                    <a:pt x="139730" y="410423"/>
                    <a:pt x="238155" y="414127"/>
                  </a:cubicBezTo>
                  <a:cubicBezTo>
                    <a:pt x="336580" y="417831"/>
                    <a:pt x="856222" y="452756"/>
                    <a:pt x="933480" y="461752"/>
                  </a:cubicBezTo>
                  <a:cubicBezTo>
                    <a:pt x="1010738" y="470748"/>
                    <a:pt x="645613" y="472335"/>
                    <a:pt x="701705" y="468102"/>
                  </a:cubicBezTo>
                  <a:cubicBezTo>
                    <a:pt x="757797" y="463869"/>
                    <a:pt x="1296488" y="444819"/>
                    <a:pt x="1270030" y="436352"/>
                  </a:cubicBezTo>
                  <a:cubicBezTo>
                    <a:pt x="1243572" y="427885"/>
                    <a:pt x="740334" y="415185"/>
                    <a:pt x="542955" y="417302"/>
                  </a:cubicBezTo>
                  <a:cubicBezTo>
                    <a:pt x="345576" y="419419"/>
                    <a:pt x="165130" y="472335"/>
                    <a:pt x="85755" y="449052"/>
                  </a:cubicBezTo>
                  <a:cubicBezTo>
                    <a:pt x="6380" y="425769"/>
                    <a:pt x="61413" y="306706"/>
                    <a:pt x="66705" y="277602"/>
                  </a:cubicBezTo>
                  <a:cubicBezTo>
                    <a:pt x="71997" y="248498"/>
                    <a:pt x="128088" y="316231"/>
                    <a:pt x="117505" y="274427"/>
                  </a:cubicBezTo>
                  <a:cubicBezTo>
                    <a:pt x="106922" y="232623"/>
                    <a:pt x="-2087" y="-20848"/>
                    <a:pt x="30" y="1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8D9AC030-6EB5-7BE0-9E91-E38FD7456F42}"/>
                </a:ext>
              </a:extLst>
            </p:cNvPr>
            <p:cNvSpPr/>
            <p:nvPr/>
          </p:nvSpPr>
          <p:spPr>
            <a:xfrm>
              <a:off x="5531336" y="7263993"/>
              <a:ext cx="1355357" cy="1169533"/>
            </a:xfrm>
            <a:custGeom>
              <a:avLst/>
              <a:gdLst>
                <a:gd name="connsiteX0" fmla="*/ 15389 w 1355357"/>
                <a:gd name="connsiteY0" fmla="*/ 3582 h 1169533"/>
                <a:gd name="connsiteX1" fmla="*/ 758339 w 1355357"/>
                <a:gd name="connsiteY1" fmla="*/ 235357 h 1169533"/>
                <a:gd name="connsiteX2" fmla="*/ 736114 w 1355357"/>
                <a:gd name="connsiteY2" fmla="*/ 200432 h 1169533"/>
                <a:gd name="connsiteX3" fmla="*/ 1117114 w 1355357"/>
                <a:gd name="connsiteY3" fmla="*/ 638582 h 1169533"/>
                <a:gd name="connsiteX4" fmla="*/ 1355239 w 1355357"/>
                <a:gd name="connsiteY4" fmla="*/ 1168807 h 1169533"/>
                <a:gd name="connsiteX5" fmla="*/ 1088539 w 1355357"/>
                <a:gd name="connsiteY5" fmla="*/ 737007 h 1169533"/>
                <a:gd name="connsiteX6" fmla="*/ 520214 w 1355357"/>
                <a:gd name="connsiteY6" fmla="*/ 70257 h 1169533"/>
                <a:gd name="connsiteX7" fmla="*/ 580539 w 1355357"/>
                <a:gd name="connsiteY7" fmla="*/ 168682 h 1169533"/>
                <a:gd name="connsiteX8" fmla="*/ 282089 w 1355357"/>
                <a:gd name="connsiteY8" fmla="*/ 98832 h 1169533"/>
                <a:gd name="connsiteX9" fmla="*/ 15389 w 1355357"/>
                <a:gd name="connsiteY9" fmla="*/ 3582 h 116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5357" h="1169533">
                  <a:moveTo>
                    <a:pt x="15389" y="3582"/>
                  </a:moveTo>
                  <a:cubicBezTo>
                    <a:pt x="94764" y="26336"/>
                    <a:pt x="638218" y="202549"/>
                    <a:pt x="758339" y="235357"/>
                  </a:cubicBezTo>
                  <a:cubicBezTo>
                    <a:pt x="878460" y="268165"/>
                    <a:pt x="676318" y="133228"/>
                    <a:pt x="736114" y="200432"/>
                  </a:cubicBezTo>
                  <a:cubicBezTo>
                    <a:pt x="795910" y="267636"/>
                    <a:pt x="1013927" y="477186"/>
                    <a:pt x="1117114" y="638582"/>
                  </a:cubicBezTo>
                  <a:cubicBezTo>
                    <a:pt x="1220301" y="799978"/>
                    <a:pt x="1360002" y="1152403"/>
                    <a:pt x="1355239" y="1168807"/>
                  </a:cubicBezTo>
                  <a:cubicBezTo>
                    <a:pt x="1350476" y="1185211"/>
                    <a:pt x="1227710" y="920099"/>
                    <a:pt x="1088539" y="737007"/>
                  </a:cubicBezTo>
                  <a:cubicBezTo>
                    <a:pt x="949368" y="553915"/>
                    <a:pt x="604881" y="164978"/>
                    <a:pt x="520214" y="70257"/>
                  </a:cubicBezTo>
                  <a:cubicBezTo>
                    <a:pt x="435547" y="-24464"/>
                    <a:pt x="620227" y="163920"/>
                    <a:pt x="580539" y="168682"/>
                  </a:cubicBezTo>
                  <a:cubicBezTo>
                    <a:pt x="540852" y="173445"/>
                    <a:pt x="379456" y="124761"/>
                    <a:pt x="282089" y="98832"/>
                  </a:cubicBezTo>
                  <a:cubicBezTo>
                    <a:pt x="184722" y="72903"/>
                    <a:pt x="-63986" y="-19172"/>
                    <a:pt x="15389" y="3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9AD6588F-4670-927A-62AD-14453F839CC5}"/>
                </a:ext>
              </a:extLst>
            </p:cNvPr>
            <p:cNvSpPr/>
            <p:nvPr/>
          </p:nvSpPr>
          <p:spPr>
            <a:xfrm>
              <a:off x="6825021" y="8194275"/>
              <a:ext cx="934717" cy="3451773"/>
            </a:xfrm>
            <a:custGeom>
              <a:avLst/>
              <a:gdLst>
                <a:gd name="connsiteX0" fmla="*/ 20279 w 934717"/>
                <a:gd name="connsiteY0" fmla="*/ 187725 h 3451773"/>
                <a:gd name="connsiteX1" fmla="*/ 172679 w 934717"/>
                <a:gd name="connsiteY1" fmla="*/ 530625 h 3451773"/>
                <a:gd name="connsiteX2" fmla="*/ 744179 w 934717"/>
                <a:gd name="connsiteY2" fmla="*/ 3032525 h 3451773"/>
                <a:gd name="connsiteX3" fmla="*/ 794979 w 934717"/>
                <a:gd name="connsiteY3" fmla="*/ 2740425 h 3451773"/>
                <a:gd name="connsiteX4" fmla="*/ 934679 w 934717"/>
                <a:gd name="connsiteY4" fmla="*/ 3451625 h 3451773"/>
                <a:gd name="connsiteX5" fmla="*/ 807679 w 934717"/>
                <a:gd name="connsiteY5" fmla="*/ 2791225 h 3451773"/>
                <a:gd name="connsiteX6" fmla="*/ 680679 w 934717"/>
                <a:gd name="connsiteY6" fmla="*/ 1572025 h 3451773"/>
                <a:gd name="connsiteX7" fmla="*/ 553679 w 934717"/>
                <a:gd name="connsiteY7" fmla="*/ 2842025 h 3451773"/>
                <a:gd name="connsiteX8" fmla="*/ 20279 w 934717"/>
                <a:gd name="connsiteY8" fmla="*/ 187725 h 3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717" h="3451773">
                  <a:moveTo>
                    <a:pt x="20279" y="187725"/>
                  </a:moveTo>
                  <a:cubicBezTo>
                    <a:pt x="-43221" y="-197508"/>
                    <a:pt x="52029" y="56492"/>
                    <a:pt x="172679" y="530625"/>
                  </a:cubicBezTo>
                  <a:cubicBezTo>
                    <a:pt x="293329" y="1004758"/>
                    <a:pt x="640462" y="2664225"/>
                    <a:pt x="744179" y="3032525"/>
                  </a:cubicBezTo>
                  <a:cubicBezTo>
                    <a:pt x="847896" y="3400825"/>
                    <a:pt x="763229" y="2670575"/>
                    <a:pt x="794979" y="2740425"/>
                  </a:cubicBezTo>
                  <a:cubicBezTo>
                    <a:pt x="826729" y="2810275"/>
                    <a:pt x="932562" y="3443158"/>
                    <a:pt x="934679" y="3451625"/>
                  </a:cubicBezTo>
                  <a:cubicBezTo>
                    <a:pt x="936796" y="3460092"/>
                    <a:pt x="850012" y="3104492"/>
                    <a:pt x="807679" y="2791225"/>
                  </a:cubicBezTo>
                  <a:cubicBezTo>
                    <a:pt x="765346" y="2477958"/>
                    <a:pt x="723012" y="1563558"/>
                    <a:pt x="680679" y="1572025"/>
                  </a:cubicBezTo>
                  <a:cubicBezTo>
                    <a:pt x="638346" y="1580492"/>
                    <a:pt x="667979" y="3079092"/>
                    <a:pt x="553679" y="2842025"/>
                  </a:cubicBezTo>
                  <a:cubicBezTo>
                    <a:pt x="439379" y="2604958"/>
                    <a:pt x="83779" y="572958"/>
                    <a:pt x="20279" y="187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237D8AAE-590F-D3C0-5F35-B95846980A1C}"/>
                </a:ext>
              </a:extLst>
            </p:cNvPr>
            <p:cNvSpPr/>
            <p:nvPr/>
          </p:nvSpPr>
          <p:spPr>
            <a:xfrm>
              <a:off x="6240363" y="10236381"/>
              <a:ext cx="1674644" cy="1552862"/>
            </a:xfrm>
            <a:custGeom>
              <a:avLst/>
              <a:gdLst>
                <a:gd name="connsiteX0" fmla="*/ 20737 w 1674644"/>
                <a:gd name="connsiteY0" fmla="*/ 50619 h 1552862"/>
                <a:gd name="connsiteX1" fmla="*/ 84237 w 1674644"/>
                <a:gd name="connsiteY1" fmla="*/ 241119 h 1552862"/>
                <a:gd name="connsiteX2" fmla="*/ 262037 w 1674644"/>
                <a:gd name="connsiteY2" fmla="*/ 965019 h 1552862"/>
                <a:gd name="connsiteX3" fmla="*/ 198537 w 1674644"/>
                <a:gd name="connsiteY3" fmla="*/ 1257119 h 1552862"/>
                <a:gd name="connsiteX4" fmla="*/ 325537 w 1674644"/>
                <a:gd name="connsiteY4" fmla="*/ 1269819 h 1552862"/>
                <a:gd name="connsiteX5" fmla="*/ 173137 w 1674644"/>
                <a:gd name="connsiteY5" fmla="*/ 1447619 h 1552862"/>
                <a:gd name="connsiteX6" fmla="*/ 643037 w 1674644"/>
                <a:gd name="connsiteY6" fmla="*/ 1460319 h 1552862"/>
                <a:gd name="connsiteX7" fmla="*/ 554137 w 1674644"/>
                <a:gd name="connsiteY7" fmla="*/ 1549219 h 1552862"/>
                <a:gd name="connsiteX8" fmla="*/ 1671737 w 1674644"/>
                <a:gd name="connsiteY8" fmla="*/ 1320619 h 1552862"/>
                <a:gd name="connsiteX9" fmla="*/ 858937 w 1674644"/>
                <a:gd name="connsiteY9" fmla="*/ 1358719 h 1552862"/>
                <a:gd name="connsiteX10" fmla="*/ 262037 w 1674644"/>
                <a:gd name="connsiteY10" fmla="*/ 1422219 h 1552862"/>
                <a:gd name="connsiteX11" fmla="*/ 439837 w 1674644"/>
                <a:gd name="connsiteY11" fmla="*/ 1079319 h 1552862"/>
                <a:gd name="connsiteX12" fmla="*/ 20737 w 1674644"/>
                <a:gd name="connsiteY12" fmla="*/ 50619 h 15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4644" h="1552862">
                  <a:moveTo>
                    <a:pt x="20737" y="50619"/>
                  </a:moveTo>
                  <a:cubicBezTo>
                    <a:pt x="-38530" y="-89081"/>
                    <a:pt x="44020" y="88719"/>
                    <a:pt x="84237" y="241119"/>
                  </a:cubicBezTo>
                  <a:cubicBezTo>
                    <a:pt x="124454" y="393519"/>
                    <a:pt x="242987" y="795686"/>
                    <a:pt x="262037" y="965019"/>
                  </a:cubicBezTo>
                  <a:cubicBezTo>
                    <a:pt x="281087" y="1134352"/>
                    <a:pt x="187954" y="1206319"/>
                    <a:pt x="198537" y="1257119"/>
                  </a:cubicBezTo>
                  <a:cubicBezTo>
                    <a:pt x="209120" y="1307919"/>
                    <a:pt x="329770" y="1238069"/>
                    <a:pt x="325537" y="1269819"/>
                  </a:cubicBezTo>
                  <a:cubicBezTo>
                    <a:pt x="321304" y="1301569"/>
                    <a:pt x="120220" y="1415869"/>
                    <a:pt x="173137" y="1447619"/>
                  </a:cubicBezTo>
                  <a:cubicBezTo>
                    <a:pt x="226054" y="1479369"/>
                    <a:pt x="579537" y="1443386"/>
                    <a:pt x="643037" y="1460319"/>
                  </a:cubicBezTo>
                  <a:cubicBezTo>
                    <a:pt x="706537" y="1477252"/>
                    <a:pt x="382687" y="1572502"/>
                    <a:pt x="554137" y="1549219"/>
                  </a:cubicBezTo>
                  <a:cubicBezTo>
                    <a:pt x="725587" y="1525936"/>
                    <a:pt x="1620937" y="1352369"/>
                    <a:pt x="1671737" y="1320619"/>
                  </a:cubicBezTo>
                  <a:cubicBezTo>
                    <a:pt x="1722537" y="1288869"/>
                    <a:pt x="1093887" y="1341786"/>
                    <a:pt x="858937" y="1358719"/>
                  </a:cubicBezTo>
                  <a:cubicBezTo>
                    <a:pt x="623987" y="1375652"/>
                    <a:pt x="331887" y="1468786"/>
                    <a:pt x="262037" y="1422219"/>
                  </a:cubicBezTo>
                  <a:cubicBezTo>
                    <a:pt x="192187" y="1375652"/>
                    <a:pt x="482170" y="1310036"/>
                    <a:pt x="439837" y="1079319"/>
                  </a:cubicBezTo>
                  <a:cubicBezTo>
                    <a:pt x="397504" y="848602"/>
                    <a:pt x="80004" y="190319"/>
                    <a:pt x="20737" y="50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8B081980-67A8-978F-D842-22FE7B8B9E6F}"/>
                </a:ext>
              </a:extLst>
            </p:cNvPr>
            <p:cNvSpPr/>
            <p:nvPr/>
          </p:nvSpPr>
          <p:spPr>
            <a:xfrm>
              <a:off x="3240414" y="7018738"/>
              <a:ext cx="688644" cy="989948"/>
            </a:xfrm>
            <a:custGeom>
              <a:avLst/>
              <a:gdLst>
                <a:gd name="connsiteX0" fmla="*/ 4436 w 688644"/>
                <a:gd name="connsiteY0" fmla="*/ 4362 h 989948"/>
                <a:gd name="connsiteX1" fmla="*/ 344161 w 688644"/>
                <a:gd name="connsiteY1" fmla="*/ 582212 h 989948"/>
                <a:gd name="connsiteX2" fmla="*/ 391786 w 688644"/>
                <a:gd name="connsiteY2" fmla="*/ 645712 h 989948"/>
                <a:gd name="connsiteX3" fmla="*/ 677536 w 688644"/>
                <a:gd name="connsiteY3" fmla="*/ 975912 h 989948"/>
                <a:gd name="connsiteX4" fmla="*/ 594986 w 688644"/>
                <a:gd name="connsiteY4" fmla="*/ 887012 h 989948"/>
                <a:gd name="connsiteX5" fmla="*/ 267961 w 688644"/>
                <a:gd name="connsiteY5" fmla="*/ 509187 h 989948"/>
                <a:gd name="connsiteX6" fmla="*/ 156836 w 688644"/>
                <a:gd name="connsiteY6" fmla="*/ 325037 h 989948"/>
                <a:gd name="connsiteX7" fmla="*/ 4436 w 688644"/>
                <a:gd name="connsiteY7" fmla="*/ 4362 h 9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644" h="989948">
                  <a:moveTo>
                    <a:pt x="4436" y="4362"/>
                  </a:moveTo>
                  <a:cubicBezTo>
                    <a:pt x="35657" y="47225"/>
                    <a:pt x="279603" y="475320"/>
                    <a:pt x="344161" y="582212"/>
                  </a:cubicBezTo>
                  <a:cubicBezTo>
                    <a:pt x="408719" y="689104"/>
                    <a:pt x="336224" y="580095"/>
                    <a:pt x="391786" y="645712"/>
                  </a:cubicBezTo>
                  <a:cubicBezTo>
                    <a:pt x="447349" y="711329"/>
                    <a:pt x="643669" y="935695"/>
                    <a:pt x="677536" y="975912"/>
                  </a:cubicBezTo>
                  <a:cubicBezTo>
                    <a:pt x="711403" y="1016129"/>
                    <a:pt x="663248" y="964799"/>
                    <a:pt x="594986" y="887012"/>
                  </a:cubicBezTo>
                  <a:cubicBezTo>
                    <a:pt x="526724" y="809225"/>
                    <a:pt x="340986" y="602849"/>
                    <a:pt x="267961" y="509187"/>
                  </a:cubicBezTo>
                  <a:cubicBezTo>
                    <a:pt x="194936" y="415525"/>
                    <a:pt x="198111" y="403354"/>
                    <a:pt x="156836" y="325037"/>
                  </a:cubicBezTo>
                  <a:cubicBezTo>
                    <a:pt x="115561" y="246720"/>
                    <a:pt x="-26785" y="-38501"/>
                    <a:pt x="4436" y="4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C7615175-E08F-E1C3-6A15-E47EF3192FB7}"/>
                </a:ext>
              </a:extLst>
            </p:cNvPr>
            <p:cNvSpPr/>
            <p:nvPr/>
          </p:nvSpPr>
          <p:spPr>
            <a:xfrm>
              <a:off x="3243728" y="7033811"/>
              <a:ext cx="728249" cy="1040214"/>
            </a:xfrm>
            <a:custGeom>
              <a:avLst/>
              <a:gdLst>
                <a:gd name="connsiteX0" fmla="*/ 7472 w 728249"/>
                <a:gd name="connsiteY0" fmla="*/ 21039 h 1040214"/>
                <a:gd name="connsiteX1" fmla="*/ 36047 w 728249"/>
                <a:gd name="connsiteY1" fmla="*/ 68664 h 1040214"/>
                <a:gd name="connsiteX2" fmla="*/ 309097 w 728249"/>
                <a:gd name="connsiteY2" fmla="*/ 579839 h 1040214"/>
                <a:gd name="connsiteX3" fmla="*/ 283697 w 728249"/>
                <a:gd name="connsiteY3" fmla="*/ 557614 h 1040214"/>
                <a:gd name="connsiteX4" fmla="*/ 629772 w 728249"/>
                <a:gd name="connsiteY4" fmla="*/ 951314 h 1040214"/>
                <a:gd name="connsiteX5" fmla="*/ 728197 w 728249"/>
                <a:gd name="connsiteY5" fmla="*/ 1040214 h 1040214"/>
                <a:gd name="connsiteX6" fmla="*/ 639297 w 728249"/>
                <a:gd name="connsiteY6" fmla="*/ 951314 h 1040214"/>
                <a:gd name="connsiteX7" fmla="*/ 391647 w 728249"/>
                <a:gd name="connsiteY7" fmla="*/ 668739 h 1040214"/>
                <a:gd name="connsiteX8" fmla="*/ 77322 w 728249"/>
                <a:gd name="connsiteY8" fmla="*/ 217889 h 1040214"/>
                <a:gd name="connsiteX9" fmla="*/ 7472 w 728249"/>
                <a:gd name="connsiteY9" fmla="*/ 21039 h 104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249" h="1040214">
                  <a:moveTo>
                    <a:pt x="7472" y="21039"/>
                  </a:moveTo>
                  <a:cubicBezTo>
                    <a:pt x="593" y="-3832"/>
                    <a:pt x="-14224" y="-24469"/>
                    <a:pt x="36047" y="68664"/>
                  </a:cubicBezTo>
                  <a:cubicBezTo>
                    <a:pt x="86318" y="161797"/>
                    <a:pt x="267822" y="498347"/>
                    <a:pt x="309097" y="579839"/>
                  </a:cubicBezTo>
                  <a:cubicBezTo>
                    <a:pt x="350372" y="661331"/>
                    <a:pt x="230251" y="495702"/>
                    <a:pt x="283697" y="557614"/>
                  </a:cubicBezTo>
                  <a:cubicBezTo>
                    <a:pt x="337143" y="619526"/>
                    <a:pt x="555689" y="870881"/>
                    <a:pt x="629772" y="951314"/>
                  </a:cubicBezTo>
                  <a:cubicBezTo>
                    <a:pt x="703855" y="1031747"/>
                    <a:pt x="726610" y="1040214"/>
                    <a:pt x="728197" y="1040214"/>
                  </a:cubicBezTo>
                  <a:cubicBezTo>
                    <a:pt x="729784" y="1040214"/>
                    <a:pt x="695389" y="1013227"/>
                    <a:pt x="639297" y="951314"/>
                  </a:cubicBezTo>
                  <a:cubicBezTo>
                    <a:pt x="583205" y="889402"/>
                    <a:pt x="485310" y="790977"/>
                    <a:pt x="391647" y="668739"/>
                  </a:cubicBezTo>
                  <a:cubicBezTo>
                    <a:pt x="297985" y="546502"/>
                    <a:pt x="141351" y="322664"/>
                    <a:pt x="77322" y="217889"/>
                  </a:cubicBezTo>
                  <a:cubicBezTo>
                    <a:pt x="13293" y="113114"/>
                    <a:pt x="14351" y="45910"/>
                    <a:pt x="7472" y="21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4434D96-1F04-A7A2-E97C-BE9F4E4397AC}"/>
                </a:ext>
              </a:extLst>
            </p:cNvPr>
            <p:cNvSpPr/>
            <p:nvPr/>
          </p:nvSpPr>
          <p:spPr>
            <a:xfrm>
              <a:off x="4035417" y="7136699"/>
              <a:ext cx="571578" cy="864395"/>
            </a:xfrm>
            <a:custGeom>
              <a:avLst/>
              <a:gdLst>
                <a:gd name="connsiteX0" fmla="*/ 571508 w 571578"/>
                <a:gd name="connsiteY0" fmla="*/ 701 h 864395"/>
                <a:gd name="connsiteX1" fmla="*/ 339733 w 571578"/>
                <a:gd name="connsiteY1" fmla="*/ 359476 h 864395"/>
                <a:gd name="connsiteX2" fmla="*/ 47633 w 571578"/>
                <a:gd name="connsiteY2" fmla="*/ 756351 h 864395"/>
                <a:gd name="connsiteX3" fmla="*/ 104783 w 571578"/>
                <a:gd name="connsiteY3" fmla="*/ 711901 h 864395"/>
                <a:gd name="connsiteX4" fmla="*/ 8 w 571578"/>
                <a:gd name="connsiteY4" fmla="*/ 864301 h 864395"/>
                <a:gd name="connsiteX5" fmla="*/ 111133 w 571578"/>
                <a:gd name="connsiteY5" fmla="*/ 686501 h 864395"/>
                <a:gd name="connsiteX6" fmla="*/ 431808 w 571578"/>
                <a:gd name="connsiteY6" fmla="*/ 159451 h 864395"/>
                <a:gd name="connsiteX7" fmla="*/ 365133 w 571578"/>
                <a:gd name="connsiteY7" fmla="*/ 264226 h 864395"/>
                <a:gd name="connsiteX8" fmla="*/ 571508 w 571578"/>
                <a:gd name="connsiteY8" fmla="*/ 701 h 86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78" h="864395">
                  <a:moveTo>
                    <a:pt x="571508" y="701"/>
                  </a:moveTo>
                  <a:cubicBezTo>
                    <a:pt x="567275" y="16576"/>
                    <a:pt x="427045" y="233534"/>
                    <a:pt x="339733" y="359476"/>
                  </a:cubicBezTo>
                  <a:cubicBezTo>
                    <a:pt x="252421" y="485418"/>
                    <a:pt x="86791" y="697614"/>
                    <a:pt x="47633" y="756351"/>
                  </a:cubicBezTo>
                  <a:cubicBezTo>
                    <a:pt x="8475" y="815088"/>
                    <a:pt x="112720" y="693909"/>
                    <a:pt x="104783" y="711901"/>
                  </a:cubicBezTo>
                  <a:cubicBezTo>
                    <a:pt x="96845" y="729893"/>
                    <a:pt x="-1050" y="868534"/>
                    <a:pt x="8" y="864301"/>
                  </a:cubicBezTo>
                  <a:cubicBezTo>
                    <a:pt x="1066" y="860068"/>
                    <a:pt x="39166" y="803976"/>
                    <a:pt x="111133" y="686501"/>
                  </a:cubicBezTo>
                  <a:cubicBezTo>
                    <a:pt x="183100" y="569026"/>
                    <a:pt x="389475" y="229830"/>
                    <a:pt x="431808" y="159451"/>
                  </a:cubicBezTo>
                  <a:cubicBezTo>
                    <a:pt x="474141" y="89072"/>
                    <a:pt x="342908" y="284863"/>
                    <a:pt x="365133" y="264226"/>
                  </a:cubicBezTo>
                  <a:cubicBezTo>
                    <a:pt x="387358" y="243589"/>
                    <a:pt x="575741" y="-15174"/>
                    <a:pt x="571508" y="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4D913063-1151-056F-410D-EF5F720471E8}"/>
                </a:ext>
              </a:extLst>
            </p:cNvPr>
            <p:cNvSpPr/>
            <p:nvPr/>
          </p:nvSpPr>
          <p:spPr>
            <a:xfrm>
              <a:off x="4015652" y="7260691"/>
              <a:ext cx="438989" cy="753042"/>
            </a:xfrm>
            <a:custGeom>
              <a:avLst/>
              <a:gdLst>
                <a:gd name="connsiteX0" fmla="*/ 435698 w 438989"/>
                <a:gd name="connsiteY0" fmla="*/ 3709 h 753042"/>
                <a:gd name="connsiteX1" fmla="*/ 115023 w 438989"/>
                <a:gd name="connsiteY1" fmla="*/ 527584 h 753042"/>
                <a:gd name="connsiteX2" fmla="*/ 111848 w 438989"/>
                <a:gd name="connsiteY2" fmla="*/ 549809 h 753042"/>
                <a:gd name="connsiteX3" fmla="*/ 723 w 438989"/>
                <a:gd name="connsiteY3" fmla="*/ 753009 h 753042"/>
                <a:gd name="connsiteX4" fmla="*/ 76923 w 438989"/>
                <a:gd name="connsiteY4" fmla="*/ 562509 h 753042"/>
                <a:gd name="connsiteX5" fmla="*/ 315048 w 438989"/>
                <a:gd name="connsiteY5" fmla="*/ 187859 h 753042"/>
                <a:gd name="connsiteX6" fmla="*/ 283298 w 438989"/>
                <a:gd name="connsiteY6" fmla="*/ 286284 h 753042"/>
                <a:gd name="connsiteX7" fmla="*/ 435698 w 438989"/>
                <a:gd name="connsiteY7" fmla="*/ 3709 h 7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989" h="753042">
                  <a:moveTo>
                    <a:pt x="435698" y="3709"/>
                  </a:moveTo>
                  <a:cubicBezTo>
                    <a:pt x="407652" y="43926"/>
                    <a:pt x="168998" y="436568"/>
                    <a:pt x="115023" y="527584"/>
                  </a:cubicBezTo>
                  <a:cubicBezTo>
                    <a:pt x="61048" y="618600"/>
                    <a:pt x="130898" y="512238"/>
                    <a:pt x="111848" y="549809"/>
                  </a:cubicBezTo>
                  <a:cubicBezTo>
                    <a:pt x="92798" y="587380"/>
                    <a:pt x="6544" y="750892"/>
                    <a:pt x="723" y="753009"/>
                  </a:cubicBezTo>
                  <a:cubicBezTo>
                    <a:pt x="-5098" y="755126"/>
                    <a:pt x="24535" y="656701"/>
                    <a:pt x="76923" y="562509"/>
                  </a:cubicBezTo>
                  <a:cubicBezTo>
                    <a:pt x="129310" y="468317"/>
                    <a:pt x="280652" y="233896"/>
                    <a:pt x="315048" y="187859"/>
                  </a:cubicBezTo>
                  <a:cubicBezTo>
                    <a:pt x="349444" y="141822"/>
                    <a:pt x="262661" y="309567"/>
                    <a:pt x="283298" y="286284"/>
                  </a:cubicBezTo>
                  <a:cubicBezTo>
                    <a:pt x="303935" y="263001"/>
                    <a:pt x="463744" y="-36508"/>
                    <a:pt x="435698" y="3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9A419A5B-5E27-4D90-E6CC-C6E1CF5BE324}"/>
                </a:ext>
              </a:extLst>
            </p:cNvPr>
            <p:cNvSpPr/>
            <p:nvPr/>
          </p:nvSpPr>
          <p:spPr>
            <a:xfrm>
              <a:off x="3898375" y="7949805"/>
              <a:ext cx="208026" cy="209964"/>
            </a:xfrm>
            <a:custGeom>
              <a:avLst/>
              <a:gdLst>
                <a:gd name="connsiteX0" fmla="*/ 525 w 208026"/>
                <a:gd name="connsiteY0" fmla="*/ 395 h 209964"/>
                <a:gd name="connsiteX1" fmla="*/ 152925 w 208026"/>
                <a:gd name="connsiteY1" fmla="*/ 51195 h 209964"/>
                <a:gd name="connsiteX2" fmla="*/ 165625 w 208026"/>
                <a:gd name="connsiteY2" fmla="*/ 140095 h 209964"/>
                <a:gd name="connsiteX3" fmla="*/ 73550 w 208026"/>
                <a:gd name="connsiteY3" fmla="*/ 209945 h 209964"/>
                <a:gd name="connsiteX4" fmla="*/ 197375 w 208026"/>
                <a:gd name="connsiteY4" fmla="*/ 146445 h 209964"/>
                <a:gd name="connsiteX5" fmla="*/ 191025 w 208026"/>
                <a:gd name="connsiteY5" fmla="*/ 79770 h 209964"/>
                <a:gd name="connsiteX6" fmla="*/ 105300 w 208026"/>
                <a:gd name="connsiteY6" fmla="*/ 28970 h 209964"/>
                <a:gd name="connsiteX7" fmla="*/ 525 w 208026"/>
                <a:gd name="connsiteY7" fmla="*/ 395 h 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26" h="209964">
                  <a:moveTo>
                    <a:pt x="525" y="395"/>
                  </a:moveTo>
                  <a:cubicBezTo>
                    <a:pt x="8462" y="4099"/>
                    <a:pt x="125408" y="27912"/>
                    <a:pt x="152925" y="51195"/>
                  </a:cubicBezTo>
                  <a:cubicBezTo>
                    <a:pt x="180442" y="74478"/>
                    <a:pt x="178854" y="113637"/>
                    <a:pt x="165625" y="140095"/>
                  </a:cubicBezTo>
                  <a:cubicBezTo>
                    <a:pt x="152396" y="166553"/>
                    <a:pt x="68259" y="208887"/>
                    <a:pt x="73550" y="209945"/>
                  </a:cubicBezTo>
                  <a:cubicBezTo>
                    <a:pt x="78841" y="211003"/>
                    <a:pt x="177796" y="168141"/>
                    <a:pt x="197375" y="146445"/>
                  </a:cubicBezTo>
                  <a:cubicBezTo>
                    <a:pt x="216954" y="124749"/>
                    <a:pt x="206371" y="99349"/>
                    <a:pt x="191025" y="79770"/>
                  </a:cubicBezTo>
                  <a:cubicBezTo>
                    <a:pt x="175679" y="60191"/>
                    <a:pt x="133875" y="37966"/>
                    <a:pt x="105300" y="28970"/>
                  </a:cubicBezTo>
                  <a:cubicBezTo>
                    <a:pt x="76725" y="19974"/>
                    <a:pt x="-7412" y="-3309"/>
                    <a:pt x="525" y="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7E546CCF-3E73-F878-609F-A77383724709}"/>
                </a:ext>
              </a:extLst>
            </p:cNvPr>
            <p:cNvSpPr/>
            <p:nvPr/>
          </p:nvSpPr>
          <p:spPr>
            <a:xfrm>
              <a:off x="3903189" y="7969224"/>
              <a:ext cx="97423" cy="209917"/>
            </a:xfrm>
            <a:custGeom>
              <a:avLst/>
              <a:gdLst>
                <a:gd name="connsiteX0" fmla="*/ 78261 w 97423"/>
                <a:gd name="connsiteY0" fmla="*/ 26 h 209917"/>
                <a:gd name="connsiteX1" fmla="*/ 27461 w 97423"/>
                <a:gd name="connsiteY1" fmla="*/ 92101 h 209917"/>
                <a:gd name="connsiteX2" fmla="*/ 68736 w 97423"/>
                <a:gd name="connsiteY2" fmla="*/ 177826 h 209917"/>
                <a:gd name="connsiteX3" fmla="*/ 30636 w 97423"/>
                <a:gd name="connsiteY3" fmla="*/ 139726 h 209917"/>
                <a:gd name="connsiteX4" fmla="*/ 97311 w 97423"/>
                <a:gd name="connsiteY4" fmla="*/ 209576 h 209917"/>
                <a:gd name="connsiteX5" fmla="*/ 11586 w 97423"/>
                <a:gd name="connsiteY5" fmla="*/ 104801 h 209917"/>
                <a:gd name="connsiteX6" fmla="*/ 5236 w 97423"/>
                <a:gd name="connsiteY6" fmla="*/ 82576 h 209917"/>
                <a:gd name="connsiteX7" fmla="*/ 78261 w 97423"/>
                <a:gd name="connsiteY7" fmla="*/ 26 h 20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23" h="209917">
                  <a:moveTo>
                    <a:pt x="78261" y="26"/>
                  </a:moveTo>
                  <a:cubicBezTo>
                    <a:pt x="81965" y="1613"/>
                    <a:pt x="29048" y="62468"/>
                    <a:pt x="27461" y="92101"/>
                  </a:cubicBezTo>
                  <a:cubicBezTo>
                    <a:pt x="25874" y="121734"/>
                    <a:pt x="68207" y="169889"/>
                    <a:pt x="68736" y="177826"/>
                  </a:cubicBezTo>
                  <a:cubicBezTo>
                    <a:pt x="69265" y="185764"/>
                    <a:pt x="25873" y="134434"/>
                    <a:pt x="30636" y="139726"/>
                  </a:cubicBezTo>
                  <a:cubicBezTo>
                    <a:pt x="35398" y="145018"/>
                    <a:pt x="100486" y="215397"/>
                    <a:pt x="97311" y="209576"/>
                  </a:cubicBezTo>
                  <a:cubicBezTo>
                    <a:pt x="94136" y="203755"/>
                    <a:pt x="26932" y="125968"/>
                    <a:pt x="11586" y="104801"/>
                  </a:cubicBezTo>
                  <a:cubicBezTo>
                    <a:pt x="-3760" y="83634"/>
                    <a:pt x="-1643" y="95805"/>
                    <a:pt x="5236" y="82576"/>
                  </a:cubicBezTo>
                  <a:cubicBezTo>
                    <a:pt x="12115" y="69347"/>
                    <a:pt x="74557" y="-1561"/>
                    <a:pt x="78261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8CB8F144-AEB1-21C9-AC2D-23DB0703B023}"/>
                </a:ext>
              </a:extLst>
            </p:cNvPr>
            <p:cNvSpPr/>
            <p:nvPr/>
          </p:nvSpPr>
          <p:spPr>
            <a:xfrm>
              <a:off x="3968748" y="7921624"/>
              <a:ext cx="97230" cy="256140"/>
            </a:xfrm>
            <a:custGeom>
              <a:avLst/>
              <a:gdLst>
                <a:gd name="connsiteX0" fmla="*/ 2 w 97230"/>
                <a:gd name="connsiteY0" fmla="*/ 1 h 256140"/>
                <a:gd name="connsiteX1" fmla="*/ 92077 w 97230"/>
                <a:gd name="connsiteY1" fmla="*/ 152401 h 256140"/>
                <a:gd name="connsiteX2" fmla="*/ 12702 w 97230"/>
                <a:gd name="connsiteY2" fmla="*/ 254001 h 256140"/>
                <a:gd name="connsiteX3" fmla="*/ 66677 w 97230"/>
                <a:gd name="connsiteY3" fmla="*/ 215901 h 256140"/>
                <a:gd name="connsiteX4" fmla="*/ 95252 w 97230"/>
                <a:gd name="connsiteY4" fmla="*/ 149226 h 256140"/>
                <a:gd name="connsiteX5" fmla="*/ 2 w 97230"/>
                <a:gd name="connsiteY5" fmla="*/ 1 h 25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30" h="256140">
                  <a:moveTo>
                    <a:pt x="2" y="1"/>
                  </a:moveTo>
                  <a:cubicBezTo>
                    <a:pt x="-527" y="530"/>
                    <a:pt x="89960" y="110068"/>
                    <a:pt x="92077" y="152401"/>
                  </a:cubicBezTo>
                  <a:cubicBezTo>
                    <a:pt x="94194" y="194734"/>
                    <a:pt x="16935" y="243418"/>
                    <a:pt x="12702" y="254001"/>
                  </a:cubicBezTo>
                  <a:cubicBezTo>
                    <a:pt x="8469" y="264584"/>
                    <a:pt x="52919" y="233363"/>
                    <a:pt x="66677" y="215901"/>
                  </a:cubicBezTo>
                  <a:cubicBezTo>
                    <a:pt x="80435" y="198439"/>
                    <a:pt x="104248" y="178330"/>
                    <a:pt x="95252" y="149226"/>
                  </a:cubicBezTo>
                  <a:cubicBezTo>
                    <a:pt x="86256" y="120122"/>
                    <a:pt x="531" y="-528"/>
                    <a:pt x="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92836649-19E0-8003-2061-E1ACC5AAF20B}"/>
                </a:ext>
              </a:extLst>
            </p:cNvPr>
            <p:cNvSpPr/>
            <p:nvPr/>
          </p:nvSpPr>
          <p:spPr>
            <a:xfrm>
              <a:off x="3943166" y="7950198"/>
              <a:ext cx="131208" cy="228616"/>
            </a:xfrm>
            <a:custGeom>
              <a:avLst/>
              <a:gdLst>
                <a:gd name="connsiteX0" fmla="*/ 184 w 131208"/>
                <a:gd name="connsiteY0" fmla="*/ 2 h 228616"/>
                <a:gd name="connsiteX1" fmla="*/ 98609 w 131208"/>
                <a:gd name="connsiteY1" fmla="*/ 107952 h 228616"/>
                <a:gd name="connsiteX2" fmla="*/ 85909 w 131208"/>
                <a:gd name="connsiteY2" fmla="*/ 146052 h 228616"/>
                <a:gd name="connsiteX3" fmla="*/ 12884 w 131208"/>
                <a:gd name="connsiteY3" fmla="*/ 228602 h 228616"/>
                <a:gd name="connsiteX4" fmla="*/ 89084 w 131208"/>
                <a:gd name="connsiteY4" fmla="*/ 152402 h 228616"/>
                <a:gd name="connsiteX5" fmla="*/ 127184 w 131208"/>
                <a:gd name="connsiteY5" fmla="*/ 104777 h 228616"/>
                <a:gd name="connsiteX6" fmla="*/ 184 w 131208"/>
                <a:gd name="connsiteY6" fmla="*/ 2 h 22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08" h="228616">
                  <a:moveTo>
                    <a:pt x="184" y="2"/>
                  </a:moveTo>
                  <a:cubicBezTo>
                    <a:pt x="-4579" y="531"/>
                    <a:pt x="84322" y="83610"/>
                    <a:pt x="98609" y="107952"/>
                  </a:cubicBezTo>
                  <a:cubicBezTo>
                    <a:pt x="112896" y="132294"/>
                    <a:pt x="100196" y="125944"/>
                    <a:pt x="85909" y="146052"/>
                  </a:cubicBezTo>
                  <a:cubicBezTo>
                    <a:pt x="71622" y="166160"/>
                    <a:pt x="12355" y="227544"/>
                    <a:pt x="12884" y="228602"/>
                  </a:cubicBezTo>
                  <a:cubicBezTo>
                    <a:pt x="13413" y="229660"/>
                    <a:pt x="70034" y="173039"/>
                    <a:pt x="89084" y="152402"/>
                  </a:cubicBezTo>
                  <a:cubicBezTo>
                    <a:pt x="108134" y="131765"/>
                    <a:pt x="143059" y="127002"/>
                    <a:pt x="127184" y="104777"/>
                  </a:cubicBezTo>
                  <a:cubicBezTo>
                    <a:pt x="111309" y="82552"/>
                    <a:pt x="4947" y="-527"/>
                    <a:pt x="18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EEC8DF19-8BFC-0436-0109-D9E93C4DD2C6}"/>
                </a:ext>
              </a:extLst>
            </p:cNvPr>
            <p:cNvSpPr/>
            <p:nvPr/>
          </p:nvSpPr>
          <p:spPr>
            <a:xfrm>
              <a:off x="3910909" y="8029788"/>
              <a:ext cx="106024" cy="95063"/>
            </a:xfrm>
            <a:custGeom>
              <a:avLst/>
              <a:gdLst>
                <a:gd name="connsiteX0" fmla="*/ 105466 w 106024"/>
                <a:gd name="connsiteY0" fmla="*/ 9312 h 95063"/>
                <a:gd name="connsiteX1" fmla="*/ 41966 w 106024"/>
                <a:gd name="connsiteY1" fmla="*/ 2962 h 95063"/>
                <a:gd name="connsiteX2" fmla="*/ 35616 w 106024"/>
                <a:gd name="connsiteY2" fmla="*/ 50587 h 95063"/>
                <a:gd name="connsiteX3" fmla="*/ 70541 w 106024"/>
                <a:gd name="connsiteY3" fmla="*/ 95037 h 95063"/>
                <a:gd name="connsiteX4" fmla="*/ 45141 w 106024"/>
                <a:gd name="connsiteY4" fmla="*/ 56937 h 95063"/>
                <a:gd name="connsiteX5" fmla="*/ 691 w 106024"/>
                <a:gd name="connsiteY5" fmla="*/ 44237 h 95063"/>
                <a:gd name="connsiteX6" fmla="*/ 105466 w 106024"/>
                <a:gd name="connsiteY6" fmla="*/ 9312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24" h="95063">
                  <a:moveTo>
                    <a:pt x="105466" y="9312"/>
                  </a:moveTo>
                  <a:cubicBezTo>
                    <a:pt x="112345" y="2433"/>
                    <a:pt x="53608" y="-3917"/>
                    <a:pt x="41966" y="2962"/>
                  </a:cubicBezTo>
                  <a:cubicBezTo>
                    <a:pt x="30324" y="9841"/>
                    <a:pt x="30853" y="35241"/>
                    <a:pt x="35616" y="50587"/>
                  </a:cubicBezTo>
                  <a:cubicBezTo>
                    <a:pt x="40379" y="65933"/>
                    <a:pt x="68953" y="93979"/>
                    <a:pt x="70541" y="95037"/>
                  </a:cubicBezTo>
                  <a:cubicBezTo>
                    <a:pt x="72129" y="96095"/>
                    <a:pt x="56783" y="65404"/>
                    <a:pt x="45141" y="56937"/>
                  </a:cubicBezTo>
                  <a:cubicBezTo>
                    <a:pt x="33499" y="48470"/>
                    <a:pt x="-5659" y="56408"/>
                    <a:pt x="691" y="44237"/>
                  </a:cubicBezTo>
                  <a:cubicBezTo>
                    <a:pt x="7041" y="32066"/>
                    <a:pt x="98587" y="16191"/>
                    <a:pt x="105466" y="9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B96C51E8-3ACF-9AD9-A295-D57F6439FD1A}"/>
                </a:ext>
              </a:extLst>
            </p:cNvPr>
            <p:cNvSpPr/>
            <p:nvPr/>
          </p:nvSpPr>
          <p:spPr>
            <a:xfrm>
              <a:off x="4714903" y="7931522"/>
              <a:ext cx="95761" cy="1400918"/>
            </a:xfrm>
            <a:custGeom>
              <a:avLst/>
              <a:gdLst>
                <a:gd name="connsiteX0" fmla="*/ 76172 w 95761"/>
                <a:gd name="connsiteY0" fmla="*/ 37728 h 1400918"/>
                <a:gd name="connsiteX1" fmla="*/ 79347 w 95761"/>
                <a:gd name="connsiteY1" fmla="*/ 183778 h 1400918"/>
                <a:gd name="connsiteX2" fmla="*/ 3147 w 95761"/>
                <a:gd name="connsiteY2" fmla="*/ 1044203 h 1400918"/>
                <a:gd name="connsiteX3" fmla="*/ 22197 w 95761"/>
                <a:gd name="connsiteY3" fmla="*/ 1006103 h 1400918"/>
                <a:gd name="connsiteX4" fmla="*/ 92047 w 95761"/>
                <a:gd name="connsiteY4" fmla="*/ 1396628 h 1400918"/>
                <a:gd name="connsiteX5" fmla="*/ 79347 w 95761"/>
                <a:gd name="connsiteY5" fmla="*/ 714003 h 1400918"/>
                <a:gd name="connsiteX6" fmla="*/ 95222 w 95761"/>
                <a:gd name="connsiteY6" fmla="*/ 393328 h 1400918"/>
                <a:gd name="connsiteX7" fmla="*/ 92047 w 95761"/>
                <a:gd name="connsiteY7" fmla="*/ 694953 h 1400918"/>
                <a:gd name="connsiteX8" fmla="*/ 76172 w 95761"/>
                <a:gd name="connsiteY8" fmla="*/ 37728 h 14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61" h="1400918">
                  <a:moveTo>
                    <a:pt x="76172" y="37728"/>
                  </a:moveTo>
                  <a:cubicBezTo>
                    <a:pt x="74055" y="-47468"/>
                    <a:pt x="91518" y="16032"/>
                    <a:pt x="79347" y="183778"/>
                  </a:cubicBezTo>
                  <a:cubicBezTo>
                    <a:pt x="67176" y="351524"/>
                    <a:pt x="12672" y="907149"/>
                    <a:pt x="3147" y="1044203"/>
                  </a:cubicBezTo>
                  <a:cubicBezTo>
                    <a:pt x="-6378" y="1181257"/>
                    <a:pt x="7380" y="947365"/>
                    <a:pt x="22197" y="1006103"/>
                  </a:cubicBezTo>
                  <a:cubicBezTo>
                    <a:pt x="37014" y="1064841"/>
                    <a:pt x="82522" y="1445311"/>
                    <a:pt x="92047" y="1396628"/>
                  </a:cubicBezTo>
                  <a:cubicBezTo>
                    <a:pt x="101572" y="1347945"/>
                    <a:pt x="78818" y="881220"/>
                    <a:pt x="79347" y="714003"/>
                  </a:cubicBezTo>
                  <a:cubicBezTo>
                    <a:pt x="79876" y="546786"/>
                    <a:pt x="93105" y="396503"/>
                    <a:pt x="95222" y="393328"/>
                  </a:cubicBezTo>
                  <a:cubicBezTo>
                    <a:pt x="97339" y="390153"/>
                    <a:pt x="92576" y="748399"/>
                    <a:pt x="92047" y="694953"/>
                  </a:cubicBezTo>
                  <a:cubicBezTo>
                    <a:pt x="91518" y="641507"/>
                    <a:pt x="78289" y="122924"/>
                    <a:pt x="76172" y="37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8E2AA836-1A5C-3ED7-88C0-FBBFD7AAB358}"/>
                </a:ext>
              </a:extLst>
            </p:cNvPr>
            <p:cNvSpPr/>
            <p:nvPr/>
          </p:nvSpPr>
          <p:spPr>
            <a:xfrm>
              <a:off x="5206977" y="11191740"/>
              <a:ext cx="222857" cy="1131967"/>
            </a:xfrm>
            <a:custGeom>
              <a:avLst/>
              <a:gdLst>
                <a:gd name="connsiteX0" fmla="*/ 79398 w 222857"/>
                <a:gd name="connsiteY0" fmla="*/ 35060 h 1131967"/>
                <a:gd name="connsiteX1" fmla="*/ 111148 w 222857"/>
                <a:gd name="connsiteY1" fmla="*/ 89035 h 1131967"/>
                <a:gd name="connsiteX2" fmla="*/ 187348 w 222857"/>
                <a:gd name="connsiteY2" fmla="*/ 581160 h 1131967"/>
                <a:gd name="connsiteX3" fmla="*/ 23 w 222857"/>
                <a:gd name="connsiteY3" fmla="*/ 1130435 h 1131967"/>
                <a:gd name="connsiteX4" fmla="*/ 174648 w 222857"/>
                <a:gd name="connsiteY4" fmla="*/ 736735 h 1131967"/>
                <a:gd name="connsiteX5" fmla="*/ 219098 w 222857"/>
                <a:gd name="connsiteY5" fmla="*/ 473210 h 1131967"/>
                <a:gd name="connsiteX6" fmla="*/ 79398 w 222857"/>
                <a:gd name="connsiteY6" fmla="*/ 35060 h 113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57" h="1131967">
                  <a:moveTo>
                    <a:pt x="79398" y="35060"/>
                  </a:moveTo>
                  <a:cubicBezTo>
                    <a:pt x="61406" y="-28969"/>
                    <a:pt x="93156" y="-1982"/>
                    <a:pt x="111148" y="89035"/>
                  </a:cubicBezTo>
                  <a:cubicBezTo>
                    <a:pt x="129140" y="180052"/>
                    <a:pt x="205869" y="407593"/>
                    <a:pt x="187348" y="581160"/>
                  </a:cubicBezTo>
                  <a:cubicBezTo>
                    <a:pt x="168827" y="754727"/>
                    <a:pt x="2140" y="1104506"/>
                    <a:pt x="23" y="1130435"/>
                  </a:cubicBezTo>
                  <a:cubicBezTo>
                    <a:pt x="-2094" y="1156364"/>
                    <a:pt x="138135" y="846273"/>
                    <a:pt x="174648" y="736735"/>
                  </a:cubicBezTo>
                  <a:cubicBezTo>
                    <a:pt x="211161" y="627197"/>
                    <a:pt x="231798" y="588039"/>
                    <a:pt x="219098" y="473210"/>
                  </a:cubicBezTo>
                  <a:cubicBezTo>
                    <a:pt x="206398" y="358381"/>
                    <a:pt x="97390" y="99089"/>
                    <a:pt x="79398" y="350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7787A580-CE6A-5FE2-D3D6-DA3F2B6C01A0}"/>
                </a:ext>
              </a:extLst>
            </p:cNvPr>
            <p:cNvSpPr/>
            <p:nvPr/>
          </p:nvSpPr>
          <p:spPr>
            <a:xfrm>
              <a:off x="3989738" y="12185650"/>
              <a:ext cx="1922112" cy="613628"/>
            </a:xfrm>
            <a:custGeom>
              <a:avLst/>
              <a:gdLst>
                <a:gd name="connsiteX0" fmla="*/ 1922112 w 1922112"/>
                <a:gd name="connsiteY0" fmla="*/ 0 h 613628"/>
                <a:gd name="connsiteX1" fmla="*/ 458437 w 1922112"/>
                <a:gd name="connsiteY1" fmla="*/ 463550 h 613628"/>
                <a:gd name="connsiteX2" fmla="*/ 1118837 w 1922112"/>
                <a:gd name="connsiteY2" fmla="*/ 349250 h 613628"/>
                <a:gd name="connsiteX3" fmla="*/ 1237 w 1922112"/>
                <a:gd name="connsiteY3" fmla="*/ 612775 h 613628"/>
                <a:gd name="connsiteX4" fmla="*/ 1376012 w 1922112"/>
                <a:gd name="connsiteY4" fmla="*/ 244475 h 6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112" h="613628">
                  <a:moveTo>
                    <a:pt x="1922112" y="0"/>
                  </a:moveTo>
                  <a:cubicBezTo>
                    <a:pt x="1257214" y="202671"/>
                    <a:pt x="592316" y="405342"/>
                    <a:pt x="458437" y="463550"/>
                  </a:cubicBezTo>
                  <a:cubicBezTo>
                    <a:pt x="324558" y="521758"/>
                    <a:pt x="1195037" y="324379"/>
                    <a:pt x="1118837" y="349250"/>
                  </a:cubicBezTo>
                  <a:cubicBezTo>
                    <a:pt x="1042637" y="374121"/>
                    <a:pt x="-41625" y="630237"/>
                    <a:pt x="1237" y="612775"/>
                  </a:cubicBezTo>
                  <a:cubicBezTo>
                    <a:pt x="44099" y="595313"/>
                    <a:pt x="1163816" y="302154"/>
                    <a:pt x="1376012" y="24447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B26DBD14-F71A-38E6-09D8-A860B10109F3}"/>
                </a:ext>
              </a:extLst>
            </p:cNvPr>
            <p:cNvSpPr/>
            <p:nvPr/>
          </p:nvSpPr>
          <p:spPr>
            <a:xfrm>
              <a:off x="4201445" y="12153047"/>
              <a:ext cx="1767836" cy="613731"/>
            </a:xfrm>
            <a:custGeom>
              <a:avLst/>
              <a:gdLst>
                <a:gd name="connsiteX0" fmla="*/ 1767555 w 1767836"/>
                <a:gd name="connsiteY0" fmla="*/ 853 h 613731"/>
                <a:gd name="connsiteX1" fmla="*/ 497555 w 1767836"/>
                <a:gd name="connsiteY1" fmla="*/ 464403 h 613731"/>
                <a:gd name="connsiteX2" fmla="*/ 840455 w 1767836"/>
                <a:gd name="connsiteY2" fmla="*/ 365978 h 613731"/>
                <a:gd name="connsiteX3" fmla="*/ 2255 w 1767836"/>
                <a:gd name="connsiteY3" fmla="*/ 610453 h 613731"/>
                <a:gd name="connsiteX4" fmla="*/ 1142080 w 1767836"/>
                <a:gd name="connsiteY4" fmla="*/ 156428 h 613731"/>
                <a:gd name="connsiteX5" fmla="*/ 618205 w 1767836"/>
                <a:gd name="connsiteY5" fmla="*/ 343753 h 613731"/>
                <a:gd name="connsiteX6" fmla="*/ 1767555 w 1767836"/>
                <a:gd name="connsiteY6" fmla="*/ 853 h 61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7836" h="613731">
                  <a:moveTo>
                    <a:pt x="1767555" y="853"/>
                  </a:moveTo>
                  <a:cubicBezTo>
                    <a:pt x="1747447" y="20961"/>
                    <a:pt x="652072" y="403549"/>
                    <a:pt x="497555" y="464403"/>
                  </a:cubicBezTo>
                  <a:cubicBezTo>
                    <a:pt x="343038" y="525257"/>
                    <a:pt x="840455" y="365978"/>
                    <a:pt x="840455" y="365978"/>
                  </a:cubicBezTo>
                  <a:cubicBezTo>
                    <a:pt x="757905" y="390320"/>
                    <a:pt x="-48016" y="645378"/>
                    <a:pt x="2255" y="610453"/>
                  </a:cubicBezTo>
                  <a:cubicBezTo>
                    <a:pt x="52526" y="575528"/>
                    <a:pt x="1039422" y="200878"/>
                    <a:pt x="1142080" y="156428"/>
                  </a:cubicBezTo>
                  <a:cubicBezTo>
                    <a:pt x="1244738" y="111978"/>
                    <a:pt x="513430" y="364920"/>
                    <a:pt x="618205" y="343753"/>
                  </a:cubicBezTo>
                  <a:cubicBezTo>
                    <a:pt x="722980" y="322586"/>
                    <a:pt x="1787663" y="-19255"/>
                    <a:pt x="1767555" y="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819874A6-F2AE-48D5-6D67-14F615F4CA7A}"/>
                </a:ext>
              </a:extLst>
            </p:cNvPr>
            <p:cNvSpPr/>
            <p:nvPr/>
          </p:nvSpPr>
          <p:spPr>
            <a:xfrm>
              <a:off x="4780364" y="7181602"/>
              <a:ext cx="872307" cy="4857998"/>
            </a:xfrm>
            <a:custGeom>
              <a:avLst/>
              <a:gdLst>
                <a:gd name="connsiteX0" fmla="*/ 221127 w 872307"/>
                <a:gd name="connsiteY0" fmla="*/ 50471 h 4857998"/>
                <a:gd name="connsiteX1" fmla="*/ 276545 w 872307"/>
                <a:gd name="connsiteY1" fmla="*/ 272143 h 4857998"/>
                <a:gd name="connsiteX2" fmla="*/ 234981 w 872307"/>
                <a:gd name="connsiteY2" fmla="*/ 2267198 h 4857998"/>
                <a:gd name="connsiteX3" fmla="*/ 595200 w 872307"/>
                <a:gd name="connsiteY3" fmla="*/ 3486398 h 4857998"/>
                <a:gd name="connsiteX4" fmla="*/ 470509 w 872307"/>
                <a:gd name="connsiteY4" fmla="*/ 3375562 h 4857998"/>
                <a:gd name="connsiteX5" fmla="*/ 872291 w 872307"/>
                <a:gd name="connsiteY5" fmla="*/ 4857998 h 4857998"/>
                <a:gd name="connsiteX6" fmla="*/ 484363 w 872307"/>
                <a:gd name="connsiteY6" fmla="*/ 3375562 h 4857998"/>
                <a:gd name="connsiteX7" fmla="*/ 13309 w 872307"/>
                <a:gd name="connsiteY7" fmla="*/ 1366653 h 4857998"/>
                <a:gd name="connsiteX8" fmla="*/ 151854 w 872307"/>
                <a:gd name="connsiteY8" fmla="*/ 1920834 h 4857998"/>
                <a:gd name="connsiteX9" fmla="*/ 387381 w 872307"/>
                <a:gd name="connsiteY9" fmla="*/ 576943 h 4857998"/>
                <a:gd name="connsiteX10" fmla="*/ 221127 w 872307"/>
                <a:gd name="connsiteY10" fmla="*/ 50471 h 48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307" h="4857998">
                  <a:moveTo>
                    <a:pt x="221127" y="50471"/>
                  </a:moveTo>
                  <a:cubicBezTo>
                    <a:pt x="202654" y="-329"/>
                    <a:pt x="274236" y="-97311"/>
                    <a:pt x="276545" y="272143"/>
                  </a:cubicBezTo>
                  <a:cubicBezTo>
                    <a:pt x="278854" y="641597"/>
                    <a:pt x="181872" y="1731489"/>
                    <a:pt x="234981" y="2267198"/>
                  </a:cubicBezTo>
                  <a:cubicBezTo>
                    <a:pt x="288090" y="2802907"/>
                    <a:pt x="555945" y="3301671"/>
                    <a:pt x="595200" y="3486398"/>
                  </a:cubicBezTo>
                  <a:cubicBezTo>
                    <a:pt x="634455" y="3671125"/>
                    <a:pt x="424327" y="3146962"/>
                    <a:pt x="470509" y="3375562"/>
                  </a:cubicBezTo>
                  <a:cubicBezTo>
                    <a:pt x="516691" y="3604162"/>
                    <a:pt x="869982" y="4857998"/>
                    <a:pt x="872291" y="4857998"/>
                  </a:cubicBezTo>
                  <a:cubicBezTo>
                    <a:pt x="874600" y="4857998"/>
                    <a:pt x="627527" y="3957453"/>
                    <a:pt x="484363" y="3375562"/>
                  </a:cubicBezTo>
                  <a:cubicBezTo>
                    <a:pt x="341199" y="2793671"/>
                    <a:pt x="68727" y="1609108"/>
                    <a:pt x="13309" y="1366653"/>
                  </a:cubicBezTo>
                  <a:cubicBezTo>
                    <a:pt x="-42109" y="1124198"/>
                    <a:pt x="89509" y="2052452"/>
                    <a:pt x="151854" y="1920834"/>
                  </a:cubicBezTo>
                  <a:cubicBezTo>
                    <a:pt x="214199" y="1789216"/>
                    <a:pt x="371217" y="893288"/>
                    <a:pt x="387381" y="576943"/>
                  </a:cubicBezTo>
                  <a:cubicBezTo>
                    <a:pt x="403545" y="260598"/>
                    <a:pt x="239600" y="101271"/>
                    <a:pt x="221127" y="50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E1B66382-2F1B-36AA-9CAA-2B169A70BC88}"/>
                </a:ext>
              </a:extLst>
            </p:cNvPr>
            <p:cNvSpPr/>
            <p:nvPr/>
          </p:nvSpPr>
          <p:spPr>
            <a:xfrm>
              <a:off x="1149299" y="8436949"/>
              <a:ext cx="666438" cy="2896318"/>
            </a:xfrm>
            <a:custGeom>
              <a:avLst/>
              <a:gdLst>
                <a:gd name="connsiteX0" fmla="*/ 628 w 666438"/>
                <a:gd name="connsiteY0" fmla="*/ 469 h 2896318"/>
                <a:gd name="connsiteX1" fmla="*/ 374701 w 666438"/>
                <a:gd name="connsiteY1" fmla="*/ 1344360 h 2896318"/>
                <a:gd name="connsiteX2" fmla="*/ 540956 w 666438"/>
                <a:gd name="connsiteY2" fmla="*/ 2147924 h 2896318"/>
                <a:gd name="connsiteX3" fmla="*/ 624083 w 666438"/>
                <a:gd name="connsiteY3" fmla="*/ 1510615 h 2896318"/>
                <a:gd name="connsiteX4" fmla="*/ 513246 w 666438"/>
                <a:gd name="connsiteY4" fmla="*/ 2896069 h 2896318"/>
                <a:gd name="connsiteX5" fmla="*/ 665646 w 666438"/>
                <a:gd name="connsiteY5" fmla="*/ 1385924 h 2896318"/>
                <a:gd name="connsiteX6" fmla="*/ 568665 w 666438"/>
                <a:gd name="connsiteY6" fmla="*/ 471524 h 2896318"/>
                <a:gd name="connsiteX7" fmla="*/ 471683 w 666438"/>
                <a:gd name="connsiteY7" fmla="*/ 1496760 h 2896318"/>
                <a:gd name="connsiteX8" fmla="*/ 628 w 666438"/>
                <a:gd name="connsiteY8" fmla="*/ 469 h 289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438" h="2896318">
                  <a:moveTo>
                    <a:pt x="628" y="469"/>
                  </a:moveTo>
                  <a:cubicBezTo>
                    <a:pt x="-15536" y="-24931"/>
                    <a:pt x="284646" y="986451"/>
                    <a:pt x="374701" y="1344360"/>
                  </a:cubicBezTo>
                  <a:cubicBezTo>
                    <a:pt x="464756" y="1702269"/>
                    <a:pt x="499392" y="2120215"/>
                    <a:pt x="540956" y="2147924"/>
                  </a:cubicBezTo>
                  <a:cubicBezTo>
                    <a:pt x="582520" y="2175633"/>
                    <a:pt x="628701" y="1385924"/>
                    <a:pt x="624083" y="1510615"/>
                  </a:cubicBezTo>
                  <a:cubicBezTo>
                    <a:pt x="619465" y="1635306"/>
                    <a:pt x="506319" y="2916851"/>
                    <a:pt x="513246" y="2896069"/>
                  </a:cubicBezTo>
                  <a:cubicBezTo>
                    <a:pt x="520173" y="2875287"/>
                    <a:pt x="656410" y="1790015"/>
                    <a:pt x="665646" y="1385924"/>
                  </a:cubicBezTo>
                  <a:cubicBezTo>
                    <a:pt x="674882" y="981833"/>
                    <a:pt x="600992" y="453051"/>
                    <a:pt x="568665" y="471524"/>
                  </a:cubicBezTo>
                  <a:cubicBezTo>
                    <a:pt x="536338" y="489997"/>
                    <a:pt x="564047" y="1575269"/>
                    <a:pt x="471683" y="1496760"/>
                  </a:cubicBezTo>
                  <a:cubicBezTo>
                    <a:pt x="379319" y="1418251"/>
                    <a:pt x="16792" y="25869"/>
                    <a:pt x="628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0A6607EB-BDD4-3762-88B8-2A5AE3693A22}"/>
                </a:ext>
              </a:extLst>
            </p:cNvPr>
            <p:cNvSpPr/>
            <p:nvPr/>
          </p:nvSpPr>
          <p:spPr>
            <a:xfrm>
              <a:off x="1299659" y="9564832"/>
              <a:ext cx="601916" cy="3313722"/>
            </a:xfrm>
            <a:custGeom>
              <a:avLst/>
              <a:gdLst>
                <a:gd name="connsiteX0" fmla="*/ 16523 w 601916"/>
                <a:gd name="connsiteY0" fmla="*/ 64077 h 3313722"/>
                <a:gd name="connsiteX1" fmla="*/ 44232 w 601916"/>
                <a:gd name="connsiteY1" fmla="*/ 174913 h 3313722"/>
                <a:gd name="connsiteX2" fmla="*/ 335177 w 601916"/>
                <a:gd name="connsiteY2" fmla="*/ 1685059 h 3313722"/>
                <a:gd name="connsiteX3" fmla="*/ 307468 w 601916"/>
                <a:gd name="connsiteY3" fmla="*/ 950768 h 3313722"/>
                <a:gd name="connsiteX4" fmla="*/ 473723 w 601916"/>
                <a:gd name="connsiteY4" fmla="*/ 2350077 h 3313722"/>
                <a:gd name="connsiteX5" fmla="*/ 598414 w 601916"/>
                <a:gd name="connsiteY5" fmla="*/ 3195204 h 3313722"/>
                <a:gd name="connsiteX6" fmla="*/ 556850 w 601916"/>
                <a:gd name="connsiteY6" fmla="*/ 3278332 h 3313722"/>
                <a:gd name="connsiteX7" fmla="*/ 446014 w 601916"/>
                <a:gd name="connsiteY7" fmla="*/ 2918113 h 3313722"/>
                <a:gd name="connsiteX8" fmla="*/ 279759 w 601916"/>
                <a:gd name="connsiteY8" fmla="*/ 1560368 h 3313722"/>
                <a:gd name="connsiteX9" fmla="*/ 349032 w 601916"/>
                <a:gd name="connsiteY9" fmla="*/ 1643495 h 3313722"/>
                <a:gd name="connsiteX10" fmla="*/ 168923 w 601916"/>
                <a:gd name="connsiteY10" fmla="*/ 867641 h 3313722"/>
                <a:gd name="connsiteX11" fmla="*/ 196632 w 601916"/>
                <a:gd name="connsiteY11" fmla="*/ 465859 h 3313722"/>
                <a:gd name="connsiteX12" fmla="*/ 16523 w 601916"/>
                <a:gd name="connsiteY12" fmla="*/ 64077 h 33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916" h="3313722">
                  <a:moveTo>
                    <a:pt x="16523" y="64077"/>
                  </a:moveTo>
                  <a:cubicBezTo>
                    <a:pt x="-8877" y="15586"/>
                    <a:pt x="-8877" y="-95251"/>
                    <a:pt x="44232" y="174913"/>
                  </a:cubicBezTo>
                  <a:cubicBezTo>
                    <a:pt x="97341" y="445077"/>
                    <a:pt x="291304" y="1555750"/>
                    <a:pt x="335177" y="1685059"/>
                  </a:cubicBezTo>
                  <a:cubicBezTo>
                    <a:pt x="379050" y="1814368"/>
                    <a:pt x="284377" y="839932"/>
                    <a:pt x="307468" y="950768"/>
                  </a:cubicBezTo>
                  <a:cubicBezTo>
                    <a:pt x="330559" y="1061604"/>
                    <a:pt x="425232" y="1976004"/>
                    <a:pt x="473723" y="2350077"/>
                  </a:cubicBezTo>
                  <a:cubicBezTo>
                    <a:pt x="522214" y="2724150"/>
                    <a:pt x="584560" y="3040495"/>
                    <a:pt x="598414" y="3195204"/>
                  </a:cubicBezTo>
                  <a:cubicBezTo>
                    <a:pt x="612268" y="3349913"/>
                    <a:pt x="582250" y="3324514"/>
                    <a:pt x="556850" y="3278332"/>
                  </a:cubicBezTo>
                  <a:cubicBezTo>
                    <a:pt x="531450" y="3232150"/>
                    <a:pt x="492196" y="3204440"/>
                    <a:pt x="446014" y="2918113"/>
                  </a:cubicBezTo>
                  <a:cubicBezTo>
                    <a:pt x="399832" y="2631786"/>
                    <a:pt x="295923" y="1772804"/>
                    <a:pt x="279759" y="1560368"/>
                  </a:cubicBezTo>
                  <a:cubicBezTo>
                    <a:pt x="263595" y="1347932"/>
                    <a:pt x="367505" y="1758950"/>
                    <a:pt x="349032" y="1643495"/>
                  </a:cubicBezTo>
                  <a:cubicBezTo>
                    <a:pt x="330559" y="1528041"/>
                    <a:pt x="194323" y="1063914"/>
                    <a:pt x="168923" y="867641"/>
                  </a:cubicBezTo>
                  <a:cubicBezTo>
                    <a:pt x="143523" y="671368"/>
                    <a:pt x="219723" y="599786"/>
                    <a:pt x="196632" y="465859"/>
                  </a:cubicBezTo>
                  <a:cubicBezTo>
                    <a:pt x="173541" y="331932"/>
                    <a:pt x="41923" y="112568"/>
                    <a:pt x="16523" y="64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A843131A-1101-5860-8797-AADAC97AED4F}"/>
                </a:ext>
              </a:extLst>
            </p:cNvPr>
            <p:cNvSpPr/>
            <p:nvPr/>
          </p:nvSpPr>
          <p:spPr>
            <a:xfrm>
              <a:off x="-2592" y="8580172"/>
              <a:ext cx="358709" cy="4133213"/>
            </a:xfrm>
            <a:custGeom>
              <a:avLst/>
              <a:gdLst>
                <a:gd name="connsiteX0" fmla="*/ 335101 w 358709"/>
                <a:gd name="connsiteY0" fmla="*/ 134337 h 4133213"/>
                <a:gd name="connsiteX1" fmla="*/ 335101 w 358709"/>
                <a:gd name="connsiteY1" fmla="*/ 189755 h 4133213"/>
                <a:gd name="connsiteX2" fmla="*/ 238119 w 358709"/>
                <a:gd name="connsiteY2" fmla="*/ 1298119 h 4133213"/>
                <a:gd name="connsiteX3" fmla="*/ 238119 w 358709"/>
                <a:gd name="connsiteY3" fmla="*/ 2392628 h 4133213"/>
                <a:gd name="connsiteX4" fmla="*/ 99574 w 358709"/>
                <a:gd name="connsiteY4" fmla="*/ 2073973 h 4133213"/>
                <a:gd name="connsiteX5" fmla="*/ 238119 w 358709"/>
                <a:gd name="connsiteY5" fmla="*/ 4055173 h 4133213"/>
                <a:gd name="connsiteX6" fmla="*/ 141137 w 358709"/>
                <a:gd name="connsiteY6" fmla="*/ 3404010 h 4133213"/>
                <a:gd name="connsiteX7" fmla="*/ 2592 w 358709"/>
                <a:gd name="connsiteY7" fmla="*/ 383719 h 4133213"/>
                <a:gd name="connsiteX8" fmla="*/ 71865 w 358709"/>
                <a:gd name="connsiteY8" fmla="*/ 1547501 h 4133213"/>
                <a:gd name="connsiteX9" fmla="*/ 335101 w 358709"/>
                <a:gd name="connsiteY9" fmla="*/ 134337 h 413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709" h="4133213">
                  <a:moveTo>
                    <a:pt x="335101" y="134337"/>
                  </a:moveTo>
                  <a:cubicBezTo>
                    <a:pt x="378974" y="-91954"/>
                    <a:pt x="351265" y="-4209"/>
                    <a:pt x="335101" y="189755"/>
                  </a:cubicBezTo>
                  <a:cubicBezTo>
                    <a:pt x="318937" y="383719"/>
                    <a:pt x="254283" y="930974"/>
                    <a:pt x="238119" y="1298119"/>
                  </a:cubicBezTo>
                  <a:cubicBezTo>
                    <a:pt x="221955" y="1665265"/>
                    <a:pt x="261210" y="2263319"/>
                    <a:pt x="238119" y="2392628"/>
                  </a:cubicBezTo>
                  <a:cubicBezTo>
                    <a:pt x="215028" y="2521937"/>
                    <a:pt x="99574" y="1796882"/>
                    <a:pt x="99574" y="2073973"/>
                  </a:cubicBezTo>
                  <a:cubicBezTo>
                    <a:pt x="99574" y="2351064"/>
                    <a:pt x="231192" y="3833500"/>
                    <a:pt x="238119" y="4055173"/>
                  </a:cubicBezTo>
                  <a:cubicBezTo>
                    <a:pt x="245046" y="4276846"/>
                    <a:pt x="180392" y="4015919"/>
                    <a:pt x="141137" y="3404010"/>
                  </a:cubicBezTo>
                  <a:cubicBezTo>
                    <a:pt x="101882" y="2792101"/>
                    <a:pt x="14137" y="693137"/>
                    <a:pt x="2592" y="383719"/>
                  </a:cubicBezTo>
                  <a:cubicBezTo>
                    <a:pt x="-8953" y="74301"/>
                    <a:pt x="18756" y="1593683"/>
                    <a:pt x="71865" y="1547501"/>
                  </a:cubicBezTo>
                  <a:cubicBezTo>
                    <a:pt x="124974" y="1501319"/>
                    <a:pt x="291228" y="360628"/>
                    <a:pt x="335101" y="134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7F86D06B-4F7C-C6DC-FD07-1D90CBE3ED7E}"/>
                </a:ext>
              </a:extLst>
            </p:cNvPr>
            <p:cNvSpPr/>
            <p:nvPr/>
          </p:nvSpPr>
          <p:spPr>
            <a:xfrm>
              <a:off x="6092991" y="11049302"/>
              <a:ext cx="1793476" cy="2072272"/>
            </a:xfrm>
            <a:custGeom>
              <a:avLst/>
              <a:gdLst>
                <a:gd name="connsiteX0" fmla="*/ 1222209 w 1793476"/>
                <a:gd name="connsiteY0" fmla="*/ 34334 h 2072272"/>
                <a:gd name="connsiteX1" fmla="*/ 1346900 w 1793476"/>
                <a:gd name="connsiteY1" fmla="*/ 214443 h 2072272"/>
                <a:gd name="connsiteX2" fmla="*/ 1568573 w 1793476"/>
                <a:gd name="connsiteY2" fmla="*/ 1114989 h 2072272"/>
                <a:gd name="connsiteX3" fmla="*/ 1554718 w 1793476"/>
                <a:gd name="connsiteY3" fmla="*/ 1627607 h 2072272"/>
                <a:gd name="connsiteX4" fmla="*/ 931264 w 1793476"/>
                <a:gd name="connsiteY4" fmla="*/ 1876989 h 2072272"/>
                <a:gd name="connsiteX5" fmla="*/ 3009 w 1793476"/>
                <a:gd name="connsiteY5" fmla="*/ 2070953 h 2072272"/>
                <a:gd name="connsiteX6" fmla="*/ 1263773 w 1793476"/>
                <a:gd name="connsiteY6" fmla="*/ 1780007 h 2072272"/>
                <a:gd name="connsiteX7" fmla="*/ 1499300 w 1793476"/>
                <a:gd name="connsiteY7" fmla="*/ 1696880 h 2072272"/>
                <a:gd name="connsiteX8" fmla="*/ 1582427 w 1793476"/>
                <a:gd name="connsiteY8" fmla="*/ 1239680 h 2072272"/>
                <a:gd name="connsiteX9" fmla="*/ 1651700 w 1793476"/>
                <a:gd name="connsiteY9" fmla="*/ 630080 h 2072272"/>
                <a:gd name="connsiteX10" fmla="*/ 1776391 w 1793476"/>
                <a:gd name="connsiteY10" fmla="*/ 740916 h 2072272"/>
                <a:gd name="connsiteX11" fmla="*/ 1222209 w 1793476"/>
                <a:gd name="connsiteY11" fmla="*/ 34334 h 20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476" h="2072272">
                  <a:moveTo>
                    <a:pt x="1222209" y="34334"/>
                  </a:moveTo>
                  <a:cubicBezTo>
                    <a:pt x="1150627" y="-53411"/>
                    <a:pt x="1289173" y="34334"/>
                    <a:pt x="1346900" y="214443"/>
                  </a:cubicBezTo>
                  <a:cubicBezTo>
                    <a:pt x="1404627" y="394552"/>
                    <a:pt x="1533937" y="879462"/>
                    <a:pt x="1568573" y="1114989"/>
                  </a:cubicBezTo>
                  <a:cubicBezTo>
                    <a:pt x="1603209" y="1350516"/>
                    <a:pt x="1660936" y="1500607"/>
                    <a:pt x="1554718" y="1627607"/>
                  </a:cubicBezTo>
                  <a:cubicBezTo>
                    <a:pt x="1448500" y="1754607"/>
                    <a:pt x="1189882" y="1803098"/>
                    <a:pt x="931264" y="1876989"/>
                  </a:cubicBezTo>
                  <a:cubicBezTo>
                    <a:pt x="672646" y="1950880"/>
                    <a:pt x="-52409" y="2087117"/>
                    <a:pt x="3009" y="2070953"/>
                  </a:cubicBezTo>
                  <a:cubicBezTo>
                    <a:pt x="58427" y="2054789"/>
                    <a:pt x="1014391" y="1842352"/>
                    <a:pt x="1263773" y="1780007"/>
                  </a:cubicBezTo>
                  <a:cubicBezTo>
                    <a:pt x="1513155" y="1717662"/>
                    <a:pt x="1446191" y="1786935"/>
                    <a:pt x="1499300" y="1696880"/>
                  </a:cubicBezTo>
                  <a:cubicBezTo>
                    <a:pt x="1552409" y="1606826"/>
                    <a:pt x="1557027" y="1417480"/>
                    <a:pt x="1582427" y="1239680"/>
                  </a:cubicBezTo>
                  <a:cubicBezTo>
                    <a:pt x="1607827" y="1061880"/>
                    <a:pt x="1619373" y="713207"/>
                    <a:pt x="1651700" y="630080"/>
                  </a:cubicBezTo>
                  <a:cubicBezTo>
                    <a:pt x="1684027" y="546953"/>
                    <a:pt x="1845664" y="847134"/>
                    <a:pt x="1776391" y="740916"/>
                  </a:cubicBezTo>
                  <a:cubicBezTo>
                    <a:pt x="1707118" y="634698"/>
                    <a:pt x="1293791" y="122079"/>
                    <a:pt x="1222209" y="34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364A683D-F680-EC27-9EE7-E6A482DDFF7E}"/>
                </a:ext>
              </a:extLst>
            </p:cNvPr>
            <p:cNvSpPr/>
            <p:nvPr/>
          </p:nvSpPr>
          <p:spPr>
            <a:xfrm>
              <a:off x="5377249" y="12135544"/>
              <a:ext cx="2018360" cy="696819"/>
            </a:xfrm>
            <a:custGeom>
              <a:avLst/>
              <a:gdLst>
                <a:gd name="connsiteX0" fmla="*/ 12169 w 2018360"/>
                <a:gd name="connsiteY0" fmla="*/ 693765 h 696819"/>
                <a:gd name="connsiteX1" fmla="*/ 1065115 w 2018360"/>
                <a:gd name="connsiteY1" fmla="*/ 222711 h 696819"/>
                <a:gd name="connsiteX2" fmla="*/ 2007224 w 2018360"/>
                <a:gd name="connsiteY2" fmla="*/ 14892 h 696819"/>
                <a:gd name="connsiteX3" fmla="*/ 1536169 w 2018360"/>
                <a:gd name="connsiteY3" fmla="*/ 42601 h 696819"/>
                <a:gd name="connsiteX4" fmla="*/ 843442 w 2018360"/>
                <a:gd name="connsiteY4" fmla="*/ 250420 h 696819"/>
                <a:gd name="connsiteX5" fmla="*/ 510933 w 2018360"/>
                <a:gd name="connsiteY5" fmla="*/ 416674 h 696819"/>
                <a:gd name="connsiteX6" fmla="*/ 12169 w 2018360"/>
                <a:gd name="connsiteY6" fmla="*/ 693765 h 69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360" h="696819">
                  <a:moveTo>
                    <a:pt x="12169" y="693765"/>
                  </a:moveTo>
                  <a:cubicBezTo>
                    <a:pt x="104533" y="661438"/>
                    <a:pt x="732606" y="335857"/>
                    <a:pt x="1065115" y="222711"/>
                  </a:cubicBezTo>
                  <a:cubicBezTo>
                    <a:pt x="1397624" y="109565"/>
                    <a:pt x="1928715" y="44910"/>
                    <a:pt x="2007224" y="14892"/>
                  </a:cubicBezTo>
                  <a:cubicBezTo>
                    <a:pt x="2085733" y="-15126"/>
                    <a:pt x="1730133" y="3346"/>
                    <a:pt x="1536169" y="42601"/>
                  </a:cubicBezTo>
                  <a:cubicBezTo>
                    <a:pt x="1342205" y="81856"/>
                    <a:pt x="1014315" y="188075"/>
                    <a:pt x="843442" y="250420"/>
                  </a:cubicBezTo>
                  <a:cubicBezTo>
                    <a:pt x="672569" y="312765"/>
                    <a:pt x="642551" y="340474"/>
                    <a:pt x="510933" y="416674"/>
                  </a:cubicBezTo>
                  <a:cubicBezTo>
                    <a:pt x="379315" y="492874"/>
                    <a:pt x="-80195" y="726092"/>
                    <a:pt x="12169" y="693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ADB371AD-14C1-1AC8-0995-0E3489F28EE6}"/>
                </a:ext>
              </a:extLst>
            </p:cNvPr>
            <p:cNvSpPr/>
            <p:nvPr/>
          </p:nvSpPr>
          <p:spPr>
            <a:xfrm>
              <a:off x="6365094" y="11476800"/>
              <a:ext cx="223399" cy="944208"/>
            </a:xfrm>
            <a:custGeom>
              <a:avLst/>
              <a:gdLst>
                <a:gd name="connsiteX0" fmla="*/ 222906 w 223399"/>
                <a:gd name="connsiteY0" fmla="*/ 0 h 944208"/>
                <a:gd name="connsiteX1" fmla="*/ 64506 w 223399"/>
                <a:gd name="connsiteY1" fmla="*/ 352800 h 944208"/>
                <a:gd name="connsiteX2" fmla="*/ 14106 w 223399"/>
                <a:gd name="connsiteY2" fmla="*/ 907200 h 944208"/>
                <a:gd name="connsiteX3" fmla="*/ 21306 w 223399"/>
                <a:gd name="connsiteY3" fmla="*/ 626400 h 944208"/>
                <a:gd name="connsiteX4" fmla="*/ 71706 w 223399"/>
                <a:gd name="connsiteY4" fmla="*/ 943200 h 944208"/>
                <a:gd name="connsiteX5" fmla="*/ 64506 w 223399"/>
                <a:gd name="connsiteY5" fmla="*/ 496800 h 944208"/>
                <a:gd name="connsiteX6" fmla="*/ 6906 w 223399"/>
                <a:gd name="connsiteY6" fmla="*/ 352800 h 944208"/>
                <a:gd name="connsiteX7" fmla="*/ 222906 w 223399"/>
                <a:gd name="connsiteY7" fmla="*/ 0 h 94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99" h="944208">
                  <a:moveTo>
                    <a:pt x="222906" y="0"/>
                  </a:moveTo>
                  <a:cubicBezTo>
                    <a:pt x="232506" y="0"/>
                    <a:pt x="99306" y="201600"/>
                    <a:pt x="64506" y="352800"/>
                  </a:cubicBezTo>
                  <a:cubicBezTo>
                    <a:pt x="29706" y="504000"/>
                    <a:pt x="21306" y="861600"/>
                    <a:pt x="14106" y="907200"/>
                  </a:cubicBezTo>
                  <a:cubicBezTo>
                    <a:pt x="6906" y="952800"/>
                    <a:pt x="11706" y="620400"/>
                    <a:pt x="21306" y="626400"/>
                  </a:cubicBezTo>
                  <a:cubicBezTo>
                    <a:pt x="30906" y="632400"/>
                    <a:pt x="64506" y="964800"/>
                    <a:pt x="71706" y="943200"/>
                  </a:cubicBezTo>
                  <a:cubicBezTo>
                    <a:pt x="78906" y="921600"/>
                    <a:pt x="75306" y="595200"/>
                    <a:pt x="64506" y="496800"/>
                  </a:cubicBezTo>
                  <a:cubicBezTo>
                    <a:pt x="53706" y="398400"/>
                    <a:pt x="-23094" y="435600"/>
                    <a:pt x="6906" y="352800"/>
                  </a:cubicBezTo>
                  <a:cubicBezTo>
                    <a:pt x="36906" y="270000"/>
                    <a:pt x="213306" y="0"/>
                    <a:pt x="222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05783225-4182-92DC-8DE8-65583B9243A2}"/>
                </a:ext>
              </a:extLst>
            </p:cNvPr>
            <p:cNvSpPr/>
            <p:nvPr/>
          </p:nvSpPr>
          <p:spPr>
            <a:xfrm>
              <a:off x="6286502" y="11769451"/>
              <a:ext cx="1172732" cy="592453"/>
            </a:xfrm>
            <a:custGeom>
              <a:avLst/>
              <a:gdLst>
                <a:gd name="connsiteX0" fmla="*/ 1115098 w 1172732"/>
                <a:gd name="connsiteY0" fmla="*/ 2549 h 592453"/>
                <a:gd name="connsiteX1" fmla="*/ 13498 w 1172732"/>
                <a:gd name="connsiteY1" fmla="*/ 585749 h 592453"/>
                <a:gd name="connsiteX2" fmla="*/ 488698 w 1172732"/>
                <a:gd name="connsiteY2" fmla="*/ 326549 h 592453"/>
                <a:gd name="connsiteX3" fmla="*/ 287098 w 1172732"/>
                <a:gd name="connsiteY3" fmla="*/ 441749 h 592453"/>
                <a:gd name="connsiteX4" fmla="*/ 1172698 w 1172732"/>
                <a:gd name="connsiteY4" fmla="*/ 182549 h 592453"/>
                <a:gd name="connsiteX5" fmla="*/ 323098 w 1172732"/>
                <a:gd name="connsiteY5" fmla="*/ 513749 h 592453"/>
                <a:gd name="connsiteX6" fmla="*/ 740698 w 1172732"/>
                <a:gd name="connsiteY6" fmla="*/ 290549 h 592453"/>
                <a:gd name="connsiteX7" fmla="*/ 380698 w 1172732"/>
                <a:gd name="connsiteY7" fmla="*/ 369749 h 592453"/>
                <a:gd name="connsiteX8" fmla="*/ 1115098 w 1172732"/>
                <a:gd name="connsiteY8" fmla="*/ 2549 h 59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2732" h="592453">
                  <a:moveTo>
                    <a:pt x="1115098" y="2549"/>
                  </a:moveTo>
                  <a:cubicBezTo>
                    <a:pt x="1053898" y="38549"/>
                    <a:pt x="117898" y="531749"/>
                    <a:pt x="13498" y="585749"/>
                  </a:cubicBezTo>
                  <a:cubicBezTo>
                    <a:pt x="-90902" y="639749"/>
                    <a:pt x="443098" y="350549"/>
                    <a:pt x="488698" y="326549"/>
                  </a:cubicBezTo>
                  <a:cubicBezTo>
                    <a:pt x="534298" y="302549"/>
                    <a:pt x="173098" y="465749"/>
                    <a:pt x="287098" y="441749"/>
                  </a:cubicBezTo>
                  <a:cubicBezTo>
                    <a:pt x="401098" y="417749"/>
                    <a:pt x="1166698" y="170549"/>
                    <a:pt x="1172698" y="182549"/>
                  </a:cubicBezTo>
                  <a:cubicBezTo>
                    <a:pt x="1178698" y="194549"/>
                    <a:pt x="395098" y="495749"/>
                    <a:pt x="323098" y="513749"/>
                  </a:cubicBezTo>
                  <a:cubicBezTo>
                    <a:pt x="251098" y="531749"/>
                    <a:pt x="731098" y="314549"/>
                    <a:pt x="740698" y="290549"/>
                  </a:cubicBezTo>
                  <a:cubicBezTo>
                    <a:pt x="750298" y="266549"/>
                    <a:pt x="321898" y="416549"/>
                    <a:pt x="380698" y="369749"/>
                  </a:cubicBezTo>
                  <a:cubicBezTo>
                    <a:pt x="439498" y="322949"/>
                    <a:pt x="1176298" y="-33451"/>
                    <a:pt x="1115098" y="2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2BDAD837-8727-B9F3-93C1-EEBC369BB7AF}"/>
                </a:ext>
              </a:extLst>
            </p:cNvPr>
            <p:cNvSpPr/>
            <p:nvPr/>
          </p:nvSpPr>
          <p:spPr>
            <a:xfrm>
              <a:off x="6477980" y="11792933"/>
              <a:ext cx="1188133" cy="1205323"/>
            </a:xfrm>
            <a:custGeom>
              <a:avLst/>
              <a:gdLst>
                <a:gd name="connsiteX0" fmla="*/ 1038820 w 1188133"/>
                <a:gd name="connsiteY0" fmla="*/ 667 h 1205323"/>
                <a:gd name="connsiteX1" fmla="*/ 1046020 w 1188133"/>
                <a:gd name="connsiteY1" fmla="*/ 504667 h 1205323"/>
                <a:gd name="connsiteX2" fmla="*/ 758020 w 1188133"/>
                <a:gd name="connsiteY2" fmla="*/ 742267 h 1205323"/>
                <a:gd name="connsiteX3" fmla="*/ 959620 w 1188133"/>
                <a:gd name="connsiteY3" fmla="*/ 735067 h 1205323"/>
                <a:gd name="connsiteX4" fmla="*/ 9220 w 1188133"/>
                <a:gd name="connsiteY4" fmla="*/ 1203067 h 1205323"/>
                <a:gd name="connsiteX5" fmla="*/ 513220 w 1188133"/>
                <a:gd name="connsiteY5" fmla="*/ 900667 h 1205323"/>
                <a:gd name="connsiteX6" fmla="*/ 1110820 w 1188133"/>
                <a:gd name="connsiteY6" fmla="*/ 619867 h 1205323"/>
                <a:gd name="connsiteX7" fmla="*/ 1161220 w 1188133"/>
                <a:gd name="connsiteY7" fmla="*/ 583867 h 1205323"/>
                <a:gd name="connsiteX8" fmla="*/ 930820 w 1188133"/>
                <a:gd name="connsiteY8" fmla="*/ 735067 h 1205323"/>
                <a:gd name="connsiteX9" fmla="*/ 981220 w 1188133"/>
                <a:gd name="connsiteY9" fmla="*/ 303067 h 1205323"/>
                <a:gd name="connsiteX10" fmla="*/ 844420 w 1188133"/>
                <a:gd name="connsiteY10" fmla="*/ 713467 h 1205323"/>
                <a:gd name="connsiteX11" fmla="*/ 1096420 w 1188133"/>
                <a:gd name="connsiteY11" fmla="*/ 403867 h 1205323"/>
                <a:gd name="connsiteX12" fmla="*/ 1038820 w 1188133"/>
                <a:gd name="connsiteY12" fmla="*/ 667 h 120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133" h="1205323">
                  <a:moveTo>
                    <a:pt x="1038820" y="667"/>
                  </a:moveTo>
                  <a:cubicBezTo>
                    <a:pt x="1030420" y="17467"/>
                    <a:pt x="1092820" y="381067"/>
                    <a:pt x="1046020" y="504667"/>
                  </a:cubicBezTo>
                  <a:cubicBezTo>
                    <a:pt x="999220" y="628267"/>
                    <a:pt x="772420" y="703867"/>
                    <a:pt x="758020" y="742267"/>
                  </a:cubicBezTo>
                  <a:cubicBezTo>
                    <a:pt x="743620" y="780667"/>
                    <a:pt x="1084420" y="658267"/>
                    <a:pt x="959620" y="735067"/>
                  </a:cubicBezTo>
                  <a:cubicBezTo>
                    <a:pt x="834820" y="811867"/>
                    <a:pt x="83620" y="1175467"/>
                    <a:pt x="9220" y="1203067"/>
                  </a:cubicBezTo>
                  <a:cubicBezTo>
                    <a:pt x="-65180" y="1230667"/>
                    <a:pt x="329620" y="997867"/>
                    <a:pt x="513220" y="900667"/>
                  </a:cubicBezTo>
                  <a:cubicBezTo>
                    <a:pt x="696820" y="803467"/>
                    <a:pt x="1002820" y="672667"/>
                    <a:pt x="1110820" y="619867"/>
                  </a:cubicBezTo>
                  <a:cubicBezTo>
                    <a:pt x="1218820" y="567067"/>
                    <a:pt x="1191220" y="564667"/>
                    <a:pt x="1161220" y="583867"/>
                  </a:cubicBezTo>
                  <a:cubicBezTo>
                    <a:pt x="1131220" y="603067"/>
                    <a:pt x="960820" y="781867"/>
                    <a:pt x="930820" y="735067"/>
                  </a:cubicBezTo>
                  <a:cubicBezTo>
                    <a:pt x="900820" y="688267"/>
                    <a:pt x="995620" y="306667"/>
                    <a:pt x="981220" y="303067"/>
                  </a:cubicBezTo>
                  <a:cubicBezTo>
                    <a:pt x="966820" y="299467"/>
                    <a:pt x="825220" y="696667"/>
                    <a:pt x="844420" y="713467"/>
                  </a:cubicBezTo>
                  <a:cubicBezTo>
                    <a:pt x="863620" y="730267"/>
                    <a:pt x="1060420" y="519067"/>
                    <a:pt x="1096420" y="403867"/>
                  </a:cubicBezTo>
                  <a:cubicBezTo>
                    <a:pt x="1132420" y="288667"/>
                    <a:pt x="1047220" y="-16133"/>
                    <a:pt x="1038820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59E949C6-B29C-32C4-9315-42C2958DAC4A}"/>
                </a:ext>
              </a:extLst>
            </p:cNvPr>
            <p:cNvSpPr/>
            <p:nvPr/>
          </p:nvSpPr>
          <p:spPr>
            <a:xfrm>
              <a:off x="4297681" y="6682556"/>
              <a:ext cx="377978" cy="118308"/>
            </a:xfrm>
            <a:custGeom>
              <a:avLst/>
              <a:gdLst>
                <a:gd name="connsiteX0" fmla="*/ 1269 w 377978"/>
                <a:gd name="connsiteY0" fmla="*/ 819 h 118308"/>
                <a:gd name="connsiteX1" fmla="*/ 160019 w 377978"/>
                <a:gd name="connsiteY1" fmla="*/ 92894 h 118308"/>
                <a:gd name="connsiteX2" fmla="*/ 372744 w 377978"/>
                <a:gd name="connsiteY2" fmla="*/ 99244 h 118308"/>
                <a:gd name="connsiteX3" fmla="*/ 299719 w 377978"/>
                <a:gd name="connsiteY3" fmla="*/ 118294 h 118308"/>
                <a:gd name="connsiteX4" fmla="*/ 153669 w 377978"/>
                <a:gd name="connsiteY4" fmla="*/ 102419 h 118308"/>
                <a:gd name="connsiteX5" fmla="*/ 242569 w 377978"/>
                <a:gd name="connsiteY5" fmla="*/ 102419 h 118308"/>
                <a:gd name="connsiteX6" fmla="*/ 128269 w 377978"/>
                <a:gd name="connsiteY6" fmla="*/ 67494 h 118308"/>
                <a:gd name="connsiteX7" fmla="*/ 86994 w 377978"/>
                <a:gd name="connsiteY7" fmla="*/ 48444 h 118308"/>
                <a:gd name="connsiteX8" fmla="*/ 1269 w 377978"/>
                <a:gd name="connsiteY8" fmla="*/ 819 h 1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978" h="118308">
                  <a:moveTo>
                    <a:pt x="1269" y="819"/>
                  </a:moveTo>
                  <a:cubicBezTo>
                    <a:pt x="13440" y="8227"/>
                    <a:pt x="98107" y="76490"/>
                    <a:pt x="160019" y="92894"/>
                  </a:cubicBezTo>
                  <a:cubicBezTo>
                    <a:pt x="221931" y="109298"/>
                    <a:pt x="349461" y="95011"/>
                    <a:pt x="372744" y="99244"/>
                  </a:cubicBezTo>
                  <a:cubicBezTo>
                    <a:pt x="396027" y="103477"/>
                    <a:pt x="336231" y="117765"/>
                    <a:pt x="299719" y="118294"/>
                  </a:cubicBezTo>
                  <a:cubicBezTo>
                    <a:pt x="263207" y="118823"/>
                    <a:pt x="163194" y="105065"/>
                    <a:pt x="153669" y="102419"/>
                  </a:cubicBezTo>
                  <a:cubicBezTo>
                    <a:pt x="144144" y="99773"/>
                    <a:pt x="246802" y="108240"/>
                    <a:pt x="242569" y="102419"/>
                  </a:cubicBezTo>
                  <a:cubicBezTo>
                    <a:pt x="238336" y="96598"/>
                    <a:pt x="154198" y="76490"/>
                    <a:pt x="128269" y="67494"/>
                  </a:cubicBezTo>
                  <a:cubicBezTo>
                    <a:pt x="102340" y="58498"/>
                    <a:pt x="106044" y="58498"/>
                    <a:pt x="86994" y="48444"/>
                  </a:cubicBezTo>
                  <a:cubicBezTo>
                    <a:pt x="67944" y="38390"/>
                    <a:pt x="-10902" y="-6589"/>
                    <a:pt x="1269" y="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DCB90C6E-C0E1-BD60-C016-4854BE2CDF60}"/>
                </a:ext>
              </a:extLst>
            </p:cNvPr>
            <p:cNvSpPr/>
            <p:nvPr/>
          </p:nvSpPr>
          <p:spPr>
            <a:xfrm>
              <a:off x="4825090" y="6524301"/>
              <a:ext cx="150200" cy="177232"/>
            </a:xfrm>
            <a:custGeom>
              <a:avLst/>
              <a:gdLst>
                <a:gd name="connsiteX0" fmla="*/ 150135 w 150200"/>
                <a:gd name="connsiteY0" fmla="*/ 324 h 177232"/>
                <a:gd name="connsiteX1" fmla="*/ 4085 w 150200"/>
                <a:gd name="connsiteY1" fmla="*/ 174949 h 177232"/>
                <a:gd name="connsiteX2" fmla="*/ 39010 w 150200"/>
                <a:gd name="connsiteY2" fmla="*/ 101924 h 177232"/>
                <a:gd name="connsiteX3" fmla="*/ 23135 w 150200"/>
                <a:gd name="connsiteY3" fmla="*/ 130499 h 177232"/>
                <a:gd name="connsiteX4" fmla="*/ 150135 w 150200"/>
                <a:gd name="connsiteY4" fmla="*/ 324 h 17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00" h="177232">
                  <a:moveTo>
                    <a:pt x="150135" y="324"/>
                  </a:moveTo>
                  <a:cubicBezTo>
                    <a:pt x="146960" y="7732"/>
                    <a:pt x="22606" y="158016"/>
                    <a:pt x="4085" y="174949"/>
                  </a:cubicBezTo>
                  <a:cubicBezTo>
                    <a:pt x="-14436" y="191882"/>
                    <a:pt x="35835" y="109332"/>
                    <a:pt x="39010" y="101924"/>
                  </a:cubicBezTo>
                  <a:cubicBezTo>
                    <a:pt x="42185" y="94516"/>
                    <a:pt x="5673" y="146374"/>
                    <a:pt x="23135" y="130499"/>
                  </a:cubicBezTo>
                  <a:cubicBezTo>
                    <a:pt x="40597" y="114624"/>
                    <a:pt x="153310" y="-7084"/>
                    <a:pt x="150135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8DAD2318-83B9-E67A-3FC1-6E8C8ECF0D33}"/>
                </a:ext>
              </a:extLst>
            </p:cNvPr>
            <p:cNvSpPr/>
            <p:nvPr/>
          </p:nvSpPr>
          <p:spPr>
            <a:xfrm>
              <a:off x="5163246" y="6682125"/>
              <a:ext cx="788374" cy="2965767"/>
            </a:xfrm>
            <a:custGeom>
              <a:avLst/>
              <a:gdLst>
                <a:gd name="connsiteX0" fmla="*/ 1607 w 788374"/>
                <a:gd name="connsiteY0" fmla="*/ 29 h 2965767"/>
                <a:gd name="connsiteX1" fmla="*/ 353299 w 788374"/>
                <a:gd name="connsiteY1" fmla="*/ 1296266 h 2965767"/>
                <a:gd name="connsiteX2" fmla="*/ 333202 w 788374"/>
                <a:gd name="connsiteY2" fmla="*/ 1024961 h 2965767"/>
                <a:gd name="connsiteX3" fmla="*/ 765281 w 788374"/>
                <a:gd name="connsiteY3" fmla="*/ 2904002 h 2965767"/>
                <a:gd name="connsiteX4" fmla="*/ 674846 w 788374"/>
                <a:gd name="connsiteY4" fmla="*/ 2371440 h 2965767"/>
                <a:gd name="connsiteX5" fmla="*/ 212622 w 788374"/>
                <a:gd name="connsiteY5" fmla="*/ 974719 h 2965767"/>
                <a:gd name="connsiteX6" fmla="*/ 222670 w 788374"/>
                <a:gd name="connsiteY6" fmla="*/ 1336460 h 2965767"/>
                <a:gd name="connsiteX7" fmla="*/ 1607 w 788374"/>
                <a:gd name="connsiteY7" fmla="*/ 29 h 296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374" h="2965767">
                  <a:moveTo>
                    <a:pt x="1607" y="29"/>
                  </a:moveTo>
                  <a:cubicBezTo>
                    <a:pt x="23378" y="-6670"/>
                    <a:pt x="298033" y="1125444"/>
                    <a:pt x="353299" y="1296266"/>
                  </a:cubicBezTo>
                  <a:cubicBezTo>
                    <a:pt x="408565" y="1467088"/>
                    <a:pt x="264538" y="757005"/>
                    <a:pt x="333202" y="1024961"/>
                  </a:cubicBezTo>
                  <a:cubicBezTo>
                    <a:pt x="401866" y="1292917"/>
                    <a:pt x="708340" y="2679589"/>
                    <a:pt x="765281" y="2904002"/>
                  </a:cubicBezTo>
                  <a:cubicBezTo>
                    <a:pt x="822222" y="3128415"/>
                    <a:pt x="766956" y="2692987"/>
                    <a:pt x="674846" y="2371440"/>
                  </a:cubicBezTo>
                  <a:cubicBezTo>
                    <a:pt x="582736" y="2049893"/>
                    <a:pt x="287985" y="1147216"/>
                    <a:pt x="212622" y="974719"/>
                  </a:cubicBezTo>
                  <a:cubicBezTo>
                    <a:pt x="137259" y="802222"/>
                    <a:pt x="259514" y="1502258"/>
                    <a:pt x="222670" y="1336460"/>
                  </a:cubicBezTo>
                  <a:cubicBezTo>
                    <a:pt x="185826" y="1170662"/>
                    <a:pt x="-20164" y="6728"/>
                    <a:pt x="160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393A11BD-6706-137E-D035-122F2A82AC00}"/>
                </a:ext>
              </a:extLst>
            </p:cNvPr>
            <p:cNvSpPr/>
            <p:nvPr/>
          </p:nvSpPr>
          <p:spPr>
            <a:xfrm>
              <a:off x="4941996" y="6886103"/>
              <a:ext cx="556240" cy="2830682"/>
            </a:xfrm>
            <a:custGeom>
              <a:avLst/>
              <a:gdLst>
                <a:gd name="connsiteX0" fmla="*/ 1793 w 556240"/>
                <a:gd name="connsiteY0" fmla="*/ 47260 h 2830682"/>
                <a:gd name="connsiteX1" fmla="*/ 413775 w 556240"/>
                <a:gd name="connsiteY1" fmla="*/ 2257897 h 2830682"/>
                <a:gd name="connsiteX2" fmla="*/ 423824 w 556240"/>
                <a:gd name="connsiteY2" fmla="*/ 1825818 h 2830682"/>
                <a:gd name="connsiteX3" fmla="*/ 554452 w 556240"/>
                <a:gd name="connsiteY3" fmla="*/ 2830653 h 2830682"/>
                <a:gd name="connsiteX4" fmla="*/ 484114 w 556240"/>
                <a:gd name="connsiteY4" fmla="*/ 1855963 h 2830682"/>
                <a:gd name="connsiteX5" fmla="*/ 273099 w 556240"/>
                <a:gd name="connsiteY5" fmla="*/ 831031 h 2830682"/>
                <a:gd name="connsiteX6" fmla="*/ 1793 w 556240"/>
                <a:gd name="connsiteY6" fmla="*/ 47260 h 283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240" h="2830682">
                  <a:moveTo>
                    <a:pt x="1793" y="47260"/>
                  </a:moveTo>
                  <a:cubicBezTo>
                    <a:pt x="25239" y="285071"/>
                    <a:pt x="343437" y="1961471"/>
                    <a:pt x="413775" y="2257897"/>
                  </a:cubicBezTo>
                  <a:cubicBezTo>
                    <a:pt x="484113" y="2554323"/>
                    <a:pt x="400378" y="1730359"/>
                    <a:pt x="423824" y="1825818"/>
                  </a:cubicBezTo>
                  <a:cubicBezTo>
                    <a:pt x="447270" y="1921277"/>
                    <a:pt x="544404" y="2825629"/>
                    <a:pt x="554452" y="2830653"/>
                  </a:cubicBezTo>
                  <a:cubicBezTo>
                    <a:pt x="564500" y="2835677"/>
                    <a:pt x="531006" y="2189233"/>
                    <a:pt x="484114" y="1855963"/>
                  </a:cubicBezTo>
                  <a:cubicBezTo>
                    <a:pt x="437222" y="1522693"/>
                    <a:pt x="355160" y="1130807"/>
                    <a:pt x="273099" y="831031"/>
                  </a:cubicBezTo>
                  <a:cubicBezTo>
                    <a:pt x="191038" y="531255"/>
                    <a:pt x="-21653" y="-190551"/>
                    <a:pt x="1793" y="47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BB661B44-6521-C757-1B91-FAF2A257B433}"/>
                </a:ext>
              </a:extLst>
            </p:cNvPr>
            <p:cNvSpPr/>
            <p:nvPr/>
          </p:nvSpPr>
          <p:spPr>
            <a:xfrm>
              <a:off x="4183075" y="3178084"/>
              <a:ext cx="506842" cy="916945"/>
            </a:xfrm>
            <a:custGeom>
              <a:avLst/>
              <a:gdLst>
                <a:gd name="connsiteX0" fmla="*/ 506400 w 506842"/>
                <a:gd name="connsiteY0" fmla="*/ 91 h 916945"/>
                <a:gd name="connsiteX1" fmla="*/ 188900 w 506842"/>
                <a:gd name="connsiteY1" fmla="*/ 454116 h 916945"/>
                <a:gd name="connsiteX2" fmla="*/ 246050 w 506842"/>
                <a:gd name="connsiteY2" fmla="*/ 409666 h 916945"/>
                <a:gd name="connsiteX3" fmla="*/ 1575 w 506842"/>
                <a:gd name="connsiteY3" fmla="*/ 914491 h 916945"/>
                <a:gd name="connsiteX4" fmla="*/ 138100 w 506842"/>
                <a:gd name="connsiteY4" fmla="*/ 606516 h 916945"/>
                <a:gd name="connsiteX5" fmla="*/ 77775 w 506842"/>
                <a:gd name="connsiteY5" fmla="*/ 708116 h 916945"/>
                <a:gd name="connsiteX6" fmla="*/ 293675 w 506842"/>
                <a:gd name="connsiteY6" fmla="*/ 384266 h 916945"/>
                <a:gd name="connsiteX7" fmla="*/ 141275 w 506842"/>
                <a:gd name="connsiteY7" fmla="*/ 520791 h 916945"/>
                <a:gd name="connsiteX8" fmla="*/ 309550 w 506842"/>
                <a:gd name="connsiteY8" fmla="*/ 244566 h 916945"/>
                <a:gd name="connsiteX9" fmla="*/ 109525 w 506842"/>
                <a:gd name="connsiteY9" fmla="*/ 412841 h 916945"/>
                <a:gd name="connsiteX10" fmla="*/ 506400 w 506842"/>
                <a:gd name="connsiteY10" fmla="*/ 91 h 91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842" h="916945">
                  <a:moveTo>
                    <a:pt x="506400" y="91"/>
                  </a:moveTo>
                  <a:cubicBezTo>
                    <a:pt x="519629" y="6970"/>
                    <a:pt x="232292" y="385854"/>
                    <a:pt x="188900" y="454116"/>
                  </a:cubicBezTo>
                  <a:cubicBezTo>
                    <a:pt x="145508" y="522378"/>
                    <a:pt x="277271" y="332937"/>
                    <a:pt x="246050" y="409666"/>
                  </a:cubicBezTo>
                  <a:cubicBezTo>
                    <a:pt x="214829" y="486395"/>
                    <a:pt x="19567" y="881683"/>
                    <a:pt x="1575" y="914491"/>
                  </a:cubicBezTo>
                  <a:cubicBezTo>
                    <a:pt x="-16417" y="947299"/>
                    <a:pt x="125400" y="640912"/>
                    <a:pt x="138100" y="606516"/>
                  </a:cubicBezTo>
                  <a:cubicBezTo>
                    <a:pt x="150800" y="572120"/>
                    <a:pt x="51846" y="745158"/>
                    <a:pt x="77775" y="708116"/>
                  </a:cubicBezTo>
                  <a:cubicBezTo>
                    <a:pt x="103704" y="671074"/>
                    <a:pt x="283092" y="415487"/>
                    <a:pt x="293675" y="384266"/>
                  </a:cubicBezTo>
                  <a:cubicBezTo>
                    <a:pt x="304258" y="353045"/>
                    <a:pt x="138629" y="544074"/>
                    <a:pt x="141275" y="520791"/>
                  </a:cubicBezTo>
                  <a:cubicBezTo>
                    <a:pt x="143921" y="497508"/>
                    <a:pt x="314842" y="262558"/>
                    <a:pt x="309550" y="244566"/>
                  </a:cubicBezTo>
                  <a:cubicBezTo>
                    <a:pt x="304258" y="226574"/>
                    <a:pt x="77246" y="447766"/>
                    <a:pt x="109525" y="412841"/>
                  </a:cubicBezTo>
                  <a:cubicBezTo>
                    <a:pt x="141804" y="377916"/>
                    <a:pt x="493171" y="-6788"/>
                    <a:pt x="506400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72B9562F-53FE-E177-EF7E-2A4EA1506BD7}"/>
                </a:ext>
              </a:extLst>
            </p:cNvPr>
            <p:cNvSpPr/>
            <p:nvPr/>
          </p:nvSpPr>
          <p:spPr>
            <a:xfrm>
              <a:off x="4378378" y="3120006"/>
              <a:ext cx="439685" cy="960546"/>
            </a:xfrm>
            <a:custGeom>
              <a:avLst/>
              <a:gdLst>
                <a:gd name="connsiteX0" fmla="*/ 406347 w 439685"/>
                <a:gd name="connsiteY0" fmla="*/ 1019 h 960546"/>
                <a:gd name="connsiteX1" fmla="*/ 384122 w 439685"/>
                <a:gd name="connsiteY1" fmla="*/ 337569 h 960546"/>
                <a:gd name="connsiteX2" fmla="*/ 101547 w 439685"/>
                <a:gd name="connsiteY2" fmla="*/ 829694 h 960546"/>
                <a:gd name="connsiteX3" fmla="*/ 187272 w 439685"/>
                <a:gd name="connsiteY3" fmla="*/ 680469 h 960546"/>
                <a:gd name="connsiteX4" fmla="*/ 3122 w 439685"/>
                <a:gd name="connsiteY4" fmla="*/ 953519 h 960546"/>
                <a:gd name="connsiteX5" fmla="*/ 368247 w 439685"/>
                <a:gd name="connsiteY5" fmla="*/ 337569 h 960546"/>
                <a:gd name="connsiteX6" fmla="*/ 438097 w 439685"/>
                <a:gd name="connsiteY6" fmla="*/ 235969 h 960546"/>
                <a:gd name="connsiteX7" fmla="*/ 406347 w 439685"/>
                <a:gd name="connsiteY7" fmla="*/ 1019 h 96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685" h="960546">
                  <a:moveTo>
                    <a:pt x="406347" y="1019"/>
                  </a:moveTo>
                  <a:cubicBezTo>
                    <a:pt x="397351" y="17952"/>
                    <a:pt x="434922" y="199457"/>
                    <a:pt x="384122" y="337569"/>
                  </a:cubicBezTo>
                  <a:cubicBezTo>
                    <a:pt x="333322" y="475681"/>
                    <a:pt x="101547" y="829694"/>
                    <a:pt x="101547" y="829694"/>
                  </a:cubicBezTo>
                  <a:cubicBezTo>
                    <a:pt x="68739" y="886844"/>
                    <a:pt x="203676" y="659832"/>
                    <a:pt x="187272" y="680469"/>
                  </a:cubicBezTo>
                  <a:cubicBezTo>
                    <a:pt x="170868" y="701106"/>
                    <a:pt x="-27040" y="1010669"/>
                    <a:pt x="3122" y="953519"/>
                  </a:cubicBezTo>
                  <a:cubicBezTo>
                    <a:pt x="33284" y="896369"/>
                    <a:pt x="295751" y="457161"/>
                    <a:pt x="368247" y="337569"/>
                  </a:cubicBezTo>
                  <a:cubicBezTo>
                    <a:pt x="440743" y="217977"/>
                    <a:pt x="429101" y="288886"/>
                    <a:pt x="438097" y="235969"/>
                  </a:cubicBezTo>
                  <a:cubicBezTo>
                    <a:pt x="447093" y="183052"/>
                    <a:pt x="415343" y="-15914"/>
                    <a:pt x="406347" y="10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CB2D98AD-E7D5-CDC3-3424-99A76CBC0B9B}"/>
                </a:ext>
              </a:extLst>
            </p:cNvPr>
            <p:cNvSpPr/>
            <p:nvPr/>
          </p:nvSpPr>
          <p:spPr>
            <a:xfrm>
              <a:off x="4823340" y="3193761"/>
              <a:ext cx="295137" cy="1105675"/>
            </a:xfrm>
            <a:custGeom>
              <a:avLst/>
              <a:gdLst>
                <a:gd name="connsiteX0" fmla="*/ 151885 w 295137"/>
                <a:gd name="connsiteY0" fmla="*/ 3464 h 1105675"/>
                <a:gd name="connsiteX1" fmla="*/ 291585 w 295137"/>
                <a:gd name="connsiteY1" fmla="*/ 654339 h 1105675"/>
                <a:gd name="connsiteX2" fmla="*/ 174110 w 295137"/>
                <a:gd name="connsiteY2" fmla="*/ 997239 h 1105675"/>
                <a:gd name="connsiteX3" fmla="*/ 256660 w 295137"/>
                <a:gd name="connsiteY3" fmla="*/ 879764 h 1105675"/>
                <a:gd name="connsiteX4" fmla="*/ 2660 w 295137"/>
                <a:gd name="connsiteY4" fmla="*/ 1105189 h 1105675"/>
                <a:gd name="connsiteX5" fmla="*/ 132835 w 295137"/>
                <a:gd name="connsiteY5" fmla="*/ 933739 h 1105675"/>
                <a:gd name="connsiteX6" fmla="*/ 278885 w 295137"/>
                <a:gd name="connsiteY6" fmla="*/ 730539 h 1105675"/>
                <a:gd name="connsiteX7" fmla="*/ 275710 w 295137"/>
                <a:gd name="connsiteY7" fmla="*/ 308264 h 1105675"/>
                <a:gd name="connsiteX8" fmla="*/ 288410 w 295137"/>
                <a:gd name="connsiteY8" fmla="*/ 390814 h 1105675"/>
                <a:gd name="connsiteX9" fmla="*/ 151885 w 295137"/>
                <a:gd name="connsiteY9" fmla="*/ 3464 h 110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137" h="1105675">
                  <a:moveTo>
                    <a:pt x="151885" y="3464"/>
                  </a:moveTo>
                  <a:cubicBezTo>
                    <a:pt x="152414" y="47385"/>
                    <a:pt x="287881" y="488710"/>
                    <a:pt x="291585" y="654339"/>
                  </a:cubicBezTo>
                  <a:cubicBezTo>
                    <a:pt x="295289" y="819968"/>
                    <a:pt x="179931" y="959668"/>
                    <a:pt x="174110" y="997239"/>
                  </a:cubicBezTo>
                  <a:cubicBezTo>
                    <a:pt x="168289" y="1034810"/>
                    <a:pt x="285235" y="861772"/>
                    <a:pt x="256660" y="879764"/>
                  </a:cubicBezTo>
                  <a:cubicBezTo>
                    <a:pt x="228085" y="897756"/>
                    <a:pt x="23297" y="1096193"/>
                    <a:pt x="2660" y="1105189"/>
                  </a:cubicBezTo>
                  <a:cubicBezTo>
                    <a:pt x="-17978" y="1114185"/>
                    <a:pt x="86797" y="996181"/>
                    <a:pt x="132835" y="933739"/>
                  </a:cubicBezTo>
                  <a:cubicBezTo>
                    <a:pt x="178873" y="871297"/>
                    <a:pt x="255073" y="834785"/>
                    <a:pt x="278885" y="730539"/>
                  </a:cubicBezTo>
                  <a:cubicBezTo>
                    <a:pt x="302697" y="626293"/>
                    <a:pt x="274123" y="364885"/>
                    <a:pt x="275710" y="308264"/>
                  </a:cubicBezTo>
                  <a:cubicBezTo>
                    <a:pt x="277297" y="251643"/>
                    <a:pt x="308518" y="434735"/>
                    <a:pt x="288410" y="390814"/>
                  </a:cubicBezTo>
                  <a:cubicBezTo>
                    <a:pt x="268302" y="346893"/>
                    <a:pt x="151356" y="-40457"/>
                    <a:pt x="151885" y="3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B2455393-100E-61F9-73AB-B258BD63B320}"/>
                </a:ext>
              </a:extLst>
            </p:cNvPr>
            <p:cNvSpPr/>
            <p:nvPr/>
          </p:nvSpPr>
          <p:spPr>
            <a:xfrm>
              <a:off x="4465688" y="2375962"/>
              <a:ext cx="769177" cy="1060016"/>
            </a:xfrm>
            <a:custGeom>
              <a:avLst/>
              <a:gdLst>
                <a:gd name="connsiteX0" fmla="*/ 20587 w 769177"/>
                <a:gd name="connsiteY0" fmla="*/ 33863 h 1060016"/>
                <a:gd name="connsiteX1" fmla="*/ 715912 w 769177"/>
                <a:gd name="connsiteY1" fmla="*/ 818088 h 1060016"/>
                <a:gd name="connsiteX2" fmla="*/ 674637 w 769177"/>
                <a:gd name="connsiteY2" fmla="*/ 764113 h 1060016"/>
                <a:gd name="connsiteX3" fmla="*/ 766712 w 769177"/>
                <a:gd name="connsiteY3" fmla="*/ 1059388 h 1060016"/>
                <a:gd name="connsiteX4" fmla="*/ 557162 w 769177"/>
                <a:gd name="connsiteY4" fmla="*/ 672038 h 1060016"/>
                <a:gd name="connsiteX5" fmla="*/ 401587 w 769177"/>
                <a:gd name="connsiteY5" fmla="*/ 478363 h 1060016"/>
                <a:gd name="connsiteX6" fmla="*/ 201562 w 769177"/>
                <a:gd name="connsiteY6" fmla="*/ 173563 h 1060016"/>
                <a:gd name="connsiteX7" fmla="*/ 20587 w 769177"/>
                <a:gd name="connsiteY7" fmla="*/ 33863 h 106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177" h="1060016">
                  <a:moveTo>
                    <a:pt x="20587" y="33863"/>
                  </a:moveTo>
                  <a:cubicBezTo>
                    <a:pt x="106312" y="141284"/>
                    <a:pt x="606904" y="696380"/>
                    <a:pt x="715912" y="818088"/>
                  </a:cubicBezTo>
                  <a:cubicBezTo>
                    <a:pt x="824920" y="939796"/>
                    <a:pt x="666170" y="723897"/>
                    <a:pt x="674637" y="764113"/>
                  </a:cubicBezTo>
                  <a:cubicBezTo>
                    <a:pt x="683104" y="804329"/>
                    <a:pt x="786291" y="1074734"/>
                    <a:pt x="766712" y="1059388"/>
                  </a:cubicBezTo>
                  <a:cubicBezTo>
                    <a:pt x="747133" y="1044042"/>
                    <a:pt x="618016" y="768875"/>
                    <a:pt x="557162" y="672038"/>
                  </a:cubicBezTo>
                  <a:cubicBezTo>
                    <a:pt x="496308" y="575201"/>
                    <a:pt x="460854" y="561442"/>
                    <a:pt x="401587" y="478363"/>
                  </a:cubicBezTo>
                  <a:cubicBezTo>
                    <a:pt x="342320" y="395284"/>
                    <a:pt x="262416" y="244471"/>
                    <a:pt x="201562" y="173563"/>
                  </a:cubicBezTo>
                  <a:cubicBezTo>
                    <a:pt x="140708" y="102655"/>
                    <a:pt x="-65138" y="-73558"/>
                    <a:pt x="20587" y="33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6139E3B2-F27A-D902-9DE2-0B0647ECB92B}"/>
                </a:ext>
              </a:extLst>
            </p:cNvPr>
            <p:cNvSpPr/>
            <p:nvPr/>
          </p:nvSpPr>
          <p:spPr>
            <a:xfrm>
              <a:off x="5084094" y="3139789"/>
              <a:ext cx="366560" cy="1062965"/>
            </a:xfrm>
            <a:custGeom>
              <a:avLst/>
              <a:gdLst>
                <a:gd name="connsiteX0" fmla="*/ 211806 w 366560"/>
                <a:gd name="connsiteY0" fmla="*/ 286 h 1062965"/>
                <a:gd name="connsiteX1" fmla="*/ 310231 w 366560"/>
                <a:gd name="connsiteY1" fmla="*/ 422561 h 1062965"/>
                <a:gd name="connsiteX2" fmla="*/ 8606 w 366560"/>
                <a:gd name="connsiteY2" fmla="*/ 1051211 h 1062965"/>
                <a:gd name="connsiteX3" fmla="*/ 107031 w 366560"/>
                <a:gd name="connsiteY3" fmla="*/ 813086 h 1062965"/>
                <a:gd name="connsiteX4" fmla="*/ 364206 w 366560"/>
                <a:gd name="connsiteY4" fmla="*/ 568611 h 1062965"/>
                <a:gd name="connsiteX5" fmla="*/ 240381 w 366560"/>
                <a:gd name="connsiteY5" fmla="*/ 670211 h 1062965"/>
                <a:gd name="connsiteX6" fmla="*/ 341981 w 366560"/>
                <a:gd name="connsiteY6" fmla="*/ 482886 h 1062965"/>
                <a:gd name="connsiteX7" fmla="*/ 211806 w 366560"/>
                <a:gd name="connsiteY7" fmla="*/ 286 h 106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560" h="1062965">
                  <a:moveTo>
                    <a:pt x="211806" y="286"/>
                  </a:moveTo>
                  <a:cubicBezTo>
                    <a:pt x="206514" y="-9768"/>
                    <a:pt x="344098" y="247407"/>
                    <a:pt x="310231" y="422561"/>
                  </a:cubicBezTo>
                  <a:cubicBezTo>
                    <a:pt x="276364" y="597715"/>
                    <a:pt x="42473" y="986124"/>
                    <a:pt x="8606" y="1051211"/>
                  </a:cubicBezTo>
                  <a:cubicBezTo>
                    <a:pt x="-25261" y="1116298"/>
                    <a:pt x="47764" y="893519"/>
                    <a:pt x="107031" y="813086"/>
                  </a:cubicBezTo>
                  <a:cubicBezTo>
                    <a:pt x="166298" y="732653"/>
                    <a:pt x="341981" y="592423"/>
                    <a:pt x="364206" y="568611"/>
                  </a:cubicBezTo>
                  <a:cubicBezTo>
                    <a:pt x="386431" y="544799"/>
                    <a:pt x="244085" y="684498"/>
                    <a:pt x="240381" y="670211"/>
                  </a:cubicBezTo>
                  <a:cubicBezTo>
                    <a:pt x="236677" y="655924"/>
                    <a:pt x="343569" y="588190"/>
                    <a:pt x="341981" y="482886"/>
                  </a:cubicBezTo>
                  <a:cubicBezTo>
                    <a:pt x="340394" y="377582"/>
                    <a:pt x="217098" y="10340"/>
                    <a:pt x="211806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9951EAFB-7C0E-08F7-1A99-87F20243B9A0}"/>
                </a:ext>
              </a:extLst>
            </p:cNvPr>
            <p:cNvSpPr/>
            <p:nvPr/>
          </p:nvSpPr>
          <p:spPr>
            <a:xfrm>
              <a:off x="2844998" y="2444313"/>
              <a:ext cx="1435074" cy="825394"/>
            </a:xfrm>
            <a:custGeom>
              <a:avLst/>
              <a:gdLst>
                <a:gd name="connsiteX0" fmla="*/ 1434902 w 1435074"/>
                <a:gd name="connsiteY0" fmla="*/ 437 h 825394"/>
                <a:gd name="connsiteX1" fmla="*/ 698302 w 1435074"/>
                <a:gd name="connsiteY1" fmla="*/ 317937 h 825394"/>
                <a:gd name="connsiteX2" fmla="*/ 809427 w 1435074"/>
                <a:gd name="connsiteY2" fmla="*/ 279837 h 825394"/>
                <a:gd name="connsiteX3" fmla="*/ 345877 w 1435074"/>
                <a:gd name="connsiteY3" fmla="*/ 654487 h 825394"/>
                <a:gd name="connsiteX4" fmla="*/ 425252 w 1435074"/>
                <a:gd name="connsiteY4" fmla="*/ 543362 h 825394"/>
                <a:gd name="connsiteX5" fmla="*/ 6152 w 1435074"/>
                <a:gd name="connsiteY5" fmla="*/ 822762 h 825394"/>
                <a:gd name="connsiteX6" fmla="*/ 796727 w 1435074"/>
                <a:gd name="connsiteY6" fmla="*/ 346512 h 825394"/>
                <a:gd name="connsiteX7" fmla="*/ 558602 w 1435074"/>
                <a:gd name="connsiteY7" fmla="*/ 444937 h 825394"/>
                <a:gd name="connsiteX8" fmla="*/ 1184077 w 1435074"/>
                <a:gd name="connsiteY8" fmla="*/ 95687 h 825394"/>
                <a:gd name="connsiteX9" fmla="*/ 771327 w 1435074"/>
                <a:gd name="connsiteY9" fmla="*/ 244912 h 825394"/>
                <a:gd name="connsiteX10" fmla="*/ 1434902 w 1435074"/>
                <a:gd name="connsiteY10" fmla="*/ 437 h 82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5074" h="825394">
                  <a:moveTo>
                    <a:pt x="1434902" y="437"/>
                  </a:moveTo>
                  <a:cubicBezTo>
                    <a:pt x="1422731" y="12608"/>
                    <a:pt x="802548" y="271370"/>
                    <a:pt x="698302" y="317937"/>
                  </a:cubicBezTo>
                  <a:cubicBezTo>
                    <a:pt x="594056" y="364504"/>
                    <a:pt x="868164" y="223745"/>
                    <a:pt x="809427" y="279837"/>
                  </a:cubicBezTo>
                  <a:cubicBezTo>
                    <a:pt x="750689" y="335929"/>
                    <a:pt x="409906" y="610566"/>
                    <a:pt x="345877" y="654487"/>
                  </a:cubicBezTo>
                  <a:cubicBezTo>
                    <a:pt x="281848" y="698408"/>
                    <a:pt x="481873" y="515316"/>
                    <a:pt x="425252" y="543362"/>
                  </a:cubicBezTo>
                  <a:cubicBezTo>
                    <a:pt x="368631" y="571408"/>
                    <a:pt x="-55760" y="855570"/>
                    <a:pt x="6152" y="822762"/>
                  </a:cubicBezTo>
                  <a:cubicBezTo>
                    <a:pt x="68064" y="789954"/>
                    <a:pt x="704652" y="409483"/>
                    <a:pt x="796727" y="346512"/>
                  </a:cubicBezTo>
                  <a:cubicBezTo>
                    <a:pt x="888802" y="283541"/>
                    <a:pt x="494044" y="486741"/>
                    <a:pt x="558602" y="444937"/>
                  </a:cubicBezTo>
                  <a:cubicBezTo>
                    <a:pt x="623160" y="403133"/>
                    <a:pt x="1148623" y="129024"/>
                    <a:pt x="1184077" y="95687"/>
                  </a:cubicBezTo>
                  <a:cubicBezTo>
                    <a:pt x="1219531" y="62350"/>
                    <a:pt x="730581" y="256025"/>
                    <a:pt x="771327" y="244912"/>
                  </a:cubicBezTo>
                  <a:cubicBezTo>
                    <a:pt x="812073" y="233800"/>
                    <a:pt x="1447073" y="-11734"/>
                    <a:pt x="1434902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054C8CB0-DE13-3213-0BF6-FE2B4C14CEEA}"/>
                </a:ext>
              </a:extLst>
            </p:cNvPr>
            <p:cNvSpPr/>
            <p:nvPr/>
          </p:nvSpPr>
          <p:spPr>
            <a:xfrm>
              <a:off x="3005384" y="3352616"/>
              <a:ext cx="417318" cy="1383554"/>
            </a:xfrm>
            <a:custGeom>
              <a:avLst/>
              <a:gdLst>
                <a:gd name="connsiteX0" fmla="*/ 414091 w 417318"/>
                <a:gd name="connsiteY0" fmla="*/ 184 h 1383554"/>
                <a:gd name="connsiteX1" fmla="*/ 188666 w 417318"/>
                <a:gd name="connsiteY1" fmla="*/ 416109 h 1383554"/>
                <a:gd name="connsiteX2" fmla="*/ 99766 w 417318"/>
                <a:gd name="connsiteY2" fmla="*/ 835209 h 1383554"/>
                <a:gd name="connsiteX3" fmla="*/ 191841 w 417318"/>
                <a:gd name="connsiteY3" fmla="*/ 431984 h 1383554"/>
                <a:gd name="connsiteX4" fmla="*/ 74366 w 417318"/>
                <a:gd name="connsiteY4" fmla="*/ 1009834 h 1383554"/>
                <a:gd name="connsiteX5" fmla="*/ 93416 w 417318"/>
                <a:gd name="connsiteY5" fmla="*/ 1362259 h 1383554"/>
                <a:gd name="connsiteX6" fmla="*/ 83891 w 417318"/>
                <a:gd name="connsiteY6" fmla="*/ 1251134 h 1383554"/>
                <a:gd name="connsiteX7" fmla="*/ 125166 w 417318"/>
                <a:gd name="connsiteY7" fmla="*/ 492309 h 1383554"/>
                <a:gd name="connsiteX8" fmla="*/ 55316 w 417318"/>
                <a:gd name="connsiteY8" fmla="*/ 651059 h 1383554"/>
                <a:gd name="connsiteX9" fmla="*/ 274391 w 417318"/>
                <a:gd name="connsiteY9" fmla="*/ 165284 h 1383554"/>
                <a:gd name="connsiteX10" fmla="*/ 1341 w 417318"/>
                <a:gd name="connsiteY10" fmla="*/ 466909 h 1383554"/>
                <a:gd name="connsiteX11" fmla="*/ 414091 w 417318"/>
                <a:gd name="connsiteY11" fmla="*/ 184 h 138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318" h="1383554">
                  <a:moveTo>
                    <a:pt x="414091" y="184"/>
                  </a:moveTo>
                  <a:cubicBezTo>
                    <a:pt x="445312" y="-8283"/>
                    <a:pt x="241053" y="276938"/>
                    <a:pt x="188666" y="416109"/>
                  </a:cubicBezTo>
                  <a:cubicBezTo>
                    <a:pt x="136278" y="555280"/>
                    <a:pt x="99237" y="832563"/>
                    <a:pt x="99766" y="835209"/>
                  </a:cubicBezTo>
                  <a:cubicBezTo>
                    <a:pt x="100295" y="837855"/>
                    <a:pt x="196074" y="402880"/>
                    <a:pt x="191841" y="431984"/>
                  </a:cubicBezTo>
                  <a:cubicBezTo>
                    <a:pt x="187608" y="461088"/>
                    <a:pt x="90770" y="854788"/>
                    <a:pt x="74366" y="1009834"/>
                  </a:cubicBezTo>
                  <a:cubicBezTo>
                    <a:pt x="57962" y="1164880"/>
                    <a:pt x="91828" y="1322042"/>
                    <a:pt x="93416" y="1362259"/>
                  </a:cubicBezTo>
                  <a:cubicBezTo>
                    <a:pt x="95004" y="1402476"/>
                    <a:pt x="78599" y="1396126"/>
                    <a:pt x="83891" y="1251134"/>
                  </a:cubicBezTo>
                  <a:cubicBezTo>
                    <a:pt x="89183" y="1106142"/>
                    <a:pt x="129928" y="592321"/>
                    <a:pt x="125166" y="492309"/>
                  </a:cubicBezTo>
                  <a:cubicBezTo>
                    <a:pt x="120404" y="392297"/>
                    <a:pt x="30445" y="705563"/>
                    <a:pt x="55316" y="651059"/>
                  </a:cubicBezTo>
                  <a:cubicBezTo>
                    <a:pt x="80187" y="596555"/>
                    <a:pt x="283387" y="195976"/>
                    <a:pt x="274391" y="165284"/>
                  </a:cubicBezTo>
                  <a:cubicBezTo>
                    <a:pt x="265395" y="134592"/>
                    <a:pt x="-21942" y="489134"/>
                    <a:pt x="1341" y="466909"/>
                  </a:cubicBezTo>
                  <a:cubicBezTo>
                    <a:pt x="24624" y="444684"/>
                    <a:pt x="382870" y="8651"/>
                    <a:pt x="414091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C1E0F2C8-4F36-9064-E3CC-20117FD474D8}"/>
                </a:ext>
              </a:extLst>
            </p:cNvPr>
            <p:cNvSpPr/>
            <p:nvPr/>
          </p:nvSpPr>
          <p:spPr>
            <a:xfrm>
              <a:off x="3663578" y="4530605"/>
              <a:ext cx="322963" cy="89612"/>
            </a:xfrm>
            <a:custGeom>
              <a:avLst/>
              <a:gdLst>
                <a:gd name="connsiteX0" fmla="*/ 317872 w 322963"/>
                <a:gd name="connsiteY0" fmla="*/ 76320 h 89612"/>
                <a:gd name="connsiteX1" fmla="*/ 209922 w 322963"/>
                <a:gd name="connsiteY1" fmla="*/ 73145 h 89612"/>
                <a:gd name="connsiteX2" fmla="*/ 117847 w 322963"/>
                <a:gd name="connsiteY2" fmla="*/ 69970 h 89612"/>
                <a:gd name="connsiteX3" fmla="*/ 372 w 322963"/>
                <a:gd name="connsiteY3" fmla="*/ 120 h 89612"/>
                <a:gd name="connsiteX4" fmla="*/ 82922 w 322963"/>
                <a:gd name="connsiteY4" fmla="*/ 54095 h 89612"/>
                <a:gd name="connsiteX5" fmla="*/ 146422 w 322963"/>
                <a:gd name="connsiteY5" fmla="*/ 89020 h 89612"/>
                <a:gd name="connsiteX6" fmla="*/ 9897 w 322963"/>
                <a:gd name="connsiteY6" fmla="*/ 76320 h 89612"/>
                <a:gd name="connsiteX7" fmla="*/ 317872 w 322963"/>
                <a:gd name="connsiteY7" fmla="*/ 76320 h 8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963" h="89612">
                  <a:moveTo>
                    <a:pt x="317872" y="76320"/>
                  </a:moveTo>
                  <a:cubicBezTo>
                    <a:pt x="351209" y="75791"/>
                    <a:pt x="209922" y="73145"/>
                    <a:pt x="209922" y="73145"/>
                  </a:cubicBezTo>
                  <a:cubicBezTo>
                    <a:pt x="176585" y="72087"/>
                    <a:pt x="152772" y="82141"/>
                    <a:pt x="117847" y="69970"/>
                  </a:cubicBezTo>
                  <a:cubicBezTo>
                    <a:pt x="82922" y="57799"/>
                    <a:pt x="6193" y="2766"/>
                    <a:pt x="372" y="120"/>
                  </a:cubicBezTo>
                  <a:cubicBezTo>
                    <a:pt x="-5449" y="-2526"/>
                    <a:pt x="58580" y="39278"/>
                    <a:pt x="82922" y="54095"/>
                  </a:cubicBezTo>
                  <a:cubicBezTo>
                    <a:pt x="107264" y="68912"/>
                    <a:pt x="158593" y="85316"/>
                    <a:pt x="146422" y="89020"/>
                  </a:cubicBezTo>
                  <a:cubicBezTo>
                    <a:pt x="134251" y="92724"/>
                    <a:pt x="-14445" y="77908"/>
                    <a:pt x="9897" y="76320"/>
                  </a:cubicBezTo>
                  <a:cubicBezTo>
                    <a:pt x="34239" y="74732"/>
                    <a:pt x="284535" y="76849"/>
                    <a:pt x="317872" y="76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479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87DFBA9-1CC5-19B4-0B9E-13DE06D4A887}"/>
              </a:ext>
            </a:extLst>
          </p:cNvPr>
          <p:cNvSpPr/>
          <p:nvPr/>
        </p:nvSpPr>
        <p:spPr>
          <a:xfrm>
            <a:off x="5070979" y="4911044"/>
            <a:ext cx="609176" cy="145266"/>
          </a:xfrm>
          <a:custGeom>
            <a:avLst/>
            <a:gdLst>
              <a:gd name="connsiteX0" fmla="*/ 2671 w 609176"/>
              <a:gd name="connsiteY0" fmla="*/ 108631 h 145266"/>
              <a:gd name="connsiteX1" fmla="*/ 332871 w 609176"/>
              <a:gd name="connsiteY1" fmla="*/ 13381 h 145266"/>
              <a:gd name="connsiteX2" fmla="*/ 263021 w 609176"/>
              <a:gd name="connsiteY2" fmla="*/ 45131 h 145266"/>
              <a:gd name="connsiteX3" fmla="*/ 370971 w 609176"/>
              <a:gd name="connsiteY3" fmla="*/ 38781 h 145266"/>
              <a:gd name="connsiteX4" fmla="*/ 513846 w 609176"/>
              <a:gd name="connsiteY4" fmla="*/ 143556 h 145266"/>
              <a:gd name="connsiteX5" fmla="*/ 472571 w 609176"/>
              <a:gd name="connsiteY5" fmla="*/ 105456 h 145266"/>
              <a:gd name="connsiteX6" fmla="*/ 494796 w 609176"/>
              <a:gd name="connsiteY6" fmla="*/ 127681 h 145266"/>
              <a:gd name="connsiteX7" fmla="*/ 551946 w 609176"/>
              <a:gd name="connsiteY7" fmla="*/ 102281 h 145266"/>
              <a:gd name="connsiteX8" fmla="*/ 609096 w 609176"/>
              <a:gd name="connsiteY8" fmla="*/ 19731 h 145266"/>
              <a:gd name="connsiteX9" fmla="*/ 539246 w 609176"/>
              <a:gd name="connsiteY9" fmla="*/ 95931 h 145266"/>
              <a:gd name="connsiteX10" fmla="*/ 472571 w 609176"/>
              <a:gd name="connsiteY10" fmla="*/ 64181 h 145266"/>
              <a:gd name="connsiteX11" fmla="*/ 402721 w 609176"/>
              <a:gd name="connsiteY11" fmla="*/ 681 h 145266"/>
              <a:gd name="connsiteX12" fmla="*/ 234446 w 609176"/>
              <a:gd name="connsiteY12" fmla="*/ 29256 h 145266"/>
              <a:gd name="connsiteX13" fmla="*/ 247146 w 609176"/>
              <a:gd name="connsiteY13" fmla="*/ 7031 h 145266"/>
              <a:gd name="connsiteX14" fmla="*/ 139196 w 609176"/>
              <a:gd name="connsiteY14" fmla="*/ 57831 h 145266"/>
              <a:gd name="connsiteX15" fmla="*/ 174121 w 609176"/>
              <a:gd name="connsiteY15" fmla="*/ 16556 h 145266"/>
              <a:gd name="connsiteX16" fmla="*/ 2671 w 609176"/>
              <a:gd name="connsiteY16" fmla="*/ 108631 h 1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176" h="145266">
                <a:moveTo>
                  <a:pt x="2671" y="108631"/>
                </a:moveTo>
                <a:cubicBezTo>
                  <a:pt x="29129" y="108102"/>
                  <a:pt x="289479" y="23964"/>
                  <a:pt x="332871" y="13381"/>
                </a:cubicBezTo>
                <a:cubicBezTo>
                  <a:pt x="376263" y="2798"/>
                  <a:pt x="256671" y="40898"/>
                  <a:pt x="263021" y="45131"/>
                </a:cubicBezTo>
                <a:cubicBezTo>
                  <a:pt x="269371" y="49364"/>
                  <a:pt x="329167" y="22377"/>
                  <a:pt x="370971" y="38781"/>
                </a:cubicBezTo>
                <a:cubicBezTo>
                  <a:pt x="412775" y="55185"/>
                  <a:pt x="496913" y="132444"/>
                  <a:pt x="513846" y="143556"/>
                </a:cubicBezTo>
                <a:cubicBezTo>
                  <a:pt x="530779" y="154668"/>
                  <a:pt x="475746" y="108102"/>
                  <a:pt x="472571" y="105456"/>
                </a:cubicBezTo>
                <a:cubicBezTo>
                  <a:pt x="469396" y="102810"/>
                  <a:pt x="481567" y="128210"/>
                  <a:pt x="494796" y="127681"/>
                </a:cubicBezTo>
                <a:cubicBezTo>
                  <a:pt x="508025" y="127152"/>
                  <a:pt x="532896" y="120273"/>
                  <a:pt x="551946" y="102281"/>
                </a:cubicBezTo>
                <a:cubicBezTo>
                  <a:pt x="570996" y="84289"/>
                  <a:pt x="611213" y="20789"/>
                  <a:pt x="609096" y="19731"/>
                </a:cubicBezTo>
                <a:cubicBezTo>
                  <a:pt x="606979" y="18673"/>
                  <a:pt x="562000" y="88523"/>
                  <a:pt x="539246" y="95931"/>
                </a:cubicBezTo>
                <a:cubicBezTo>
                  <a:pt x="516492" y="103339"/>
                  <a:pt x="495325" y="80056"/>
                  <a:pt x="472571" y="64181"/>
                </a:cubicBezTo>
                <a:cubicBezTo>
                  <a:pt x="449817" y="48306"/>
                  <a:pt x="442408" y="6502"/>
                  <a:pt x="402721" y="681"/>
                </a:cubicBezTo>
                <a:cubicBezTo>
                  <a:pt x="363034" y="-5140"/>
                  <a:pt x="260375" y="28198"/>
                  <a:pt x="234446" y="29256"/>
                </a:cubicBezTo>
                <a:cubicBezTo>
                  <a:pt x="208517" y="30314"/>
                  <a:pt x="263021" y="2269"/>
                  <a:pt x="247146" y="7031"/>
                </a:cubicBezTo>
                <a:cubicBezTo>
                  <a:pt x="231271" y="11793"/>
                  <a:pt x="151367" y="56244"/>
                  <a:pt x="139196" y="57831"/>
                </a:cubicBezTo>
                <a:cubicBezTo>
                  <a:pt x="127025" y="59418"/>
                  <a:pt x="193700" y="10206"/>
                  <a:pt x="174121" y="16556"/>
                </a:cubicBezTo>
                <a:cubicBezTo>
                  <a:pt x="154542" y="22906"/>
                  <a:pt x="-23787" y="109160"/>
                  <a:pt x="2671" y="1086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2D6372D-BF73-0EEA-4820-B92B36CC37A4}"/>
              </a:ext>
            </a:extLst>
          </p:cNvPr>
          <p:cNvSpPr/>
          <p:nvPr/>
        </p:nvSpPr>
        <p:spPr>
          <a:xfrm>
            <a:off x="5141756" y="4762498"/>
            <a:ext cx="498321" cy="260449"/>
          </a:xfrm>
          <a:custGeom>
            <a:avLst/>
            <a:gdLst>
              <a:gd name="connsiteX0" fmla="*/ 420844 w 498321"/>
              <a:gd name="connsiteY0" fmla="*/ 260352 h 260449"/>
              <a:gd name="connsiteX1" fmla="*/ 484344 w 498321"/>
              <a:gd name="connsiteY1" fmla="*/ 161927 h 260449"/>
              <a:gd name="connsiteX2" fmla="*/ 497044 w 498321"/>
              <a:gd name="connsiteY2" fmla="*/ 98427 h 260449"/>
              <a:gd name="connsiteX3" fmla="*/ 490694 w 498321"/>
              <a:gd name="connsiteY3" fmla="*/ 158752 h 260449"/>
              <a:gd name="connsiteX4" fmla="*/ 433544 w 498321"/>
              <a:gd name="connsiteY4" fmla="*/ 171452 h 260449"/>
              <a:gd name="connsiteX5" fmla="*/ 465294 w 498321"/>
              <a:gd name="connsiteY5" fmla="*/ 76202 h 260449"/>
              <a:gd name="connsiteX6" fmla="*/ 417669 w 498321"/>
              <a:gd name="connsiteY6" fmla="*/ 155577 h 260449"/>
              <a:gd name="connsiteX7" fmla="*/ 414494 w 498321"/>
              <a:gd name="connsiteY7" fmla="*/ 76202 h 260449"/>
              <a:gd name="connsiteX8" fmla="*/ 382744 w 498321"/>
              <a:gd name="connsiteY8" fmla="*/ 158752 h 260449"/>
              <a:gd name="connsiteX9" fmla="*/ 350994 w 498321"/>
              <a:gd name="connsiteY9" fmla="*/ 34927 h 260449"/>
              <a:gd name="connsiteX10" fmla="*/ 347819 w 498321"/>
              <a:gd name="connsiteY10" fmla="*/ 155577 h 260449"/>
              <a:gd name="connsiteX11" fmla="*/ 303369 w 498321"/>
              <a:gd name="connsiteY11" fmla="*/ 107952 h 260449"/>
              <a:gd name="connsiteX12" fmla="*/ 306544 w 498321"/>
              <a:gd name="connsiteY12" fmla="*/ 2 h 260449"/>
              <a:gd name="connsiteX13" fmla="*/ 319244 w 498321"/>
              <a:gd name="connsiteY13" fmla="*/ 111127 h 260449"/>
              <a:gd name="connsiteX14" fmla="*/ 268444 w 498321"/>
              <a:gd name="connsiteY14" fmla="*/ 111127 h 260449"/>
              <a:gd name="connsiteX15" fmla="*/ 1744 w 498321"/>
              <a:gd name="connsiteY15" fmla="*/ 190502 h 260449"/>
              <a:gd name="connsiteX16" fmla="*/ 160494 w 498321"/>
              <a:gd name="connsiteY16" fmla="*/ 123827 h 260449"/>
              <a:gd name="connsiteX17" fmla="*/ 306544 w 498321"/>
              <a:gd name="connsiteY17" fmla="*/ 149227 h 260449"/>
              <a:gd name="connsiteX18" fmla="*/ 376394 w 498321"/>
              <a:gd name="connsiteY18" fmla="*/ 209552 h 260449"/>
              <a:gd name="connsiteX19" fmla="*/ 360519 w 498321"/>
              <a:gd name="connsiteY19" fmla="*/ 180977 h 260449"/>
              <a:gd name="connsiteX20" fmla="*/ 420844 w 498321"/>
              <a:gd name="connsiteY20" fmla="*/ 260352 h 2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321" h="260449">
                <a:moveTo>
                  <a:pt x="420844" y="260352"/>
                </a:moveTo>
                <a:cubicBezTo>
                  <a:pt x="441482" y="257177"/>
                  <a:pt x="471644" y="188914"/>
                  <a:pt x="484344" y="161927"/>
                </a:cubicBezTo>
                <a:cubicBezTo>
                  <a:pt x="497044" y="134940"/>
                  <a:pt x="495986" y="98956"/>
                  <a:pt x="497044" y="98427"/>
                </a:cubicBezTo>
                <a:cubicBezTo>
                  <a:pt x="498102" y="97898"/>
                  <a:pt x="501277" y="146581"/>
                  <a:pt x="490694" y="158752"/>
                </a:cubicBezTo>
                <a:cubicBezTo>
                  <a:pt x="480111" y="170923"/>
                  <a:pt x="437777" y="185210"/>
                  <a:pt x="433544" y="171452"/>
                </a:cubicBezTo>
                <a:cubicBezTo>
                  <a:pt x="429311" y="157694"/>
                  <a:pt x="467940" y="78848"/>
                  <a:pt x="465294" y="76202"/>
                </a:cubicBezTo>
                <a:cubicBezTo>
                  <a:pt x="462648" y="73556"/>
                  <a:pt x="426136" y="155577"/>
                  <a:pt x="417669" y="155577"/>
                </a:cubicBezTo>
                <a:cubicBezTo>
                  <a:pt x="409202" y="155577"/>
                  <a:pt x="420315" y="75673"/>
                  <a:pt x="414494" y="76202"/>
                </a:cubicBezTo>
                <a:cubicBezTo>
                  <a:pt x="408673" y="76731"/>
                  <a:pt x="393327" y="165631"/>
                  <a:pt x="382744" y="158752"/>
                </a:cubicBezTo>
                <a:cubicBezTo>
                  <a:pt x="372161" y="151873"/>
                  <a:pt x="356815" y="35456"/>
                  <a:pt x="350994" y="34927"/>
                </a:cubicBezTo>
                <a:cubicBezTo>
                  <a:pt x="345173" y="34398"/>
                  <a:pt x="355756" y="143406"/>
                  <a:pt x="347819" y="155577"/>
                </a:cubicBezTo>
                <a:cubicBezTo>
                  <a:pt x="339882" y="167748"/>
                  <a:pt x="310248" y="133881"/>
                  <a:pt x="303369" y="107952"/>
                </a:cubicBezTo>
                <a:cubicBezTo>
                  <a:pt x="296490" y="82023"/>
                  <a:pt x="303898" y="-527"/>
                  <a:pt x="306544" y="2"/>
                </a:cubicBezTo>
                <a:cubicBezTo>
                  <a:pt x="309190" y="531"/>
                  <a:pt x="325594" y="92606"/>
                  <a:pt x="319244" y="111127"/>
                </a:cubicBezTo>
                <a:cubicBezTo>
                  <a:pt x="312894" y="129648"/>
                  <a:pt x="321361" y="97898"/>
                  <a:pt x="268444" y="111127"/>
                </a:cubicBezTo>
                <a:cubicBezTo>
                  <a:pt x="215527" y="124356"/>
                  <a:pt x="19736" y="188385"/>
                  <a:pt x="1744" y="190502"/>
                </a:cubicBezTo>
                <a:cubicBezTo>
                  <a:pt x="-16248" y="192619"/>
                  <a:pt x="109694" y="130706"/>
                  <a:pt x="160494" y="123827"/>
                </a:cubicBezTo>
                <a:cubicBezTo>
                  <a:pt x="211294" y="116948"/>
                  <a:pt x="270561" y="134940"/>
                  <a:pt x="306544" y="149227"/>
                </a:cubicBezTo>
                <a:cubicBezTo>
                  <a:pt x="342527" y="163514"/>
                  <a:pt x="376394" y="209552"/>
                  <a:pt x="376394" y="209552"/>
                </a:cubicBezTo>
                <a:cubicBezTo>
                  <a:pt x="385390" y="214844"/>
                  <a:pt x="350465" y="174098"/>
                  <a:pt x="360519" y="180977"/>
                </a:cubicBezTo>
                <a:cubicBezTo>
                  <a:pt x="370573" y="187856"/>
                  <a:pt x="400206" y="263527"/>
                  <a:pt x="420844" y="2603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AD08180-0186-3684-D516-51482F7A1021}"/>
              </a:ext>
            </a:extLst>
          </p:cNvPr>
          <p:cNvSpPr/>
          <p:nvPr/>
        </p:nvSpPr>
        <p:spPr>
          <a:xfrm>
            <a:off x="5090040" y="4825832"/>
            <a:ext cx="539288" cy="134017"/>
          </a:xfrm>
          <a:custGeom>
            <a:avLst/>
            <a:gdLst>
              <a:gd name="connsiteX0" fmla="*/ 2660 w 539288"/>
              <a:gd name="connsiteY0" fmla="*/ 133518 h 134017"/>
              <a:gd name="connsiteX1" fmla="*/ 291585 w 539288"/>
              <a:gd name="connsiteY1" fmla="*/ 19218 h 134017"/>
              <a:gd name="connsiteX2" fmla="*/ 199510 w 539288"/>
              <a:gd name="connsiteY2" fmla="*/ 38268 h 134017"/>
              <a:gd name="connsiteX3" fmla="*/ 320160 w 539288"/>
              <a:gd name="connsiteY3" fmla="*/ 12868 h 134017"/>
              <a:gd name="connsiteX4" fmla="*/ 415410 w 539288"/>
              <a:gd name="connsiteY4" fmla="*/ 35093 h 134017"/>
              <a:gd name="connsiteX5" fmla="*/ 390010 w 539288"/>
              <a:gd name="connsiteY5" fmla="*/ 19218 h 134017"/>
              <a:gd name="connsiteX6" fmla="*/ 539235 w 539288"/>
              <a:gd name="connsiteY6" fmla="*/ 89068 h 134017"/>
              <a:gd name="connsiteX7" fmla="*/ 405885 w 539288"/>
              <a:gd name="connsiteY7" fmla="*/ 25568 h 134017"/>
              <a:gd name="connsiteX8" fmla="*/ 304285 w 539288"/>
              <a:gd name="connsiteY8" fmla="*/ 12868 h 134017"/>
              <a:gd name="connsiteX9" fmla="*/ 164585 w 539288"/>
              <a:gd name="connsiteY9" fmla="*/ 168 h 134017"/>
              <a:gd name="connsiteX10" fmla="*/ 212210 w 539288"/>
              <a:gd name="connsiteY10" fmla="*/ 22393 h 134017"/>
              <a:gd name="connsiteX11" fmla="*/ 158235 w 539288"/>
              <a:gd name="connsiteY11" fmla="*/ 57318 h 134017"/>
              <a:gd name="connsiteX12" fmla="*/ 91560 w 539288"/>
              <a:gd name="connsiteY12" fmla="*/ 50968 h 134017"/>
              <a:gd name="connsiteX13" fmla="*/ 145535 w 539288"/>
              <a:gd name="connsiteY13" fmla="*/ 60493 h 134017"/>
              <a:gd name="connsiteX14" fmla="*/ 2660 w 539288"/>
              <a:gd name="connsiteY14" fmla="*/ 133518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9288" h="134017">
                <a:moveTo>
                  <a:pt x="2660" y="133518"/>
                </a:moveTo>
                <a:cubicBezTo>
                  <a:pt x="27002" y="126639"/>
                  <a:pt x="258777" y="35093"/>
                  <a:pt x="291585" y="19218"/>
                </a:cubicBezTo>
                <a:cubicBezTo>
                  <a:pt x="324393" y="3343"/>
                  <a:pt x="194748" y="39326"/>
                  <a:pt x="199510" y="38268"/>
                </a:cubicBezTo>
                <a:cubicBezTo>
                  <a:pt x="204272" y="37210"/>
                  <a:pt x="284177" y="13397"/>
                  <a:pt x="320160" y="12868"/>
                </a:cubicBezTo>
                <a:cubicBezTo>
                  <a:pt x="356143" y="12339"/>
                  <a:pt x="403768" y="34035"/>
                  <a:pt x="415410" y="35093"/>
                </a:cubicBezTo>
                <a:cubicBezTo>
                  <a:pt x="427052" y="36151"/>
                  <a:pt x="369373" y="10222"/>
                  <a:pt x="390010" y="19218"/>
                </a:cubicBezTo>
                <a:cubicBezTo>
                  <a:pt x="410648" y="28214"/>
                  <a:pt x="536589" y="88010"/>
                  <a:pt x="539235" y="89068"/>
                </a:cubicBezTo>
                <a:cubicBezTo>
                  <a:pt x="541881" y="90126"/>
                  <a:pt x="445043" y="38268"/>
                  <a:pt x="405885" y="25568"/>
                </a:cubicBezTo>
                <a:cubicBezTo>
                  <a:pt x="366727" y="12868"/>
                  <a:pt x="344502" y="17101"/>
                  <a:pt x="304285" y="12868"/>
                </a:cubicBezTo>
                <a:cubicBezTo>
                  <a:pt x="264068" y="8635"/>
                  <a:pt x="179931" y="-1420"/>
                  <a:pt x="164585" y="168"/>
                </a:cubicBezTo>
                <a:cubicBezTo>
                  <a:pt x="149239" y="1755"/>
                  <a:pt x="213268" y="12868"/>
                  <a:pt x="212210" y="22393"/>
                </a:cubicBezTo>
                <a:cubicBezTo>
                  <a:pt x="211152" y="31918"/>
                  <a:pt x="178343" y="52556"/>
                  <a:pt x="158235" y="57318"/>
                </a:cubicBezTo>
                <a:cubicBezTo>
                  <a:pt x="138127" y="62080"/>
                  <a:pt x="93677" y="50439"/>
                  <a:pt x="91560" y="50968"/>
                </a:cubicBezTo>
                <a:cubicBezTo>
                  <a:pt x="89443" y="51497"/>
                  <a:pt x="162468" y="46735"/>
                  <a:pt x="145535" y="60493"/>
                </a:cubicBezTo>
                <a:cubicBezTo>
                  <a:pt x="128602" y="74251"/>
                  <a:pt x="-21682" y="140397"/>
                  <a:pt x="2660" y="1335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0FF170-B48A-CF78-45A2-0A89C0980096}"/>
              </a:ext>
            </a:extLst>
          </p:cNvPr>
          <p:cNvSpPr/>
          <p:nvPr/>
        </p:nvSpPr>
        <p:spPr>
          <a:xfrm>
            <a:off x="5055944" y="4977900"/>
            <a:ext cx="573920" cy="214008"/>
          </a:xfrm>
          <a:custGeom>
            <a:avLst/>
            <a:gdLst>
              <a:gd name="connsiteX0" fmla="*/ 455856 w 573920"/>
              <a:gd name="connsiteY0" fmla="*/ 500 h 214008"/>
              <a:gd name="connsiteX1" fmla="*/ 490781 w 573920"/>
              <a:gd name="connsiteY1" fmla="*/ 48125 h 214008"/>
              <a:gd name="connsiteX2" fmla="*/ 519356 w 573920"/>
              <a:gd name="connsiteY2" fmla="*/ 89400 h 214008"/>
              <a:gd name="connsiteX3" fmla="*/ 560631 w 573920"/>
              <a:gd name="connsiteY3" fmla="*/ 44950 h 214008"/>
              <a:gd name="connsiteX4" fmla="*/ 522531 w 573920"/>
              <a:gd name="connsiteY4" fmla="*/ 86225 h 214008"/>
              <a:gd name="connsiteX5" fmla="*/ 573331 w 573920"/>
              <a:gd name="connsiteY5" fmla="*/ 102100 h 214008"/>
              <a:gd name="connsiteX6" fmla="*/ 481256 w 573920"/>
              <a:gd name="connsiteY6" fmla="*/ 111625 h 214008"/>
              <a:gd name="connsiteX7" fmla="*/ 513006 w 573920"/>
              <a:gd name="connsiteY7" fmla="*/ 213225 h 214008"/>
              <a:gd name="connsiteX8" fmla="*/ 462206 w 573920"/>
              <a:gd name="connsiteY8" fmla="*/ 156075 h 214008"/>
              <a:gd name="connsiteX9" fmla="*/ 386006 w 573920"/>
              <a:gd name="connsiteY9" fmla="*/ 108450 h 214008"/>
              <a:gd name="connsiteX10" fmla="*/ 401881 w 573920"/>
              <a:gd name="connsiteY10" fmla="*/ 152900 h 214008"/>
              <a:gd name="connsiteX11" fmla="*/ 382831 w 573920"/>
              <a:gd name="connsiteY11" fmla="*/ 105275 h 214008"/>
              <a:gd name="connsiteX12" fmla="*/ 344731 w 573920"/>
              <a:gd name="connsiteY12" fmla="*/ 184650 h 214008"/>
              <a:gd name="connsiteX13" fmla="*/ 306631 w 573920"/>
              <a:gd name="connsiteY13" fmla="*/ 108450 h 214008"/>
              <a:gd name="connsiteX14" fmla="*/ 303456 w 573920"/>
              <a:gd name="connsiteY14" fmla="*/ 146550 h 214008"/>
              <a:gd name="connsiteX15" fmla="*/ 259006 w 573920"/>
              <a:gd name="connsiteY15" fmla="*/ 89400 h 214008"/>
              <a:gd name="connsiteX16" fmla="*/ 160581 w 573920"/>
              <a:gd name="connsiteY16" fmla="*/ 143375 h 214008"/>
              <a:gd name="connsiteX17" fmla="*/ 90731 w 573920"/>
              <a:gd name="connsiteY17" fmla="*/ 162425 h 214008"/>
              <a:gd name="connsiteX18" fmla="*/ 239956 w 573920"/>
              <a:gd name="connsiteY18" fmla="*/ 92575 h 214008"/>
              <a:gd name="connsiteX19" fmla="*/ 147881 w 573920"/>
              <a:gd name="connsiteY19" fmla="*/ 73525 h 214008"/>
              <a:gd name="connsiteX20" fmla="*/ 43106 w 573920"/>
              <a:gd name="connsiteY20" fmla="*/ 137025 h 214008"/>
              <a:gd name="connsiteX21" fmla="*/ 135181 w 573920"/>
              <a:gd name="connsiteY21" fmla="*/ 70350 h 214008"/>
              <a:gd name="connsiteX22" fmla="*/ 185981 w 573920"/>
              <a:gd name="connsiteY22" fmla="*/ 44950 h 214008"/>
              <a:gd name="connsiteX23" fmla="*/ 71681 w 573920"/>
              <a:gd name="connsiteY23" fmla="*/ 54475 h 214008"/>
              <a:gd name="connsiteX24" fmla="*/ 1831 w 573920"/>
              <a:gd name="connsiteY24" fmla="*/ 79875 h 214008"/>
              <a:gd name="connsiteX25" fmla="*/ 144706 w 573920"/>
              <a:gd name="connsiteY25" fmla="*/ 38600 h 214008"/>
              <a:gd name="connsiteX26" fmla="*/ 319331 w 573920"/>
              <a:gd name="connsiteY26" fmla="*/ 92575 h 214008"/>
              <a:gd name="connsiteX27" fmla="*/ 414581 w 573920"/>
              <a:gd name="connsiteY27" fmla="*/ 108450 h 214008"/>
              <a:gd name="connsiteX28" fmla="*/ 500306 w 573920"/>
              <a:gd name="connsiteY28" fmla="*/ 108450 h 214008"/>
              <a:gd name="connsiteX29" fmla="*/ 538406 w 573920"/>
              <a:gd name="connsiteY29" fmla="*/ 79875 h 214008"/>
              <a:gd name="connsiteX30" fmla="*/ 455856 w 573920"/>
              <a:gd name="connsiteY30" fmla="*/ 500 h 2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3920" h="214008">
                <a:moveTo>
                  <a:pt x="455856" y="500"/>
                </a:moveTo>
                <a:cubicBezTo>
                  <a:pt x="447919" y="-4792"/>
                  <a:pt x="480198" y="33308"/>
                  <a:pt x="490781" y="48125"/>
                </a:cubicBezTo>
                <a:cubicBezTo>
                  <a:pt x="501364" y="62942"/>
                  <a:pt x="507714" y="89929"/>
                  <a:pt x="519356" y="89400"/>
                </a:cubicBezTo>
                <a:cubicBezTo>
                  <a:pt x="530998" y="88871"/>
                  <a:pt x="560102" y="45479"/>
                  <a:pt x="560631" y="44950"/>
                </a:cubicBezTo>
                <a:cubicBezTo>
                  <a:pt x="561160" y="44421"/>
                  <a:pt x="520414" y="76700"/>
                  <a:pt x="522531" y="86225"/>
                </a:cubicBezTo>
                <a:cubicBezTo>
                  <a:pt x="524648" y="95750"/>
                  <a:pt x="580210" y="97867"/>
                  <a:pt x="573331" y="102100"/>
                </a:cubicBezTo>
                <a:cubicBezTo>
                  <a:pt x="566452" y="106333"/>
                  <a:pt x="491310" y="93104"/>
                  <a:pt x="481256" y="111625"/>
                </a:cubicBezTo>
                <a:cubicBezTo>
                  <a:pt x="471202" y="130146"/>
                  <a:pt x="516181" y="205817"/>
                  <a:pt x="513006" y="213225"/>
                </a:cubicBezTo>
                <a:cubicBezTo>
                  <a:pt x="509831" y="220633"/>
                  <a:pt x="483373" y="173537"/>
                  <a:pt x="462206" y="156075"/>
                </a:cubicBezTo>
                <a:cubicBezTo>
                  <a:pt x="441039" y="138613"/>
                  <a:pt x="396060" y="108979"/>
                  <a:pt x="386006" y="108450"/>
                </a:cubicBezTo>
                <a:cubicBezTo>
                  <a:pt x="375952" y="107921"/>
                  <a:pt x="402410" y="153429"/>
                  <a:pt x="401881" y="152900"/>
                </a:cubicBezTo>
                <a:cubicBezTo>
                  <a:pt x="401352" y="152371"/>
                  <a:pt x="392356" y="99983"/>
                  <a:pt x="382831" y="105275"/>
                </a:cubicBezTo>
                <a:cubicBezTo>
                  <a:pt x="373306" y="110567"/>
                  <a:pt x="357431" y="184121"/>
                  <a:pt x="344731" y="184650"/>
                </a:cubicBezTo>
                <a:cubicBezTo>
                  <a:pt x="332031" y="185179"/>
                  <a:pt x="313510" y="114800"/>
                  <a:pt x="306631" y="108450"/>
                </a:cubicBezTo>
                <a:cubicBezTo>
                  <a:pt x="299752" y="102100"/>
                  <a:pt x="311394" y="149725"/>
                  <a:pt x="303456" y="146550"/>
                </a:cubicBezTo>
                <a:cubicBezTo>
                  <a:pt x="295518" y="143375"/>
                  <a:pt x="282818" y="89929"/>
                  <a:pt x="259006" y="89400"/>
                </a:cubicBezTo>
                <a:cubicBezTo>
                  <a:pt x="235194" y="88871"/>
                  <a:pt x="188627" y="131204"/>
                  <a:pt x="160581" y="143375"/>
                </a:cubicBezTo>
                <a:cubicBezTo>
                  <a:pt x="132535" y="155546"/>
                  <a:pt x="77502" y="170892"/>
                  <a:pt x="90731" y="162425"/>
                </a:cubicBezTo>
                <a:cubicBezTo>
                  <a:pt x="103960" y="153958"/>
                  <a:pt x="230431" y="107392"/>
                  <a:pt x="239956" y="92575"/>
                </a:cubicBezTo>
                <a:cubicBezTo>
                  <a:pt x="249481" y="77758"/>
                  <a:pt x="180689" y="66117"/>
                  <a:pt x="147881" y="73525"/>
                </a:cubicBezTo>
                <a:cubicBezTo>
                  <a:pt x="115073" y="80933"/>
                  <a:pt x="45223" y="137554"/>
                  <a:pt x="43106" y="137025"/>
                </a:cubicBezTo>
                <a:cubicBezTo>
                  <a:pt x="40989" y="136496"/>
                  <a:pt x="111369" y="85696"/>
                  <a:pt x="135181" y="70350"/>
                </a:cubicBezTo>
                <a:cubicBezTo>
                  <a:pt x="158993" y="55004"/>
                  <a:pt x="196564" y="47596"/>
                  <a:pt x="185981" y="44950"/>
                </a:cubicBezTo>
                <a:cubicBezTo>
                  <a:pt x="175398" y="42304"/>
                  <a:pt x="102373" y="48654"/>
                  <a:pt x="71681" y="54475"/>
                </a:cubicBezTo>
                <a:cubicBezTo>
                  <a:pt x="40989" y="60296"/>
                  <a:pt x="-10340" y="82521"/>
                  <a:pt x="1831" y="79875"/>
                </a:cubicBezTo>
                <a:cubicBezTo>
                  <a:pt x="14002" y="77229"/>
                  <a:pt x="91789" y="36483"/>
                  <a:pt x="144706" y="38600"/>
                </a:cubicBezTo>
                <a:cubicBezTo>
                  <a:pt x="197623" y="40717"/>
                  <a:pt x="274352" y="80933"/>
                  <a:pt x="319331" y="92575"/>
                </a:cubicBezTo>
                <a:cubicBezTo>
                  <a:pt x="364310" y="104217"/>
                  <a:pt x="384419" y="105804"/>
                  <a:pt x="414581" y="108450"/>
                </a:cubicBezTo>
                <a:cubicBezTo>
                  <a:pt x="444743" y="111096"/>
                  <a:pt x="479669" y="113212"/>
                  <a:pt x="500306" y="108450"/>
                </a:cubicBezTo>
                <a:cubicBezTo>
                  <a:pt x="520943" y="103688"/>
                  <a:pt x="541052" y="94162"/>
                  <a:pt x="538406" y="79875"/>
                </a:cubicBezTo>
                <a:cubicBezTo>
                  <a:pt x="535760" y="65588"/>
                  <a:pt x="463793" y="5792"/>
                  <a:pt x="455856" y="5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06B77B4-5576-008A-20FB-F53E746DCF95}"/>
              </a:ext>
            </a:extLst>
          </p:cNvPr>
          <p:cNvSpPr/>
          <p:nvPr/>
        </p:nvSpPr>
        <p:spPr>
          <a:xfrm>
            <a:off x="5083175" y="4971835"/>
            <a:ext cx="466334" cy="98843"/>
          </a:xfrm>
          <a:custGeom>
            <a:avLst/>
            <a:gdLst>
              <a:gd name="connsiteX0" fmla="*/ 0 w 466334"/>
              <a:gd name="connsiteY0" fmla="*/ 35140 h 98843"/>
              <a:gd name="connsiteX1" fmla="*/ 168275 w 466334"/>
              <a:gd name="connsiteY1" fmla="*/ 38315 h 98843"/>
              <a:gd name="connsiteX2" fmla="*/ 269875 w 466334"/>
              <a:gd name="connsiteY2" fmla="*/ 79590 h 98843"/>
              <a:gd name="connsiteX3" fmla="*/ 396875 w 466334"/>
              <a:gd name="connsiteY3" fmla="*/ 82765 h 98843"/>
              <a:gd name="connsiteX4" fmla="*/ 415925 w 466334"/>
              <a:gd name="connsiteY4" fmla="*/ 79590 h 98843"/>
              <a:gd name="connsiteX5" fmla="*/ 419100 w 466334"/>
              <a:gd name="connsiteY5" fmla="*/ 215 h 98843"/>
              <a:gd name="connsiteX6" fmla="*/ 425450 w 466334"/>
              <a:gd name="connsiteY6" fmla="*/ 57365 h 98843"/>
              <a:gd name="connsiteX7" fmla="*/ 463550 w 466334"/>
              <a:gd name="connsiteY7" fmla="*/ 95465 h 98843"/>
              <a:gd name="connsiteX8" fmla="*/ 339725 w 466334"/>
              <a:gd name="connsiteY8" fmla="*/ 92290 h 98843"/>
              <a:gd name="connsiteX9" fmla="*/ 203200 w 466334"/>
              <a:gd name="connsiteY9" fmla="*/ 54190 h 98843"/>
              <a:gd name="connsiteX10" fmla="*/ 127000 w 466334"/>
              <a:gd name="connsiteY10" fmla="*/ 54190 h 98843"/>
              <a:gd name="connsiteX11" fmla="*/ 0 w 466334"/>
              <a:gd name="connsiteY11" fmla="*/ 35140 h 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334" h="98843">
                <a:moveTo>
                  <a:pt x="0" y="35140"/>
                </a:moveTo>
                <a:cubicBezTo>
                  <a:pt x="61648" y="33023"/>
                  <a:pt x="123296" y="30907"/>
                  <a:pt x="168275" y="38315"/>
                </a:cubicBezTo>
                <a:cubicBezTo>
                  <a:pt x="213254" y="45723"/>
                  <a:pt x="231775" y="72182"/>
                  <a:pt x="269875" y="79590"/>
                </a:cubicBezTo>
                <a:cubicBezTo>
                  <a:pt x="307975" y="86998"/>
                  <a:pt x="372533" y="82765"/>
                  <a:pt x="396875" y="82765"/>
                </a:cubicBezTo>
                <a:cubicBezTo>
                  <a:pt x="421217" y="82765"/>
                  <a:pt x="412221" y="93348"/>
                  <a:pt x="415925" y="79590"/>
                </a:cubicBezTo>
                <a:cubicBezTo>
                  <a:pt x="419629" y="65832"/>
                  <a:pt x="417513" y="3919"/>
                  <a:pt x="419100" y="215"/>
                </a:cubicBezTo>
                <a:cubicBezTo>
                  <a:pt x="420687" y="-3489"/>
                  <a:pt x="418042" y="41490"/>
                  <a:pt x="425450" y="57365"/>
                </a:cubicBezTo>
                <a:cubicBezTo>
                  <a:pt x="432858" y="73240"/>
                  <a:pt x="477837" y="89644"/>
                  <a:pt x="463550" y="95465"/>
                </a:cubicBezTo>
                <a:cubicBezTo>
                  <a:pt x="449263" y="101286"/>
                  <a:pt x="383117" y="99169"/>
                  <a:pt x="339725" y="92290"/>
                </a:cubicBezTo>
                <a:cubicBezTo>
                  <a:pt x="296333" y="85411"/>
                  <a:pt x="238654" y="60540"/>
                  <a:pt x="203200" y="54190"/>
                </a:cubicBezTo>
                <a:cubicBezTo>
                  <a:pt x="167746" y="47840"/>
                  <a:pt x="127000" y="54190"/>
                  <a:pt x="127000" y="54190"/>
                </a:cubicBezTo>
                <a:lnTo>
                  <a:pt x="0" y="351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3740BD3-CE16-7E94-76C5-6B04F31265CF}"/>
              </a:ext>
            </a:extLst>
          </p:cNvPr>
          <p:cNvSpPr/>
          <p:nvPr/>
        </p:nvSpPr>
        <p:spPr>
          <a:xfrm>
            <a:off x="5170657" y="4870371"/>
            <a:ext cx="372524" cy="99527"/>
          </a:xfrm>
          <a:custGeom>
            <a:avLst/>
            <a:gdLst>
              <a:gd name="connsiteX0" fmla="*/ 4593 w 372524"/>
              <a:gd name="connsiteY0" fmla="*/ 98504 h 99527"/>
              <a:gd name="connsiteX1" fmla="*/ 214143 w 372524"/>
              <a:gd name="connsiteY1" fmla="*/ 44529 h 99527"/>
              <a:gd name="connsiteX2" fmla="*/ 369718 w 372524"/>
              <a:gd name="connsiteY2" fmla="*/ 44529 h 99527"/>
              <a:gd name="connsiteX3" fmla="*/ 299868 w 372524"/>
              <a:gd name="connsiteY3" fmla="*/ 28654 h 99527"/>
              <a:gd name="connsiteX4" fmla="*/ 122068 w 372524"/>
              <a:gd name="connsiteY4" fmla="*/ 79 h 99527"/>
              <a:gd name="connsiteX5" fmla="*/ 150643 w 372524"/>
              <a:gd name="connsiteY5" fmla="*/ 38179 h 99527"/>
              <a:gd name="connsiteX6" fmla="*/ 77618 w 372524"/>
              <a:gd name="connsiteY6" fmla="*/ 76279 h 99527"/>
              <a:gd name="connsiteX7" fmla="*/ 4593 w 372524"/>
              <a:gd name="connsiteY7" fmla="*/ 98504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99527">
                <a:moveTo>
                  <a:pt x="4593" y="98504"/>
                </a:moveTo>
                <a:cubicBezTo>
                  <a:pt x="27347" y="93212"/>
                  <a:pt x="153289" y="53525"/>
                  <a:pt x="214143" y="44529"/>
                </a:cubicBezTo>
                <a:cubicBezTo>
                  <a:pt x="274997" y="35533"/>
                  <a:pt x="355431" y="47175"/>
                  <a:pt x="369718" y="44529"/>
                </a:cubicBezTo>
                <a:cubicBezTo>
                  <a:pt x="384005" y="41883"/>
                  <a:pt x="341143" y="36062"/>
                  <a:pt x="299868" y="28654"/>
                </a:cubicBezTo>
                <a:cubicBezTo>
                  <a:pt x="258593" y="21246"/>
                  <a:pt x="146939" y="-1509"/>
                  <a:pt x="122068" y="79"/>
                </a:cubicBezTo>
                <a:cubicBezTo>
                  <a:pt x="97197" y="1666"/>
                  <a:pt x="158051" y="25479"/>
                  <a:pt x="150643" y="38179"/>
                </a:cubicBezTo>
                <a:cubicBezTo>
                  <a:pt x="143235" y="50879"/>
                  <a:pt x="105664" y="65166"/>
                  <a:pt x="77618" y="76279"/>
                </a:cubicBezTo>
                <a:cubicBezTo>
                  <a:pt x="49572" y="87391"/>
                  <a:pt x="-18161" y="103796"/>
                  <a:pt x="4593" y="985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F884F20-3DDB-D935-64C0-0EFE736C5209}"/>
              </a:ext>
            </a:extLst>
          </p:cNvPr>
          <p:cNvSpPr/>
          <p:nvPr/>
        </p:nvSpPr>
        <p:spPr>
          <a:xfrm>
            <a:off x="5230769" y="4899586"/>
            <a:ext cx="235390" cy="164606"/>
          </a:xfrm>
          <a:custGeom>
            <a:avLst/>
            <a:gdLst>
              <a:gd name="connsiteX0" fmla="*/ 192131 w 235390"/>
              <a:gd name="connsiteY0" fmla="*/ 12139 h 164606"/>
              <a:gd name="connsiteX1" fmla="*/ 230231 w 235390"/>
              <a:gd name="connsiteY1" fmla="*/ 88339 h 164606"/>
              <a:gd name="connsiteX2" fmla="*/ 227056 w 235390"/>
              <a:gd name="connsiteY2" fmla="*/ 135964 h 164606"/>
              <a:gd name="connsiteX3" fmla="*/ 157206 w 235390"/>
              <a:gd name="connsiteY3" fmla="*/ 164539 h 164606"/>
              <a:gd name="connsiteX4" fmla="*/ 46081 w 235390"/>
              <a:gd name="connsiteY4" fmla="*/ 142314 h 164606"/>
              <a:gd name="connsiteX5" fmla="*/ 1631 w 235390"/>
              <a:gd name="connsiteY5" fmla="*/ 94689 h 164606"/>
              <a:gd name="connsiteX6" fmla="*/ 14331 w 235390"/>
              <a:gd name="connsiteY6" fmla="*/ 56589 h 164606"/>
              <a:gd name="connsiteX7" fmla="*/ 58781 w 235390"/>
              <a:gd name="connsiteY7" fmla="*/ 28014 h 164606"/>
              <a:gd name="connsiteX8" fmla="*/ 119106 w 235390"/>
              <a:gd name="connsiteY8" fmla="*/ 2614 h 164606"/>
              <a:gd name="connsiteX9" fmla="*/ 192131 w 235390"/>
              <a:gd name="connsiteY9" fmla="*/ 12139 h 1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90" h="164606">
                <a:moveTo>
                  <a:pt x="192131" y="12139"/>
                </a:moveTo>
                <a:cubicBezTo>
                  <a:pt x="210652" y="26426"/>
                  <a:pt x="224410" y="67702"/>
                  <a:pt x="230231" y="88339"/>
                </a:cubicBezTo>
                <a:cubicBezTo>
                  <a:pt x="236052" y="108976"/>
                  <a:pt x="239227" y="123264"/>
                  <a:pt x="227056" y="135964"/>
                </a:cubicBezTo>
                <a:cubicBezTo>
                  <a:pt x="214885" y="148664"/>
                  <a:pt x="187368" y="163481"/>
                  <a:pt x="157206" y="164539"/>
                </a:cubicBezTo>
                <a:cubicBezTo>
                  <a:pt x="127044" y="165597"/>
                  <a:pt x="72010" y="153956"/>
                  <a:pt x="46081" y="142314"/>
                </a:cubicBezTo>
                <a:cubicBezTo>
                  <a:pt x="20152" y="130672"/>
                  <a:pt x="6923" y="108976"/>
                  <a:pt x="1631" y="94689"/>
                </a:cubicBezTo>
                <a:cubicBezTo>
                  <a:pt x="-3661" y="80402"/>
                  <a:pt x="4806" y="67702"/>
                  <a:pt x="14331" y="56589"/>
                </a:cubicBezTo>
                <a:cubicBezTo>
                  <a:pt x="23856" y="45477"/>
                  <a:pt x="41318" y="37010"/>
                  <a:pt x="58781" y="28014"/>
                </a:cubicBezTo>
                <a:cubicBezTo>
                  <a:pt x="76243" y="19018"/>
                  <a:pt x="102173" y="6847"/>
                  <a:pt x="119106" y="2614"/>
                </a:cubicBezTo>
                <a:cubicBezTo>
                  <a:pt x="136039" y="-1619"/>
                  <a:pt x="173610" y="-2148"/>
                  <a:pt x="192131" y="121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A5B5BDC-56AC-FEF1-D838-FC40FF8CF61D}"/>
              </a:ext>
            </a:extLst>
          </p:cNvPr>
          <p:cNvSpPr/>
          <p:nvPr/>
        </p:nvSpPr>
        <p:spPr>
          <a:xfrm>
            <a:off x="5292725" y="4956175"/>
            <a:ext cx="47625" cy="476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763204E-541B-B44D-BF50-F8EDB28B39E8}"/>
              </a:ext>
            </a:extLst>
          </p:cNvPr>
          <p:cNvSpPr/>
          <p:nvPr/>
        </p:nvSpPr>
        <p:spPr>
          <a:xfrm>
            <a:off x="5118011" y="4467212"/>
            <a:ext cx="374897" cy="266835"/>
          </a:xfrm>
          <a:custGeom>
            <a:avLst/>
            <a:gdLst>
              <a:gd name="connsiteX0" fmla="*/ 92164 w 374897"/>
              <a:gd name="connsiteY0" fmla="*/ 13 h 266835"/>
              <a:gd name="connsiteX1" fmla="*/ 95339 w 374897"/>
              <a:gd name="connsiteY1" fmla="*/ 88913 h 266835"/>
              <a:gd name="connsiteX2" fmla="*/ 3264 w 374897"/>
              <a:gd name="connsiteY2" fmla="*/ 177813 h 266835"/>
              <a:gd name="connsiteX3" fmla="*/ 79464 w 374897"/>
              <a:gd name="connsiteY3" fmla="*/ 142888 h 266835"/>
              <a:gd name="connsiteX4" fmla="*/ 89 w 374897"/>
              <a:gd name="connsiteY4" fmla="*/ 234963 h 266835"/>
              <a:gd name="connsiteX5" fmla="*/ 98514 w 374897"/>
              <a:gd name="connsiteY5" fmla="*/ 203213 h 266835"/>
              <a:gd name="connsiteX6" fmla="*/ 235039 w 374897"/>
              <a:gd name="connsiteY6" fmla="*/ 187338 h 266835"/>
              <a:gd name="connsiteX7" fmla="*/ 6439 w 374897"/>
              <a:gd name="connsiteY7" fmla="*/ 266713 h 266835"/>
              <a:gd name="connsiteX8" fmla="*/ 133439 w 374897"/>
              <a:gd name="connsiteY8" fmla="*/ 203213 h 266835"/>
              <a:gd name="connsiteX9" fmla="*/ 374739 w 374897"/>
              <a:gd name="connsiteY9" fmla="*/ 114313 h 266835"/>
              <a:gd name="connsiteX10" fmla="*/ 95339 w 374897"/>
              <a:gd name="connsiteY10" fmla="*/ 219088 h 266835"/>
              <a:gd name="connsiteX11" fmla="*/ 3264 w 374897"/>
              <a:gd name="connsiteY11" fmla="*/ 206388 h 266835"/>
              <a:gd name="connsiteX12" fmla="*/ 73114 w 374897"/>
              <a:gd name="connsiteY12" fmla="*/ 95263 h 266835"/>
              <a:gd name="connsiteX13" fmla="*/ 22314 w 374897"/>
              <a:gd name="connsiteY13" fmla="*/ 120663 h 266835"/>
              <a:gd name="connsiteX14" fmla="*/ 101689 w 374897"/>
              <a:gd name="connsiteY14" fmla="*/ 82563 h 266835"/>
              <a:gd name="connsiteX15" fmla="*/ 92164 w 374897"/>
              <a:gd name="connsiteY15" fmla="*/ 13 h 26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897" h="266835">
                <a:moveTo>
                  <a:pt x="92164" y="13"/>
                </a:moveTo>
                <a:cubicBezTo>
                  <a:pt x="91106" y="1071"/>
                  <a:pt x="110156" y="59280"/>
                  <a:pt x="95339" y="88913"/>
                </a:cubicBezTo>
                <a:cubicBezTo>
                  <a:pt x="80522" y="118546"/>
                  <a:pt x="5910" y="168817"/>
                  <a:pt x="3264" y="177813"/>
                </a:cubicBezTo>
                <a:cubicBezTo>
                  <a:pt x="618" y="186809"/>
                  <a:pt x="79993" y="133363"/>
                  <a:pt x="79464" y="142888"/>
                </a:cubicBezTo>
                <a:cubicBezTo>
                  <a:pt x="78935" y="152413"/>
                  <a:pt x="-3086" y="224909"/>
                  <a:pt x="89" y="234963"/>
                </a:cubicBezTo>
                <a:cubicBezTo>
                  <a:pt x="3264" y="245017"/>
                  <a:pt x="59356" y="211150"/>
                  <a:pt x="98514" y="203213"/>
                </a:cubicBezTo>
                <a:cubicBezTo>
                  <a:pt x="137672" y="195276"/>
                  <a:pt x="250385" y="176755"/>
                  <a:pt x="235039" y="187338"/>
                </a:cubicBezTo>
                <a:cubicBezTo>
                  <a:pt x="219693" y="197921"/>
                  <a:pt x="23372" y="264067"/>
                  <a:pt x="6439" y="266713"/>
                </a:cubicBezTo>
                <a:cubicBezTo>
                  <a:pt x="-10494" y="269359"/>
                  <a:pt x="72056" y="228613"/>
                  <a:pt x="133439" y="203213"/>
                </a:cubicBezTo>
                <a:cubicBezTo>
                  <a:pt x="194822" y="177813"/>
                  <a:pt x="381089" y="111667"/>
                  <a:pt x="374739" y="114313"/>
                </a:cubicBezTo>
                <a:cubicBezTo>
                  <a:pt x="368389" y="116959"/>
                  <a:pt x="157251" y="203742"/>
                  <a:pt x="95339" y="219088"/>
                </a:cubicBezTo>
                <a:cubicBezTo>
                  <a:pt x="33427" y="234434"/>
                  <a:pt x="6968" y="227026"/>
                  <a:pt x="3264" y="206388"/>
                </a:cubicBezTo>
                <a:cubicBezTo>
                  <a:pt x="-440" y="185750"/>
                  <a:pt x="69939" y="109550"/>
                  <a:pt x="73114" y="95263"/>
                </a:cubicBezTo>
                <a:cubicBezTo>
                  <a:pt x="76289" y="80976"/>
                  <a:pt x="17552" y="122780"/>
                  <a:pt x="22314" y="120663"/>
                </a:cubicBezTo>
                <a:cubicBezTo>
                  <a:pt x="27076" y="118546"/>
                  <a:pt x="92693" y="103730"/>
                  <a:pt x="101689" y="82563"/>
                </a:cubicBezTo>
                <a:cubicBezTo>
                  <a:pt x="110685" y="61396"/>
                  <a:pt x="93222" y="-1045"/>
                  <a:pt x="92164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1E40B0-2CD8-7366-6A48-1B111895C56D}"/>
              </a:ext>
            </a:extLst>
          </p:cNvPr>
          <p:cNvSpPr/>
          <p:nvPr/>
        </p:nvSpPr>
        <p:spPr>
          <a:xfrm>
            <a:off x="5161734" y="4472060"/>
            <a:ext cx="556662" cy="141328"/>
          </a:xfrm>
          <a:custGeom>
            <a:avLst/>
            <a:gdLst>
              <a:gd name="connsiteX0" fmla="*/ 816 w 556662"/>
              <a:gd name="connsiteY0" fmla="*/ 141215 h 141328"/>
              <a:gd name="connsiteX1" fmla="*/ 178616 w 556662"/>
              <a:gd name="connsiteY1" fmla="*/ 45965 h 141328"/>
              <a:gd name="connsiteX2" fmla="*/ 277041 w 556662"/>
              <a:gd name="connsiteY2" fmla="*/ 20565 h 141328"/>
              <a:gd name="connsiteX3" fmla="*/ 143691 w 556662"/>
              <a:gd name="connsiteY3" fmla="*/ 90415 h 141328"/>
              <a:gd name="connsiteX4" fmla="*/ 318316 w 556662"/>
              <a:gd name="connsiteY4" fmla="*/ 33265 h 141328"/>
              <a:gd name="connsiteX5" fmla="*/ 480241 w 556662"/>
              <a:gd name="connsiteY5" fmla="*/ 49140 h 141328"/>
              <a:gd name="connsiteX6" fmla="*/ 356416 w 556662"/>
              <a:gd name="connsiteY6" fmla="*/ 1515 h 141328"/>
              <a:gd name="connsiteX7" fmla="*/ 556441 w 556662"/>
              <a:gd name="connsiteY7" fmla="*/ 115815 h 141328"/>
              <a:gd name="connsiteX8" fmla="*/ 391341 w 556662"/>
              <a:gd name="connsiteY8" fmla="*/ 45965 h 141328"/>
              <a:gd name="connsiteX9" fmla="*/ 191316 w 556662"/>
              <a:gd name="connsiteY9" fmla="*/ 42790 h 141328"/>
              <a:gd name="connsiteX10" fmla="*/ 115116 w 556662"/>
              <a:gd name="connsiteY10" fmla="*/ 65015 h 141328"/>
              <a:gd name="connsiteX11" fmla="*/ 816 w 556662"/>
              <a:gd name="connsiteY11" fmla="*/ 141215 h 14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662" h="141328">
                <a:moveTo>
                  <a:pt x="816" y="141215"/>
                </a:moveTo>
                <a:cubicBezTo>
                  <a:pt x="11399" y="138040"/>
                  <a:pt x="132579" y="66073"/>
                  <a:pt x="178616" y="45965"/>
                </a:cubicBezTo>
                <a:cubicBezTo>
                  <a:pt x="224653" y="25857"/>
                  <a:pt x="282862" y="13157"/>
                  <a:pt x="277041" y="20565"/>
                </a:cubicBezTo>
                <a:cubicBezTo>
                  <a:pt x="271220" y="27973"/>
                  <a:pt x="136812" y="88298"/>
                  <a:pt x="143691" y="90415"/>
                </a:cubicBezTo>
                <a:cubicBezTo>
                  <a:pt x="150570" y="92532"/>
                  <a:pt x="262224" y="40144"/>
                  <a:pt x="318316" y="33265"/>
                </a:cubicBezTo>
                <a:cubicBezTo>
                  <a:pt x="374408" y="26386"/>
                  <a:pt x="473891" y="54432"/>
                  <a:pt x="480241" y="49140"/>
                </a:cubicBezTo>
                <a:cubicBezTo>
                  <a:pt x="486591" y="43848"/>
                  <a:pt x="343716" y="-9597"/>
                  <a:pt x="356416" y="1515"/>
                </a:cubicBezTo>
                <a:cubicBezTo>
                  <a:pt x="369116" y="12627"/>
                  <a:pt x="550620" y="108407"/>
                  <a:pt x="556441" y="115815"/>
                </a:cubicBezTo>
                <a:cubicBezTo>
                  <a:pt x="562262" y="123223"/>
                  <a:pt x="452195" y="58136"/>
                  <a:pt x="391341" y="45965"/>
                </a:cubicBezTo>
                <a:cubicBezTo>
                  <a:pt x="330487" y="33794"/>
                  <a:pt x="237353" y="39615"/>
                  <a:pt x="191316" y="42790"/>
                </a:cubicBezTo>
                <a:cubicBezTo>
                  <a:pt x="145279" y="45965"/>
                  <a:pt x="144749" y="50198"/>
                  <a:pt x="115116" y="65015"/>
                </a:cubicBezTo>
                <a:cubicBezTo>
                  <a:pt x="85483" y="79832"/>
                  <a:pt x="-9767" y="144390"/>
                  <a:pt x="816" y="1412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E8FE7D4-6458-0A54-D065-38AC5A678862}"/>
              </a:ext>
            </a:extLst>
          </p:cNvPr>
          <p:cNvSpPr/>
          <p:nvPr/>
        </p:nvSpPr>
        <p:spPr>
          <a:xfrm>
            <a:off x="5118089" y="4552931"/>
            <a:ext cx="584957" cy="133369"/>
          </a:xfrm>
          <a:custGeom>
            <a:avLst/>
            <a:gdLst>
              <a:gd name="connsiteX0" fmla="*/ 11 w 584957"/>
              <a:gd name="connsiteY0" fmla="*/ 133369 h 133369"/>
              <a:gd name="connsiteX1" fmla="*/ 292111 w 584957"/>
              <a:gd name="connsiteY1" fmla="*/ 31769 h 133369"/>
              <a:gd name="connsiteX2" fmla="*/ 403236 w 584957"/>
              <a:gd name="connsiteY2" fmla="*/ 19 h 133369"/>
              <a:gd name="connsiteX3" fmla="*/ 479436 w 584957"/>
              <a:gd name="connsiteY3" fmla="*/ 34944 h 133369"/>
              <a:gd name="connsiteX4" fmla="*/ 431811 w 584957"/>
              <a:gd name="connsiteY4" fmla="*/ 22244 h 133369"/>
              <a:gd name="connsiteX5" fmla="*/ 584211 w 584957"/>
              <a:gd name="connsiteY5" fmla="*/ 104794 h 133369"/>
              <a:gd name="connsiteX6" fmla="*/ 485786 w 584957"/>
              <a:gd name="connsiteY6" fmla="*/ 47644 h 133369"/>
              <a:gd name="connsiteX7" fmla="*/ 387361 w 584957"/>
              <a:gd name="connsiteY7" fmla="*/ 22244 h 133369"/>
              <a:gd name="connsiteX8" fmla="*/ 180986 w 584957"/>
              <a:gd name="connsiteY8" fmla="*/ 85744 h 133369"/>
              <a:gd name="connsiteX9" fmla="*/ 282586 w 584957"/>
              <a:gd name="connsiteY9" fmla="*/ 6369 h 133369"/>
              <a:gd name="connsiteX10" fmla="*/ 47636 w 584957"/>
              <a:gd name="connsiteY10" fmla="*/ 79394 h 133369"/>
              <a:gd name="connsiteX11" fmla="*/ 279411 w 584957"/>
              <a:gd name="connsiteY11" fmla="*/ 31769 h 133369"/>
              <a:gd name="connsiteX12" fmla="*/ 11 w 584957"/>
              <a:gd name="connsiteY12" fmla="*/ 133369 h 1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57" h="133369">
                <a:moveTo>
                  <a:pt x="11" y="133369"/>
                </a:moveTo>
                <a:cubicBezTo>
                  <a:pt x="2128" y="133369"/>
                  <a:pt x="224907" y="53994"/>
                  <a:pt x="292111" y="31769"/>
                </a:cubicBezTo>
                <a:cubicBezTo>
                  <a:pt x="359315" y="9544"/>
                  <a:pt x="372015" y="-510"/>
                  <a:pt x="403236" y="19"/>
                </a:cubicBezTo>
                <a:cubicBezTo>
                  <a:pt x="434457" y="548"/>
                  <a:pt x="474674" y="31240"/>
                  <a:pt x="479436" y="34944"/>
                </a:cubicBezTo>
                <a:cubicBezTo>
                  <a:pt x="484198" y="38648"/>
                  <a:pt x="414349" y="10602"/>
                  <a:pt x="431811" y="22244"/>
                </a:cubicBezTo>
                <a:cubicBezTo>
                  <a:pt x="449273" y="33886"/>
                  <a:pt x="575215" y="100561"/>
                  <a:pt x="584211" y="104794"/>
                </a:cubicBezTo>
                <a:cubicBezTo>
                  <a:pt x="593207" y="109027"/>
                  <a:pt x="518594" y="61402"/>
                  <a:pt x="485786" y="47644"/>
                </a:cubicBezTo>
                <a:cubicBezTo>
                  <a:pt x="452978" y="33886"/>
                  <a:pt x="438161" y="15894"/>
                  <a:pt x="387361" y="22244"/>
                </a:cubicBezTo>
                <a:cubicBezTo>
                  <a:pt x="336561" y="28594"/>
                  <a:pt x="198449" y="88390"/>
                  <a:pt x="180986" y="85744"/>
                </a:cubicBezTo>
                <a:cubicBezTo>
                  <a:pt x="163523" y="83098"/>
                  <a:pt x="304811" y="7427"/>
                  <a:pt x="282586" y="6369"/>
                </a:cubicBezTo>
                <a:cubicBezTo>
                  <a:pt x="260361" y="5311"/>
                  <a:pt x="48165" y="75161"/>
                  <a:pt x="47636" y="79394"/>
                </a:cubicBezTo>
                <a:cubicBezTo>
                  <a:pt x="47107" y="83627"/>
                  <a:pt x="279940" y="24890"/>
                  <a:pt x="279411" y="31769"/>
                </a:cubicBezTo>
                <a:cubicBezTo>
                  <a:pt x="278882" y="38648"/>
                  <a:pt x="-2106" y="133369"/>
                  <a:pt x="11" y="1333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33E282A-7C40-7E84-3BAC-0D3891BE331A}"/>
              </a:ext>
            </a:extLst>
          </p:cNvPr>
          <p:cNvSpPr/>
          <p:nvPr/>
        </p:nvSpPr>
        <p:spPr>
          <a:xfrm>
            <a:off x="5175873" y="4441821"/>
            <a:ext cx="415335" cy="130261"/>
          </a:xfrm>
          <a:custGeom>
            <a:avLst/>
            <a:gdLst>
              <a:gd name="connsiteX0" fmla="*/ 110502 w 415335"/>
              <a:gd name="connsiteY0" fmla="*/ 4 h 130261"/>
              <a:gd name="connsiteX1" fmla="*/ 110502 w 415335"/>
              <a:gd name="connsiteY1" fmla="*/ 73029 h 130261"/>
              <a:gd name="connsiteX2" fmla="*/ 50177 w 415335"/>
              <a:gd name="connsiteY2" fmla="*/ 130179 h 130261"/>
              <a:gd name="connsiteX3" fmla="*/ 174002 w 415335"/>
              <a:gd name="connsiteY3" fmla="*/ 73029 h 130261"/>
              <a:gd name="connsiteX4" fmla="*/ 285127 w 415335"/>
              <a:gd name="connsiteY4" fmla="*/ 60329 h 130261"/>
              <a:gd name="connsiteX5" fmla="*/ 240677 w 415335"/>
              <a:gd name="connsiteY5" fmla="*/ 34929 h 130261"/>
              <a:gd name="connsiteX6" fmla="*/ 415302 w 415335"/>
              <a:gd name="connsiteY6" fmla="*/ 69854 h 130261"/>
              <a:gd name="connsiteX7" fmla="*/ 224802 w 415335"/>
              <a:gd name="connsiteY7" fmla="*/ 63504 h 130261"/>
              <a:gd name="connsiteX8" fmla="*/ 2552 w 415335"/>
              <a:gd name="connsiteY8" fmla="*/ 130179 h 130261"/>
              <a:gd name="connsiteX9" fmla="*/ 104152 w 415335"/>
              <a:gd name="connsiteY9" fmla="*/ 76204 h 130261"/>
              <a:gd name="connsiteX10" fmla="*/ 110502 w 415335"/>
              <a:gd name="connsiteY10" fmla="*/ 4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335" h="130261">
                <a:moveTo>
                  <a:pt x="110502" y="4"/>
                </a:moveTo>
                <a:cubicBezTo>
                  <a:pt x="111560" y="-525"/>
                  <a:pt x="120556" y="51333"/>
                  <a:pt x="110502" y="73029"/>
                </a:cubicBezTo>
                <a:cubicBezTo>
                  <a:pt x="100448" y="94725"/>
                  <a:pt x="39594" y="130179"/>
                  <a:pt x="50177" y="130179"/>
                </a:cubicBezTo>
                <a:cubicBezTo>
                  <a:pt x="60760" y="130179"/>
                  <a:pt x="134844" y="84671"/>
                  <a:pt x="174002" y="73029"/>
                </a:cubicBezTo>
                <a:cubicBezTo>
                  <a:pt x="213160" y="61387"/>
                  <a:pt x="274015" y="66679"/>
                  <a:pt x="285127" y="60329"/>
                </a:cubicBezTo>
                <a:cubicBezTo>
                  <a:pt x="296239" y="53979"/>
                  <a:pt x="218981" y="33342"/>
                  <a:pt x="240677" y="34929"/>
                </a:cubicBezTo>
                <a:cubicBezTo>
                  <a:pt x="262373" y="36516"/>
                  <a:pt x="417948" y="65092"/>
                  <a:pt x="415302" y="69854"/>
                </a:cubicBezTo>
                <a:cubicBezTo>
                  <a:pt x="412656" y="74616"/>
                  <a:pt x="293594" y="53450"/>
                  <a:pt x="224802" y="63504"/>
                </a:cubicBezTo>
                <a:cubicBezTo>
                  <a:pt x="156010" y="73558"/>
                  <a:pt x="22660" y="128062"/>
                  <a:pt x="2552" y="130179"/>
                </a:cubicBezTo>
                <a:cubicBezTo>
                  <a:pt x="-17556" y="132296"/>
                  <a:pt x="87219" y="93137"/>
                  <a:pt x="104152" y="76204"/>
                </a:cubicBezTo>
                <a:cubicBezTo>
                  <a:pt x="121085" y="59271"/>
                  <a:pt x="109444" y="533"/>
                  <a:pt x="110502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9735315-F9D7-0318-0BFF-58BE3D167CE9}"/>
              </a:ext>
            </a:extLst>
          </p:cNvPr>
          <p:cNvSpPr/>
          <p:nvPr/>
        </p:nvSpPr>
        <p:spPr>
          <a:xfrm>
            <a:off x="3787373" y="4514384"/>
            <a:ext cx="412804" cy="165599"/>
          </a:xfrm>
          <a:custGeom>
            <a:avLst/>
            <a:gdLst>
              <a:gd name="connsiteX0" fmla="*/ 409977 w 412804"/>
              <a:gd name="connsiteY0" fmla="*/ 60791 h 165599"/>
              <a:gd name="connsiteX1" fmla="*/ 282977 w 412804"/>
              <a:gd name="connsiteY1" fmla="*/ 95716 h 165599"/>
              <a:gd name="connsiteX2" fmla="*/ 181377 w 412804"/>
              <a:gd name="connsiteY2" fmla="*/ 165566 h 165599"/>
              <a:gd name="connsiteX3" fmla="*/ 254402 w 412804"/>
              <a:gd name="connsiteY3" fmla="*/ 105241 h 165599"/>
              <a:gd name="connsiteX4" fmla="*/ 149627 w 412804"/>
              <a:gd name="connsiteY4" fmla="*/ 121116 h 165599"/>
              <a:gd name="connsiteX5" fmla="*/ 216302 w 412804"/>
              <a:gd name="connsiteY5" fmla="*/ 95716 h 165599"/>
              <a:gd name="connsiteX6" fmla="*/ 402 w 412804"/>
              <a:gd name="connsiteY6" fmla="*/ 105241 h 165599"/>
              <a:gd name="connsiteX7" fmla="*/ 162327 w 412804"/>
              <a:gd name="connsiteY7" fmla="*/ 98891 h 165599"/>
              <a:gd name="connsiteX8" fmla="*/ 159152 w 412804"/>
              <a:gd name="connsiteY8" fmla="*/ 60791 h 165599"/>
              <a:gd name="connsiteX9" fmla="*/ 238527 w 412804"/>
              <a:gd name="connsiteY9" fmla="*/ 89366 h 165599"/>
              <a:gd name="connsiteX10" fmla="*/ 213127 w 412804"/>
              <a:gd name="connsiteY10" fmla="*/ 41741 h 165599"/>
              <a:gd name="connsiteX11" fmla="*/ 273452 w 412804"/>
              <a:gd name="connsiteY11" fmla="*/ 63966 h 165599"/>
              <a:gd name="connsiteX12" fmla="*/ 289327 w 412804"/>
              <a:gd name="connsiteY12" fmla="*/ 6816 h 165599"/>
              <a:gd name="connsiteX13" fmla="*/ 321077 w 412804"/>
              <a:gd name="connsiteY13" fmla="*/ 63966 h 165599"/>
              <a:gd name="connsiteX14" fmla="*/ 368702 w 412804"/>
              <a:gd name="connsiteY14" fmla="*/ 466 h 165599"/>
              <a:gd name="connsiteX15" fmla="*/ 409977 w 412804"/>
              <a:gd name="connsiteY15" fmla="*/ 60791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804" h="165599">
                <a:moveTo>
                  <a:pt x="409977" y="60791"/>
                </a:moveTo>
                <a:cubicBezTo>
                  <a:pt x="395689" y="76666"/>
                  <a:pt x="321077" y="78254"/>
                  <a:pt x="282977" y="95716"/>
                </a:cubicBezTo>
                <a:cubicBezTo>
                  <a:pt x="244877" y="113178"/>
                  <a:pt x="186139" y="163979"/>
                  <a:pt x="181377" y="165566"/>
                </a:cubicBezTo>
                <a:cubicBezTo>
                  <a:pt x="176615" y="167153"/>
                  <a:pt x="259694" y="112649"/>
                  <a:pt x="254402" y="105241"/>
                </a:cubicBezTo>
                <a:cubicBezTo>
                  <a:pt x="249110" y="97833"/>
                  <a:pt x="155977" y="122704"/>
                  <a:pt x="149627" y="121116"/>
                </a:cubicBezTo>
                <a:cubicBezTo>
                  <a:pt x="143277" y="119529"/>
                  <a:pt x="241173" y="98362"/>
                  <a:pt x="216302" y="95716"/>
                </a:cubicBezTo>
                <a:cubicBezTo>
                  <a:pt x="191431" y="93070"/>
                  <a:pt x="9398" y="104712"/>
                  <a:pt x="402" y="105241"/>
                </a:cubicBezTo>
                <a:cubicBezTo>
                  <a:pt x="-8594" y="105770"/>
                  <a:pt x="135869" y="106299"/>
                  <a:pt x="162327" y="98891"/>
                </a:cubicBezTo>
                <a:cubicBezTo>
                  <a:pt x="188785" y="91483"/>
                  <a:pt x="146452" y="62378"/>
                  <a:pt x="159152" y="60791"/>
                </a:cubicBezTo>
                <a:cubicBezTo>
                  <a:pt x="171852" y="59204"/>
                  <a:pt x="229531" y="92541"/>
                  <a:pt x="238527" y="89366"/>
                </a:cubicBezTo>
                <a:cubicBezTo>
                  <a:pt x="247523" y="86191"/>
                  <a:pt x="207306" y="45974"/>
                  <a:pt x="213127" y="41741"/>
                </a:cubicBezTo>
                <a:cubicBezTo>
                  <a:pt x="218948" y="37508"/>
                  <a:pt x="260752" y="69787"/>
                  <a:pt x="273452" y="63966"/>
                </a:cubicBezTo>
                <a:cubicBezTo>
                  <a:pt x="286152" y="58145"/>
                  <a:pt x="281390" y="6816"/>
                  <a:pt x="289327" y="6816"/>
                </a:cubicBezTo>
                <a:cubicBezTo>
                  <a:pt x="297264" y="6816"/>
                  <a:pt x="307848" y="65024"/>
                  <a:pt x="321077" y="63966"/>
                </a:cubicBezTo>
                <a:cubicBezTo>
                  <a:pt x="334306" y="62908"/>
                  <a:pt x="357060" y="6287"/>
                  <a:pt x="368702" y="466"/>
                </a:cubicBezTo>
                <a:cubicBezTo>
                  <a:pt x="380344" y="-5355"/>
                  <a:pt x="424265" y="44916"/>
                  <a:pt x="409977" y="607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8DBEE5D-C345-780E-6CC8-F25CFFA31D35}"/>
              </a:ext>
            </a:extLst>
          </p:cNvPr>
          <p:cNvSpPr/>
          <p:nvPr/>
        </p:nvSpPr>
        <p:spPr>
          <a:xfrm>
            <a:off x="4152488" y="4463195"/>
            <a:ext cx="378472" cy="372699"/>
          </a:xfrm>
          <a:custGeom>
            <a:avLst/>
            <a:gdLst>
              <a:gd name="connsiteX0" fmla="*/ 412 w 378472"/>
              <a:gd name="connsiteY0" fmla="*/ 115155 h 372699"/>
              <a:gd name="connsiteX1" fmla="*/ 124237 w 378472"/>
              <a:gd name="connsiteY1" fmla="*/ 121505 h 372699"/>
              <a:gd name="connsiteX2" fmla="*/ 152812 w 378472"/>
              <a:gd name="connsiteY2" fmla="*/ 855 h 372699"/>
              <a:gd name="connsiteX3" fmla="*/ 152812 w 378472"/>
              <a:gd name="connsiteY3" fmla="*/ 70705 h 372699"/>
              <a:gd name="connsiteX4" fmla="*/ 162337 w 378472"/>
              <a:gd name="connsiteY4" fmla="*/ 131030 h 372699"/>
              <a:gd name="connsiteX5" fmla="*/ 229012 w 378472"/>
              <a:gd name="connsiteY5" fmla="*/ 48480 h 372699"/>
              <a:gd name="connsiteX6" fmla="*/ 276637 w 378472"/>
              <a:gd name="connsiteY6" fmla="*/ 16730 h 372699"/>
              <a:gd name="connsiteX7" fmla="*/ 200437 w 378472"/>
              <a:gd name="connsiteY7" fmla="*/ 137380 h 372699"/>
              <a:gd name="connsiteX8" fmla="*/ 235362 w 378472"/>
              <a:gd name="connsiteY8" fmla="*/ 181830 h 372699"/>
              <a:gd name="connsiteX9" fmla="*/ 270287 w 378472"/>
              <a:gd name="connsiteY9" fmla="*/ 99280 h 372699"/>
              <a:gd name="connsiteX10" fmla="*/ 244887 w 378472"/>
              <a:gd name="connsiteY10" fmla="*/ 191355 h 372699"/>
              <a:gd name="connsiteX11" fmla="*/ 279812 w 378472"/>
              <a:gd name="connsiteY11" fmla="*/ 169130 h 372699"/>
              <a:gd name="connsiteX12" fmla="*/ 276637 w 378472"/>
              <a:gd name="connsiteY12" fmla="*/ 207230 h 372699"/>
              <a:gd name="connsiteX13" fmla="*/ 378237 w 378472"/>
              <a:gd name="connsiteY13" fmla="*/ 162780 h 372699"/>
              <a:gd name="connsiteX14" fmla="*/ 305212 w 378472"/>
              <a:gd name="connsiteY14" fmla="*/ 216755 h 372699"/>
              <a:gd name="connsiteX15" fmla="*/ 324262 w 378472"/>
              <a:gd name="connsiteY15" fmla="*/ 308830 h 372699"/>
              <a:gd name="connsiteX16" fmla="*/ 368712 w 378472"/>
              <a:gd name="connsiteY16" fmla="*/ 372330 h 372699"/>
              <a:gd name="connsiteX17" fmla="*/ 317912 w 378472"/>
              <a:gd name="connsiteY17" fmla="*/ 280255 h 372699"/>
              <a:gd name="connsiteX18" fmla="*/ 171862 w 378472"/>
              <a:gd name="connsiteY18" fmla="*/ 134205 h 372699"/>
              <a:gd name="connsiteX19" fmla="*/ 232187 w 378472"/>
              <a:gd name="connsiteY19" fmla="*/ 207230 h 372699"/>
              <a:gd name="connsiteX20" fmla="*/ 108362 w 378472"/>
              <a:gd name="connsiteY20" fmla="*/ 127855 h 372699"/>
              <a:gd name="connsiteX21" fmla="*/ 86137 w 378472"/>
              <a:gd name="connsiteY21" fmla="*/ 118330 h 372699"/>
              <a:gd name="connsiteX22" fmla="*/ 412 w 378472"/>
              <a:gd name="connsiteY22" fmla="*/ 115155 h 37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472" h="372699">
                <a:moveTo>
                  <a:pt x="412" y="115155"/>
                </a:moveTo>
                <a:cubicBezTo>
                  <a:pt x="6762" y="115684"/>
                  <a:pt x="98837" y="140555"/>
                  <a:pt x="124237" y="121505"/>
                </a:cubicBezTo>
                <a:cubicBezTo>
                  <a:pt x="149637" y="102455"/>
                  <a:pt x="148049" y="9322"/>
                  <a:pt x="152812" y="855"/>
                </a:cubicBezTo>
                <a:cubicBezTo>
                  <a:pt x="157575" y="-7612"/>
                  <a:pt x="151225" y="49009"/>
                  <a:pt x="152812" y="70705"/>
                </a:cubicBezTo>
                <a:cubicBezTo>
                  <a:pt x="154399" y="92401"/>
                  <a:pt x="149637" y="134734"/>
                  <a:pt x="162337" y="131030"/>
                </a:cubicBezTo>
                <a:cubicBezTo>
                  <a:pt x="175037" y="127326"/>
                  <a:pt x="209962" y="67530"/>
                  <a:pt x="229012" y="48480"/>
                </a:cubicBezTo>
                <a:cubicBezTo>
                  <a:pt x="248062" y="29430"/>
                  <a:pt x="281400" y="1913"/>
                  <a:pt x="276637" y="16730"/>
                </a:cubicBezTo>
                <a:cubicBezTo>
                  <a:pt x="271874" y="31547"/>
                  <a:pt x="207316" y="109863"/>
                  <a:pt x="200437" y="137380"/>
                </a:cubicBezTo>
                <a:cubicBezTo>
                  <a:pt x="193558" y="164897"/>
                  <a:pt x="223720" y="188180"/>
                  <a:pt x="235362" y="181830"/>
                </a:cubicBezTo>
                <a:cubicBezTo>
                  <a:pt x="247004" y="175480"/>
                  <a:pt x="268700" y="97693"/>
                  <a:pt x="270287" y="99280"/>
                </a:cubicBezTo>
                <a:cubicBezTo>
                  <a:pt x="271874" y="100867"/>
                  <a:pt x="243300" y="179713"/>
                  <a:pt x="244887" y="191355"/>
                </a:cubicBezTo>
                <a:cubicBezTo>
                  <a:pt x="246474" y="202997"/>
                  <a:pt x="274520" y="166484"/>
                  <a:pt x="279812" y="169130"/>
                </a:cubicBezTo>
                <a:cubicBezTo>
                  <a:pt x="285104" y="171776"/>
                  <a:pt x="260233" y="208288"/>
                  <a:pt x="276637" y="207230"/>
                </a:cubicBezTo>
                <a:cubicBezTo>
                  <a:pt x="293041" y="206172"/>
                  <a:pt x="373475" y="161193"/>
                  <a:pt x="378237" y="162780"/>
                </a:cubicBezTo>
                <a:cubicBezTo>
                  <a:pt x="382999" y="164367"/>
                  <a:pt x="314208" y="192413"/>
                  <a:pt x="305212" y="216755"/>
                </a:cubicBezTo>
                <a:cubicBezTo>
                  <a:pt x="296216" y="241097"/>
                  <a:pt x="313679" y="282901"/>
                  <a:pt x="324262" y="308830"/>
                </a:cubicBezTo>
                <a:cubicBezTo>
                  <a:pt x="334845" y="334759"/>
                  <a:pt x="369770" y="377092"/>
                  <a:pt x="368712" y="372330"/>
                </a:cubicBezTo>
                <a:cubicBezTo>
                  <a:pt x="367654" y="367568"/>
                  <a:pt x="350720" y="319943"/>
                  <a:pt x="317912" y="280255"/>
                </a:cubicBezTo>
                <a:cubicBezTo>
                  <a:pt x="285104" y="240567"/>
                  <a:pt x="186149" y="146376"/>
                  <a:pt x="171862" y="134205"/>
                </a:cubicBezTo>
                <a:cubicBezTo>
                  <a:pt x="157575" y="122034"/>
                  <a:pt x="242770" y="208288"/>
                  <a:pt x="232187" y="207230"/>
                </a:cubicBezTo>
                <a:cubicBezTo>
                  <a:pt x="221604" y="206172"/>
                  <a:pt x="132704" y="142672"/>
                  <a:pt x="108362" y="127855"/>
                </a:cubicBezTo>
                <a:cubicBezTo>
                  <a:pt x="84020" y="113038"/>
                  <a:pt x="109420" y="118859"/>
                  <a:pt x="86137" y="118330"/>
                </a:cubicBezTo>
                <a:cubicBezTo>
                  <a:pt x="62854" y="117801"/>
                  <a:pt x="-5938" y="114626"/>
                  <a:pt x="412" y="1151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4AF53AD-9165-C563-4099-E02EB81B80F1}"/>
              </a:ext>
            </a:extLst>
          </p:cNvPr>
          <p:cNvSpPr/>
          <p:nvPr/>
        </p:nvSpPr>
        <p:spPr>
          <a:xfrm>
            <a:off x="3888181" y="4555882"/>
            <a:ext cx="330170" cy="149860"/>
          </a:xfrm>
          <a:custGeom>
            <a:avLst/>
            <a:gdLst>
              <a:gd name="connsiteX0" fmla="*/ 328219 w 330170"/>
              <a:gd name="connsiteY0" fmla="*/ 243 h 149860"/>
              <a:gd name="connsiteX1" fmla="*/ 223444 w 330170"/>
              <a:gd name="connsiteY1" fmla="*/ 41518 h 149860"/>
              <a:gd name="connsiteX2" fmla="*/ 150419 w 330170"/>
              <a:gd name="connsiteY2" fmla="*/ 130418 h 149860"/>
              <a:gd name="connsiteX3" fmla="*/ 185344 w 330170"/>
              <a:gd name="connsiteY3" fmla="*/ 85968 h 149860"/>
              <a:gd name="connsiteX4" fmla="*/ 191694 w 330170"/>
              <a:gd name="connsiteY4" fmla="*/ 38343 h 149860"/>
              <a:gd name="connsiteX5" fmla="*/ 125019 w 330170"/>
              <a:gd name="connsiteY5" fmla="*/ 111368 h 149860"/>
              <a:gd name="connsiteX6" fmla="*/ 96444 w 330170"/>
              <a:gd name="connsiteY6" fmla="*/ 149468 h 149860"/>
              <a:gd name="connsiteX7" fmla="*/ 109144 w 330170"/>
              <a:gd name="connsiteY7" fmla="*/ 89143 h 149860"/>
              <a:gd name="connsiteX8" fmla="*/ 36119 w 330170"/>
              <a:gd name="connsiteY8" fmla="*/ 136768 h 149860"/>
              <a:gd name="connsiteX9" fmla="*/ 86919 w 330170"/>
              <a:gd name="connsiteY9" fmla="*/ 73268 h 149860"/>
              <a:gd name="connsiteX10" fmla="*/ 1194 w 330170"/>
              <a:gd name="connsiteY10" fmla="*/ 89143 h 149860"/>
              <a:gd name="connsiteX11" fmla="*/ 163119 w 330170"/>
              <a:gd name="connsiteY11" fmla="*/ 47868 h 149860"/>
              <a:gd name="connsiteX12" fmla="*/ 125019 w 330170"/>
              <a:gd name="connsiteY12" fmla="*/ 25643 h 149860"/>
              <a:gd name="connsiteX13" fmla="*/ 328219 w 330170"/>
              <a:gd name="connsiteY13" fmla="*/ 243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170" h="149860">
                <a:moveTo>
                  <a:pt x="328219" y="243"/>
                </a:moveTo>
                <a:cubicBezTo>
                  <a:pt x="344623" y="2889"/>
                  <a:pt x="253077" y="19822"/>
                  <a:pt x="223444" y="41518"/>
                </a:cubicBezTo>
                <a:cubicBezTo>
                  <a:pt x="193811" y="63214"/>
                  <a:pt x="156769" y="123010"/>
                  <a:pt x="150419" y="130418"/>
                </a:cubicBezTo>
                <a:cubicBezTo>
                  <a:pt x="144069" y="137826"/>
                  <a:pt x="178465" y="101314"/>
                  <a:pt x="185344" y="85968"/>
                </a:cubicBezTo>
                <a:cubicBezTo>
                  <a:pt x="192223" y="70622"/>
                  <a:pt x="201748" y="34110"/>
                  <a:pt x="191694" y="38343"/>
                </a:cubicBezTo>
                <a:cubicBezTo>
                  <a:pt x="181640" y="42576"/>
                  <a:pt x="140894" y="92847"/>
                  <a:pt x="125019" y="111368"/>
                </a:cubicBezTo>
                <a:cubicBezTo>
                  <a:pt x="109144" y="129889"/>
                  <a:pt x="99090" y="153172"/>
                  <a:pt x="96444" y="149468"/>
                </a:cubicBezTo>
                <a:cubicBezTo>
                  <a:pt x="93798" y="145764"/>
                  <a:pt x="119198" y="91260"/>
                  <a:pt x="109144" y="89143"/>
                </a:cubicBezTo>
                <a:cubicBezTo>
                  <a:pt x="99090" y="87026"/>
                  <a:pt x="39823" y="139414"/>
                  <a:pt x="36119" y="136768"/>
                </a:cubicBezTo>
                <a:cubicBezTo>
                  <a:pt x="32415" y="134122"/>
                  <a:pt x="92740" y="81205"/>
                  <a:pt x="86919" y="73268"/>
                </a:cubicBezTo>
                <a:cubicBezTo>
                  <a:pt x="81098" y="65331"/>
                  <a:pt x="-11506" y="93376"/>
                  <a:pt x="1194" y="89143"/>
                </a:cubicBezTo>
                <a:cubicBezTo>
                  <a:pt x="13894" y="84910"/>
                  <a:pt x="142481" y="58451"/>
                  <a:pt x="163119" y="47868"/>
                </a:cubicBezTo>
                <a:cubicBezTo>
                  <a:pt x="183756" y="37285"/>
                  <a:pt x="104911" y="34110"/>
                  <a:pt x="125019" y="25643"/>
                </a:cubicBezTo>
                <a:cubicBezTo>
                  <a:pt x="145127" y="17176"/>
                  <a:pt x="311815" y="-2403"/>
                  <a:pt x="328219" y="2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1209E0E-4128-A173-E0C7-CE650B2E7777}"/>
              </a:ext>
            </a:extLst>
          </p:cNvPr>
          <p:cNvSpPr/>
          <p:nvPr/>
        </p:nvSpPr>
        <p:spPr>
          <a:xfrm>
            <a:off x="4145636" y="4567305"/>
            <a:ext cx="407547" cy="348038"/>
          </a:xfrm>
          <a:custGeom>
            <a:avLst/>
            <a:gdLst>
              <a:gd name="connsiteX0" fmla="*/ 914 w 407547"/>
              <a:gd name="connsiteY0" fmla="*/ 1520 h 348038"/>
              <a:gd name="connsiteX1" fmla="*/ 207289 w 407547"/>
              <a:gd name="connsiteY1" fmla="*/ 93595 h 348038"/>
              <a:gd name="connsiteX2" fmla="*/ 245389 w 407547"/>
              <a:gd name="connsiteY2" fmla="*/ 128520 h 348038"/>
              <a:gd name="connsiteX3" fmla="*/ 239039 w 407547"/>
              <a:gd name="connsiteY3" fmla="*/ 93595 h 348038"/>
              <a:gd name="connsiteX4" fmla="*/ 267614 w 407547"/>
              <a:gd name="connsiteY4" fmla="*/ 185670 h 348038"/>
              <a:gd name="connsiteX5" fmla="*/ 321589 w 407547"/>
              <a:gd name="connsiteY5" fmla="*/ 274570 h 348038"/>
              <a:gd name="connsiteX6" fmla="*/ 293014 w 407547"/>
              <a:gd name="connsiteY6" fmla="*/ 236470 h 348038"/>
              <a:gd name="connsiteX7" fmla="*/ 407314 w 407547"/>
              <a:gd name="connsiteY7" fmla="*/ 347595 h 348038"/>
              <a:gd name="connsiteX8" fmla="*/ 321589 w 407547"/>
              <a:gd name="connsiteY8" fmla="*/ 271395 h 348038"/>
              <a:gd name="connsiteX9" fmla="*/ 280314 w 407547"/>
              <a:gd name="connsiteY9" fmla="*/ 172970 h 348038"/>
              <a:gd name="connsiteX10" fmla="*/ 289839 w 407547"/>
              <a:gd name="connsiteY10" fmla="*/ 138045 h 348038"/>
              <a:gd name="connsiteX11" fmla="*/ 219989 w 407547"/>
              <a:gd name="connsiteY11" fmla="*/ 65020 h 348038"/>
              <a:gd name="connsiteX12" fmla="*/ 134264 w 407547"/>
              <a:gd name="connsiteY12" fmla="*/ 36445 h 348038"/>
              <a:gd name="connsiteX13" fmla="*/ 914 w 407547"/>
              <a:gd name="connsiteY13" fmla="*/ 1520 h 34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547" h="348038">
                <a:moveTo>
                  <a:pt x="914" y="1520"/>
                </a:moveTo>
                <a:cubicBezTo>
                  <a:pt x="13085" y="11045"/>
                  <a:pt x="166543" y="72428"/>
                  <a:pt x="207289" y="93595"/>
                </a:cubicBezTo>
                <a:cubicBezTo>
                  <a:pt x="248035" y="114762"/>
                  <a:pt x="240097" y="128520"/>
                  <a:pt x="245389" y="128520"/>
                </a:cubicBezTo>
                <a:cubicBezTo>
                  <a:pt x="250681" y="128520"/>
                  <a:pt x="235335" y="84070"/>
                  <a:pt x="239039" y="93595"/>
                </a:cubicBezTo>
                <a:cubicBezTo>
                  <a:pt x="242743" y="103120"/>
                  <a:pt x="253856" y="155508"/>
                  <a:pt x="267614" y="185670"/>
                </a:cubicBezTo>
                <a:cubicBezTo>
                  <a:pt x="281372" y="215832"/>
                  <a:pt x="317356" y="266103"/>
                  <a:pt x="321589" y="274570"/>
                </a:cubicBezTo>
                <a:cubicBezTo>
                  <a:pt x="325822" y="283037"/>
                  <a:pt x="278727" y="224299"/>
                  <a:pt x="293014" y="236470"/>
                </a:cubicBezTo>
                <a:cubicBezTo>
                  <a:pt x="307301" y="248641"/>
                  <a:pt x="402552" y="341774"/>
                  <a:pt x="407314" y="347595"/>
                </a:cubicBezTo>
                <a:cubicBezTo>
                  <a:pt x="412076" y="353416"/>
                  <a:pt x="342756" y="300499"/>
                  <a:pt x="321589" y="271395"/>
                </a:cubicBezTo>
                <a:cubicBezTo>
                  <a:pt x="300422" y="242291"/>
                  <a:pt x="285606" y="195195"/>
                  <a:pt x="280314" y="172970"/>
                </a:cubicBezTo>
                <a:cubicBezTo>
                  <a:pt x="275022" y="150745"/>
                  <a:pt x="299893" y="156037"/>
                  <a:pt x="289839" y="138045"/>
                </a:cubicBezTo>
                <a:cubicBezTo>
                  <a:pt x="279785" y="120053"/>
                  <a:pt x="245918" y="81953"/>
                  <a:pt x="219989" y="65020"/>
                </a:cubicBezTo>
                <a:cubicBezTo>
                  <a:pt x="194060" y="48087"/>
                  <a:pt x="167072" y="42795"/>
                  <a:pt x="134264" y="36445"/>
                </a:cubicBezTo>
                <a:cubicBezTo>
                  <a:pt x="101456" y="30095"/>
                  <a:pt x="-11257" y="-8005"/>
                  <a:pt x="914" y="15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5D718D6-0264-4655-9D9B-9A6F00982710}"/>
              </a:ext>
            </a:extLst>
          </p:cNvPr>
          <p:cNvSpPr/>
          <p:nvPr/>
        </p:nvSpPr>
        <p:spPr>
          <a:xfrm>
            <a:off x="4412434" y="4663676"/>
            <a:ext cx="127161" cy="269097"/>
          </a:xfrm>
          <a:custGeom>
            <a:avLst/>
            <a:gdLst>
              <a:gd name="connsiteX0" fmla="*/ 816 w 127161"/>
              <a:gd name="connsiteY0" fmla="*/ 399 h 269097"/>
              <a:gd name="connsiteX1" fmla="*/ 29391 w 127161"/>
              <a:gd name="connsiteY1" fmla="*/ 79774 h 269097"/>
              <a:gd name="connsiteX2" fmla="*/ 73841 w 127161"/>
              <a:gd name="connsiteY2" fmla="*/ 155974 h 269097"/>
              <a:gd name="connsiteX3" fmla="*/ 70666 w 127161"/>
              <a:gd name="connsiteY3" fmla="*/ 108349 h 269097"/>
              <a:gd name="connsiteX4" fmla="*/ 99241 w 127161"/>
              <a:gd name="connsiteY4" fmla="*/ 162324 h 269097"/>
              <a:gd name="connsiteX5" fmla="*/ 121466 w 127161"/>
              <a:gd name="connsiteY5" fmla="*/ 235349 h 269097"/>
              <a:gd name="connsiteX6" fmla="*/ 124641 w 127161"/>
              <a:gd name="connsiteY6" fmla="*/ 267099 h 269097"/>
              <a:gd name="connsiteX7" fmla="*/ 121466 w 127161"/>
              <a:gd name="connsiteY7" fmla="*/ 181374 h 269097"/>
              <a:gd name="connsiteX8" fmla="*/ 61141 w 127161"/>
              <a:gd name="connsiteY8" fmla="*/ 79774 h 269097"/>
              <a:gd name="connsiteX9" fmla="*/ 61141 w 127161"/>
              <a:gd name="connsiteY9" fmla="*/ 114699 h 269097"/>
              <a:gd name="connsiteX10" fmla="*/ 816 w 127161"/>
              <a:gd name="connsiteY10" fmla="*/ 399 h 2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61" h="269097">
                <a:moveTo>
                  <a:pt x="816" y="399"/>
                </a:moveTo>
                <a:cubicBezTo>
                  <a:pt x="-4476" y="-5422"/>
                  <a:pt x="17220" y="53845"/>
                  <a:pt x="29391" y="79774"/>
                </a:cubicBezTo>
                <a:cubicBezTo>
                  <a:pt x="41562" y="105703"/>
                  <a:pt x="66962" y="151212"/>
                  <a:pt x="73841" y="155974"/>
                </a:cubicBezTo>
                <a:cubicBezTo>
                  <a:pt x="80720" y="160736"/>
                  <a:pt x="66433" y="107291"/>
                  <a:pt x="70666" y="108349"/>
                </a:cubicBezTo>
                <a:cubicBezTo>
                  <a:pt x="74899" y="109407"/>
                  <a:pt x="90774" y="141157"/>
                  <a:pt x="99241" y="162324"/>
                </a:cubicBezTo>
                <a:cubicBezTo>
                  <a:pt x="107708" y="183491"/>
                  <a:pt x="117233" y="217887"/>
                  <a:pt x="121466" y="235349"/>
                </a:cubicBezTo>
                <a:cubicBezTo>
                  <a:pt x="125699" y="252811"/>
                  <a:pt x="124641" y="276095"/>
                  <a:pt x="124641" y="267099"/>
                </a:cubicBezTo>
                <a:cubicBezTo>
                  <a:pt x="124641" y="258103"/>
                  <a:pt x="132049" y="212595"/>
                  <a:pt x="121466" y="181374"/>
                </a:cubicBezTo>
                <a:cubicBezTo>
                  <a:pt x="110883" y="150153"/>
                  <a:pt x="71195" y="90886"/>
                  <a:pt x="61141" y="79774"/>
                </a:cubicBezTo>
                <a:cubicBezTo>
                  <a:pt x="51087" y="68662"/>
                  <a:pt x="70137" y="122107"/>
                  <a:pt x="61141" y="114699"/>
                </a:cubicBezTo>
                <a:cubicBezTo>
                  <a:pt x="52145" y="107291"/>
                  <a:pt x="6108" y="6220"/>
                  <a:pt x="816" y="3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716B861-F58B-687A-D5C3-F2228EEE125C}"/>
              </a:ext>
            </a:extLst>
          </p:cNvPr>
          <p:cNvSpPr/>
          <p:nvPr/>
        </p:nvSpPr>
        <p:spPr>
          <a:xfrm>
            <a:off x="4049310" y="4670425"/>
            <a:ext cx="441396" cy="168368"/>
          </a:xfrm>
          <a:custGeom>
            <a:avLst/>
            <a:gdLst>
              <a:gd name="connsiteX0" fmla="*/ 1990 w 441396"/>
              <a:gd name="connsiteY0" fmla="*/ 0 h 168368"/>
              <a:gd name="connsiteX1" fmla="*/ 100415 w 441396"/>
              <a:gd name="connsiteY1" fmla="*/ 47625 h 168368"/>
              <a:gd name="connsiteX2" fmla="*/ 205190 w 441396"/>
              <a:gd name="connsiteY2" fmla="*/ 88900 h 168368"/>
              <a:gd name="connsiteX3" fmla="*/ 319490 w 441396"/>
              <a:gd name="connsiteY3" fmla="*/ 107950 h 168368"/>
              <a:gd name="connsiteX4" fmla="*/ 367115 w 441396"/>
              <a:gd name="connsiteY4" fmla="*/ 142875 h 168368"/>
              <a:gd name="connsiteX5" fmla="*/ 357590 w 441396"/>
              <a:gd name="connsiteY5" fmla="*/ 114300 h 168368"/>
              <a:gd name="connsiteX6" fmla="*/ 440140 w 441396"/>
              <a:gd name="connsiteY6" fmla="*/ 168275 h 168368"/>
              <a:gd name="connsiteX7" fmla="*/ 402040 w 441396"/>
              <a:gd name="connsiteY7" fmla="*/ 127000 h 168368"/>
              <a:gd name="connsiteX8" fmla="*/ 329015 w 441396"/>
              <a:gd name="connsiteY8" fmla="*/ 114300 h 168368"/>
              <a:gd name="connsiteX9" fmla="*/ 157565 w 441396"/>
              <a:gd name="connsiteY9" fmla="*/ 79375 h 168368"/>
              <a:gd name="connsiteX10" fmla="*/ 43265 w 441396"/>
              <a:gd name="connsiteY10" fmla="*/ 47625 h 168368"/>
              <a:gd name="connsiteX11" fmla="*/ 1990 w 441396"/>
              <a:gd name="connsiteY11" fmla="*/ 0 h 1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396" h="168368">
                <a:moveTo>
                  <a:pt x="1990" y="0"/>
                </a:moveTo>
                <a:cubicBezTo>
                  <a:pt x="11515" y="0"/>
                  <a:pt x="66548" y="32808"/>
                  <a:pt x="100415" y="47625"/>
                </a:cubicBezTo>
                <a:cubicBezTo>
                  <a:pt x="134282" y="62442"/>
                  <a:pt x="168678" y="78846"/>
                  <a:pt x="205190" y="88900"/>
                </a:cubicBezTo>
                <a:cubicBezTo>
                  <a:pt x="241702" y="98954"/>
                  <a:pt x="292503" y="98954"/>
                  <a:pt x="319490" y="107950"/>
                </a:cubicBezTo>
                <a:cubicBezTo>
                  <a:pt x="346477" y="116946"/>
                  <a:pt x="360765" y="141817"/>
                  <a:pt x="367115" y="142875"/>
                </a:cubicBezTo>
                <a:cubicBezTo>
                  <a:pt x="373465" y="143933"/>
                  <a:pt x="345419" y="110067"/>
                  <a:pt x="357590" y="114300"/>
                </a:cubicBezTo>
                <a:cubicBezTo>
                  <a:pt x="369761" y="118533"/>
                  <a:pt x="432732" y="166158"/>
                  <a:pt x="440140" y="168275"/>
                </a:cubicBezTo>
                <a:cubicBezTo>
                  <a:pt x="447548" y="170392"/>
                  <a:pt x="420561" y="135996"/>
                  <a:pt x="402040" y="127000"/>
                </a:cubicBezTo>
                <a:cubicBezTo>
                  <a:pt x="383519" y="118004"/>
                  <a:pt x="329015" y="114300"/>
                  <a:pt x="329015" y="114300"/>
                </a:cubicBezTo>
                <a:cubicBezTo>
                  <a:pt x="288269" y="106363"/>
                  <a:pt x="205190" y="90487"/>
                  <a:pt x="157565" y="79375"/>
                </a:cubicBezTo>
                <a:cubicBezTo>
                  <a:pt x="109940" y="68263"/>
                  <a:pt x="67607" y="57679"/>
                  <a:pt x="43265" y="47625"/>
                </a:cubicBezTo>
                <a:cubicBezTo>
                  <a:pt x="18923" y="37571"/>
                  <a:pt x="-7535" y="0"/>
                  <a:pt x="199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D26C1E3-3CBF-392B-BE6A-F08666E39271}"/>
              </a:ext>
            </a:extLst>
          </p:cNvPr>
          <p:cNvSpPr/>
          <p:nvPr/>
        </p:nvSpPr>
        <p:spPr>
          <a:xfrm>
            <a:off x="3990178" y="4701776"/>
            <a:ext cx="134476" cy="57608"/>
          </a:xfrm>
          <a:custGeom>
            <a:avLst/>
            <a:gdLst>
              <a:gd name="connsiteX0" fmla="*/ 115097 w 134476"/>
              <a:gd name="connsiteY0" fmla="*/ 399 h 57608"/>
              <a:gd name="connsiteX1" fmla="*/ 797 w 134476"/>
              <a:gd name="connsiteY1" fmla="*/ 32149 h 57608"/>
              <a:gd name="connsiteX2" fmla="*/ 67472 w 134476"/>
              <a:gd name="connsiteY2" fmla="*/ 32149 h 57608"/>
              <a:gd name="connsiteX3" fmla="*/ 127797 w 134476"/>
              <a:gd name="connsiteY3" fmla="*/ 57549 h 57608"/>
              <a:gd name="connsiteX4" fmla="*/ 115097 w 134476"/>
              <a:gd name="connsiteY4" fmla="*/ 399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76" h="57608">
                <a:moveTo>
                  <a:pt x="115097" y="399"/>
                </a:moveTo>
                <a:cubicBezTo>
                  <a:pt x="93930" y="-3834"/>
                  <a:pt x="8734" y="26857"/>
                  <a:pt x="797" y="32149"/>
                </a:cubicBezTo>
                <a:cubicBezTo>
                  <a:pt x="-7140" y="37441"/>
                  <a:pt x="46305" y="27916"/>
                  <a:pt x="67472" y="32149"/>
                </a:cubicBezTo>
                <a:cubicBezTo>
                  <a:pt x="88639" y="36382"/>
                  <a:pt x="127797" y="57549"/>
                  <a:pt x="127797" y="57549"/>
                </a:cubicBezTo>
                <a:cubicBezTo>
                  <a:pt x="139439" y="59666"/>
                  <a:pt x="136264" y="4632"/>
                  <a:pt x="115097" y="3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28C92DC-00BB-6D2B-6CB1-B926DC993B82}"/>
              </a:ext>
            </a:extLst>
          </p:cNvPr>
          <p:cNvSpPr/>
          <p:nvPr/>
        </p:nvSpPr>
        <p:spPr>
          <a:xfrm>
            <a:off x="4098482" y="4714845"/>
            <a:ext cx="358313" cy="136713"/>
          </a:xfrm>
          <a:custGeom>
            <a:avLst/>
            <a:gdLst>
              <a:gd name="connsiteX0" fmla="*/ 356043 w 358313"/>
              <a:gd name="connsiteY0" fmla="*/ 82580 h 136713"/>
              <a:gd name="connsiteX1" fmla="*/ 111568 w 358313"/>
              <a:gd name="connsiteY1" fmla="*/ 44480 h 136713"/>
              <a:gd name="connsiteX2" fmla="*/ 13143 w 358313"/>
              <a:gd name="connsiteY2" fmla="*/ 30 h 136713"/>
              <a:gd name="connsiteX3" fmla="*/ 82993 w 358313"/>
              <a:gd name="connsiteY3" fmla="*/ 38130 h 136713"/>
              <a:gd name="connsiteX4" fmla="*/ 443 w 358313"/>
              <a:gd name="connsiteY4" fmla="*/ 76230 h 136713"/>
              <a:gd name="connsiteX5" fmla="*/ 127443 w 358313"/>
              <a:gd name="connsiteY5" fmla="*/ 57180 h 136713"/>
              <a:gd name="connsiteX6" fmla="*/ 127443 w 358313"/>
              <a:gd name="connsiteY6" fmla="*/ 111155 h 136713"/>
              <a:gd name="connsiteX7" fmla="*/ 162368 w 358313"/>
              <a:gd name="connsiteY7" fmla="*/ 69880 h 136713"/>
              <a:gd name="connsiteX8" fmla="*/ 213168 w 358313"/>
              <a:gd name="connsiteY8" fmla="*/ 117505 h 136713"/>
              <a:gd name="connsiteX9" fmla="*/ 254443 w 358313"/>
              <a:gd name="connsiteY9" fmla="*/ 104805 h 136713"/>
              <a:gd name="connsiteX10" fmla="*/ 305243 w 358313"/>
              <a:gd name="connsiteY10" fmla="*/ 136555 h 136713"/>
              <a:gd name="connsiteX11" fmla="*/ 273493 w 358313"/>
              <a:gd name="connsiteY11" fmla="*/ 88930 h 136713"/>
              <a:gd name="connsiteX12" fmla="*/ 235393 w 358313"/>
              <a:gd name="connsiteY12" fmla="*/ 69880 h 136713"/>
              <a:gd name="connsiteX13" fmla="*/ 356043 w 358313"/>
              <a:gd name="connsiteY13" fmla="*/ 82580 h 1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313" h="136713">
                <a:moveTo>
                  <a:pt x="356043" y="82580"/>
                </a:moveTo>
                <a:cubicBezTo>
                  <a:pt x="335406" y="78347"/>
                  <a:pt x="168718" y="58238"/>
                  <a:pt x="111568" y="44480"/>
                </a:cubicBezTo>
                <a:cubicBezTo>
                  <a:pt x="54418" y="30722"/>
                  <a:pt x="17905" y="1088"/>
                  <a:pt x="13143" y="30"/>
                </a:cubicBezTo>
                <a:cubicBezTo>
                  <a:pt x="8381" y="-1028"/>
                  <a:pt x="85110" y="25430"/>
                  <a:pt x="82993" y="38130"/>
                </a:cubicBezTo>
                <a:cubicBezTo>
                  <a:pt x="80876" y="50830"/>
                  <a:pt x="-6965" y="73055"/>
                  <a:pt x="443" y="76230"/>
                </a:cubicBezTo>
                <a:cubicBezTo>
                  <a:pt x="7851" y="79405"/>
                  <a:pt x="106276" y="51359"/>
                  <a:pt x="127443" y="57180"/>
                </a:cubicBezTo>
                <a:cubicBezTo>
                  <a:pt x="148610" y="63001"/>
                  <a:pt x="121622" y="109038"/>
                  <a:pt x="127443" y="111155"/>
                </a:cubicBezTo>
                <a:cubicBezTo>
                  <a:pt x="133264" y="113272"/>
                  <a:pt x="148081" y="68822"/>
                  <a:pt x="162368" y="69880"/>
                </a:cubicBezTo>
                <a:cubicBezTo>
                  <a:pt x="176655" y="70938"/>
                  <a:pt x="197822" y="111684"/>
                  <a:pt x="213168" y="117505"/>
                </a:cubicBezTo>
                <a:cubicBezTo>
                  <a:pt x="228514" y="123326"/>
                  <a:pt x="239097" y="101630"/>
                  <a:pt x="254443" y="104805"/>
                </a:cubicBezTo>
                <a:cubicBezTo>
                  <a:pt x="269789" y="107980"/>
                  <a:pt x="302068" y="139201"/>
                  <a:pt x="305243" y="136555"/>
                </a:cubicBezTo>
                <a:cubicBezTo>
                  <a:pt x="308418" y="133909"/>
                  <a:pt x="285135" y="100043"/>
                  <a:pt x="273493" y="88930"/>
                </a:cubicBezTo>
                <a:cubicBezTo>
                  <a:pt x="261851" y="77817"/>
                  <a:pt x="220576" y="68293"/>
                  <a:pt x="235393" y="69880"/>
                </a:cubicBezTo>
                <a:cubicBezTo>
                  <a:pt x="250210" y="71467"/>
                  <a:pt x="376680" y="86813"/>
                  <a:pt x="356043" y="825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2C01066-FA04-BD18-1693-114E0D686A19}"/>
              </a:ext>
            </a:extLst>
          </p:cNvPr>
          <p:cNvSpPr/>
          <p:nvPr/>
        </p:nvSpPr>
        <p:spPr>
          <a:xfrm>
            <a:off x="3875126" y="4557713"/>
            <a:ext cx="309536" cy="81311"/>
          </a:xfrm>
          <a:custGeom>
            <a:avLst/>
            <a:gdLst>
              <a:gd name="connsiteX0" fmla="*/ 1549 w 309536"/>
              <a:gd name="connsiteY0" fmla="*/ 80962 h 81311"/>
              <a:gd name="connsiteX1" fmla="*/ 192049 w 309536"/>
              <a:gd name="connsiteY1" fmla="*/ 14287 h 81311"/>
              <a:gd name="connsiteX2" fmla="*/ 309524 w 309536"/>
              <a:gd name="connsiteY2" fmla="*/ 1587 h 81311"/>
              <a:gd name="connsiteX3" fmla="*/ 185699 w 309536"/>
              <a:gd name="connsiteY3" fmla="*/ 1587 h 81311"/>
              <a:gd name="connsiteX4" fmla="*/ 119024 w 309536"/>
              <a:gd name="connsiteY4" fmla="*/ 14287 h 81311"/>
              <a:gd name="connsiteX5" fmla="*/ 103149 w 309536"/>
              <a:gd name="connsiteY5" fmla="*/ 39687 h 81311"/>
              <a:gd name="connsiteX6" fmla="*/ 1549 w 309536"/>
              <a:gd name="connsiteY6" fmla="*/ 80962 h 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36" h="81311">
                <a:moveTo>
                  <a:pt x="1549" y="80962"/>
                </a:moveTo>
                <a:cubicBezTo>
                  <a:pt x="16366" y="76729"/>
                  <a:pt x="140720" y="27516"/>
                  <a:pt x="192049" y="14287"/>
                </a:cubicBezTo>
                <a:cubicBezTo>
                  <a:pt x="243378" y="1058"/>
                  <a:pt x="310582" y="3704"/>
                  <a:pt x="309524" y="1587"/>
                </a:cubicBezTo>
                <a:cubicBezTo>
                  <a:pt x="308466" y="-530"/>
                  <a:pt x="217449" y="-530"/>
                  <a:pt x="185699" y="1587"/>
                </a:cubicBezTo>
                <a:cubicBezTo>
                  <a:pt x="153949" y="3704"/>
                  <a:pt x="132782" y="7937"/>
                  <a:pt x="119024" y="14287"/>
                </a:cubicBezTo>
                <a:cubicBezTo>
                  <a:pt x="105266" y="20637"/>
                  <a:pt x="123787" y="29633"/>
                  <a:pt x="103149" y="39687"/>
                </a:cubicBezTo>
                <a:cubicBezTo>
                  <a:pt x="82511" y="49741"/>
                  <a:pt x="-13268" y="85195"/>
                  <a:pt x="1549" y="809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EB423E0-4C43-A003-EFB7-65BB83CDCC40}"/>
              </a:ext>
            </a:extLst>
          </p:cNvPr>
          <p:cNvSpPr/>
          <p:nvPr/>
        </p:nvSpPr>
        <p:spPr>
          <a:xfrm>
            <a:off x="4100610" y="4565050"/>
            <a:ext cx="345516" cy="207726"/>
          </a:xfrm>
          <a:custGeom>
            <a:avLst/>
            <a:gdLst>
              <a:gd name="connsiteX0" fmla="*/ 52290 w 345516"/>
              <a:gd name="connsiteY0" fmla="*/ 600 h 207726"/>
              <a:gd name="connsiteX1" fmla="*/ 4665 w 345516"/>
              <a:gd name="connsiteY1" fmla="*/ 57750 h 207726"/>
              <a:gd name="connsiteX2" fmla="*/ 4665 w 345516"/>
              <a:gd name="connsiteY2" fmla="*/ 108550 h 207726"/>
              <a:gd name="connsiteX3" fmla="*/ 30065 w 345516"/>
              <a:gd name="connsiteY3" fmla="*/ 143475 h 207726"/>
              <a:gd name="connsiteX4" fmla="*/ 109440 w 345516"/>
              <a:gd name="connsiteY4" fmla="*/ 187925 h 207726"/>
              <a:gd name="connsiteX5" fmla="*/ 191990 w 345516"/>
              <a:gd name="connsiteY5" fmla="*/ 206975 h 207726"/>
              <a:gd name="connsiteX6" fmla="*/ 211040 w 345516"/>
              <a:gd name="connsiteY6" fmla="*/ 197450 h 207726"/>
              <a:gd name="connsiteX7" fmla="*/ 255490 w 345516"/>
              <a:gd name="connsiteY7" fmla="*/ 140300 h 207726"/>
              <a:gd name="connsiteX8" fmla="*/ 341215 w 345516"/>
              <a:gd name="connsiteY8" fmla="*/ 162525 h 207726"/>
              <a:gd name="connsiteX9" fmla="*/ 318990 w 345516"/>
              <a:gd name="connsiteY9" fmla="*/ 73625 h 207726"/>
              <a:gd name="connsiteX10" fmla="*/ 201515 w 345516"/>
              <a:gd name="connsiteY10" fmla="*/ 29175 h 207726"/>
              <a:gd name="connsiteX11" fmla="*/ 52290 w 345516"/>
              <a:gd name="connsiteY11" fmla="*/ 600 h 20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516" h="207726">
                <a:moveTo>
                  <a:pt x="52290" y="600"/>
                </a:moveTo>
                <a:cubicBezTo>
                  <a:pt x="19482" y="5363"/>
                  <a:pt x="12602" y="39758"/>
                  <a:pt x="4665" y="57750"/>
                </a:cubicBezTo>
                <a:cubicBezTo>
                  <a:pt x="-3273" y="75742"/>
                  <a:pt x="432" y="94263"/>
                  <a:pt x="4665" y="108550"/>
                </a:cubicBezTo>
                <a:cubicBezTo>
                  <a:pt x="8898" y="122837"/>
                  <a:pt x="12602" y="130246"/>
                  <a:pt x="30065" y="143475"/>
                </a:cubicBezTo>
                <a:cubicBezTo>
                  <a:pt x="47527" y="156704"/>
                  <a:pt x="82453" y="177342"/>
                  <a:pt x="109440" y="187925"/>
                </a:cubicBezTo>
                <a:cubicBezTo>
                  <a:pt x="136427" y="198508"/>
                  <a:pt x="191990" y="206975"/>
                  <a:pt x="191990" y="206975"/>
                </a:cubicBezTo>
                <a:cubicBezTo>
                  <a:pt x="208923" y="208563"/>
                  <a:pt x="200457" y="208562"/>
                  <a:pt x="211040" y="197450"/>
                </a:cubicBezTo>
                <a:cubicBezTo>
                  <a:pt x="221623" y="186338"/>
                  <a:pt x="233794" y="146121"/>
                  <a:pt x="255490" y="140300"/>
                </a:cubicBezTo>
                <a:cubicBezTo>
                  <a:pt x="277186" y="134479"/>
                  <a:pt x="330632" y="173637"/>
                  <a:pt x="341215" y="162525"/>
                </a:cubicBezTo>
                <a:cubicBezTo>
                  <a:pt x="351798" y="151413"/>
                  <a:pt x="342273" y="95850"/>
                  <a:pt x="318990" y="73625"/>
                </a:cubicBezTo>
                <a:cubicBezTo>
                  <a:pt x="295707" y="51400"/>
                  <a:pt x="246494" y="37642"/>
                  <a:pt x="201515" y="29175"/>
                </a:cubicBezTo>
                <a:cubicBezTo>
                  <a:pt x="156536" y="20708"/>
                  <a:pt x="85098" y="-4163"/>
                  <a:pt x="52290" y="6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2BB9F56F-5553-774F-B89D-26846FF0A5AF}"/>
              </a:ext>
            </a:extLst>
          </p:cNvPr>
          <p:cNvSpPr/>
          <p:nvPr/>
        </p:nvSpPr>
        <p:spPr>
          <a:xfrm>
            <a:off x="4194689" y="4652398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18B8655-3812-45CF-8858-51117D9EB64C}"/>
              </a:ext>
            </a:extLst>
          </p:cNvPr>
          <p:cNvSpPr/>
          <p:nvPr/>
        </p:nvSpPr>
        <p:spPr>
          <a:xfrm>
            <a:off x="3901606" y="4505221"/>
            <a:ext cx="622867" cy="264594"/>
          </a:xfrm>
          <a:custGeom>
            <a:avLst/>
            <a:gdLst>
              <a:gd name="connsiteX0" fmla="*/ 3644 w 622867"/>
              <a:gd name="connsiteY0" fmla="*/ 50904 h 264594"/>
              <a:gd name="connsiteX1" fmla="*/ 251294 w 622867"/>
              <a:gd name="connsiteY1" fmla="*/ 9629 h 264594"/>
              <a:gd name="connsiteX2" fmla="*/ 378294 w 622867"/>
              <a:gd name="connsiteY2" fmla="*/ 38204 h 264594"/>
              <a:gd name="connsiteX3" fmla="*/ 378294 w 622867"/>
              <a:gd name="connsiteY3" fmla="*/ 19154 h 264594"/>
              <a:gd name="connsiteX4" fmla="*/ 498944 w 622867"/>
              <a:gd name="connsiteY4" fmla="*/ 92179 h 264594"/>
              <a:gd name="connsiteX5" fmla="*/ 498944 w 622867"/>
              <a:gd name="connsiteY5" fmla="*/ 79479 h 264594"/>
              <a:gd name="connsiteX6" fmla="*/ 578319 w 622867"/>
              <a:gd name="connsiteY6" fmla="*/ 162029 h 264594"/>
              <a:gd name="connsiteX7" fmla="*/ 581494 w 622867"/>
              <a:gd name="connsiteY7" fmla="*/ 142979 h 264594"/>
              <a:gd name="connsiteX8" fmla="*/ 622769 w 622867"/>
              <a:gd name="connsiteY8" fmla="*/ 263629 h 264594"/>
              <a:gd name="connsiteX9" fmla="*/ 591019 w 622867"/>
              <a:gd name="connsiteY9" fmla="*/ 193779 h 264594"/>
              <a:gd name="connsiteX10" fmla="*/ 530694 w 622867"/>
              <a:gd name="connsiteY10" fmla="*/ 89004 h 264594"/>
              <a:gd name="connsiteX11" fmla="*/ 359244 w 622867"/>
              <a:gd name="connsiteY11" fmla="*/ 12804 h 264594"/>
              <a:gd name="connsiteX12" fmla="*/ 270344 w 622867"/>
              <a:gd name="connsiteY12" fmla="*/ 104 h 264594"/>
              <a:gd name="connsiteX13" fmla="*/ 295744 w 622867"/>
              <a:gd name="connsiteY13" fmla="*/ 12804 h 264594"/>
              <a:gd name="connsiteX14" fmla="*/ 130644 w 622867"/>
              <a:gd name="connsiteY14" fmla="*/ 3279 h 264594"/>
              <a:gd name="connsiteX15" fmla="*/ 114769 w 622867"/>
              <a:gd name="connsiteY15" fmla="*/ 3279 h 264594"/>
              <a:gd name="connsiteX16" fmla="*/ 105244 w 622867"/>
              <a:gd name="connsiteY16" fmla="*/ 22329 h 264594"/>
              <a:gd name="connsiteX17" fmla="*/ 3644 w 622867"/>
              <a:gd name="connsiteY17" fmla="*/ 50904 h 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867" h="264594">
                <a:moveTo>
                  <a:pt x="3644" y="50904"/>
                </a:moveTo>
                <a:cubicBezTo>
                  <a:pt x="27986" y="48787"/>
                  <a:pt x="188852" y="11746"/>
                  <a:pt x="251294" y="9629"/>
                </a:cubicBezTo>
                <a:cubicBezTo>
                  <a:pt x="313736" y="7512"/>
                  <a:pt x="357127" y="36617"/>
                  <a:pt x="378294" y="38204"/>
                </a:cubicBezTo>
                <a:cubicBezTo>
                  <a:pt x="399461" y="39791"/>
                  <a:pt x="358186" y="10158"/>
                  <a:pt x="378294" y="19154"/>
                </a:cubicBezTo>
                <a:cubicBezTo>
                  <a:pt x="398402" y="28150"/>
                  <a:pt x="498944" y="92179"/>
                  <a:pt x="498944" y="92179"/>
                </a:cubicBezTo>
                <a:cubicBezTo>
                  <a:pt x="519052" y="102233"/>
                  <a:pt x="485715" y="67837"/>
                  <a:pt x="498944" y="79479"/>
                </a:cubicBezTo>
                <a:cubicBezTo>
                  <a:pt x="512173" y="91121"/>
                  <a:pt x="564561" y="151446"/>
                  <a:pt x="578319" y="162029"/>
                </a:cubicBezTo>
                <a:cubicBezTo>
                  <a:pt x="592077" y="172612"/>
                  <a:pt x="574086" y="126046"/>
                  <a:pt x="581494" y="142979"/>
                </a:cubicBezTo>
                <a:cubicBezTo>
                  <a:pt x="588902" y="159912"/>
                  <a:pt x="621182" y="255162"/>
                  <a:pt x="622769" y="263629"/>
                </a:cubicBezTo>
                <a:cubicBezTo>
                  <a:pt x="624356" y="272096"/>
                  <a:pt x="606365" y="222883"/>
                  <a:pt x="591019" y="193779"/>
                </a:cubicBezTo>
                <a:cubicBezTo>
                  <a:pt x="575673" y="164675"/>
                  <a:pt x="569323" y="119167"/>
                  <a:pt x="530694" y="89004"/>
                </a:cubicBezTo>
                <a:cubicBezTo>
                  <a:pt x="492065" y="58842"/>
                  <a:pt x="402636" y="27621"/>
                  <a:pt x="359244" y="12804"/>
                </a:cubicBezTo>
                <a:cubicBezTo>
                  <a:pt x="315852" y="-2013"/>
                  <a:pt x="280927" y="104"/>
                  <a:pt x="270344" y="104"/>
                </a:cubicBezTo>
                <a:cubicBezTo>
                  <a:pt x="259761" y="104"/>
                  <a:pt x="319027" y="12275"/>
                  <a:pt x="295744" y="12804"/>
                </a:cubicBezTo>
                <a:cubicBezTo>
                  <a:pt x="272461" y="13333"/>
                  <a:pt x="160806" y="4866"/>
                  <a:pt x="130644" y="3279"/>
                </a:cubicBezTo>
                <a:cubicBezTo>
                  <a:pt x="100482" y="1692"/>
                  <a:pt x="119002" y="104"/>
                  <a:pt x="114769" y="3279"/>
                </a:cubicBezTo>
                <a:cubicBezTo>
                  <a:pt x="110536" y="6454"/>
                  <a:pt x="126411" y="15979"/>
                  <a:pt x="105244" y="22329"/>
                </a:cubicBezTo>
                <a:cubicBezTo>
                  <a:pt x="84077" y="28679"/>
                  <a:pt x="-20698" y="53021"/>
                  <a:pt x="3644" y="509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FF39A3B-5AC3-A51C-4E99-517F65A67D6C}"/>
              </a:ext>
            </a:extLst>
          </p:cNvPr>
          <p:cNvSpPr/>
          <p:nvPr/>
        </p:nvSpPr>
        <p:spPr>
          <a:xfrm>
            <a:off x="4673597" y="4429108"/>
            <a:ext cx="241041" cy="177833"/>
          </a:xfrm>
          <a:custGeom>
            <a:avLst/>
            <a:gdLst>
              <a:gd name="connsiteX0" fmla="*/ 3 w 241041"/>
              <a:gd name="connsiteY0" fmla="*/ 174642 h 177833"/>
              <a:gd name="connsiteX1" fmla="*/ 98428 w 241041"/>
              <a:gd name="connsiteY1" fmla="*/ 155592 h 177833"/>
              <a:gd name="connsiteX2" fmla="*/ 238128 w 241041"/>
              <a:gd name="connsiteY2" fmla="*/ 31767 h 177833"/>
              <a:gd name="connsiteX3" fmla="*/ 187328 w 241041"/>
              <a:gd name="connsiteY3" fmla="*/ 76217 h 177833"/>
              <a:gd name="connsiteX4" fmla="*/ 117478 w 241041"/>
              <a:gd name="connsiteY4" fmla="*/ 120667 h 177833"/>
              <a:gd name="connsiteX5" fmla="*/ 136528 w 241041"/>
              <a:gd name="connsiteY5" fmla="*/ 66692 h 177833"/>
              <a:gd name="connsiteX6" fmla="*/ 142878 w 241041"/>
              <a:gd name="connsiteY6" fmla="*/ 17 h 177833"/>
              <a:gd name="connsiteX7" fmla="*/ 117478 w 241041"/>
              <a:gd name="connsiteY7" fmla="*/ 73042 h 177833"/>
              <a:gd name="connsiteX8" fmla="*/ 101603 w 241041"/>
              <a:gd name="connsiteY8" fmla="*/ 117492 h 177833"/>
              <a:gd name="connsiteX9" fmla="*/ 3 w 241041"/>
              <a:gd name="connsiteY9" fmla="*/ 174642 h 1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041" h="177833">
                <a:moveTo>
                  <a:pt x="3" y="174642"/>
                </a:moveTo>
                <a:cubicBezTo>
                  <a:pt x="-526" y="180992"/>
                  <a:pt x="58741" y="179405"/>
                  <a:pt x="98428" y="155592"/>
                </a:cubicBezTo>
                <a:cubicBezTo>
                  <a:pt x="138116" y="131779"/>
                  <a:pt x="223311" y="44996"/>
                  <a:pt x="238128" y="31767"/>
                </a:cubicBezTo>
                <a:cubicBezTo>
                  <a:pt x="252945" y="18538"/>
                  <a:pt x="207436" y="61400"/>
                  <a:pt x="187328" y="76217"/>
                </a:cubicBezTo>
                <a:cubicBezTo>
                  <a:pt x="167220" y="91034"/>
                  <a:pt x="125945" y="122254"/>
                  <a:pt x="117478" y="120667"/>
                </a:cubicBezTo>
                <a:cubicBezTo>
                  <a:pt x="109011" y="119080"/>
                  <a:pt x="132295" y="86800"/>
                  <a:pt x="136528" y="66692"/>
                </a:cubicBezTo>
                <a:cubicBezTo>
                  <a:pt x="140761" y="46584"/>
                  <a:pt x="146053" y="-1041"/>
                  <a:pt x="142878" y="17"/>
                </a:cubicBezTo>
                <a:cubicBezTo>
                  <a:pt x="139703" y="1075"/>
                  <a:pt x="124357" y="53463"/>
                  <a:pt x="117478" y="73042"/>
                </a:cubicBezTo>
                <a:cubicBezTo>
                  <a:pt x="110599" y="92621"/>
                  <a:pt x="114303" y="102146"/>
                  <a:pt x="101603" y="117492"/>
                </a:cubicBezTo>
                <a:cubicBezTo>
                  <a:pt x="88903" y="132838"/>
                  <a:pt x="532" y="168292"/>
                  <a:pt x="3" y="1746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F28D735-ED0F-582A-8CC2-55E38CF4288A}"/>
              </a:ext>
            </a:extLst>
          </p:cNvPr>
          <p:cNvSpPr/>
          <p:nvPr/>
        </p:nvSpPr>
        <p:spPr>
          <a:xfrm>
            <a:off x="3831077" y="4246220"/>
            <a:ext cx="719202" cy="180295"/>
          </a:xfrm>
          <a:custGeom>
            <a:avLst/>
            <a:gdLst>
              <a:gd name="connsiteX0" fmla="*/ 1148 w 719202"/>
              <a:gd name="connsiteY0" fmla="*/ 68605 h 180295"/>
              <a:gd name="connsiteX1" fmla="*/ 188473 w 719202"/>
              <a:gd name="connsiteY1" fmla="*/ 5105 h 180295"/>
              <a:gd name="connsiteX2" fmla="*/ 477398 w 719202"/>
              <a:gd name="connsiteY2" fmla="*/ 46380 h 180295"/>
              <a:gd name="connsiteX3" fmla="*/ 372623 w 719202"/>
              <a:gd name="connsiteY3" fmla="*/ 49555 h 180295"/>
              <a:gd name="connsiteX4" fmla="*/ 712348 w 719202"/>
              <a:gd name="connsiteY4" fmla="*/ 55905 h 180295"/>
              <a:gd name="connsiteX5" fmla="*/ 607573 w 719202"/>
              <a:gd name="connsiteY5" fmla="*/ 71780 h 180295"/>
              <a:gd name="connsiteX6" fmla="*/ 696473 w 719202"/>
              <a:gd name="connsiteY6" fmla="*/ 179730 h 180295"/>
              <a:gd name="connsiteX7" fmla="*/ 588523 w 719202"/>
              <a:gd name="connsiteY7" fmla="*/ 109880 h 180295"/>
              <a:gd name="connsiteX8" fmla="*/ 331348 w 719202"/>
              <a:gd name="connsiteY8" fmla="*/ 14630 h 180295"/>
              <a:gd name="connsiteX9" fmla="*/ 274198 w 719202"/>
              <a:gd name="connsiteY9" fmla="*/ 5105 h 180295"/>
              <a:gd name="connsiteX10" fmla="*/ 1148 w 719202"/>
              <a:gd name="connsiteY10" fmla="*/ 68605 h 1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202" h="180295">
                <a:moveTo>
                  <a:pt x="1148" y="68605"/>
                </a:moveTo>
                <a:cubicBezTo>
                  <a:pt x="-13139" y="68605"/>
                  <a:pt x="109098" y="8809"/>
                  <a:pt x="188473" y="5105"/>
                </a:cubicBezTo>
                <a:cubicBezTo>
                  <a:pt x="267848" y="1401"/>
                  <a:pt x="446706" y="38972"/>
                  <a:pt x="477398" y="46380"/>
                </a:cubicBezTo>
                <a:cubicBezTo>
                  <a:pt x="508090" y="53788"/>
                  <a:pt x="333465" y="47968"/>
                  <a:pt x="372623" y="49555"/>
                </a:cubicBezTo>
                <a:cubicBezTo>
                  <a:pt x="411781" y="51142"/>
                  <a:pt x="673190" y="52201"/>
                  <a:pt x="712348" y="55905"/>
                </a:cubicBezTo>
                <a:cubicBezTo>
                  <a:pt x="751506" y="59609"/>
                  <a:pt x="610219" y="51143"/>
                  <a:pt x="607573" y="71780"/>
                </a:cubicBezTo>
                <a:cubicBezTo>
                  <a:pt x="604927" y="92417"/>
                  <a:pt x="699648" y="173380"/>
                  <a:pt x="696473" y="179730"/>
                </a:cubicBezTo>
                <a:cubicBezTo>
                  <a:pt x="693298" y="186080"/>
                  <a:pt x="649377" y="137397"/>
                  <a:pt x="588523" y="109880"/>
                </a:cubicBezTo>
                <a:cubicBezTo>
                  <a:pt x="527669" y="82363"/>
                  <a:pt x="383735" y="32092"/>
                  <a:pt x="331348" y="14630"/>
                </a:cubicBezTo>
                <a:cubicBezTo>
                  <a:pt x="278961" y="-2832"/>
                  <a:pt x="327644" y="-2833"/>
                  <a:pt x="274198" y="5105"/>
                </a:cubicBezTo>
                <a:cubicBezTo>
                  <a:pt x="220752" y="13042"/>
                  <a:pt x="15435" y="68605"/>
                  <a:pt x="1148" y="6860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CF347DD-EA3D-4E30-38B2-5E7E10585690}"/>
              </a:ext>
            </a:extLst>
          </p:cNvPr>
          <p:cNvSpPr/>
          <p:nvPr/>
        </p:nvSpPr>
        <p:spPr>
          <a:xfrm>
            <a:off x="4463022" y="4287870"/>
            <a:ext cx="347269" cy="296834"/>
          </a:xfrm>
          <a:custGeom>
            <a:avLst/>
            <a:gdLst>
              <a:gd name="connsiteX0" fmla="*/ 1028 w 347269"/>
              <a:gd name="connsiteY0" fmla="*/ 1555 h 296834"/>
              <a:gd name="connsiteX1" fmla="*/ 105803 w 347269"/>
              <a:gd name="connsiteY1" fmla="*/ 90455 h 296834"/>
              <a:gd name="connsiteX2" fmla="*/ 156603 w 347269"/>
              <a:gd name="connsiteY2" fmla="*/ 201580 h 296834"/>
              <a:gd name="connsiteX3" fmla="*/ 166128 w 347269"/>
              <a:gd name="connsiteY3" fmla="*/ 147605 h 296834"/>
              <a:gd name="connsiteX4" fmla="*/ 242328 w 347269"/>
              <a:gd name="connsiteY4" fmla="*/ 255555 h 296834"/>
              <a:gd name="connsiteX5" fmla="*/ 242328 w 347269"/>
              <a:gd name="connsiteY5" fmla="*/ 211105 h 296834"/>
              <a:gd name="connsiteX6" fmla="*/ 255028 w 347269"/>
              <a:gd name="connsiteY6" fmla="*/ 296830 h 296834"/>
              <a:gd name="connsiteX7" fmla="*/ 258203 w 347269"/>
              <a:gd name="connsiteY7" fmla="*/ 214280 h 296834"/>
              <a:gd name="connsiteX8" fmla="*/ 347103 w 347269"/>
              <a:gd name="connsiteY8" fmla="*/ 84105 h 296834"/>
              <a:gd name="connsiteX9" fmla="*/ 232803 w 347269"/>
              <a:gd name="connsiteY9" fmla="*/ 217455 h 296834"/>
              <a:gd name="connsiteX10" fmla="*/ 175653 w 347269"/>
              <a:gd name="connsiteY10" fmla="*/ 166655 h 296834"/>
              <a:gd name="connsiteX11" fmla="*/ 1028 w 347269"/>
              <a:gd name="connsiteY11" fmla="*/ 1555 h 2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269" h="296834">
                <a:moveTo>
                  <a:pt x="1028" y="1555"/>
                </a:moveTo>
                <a:cubicBezTo>
                  <a:pt x="-10614" y="-11145"/>
                  <a:pt x="79874" y="57118"/>
                  <a:pt x="105803" y="90455"/>
                </a:cubicBezTo>
                <a:cubicBezTo>
                  <a:pt x="131732" y="123792"/>
                  <a:pt x="146549" y="192055"/>
                  <a:pt x="156603" y="201580"/>
                </a:cubicBezTo>
                <a:cubicBezTo>
                  <a:pt x="166657" y="211105"/>
                  <a:pt x="151841" y="138609"/>
                  <a:pt x="166128" y="147605"/>
                </a:cubicBezTo>
                <a:cubicBezTo>
                  <a:pt x="180415" y="156601"/>
                  <a:pt x="229628" y="244972"/>
                  <a:pt x="242328" y="255555"/>
                </a:cubicBezTo>
                <a:cubicBezTo>
                  <a:pt x="255028" y="266138"/>
                  <a:pt x="240211" y="204226"/>
                  <a:pt x="242328" y="211105"/>
                </a:cubicBezTo>
                <a:cubicBezTo>
                  <a:pt x="244445" y="217984"/>
                  <a:pt x="252382" y="296301"/>
                  <a:pt x="255028" y="296830"/>
                </a:cubicBezTo>
                <a:cubicBezTo>
                  <a:pt x="257674" y="297359"/>
                  <a:pt x="242857" y="249734"/>
                  <a:pt x="258203" y="214280"/>
                </a:cubicBezTo>
                <a:cubicBezTo>
                  <a:pt x="273549" y="178826"/>
                  <a:pt x="351336" y="83576"/>
                  <a:pt x="347103" y="84105"/>
                </a:cubicBezTo>
                <a:cubicBezTo>
                  <a:pt x="342870" y="84634"/>
                  <a:pt x="261378" y="203697"/>
                  <a:pt x="232803" y="217455"/>
                </a:cubicBezTo>
                <a:cubicBezTo>
                  <a:pt x="204228" y="231213"/>
                  <a:pt x="210049" y="200522"/>
                  <a:pt x="175653" y="166655"/>
                </a:cubicBezTo>
                <a:cubicBezTo>
                  <a:pt x="141257" y="132788"/>
                  <a:pt x="12670" y="14255"/>
                  <a:pt x="1028" y="15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BD39CD4-8D41-82B9-37C9-6DE6454D5AC7}"/>
              </a:ext>
            </a:extLst>
          </p:cNvPr>
          <p:cNvSpPr/>
          <p:nvPr/>
        </p:nvSpPr>
        <p:spPr>
          <a:xfrm>
            <a:off x="3812282" y="4161767"/>
            <a:ext cx="596064" cy="73703"/>
          </a:xfrm>
          <a:custGeom>
            <a:avLst/>
            <a:gdLst>
              <a:gd name="connsiteX0" fmla="*/ 893 w 596064"/>
              <a:gd name="connsiteY0" fmla="*/ 73683 h 73703"/>
              <a:gd name="connsiteX1" fmla="*/ 397768 w 596064"/>
              <a:gd name="connsiteY1" fmla="*/ 16533 h 73703"/>
              <a:gd name="connsiteX2" fmla="*/ 308868 w 596064"/>
              <a:gd name="connsiteY2" fmla="*/ 41933 h 73703"/>
              <a:gd name="connsiteX3" fmla="*/ 594618 w 596064"/>
              <a:gd name="connsiteY3" fmla="*/ 658 h 73703"/>
              <a:gd name="connsiteX4" fmla="*/ 410468 w 596064"/>
              <a:gd name="connsiteY4" fmla="*/ 16533 h 73703"/>
              <a:gd name="connsiteX5" fmla="*/ 204093 w 596064"/>
              <a:gd name="connsiteY5" fmla="*/ 16533 h 73703"/>
              <a:gd name="connsiteX6" fmla="*/ 286643 w 596064"/>
              <a:gd name="connsiteY6" fmla="*/ 22883 h 73703"/>
              <a:gd name="connsiteX7" fmla="*/ 893 w 596064"/>
              <a:gd name="connsiteY7" fmla="*/ 73683 h 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064" h="73703">
                <a:moveTo>
                  <a:pt x="893" y="73683"/>
                </a:moveTo>
                <a:cubicBezTo>
                  <a:pt x="19414" y="72625"/>
                  <a:pt x="346439" y="21825"/>
                  <a:pt x="397768" y="16533"/>
                </a:cubicBezTo>
                <a:cubicBezTo>
                  <a:pt x="449097" y="11241"/>
                  <a:pt x="276060" y="44579"/>
                  <a:pt x="308868" y="41933"/>
                </a:cubicBezTo>
                <a:cubicBezTo>
                  <a:pt x="341676" y="39287"/>
                  <a:pt x="577685" y="4891"/>
                  <a:pt x="594618" y="658"/>
                </a:cubicBezTo>
                <a:cubicBezTo>
                  <a:pt x="611551" y="-3575"/>
                  <a:pt x="475555" y="13887"/>
                  <a:pt x="410468" y="16533"/>
                </a:cubicBezTo>
                <a:cubicBezTo>
                  <a:pt x="345381" y="19179"/>
                  <a:pt x="224730" y="15475"/>
                  <a:pt x="204093" y="16533"/>
                </a:cubicBezTo>
                <a:cubicBezTo>
                  <a:pt x="183456" y="17591"/>
                  <a:pt x="315747" y="10712"/>
                  <a:pt x="286643" y="22883"/>
                </a:cubicBezTo>
                <a:cubicBezTo>
                  <a:pt x="257539" y="35054"/>
                  <a:pt x="-17628" y="74741"/>
                  <a:pt x="893" y="736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DF4E1CD-3609-F0BB-EF98-0FB8701FA3B6}"/>
              </a:ext>
            </a:extLst>
          </p:cNvPr>
          <p:cNvSpPr/>
          <p:nvPr/>
        </p:nvSpPr>
        <p:spPr>
          <a:xfrm>
            <a:off x="4108308" y="4186480"/>
            <a:ext cx="625636" cy="264921"/>
          </a:xfrm>
          <a:custGeom>
            <a:avLst/>
            <a:gdLst>
              <a:gd name="connsiteX0" fmla="*/ 457342 w 625636"/>
              <a:gd name="connsiteY0" fmla="*/ 71195 h 264921"/>
              <a:gd name="connsiteX1" fmla="*/ 212867 w 625636"/>
              <a:gd name="connsiteY1" fmla="*/ 48970 h 264921"/>
              <a:gd name="connsiteX2" fmla="*/ 142 w 625636"/>
              <a:gd name="connsiteY2" fmla="*/ 33095 h 264921"/>
              <a:gd name="connsiteX3" fmla="*/ 184292 w 625636"/>
              <a:gd name="connsiteY3" fmla="*/ 39445 h 264921"/>
              <a:gd name="connsiteX4" fmla="*/ 441467 w 625636"/>
              <a:gd name="connsiteY4" fmla="*/ 144220 h 264921"/>
              <a:gd name="connsiteX5" fmla="*/ 409717 w 625636"/>
              <a:gd name="connsiteY5" fmla="*/ 102945 h 264921"/>
              <a:gd name="connsiteX6" fmla="*/ 549417 w 625636"/>
              <a:gd name="connsiteY6" fmla="*/ 175970 h 264921"/>
              <a:gd name="connsiteX7" fmla="*/ 625617 w 625636"/>
              <a:gd name="connsiteY7" fmla="*/ 264870 h 264921"/>
              <a:gd name="connsiteX8" fmla="*/ 543067 w 625636"/>
              <a:gd name="connsiteY8" fmla="*/ 163270 h 264921"/>
              <a:gd name="connsiteX9" fmla="*/ 368442 w 625636"/>
              <a:gd name="connsiteY9" fmla="*/ 96595 h 264921"/>
              <a:gd name="connsiteX10" fmla="*/ 114442 w 625636"/>
              <a:gd name="connsiteY10" fmla="*/ 1345 h 264921"/>
              <a:gd name="connsiteX11" fmla="*/ 250967 w 625636"/>
              <a:gd name="connsiteY11" fmla="*/ 42620 h 264921"/>
              <a:gd name="connsiteX12" fmla="*/ 457342 w 625636"/>
              <a:gd name="connsiteY12" fmla="*/ 71195 h 2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636" h="264921">
                <a:moveTo>
                  <a:pt x="457342" y="71195"/>
                </a:moveTo>
                <a:lnTo>
                  <a:pt x="212867" y="48970"/>
                </a:lnTo>
                <a:lnTo>
                  <a:pt x="142" y="33095"/>
                </a:lnTo>
                <a:cubicBezTo>
                  <a:pt x="-4620" y="31508"/>
                  <a:pt x="110738" y="20924"/>
                  <a:pt x="184292" y="39445"/>
                </a:cubicBezTo>
                <a:cubicBezTo>
                  <a:pt x="257846" y="57966"/>
                  <a:pt x="403896" y="133637"/>
                  <a:pt x="441467" y="144220"/>
                </a:cubicBezTo>
                <a:cubicBezTo>
                  <a:pt x="479038" y="154803"/>
                  <a:pt x="391725" y="97653"/>
                  <a:pt x="409717" y="102945"/>
                </a:cubicBezTo>
                <a:cubicBezTo>
                  <a:pt x="427709" y="108237"/>
                  <a:pt x="513434" y="148983"/>
                  <a:pt x="549417" y="175970"/>
                </a:cubicBezTo>
                <a:cubicBezTo>
                  <a:pt x="585400" y="202957"/>
                  <a:pt x="626675" y="266987"/>
                  <a:pt x="625617" y="264870"/>
                </a:cubicBezTo>
                <a:cubicBezTo>
                  <a:pt x="624559" y="262753"/>
                  <a:pt x="585930" y="191316"/>
                  <a:pt x="543067" y="163270"/>
                </a:cubicBezTo>
                <a:cubicBezTo>
                  <a:pt x="500205" y="135224"/>
                  <a:pt x="368442" y="96595"/>
                  <a:pt x="368442" y="96595"/>
                </a:cubicBezTo>
                <a:lnTo>
                  <a:pt x="114442" y="1345"/>
                </a:lnTo>
                <a:cubicBezTo>
                  <a:pt x="94863" y="-7651"/>
                  <a:pt x="196992" y="30978"/>
                  <a:pt x="250967" y="42620"/>
                </a:cubicBezTo>
                <a:cubicBezTo>
                  <a:pt x="304942" y="54262"/>
                  <a:pt x="371617" y="62728"/>
                  <a:pt x="457342" y="711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E90FBF2-CAA8-C4A1-AFC4-8E47BDFD3A87}"/>
              </a:ext>
            </a:extLst>
          </p:cNvPr>
          <p:cNvSpPr/>
          <p:nvPr/>
        </p:nvSpPr>
        <p:spPr>
          <a:xfrm>
            <a:off x="4910187" y="4565221"/>
            <a:ext cx="170950" cy="416513"/>
          </a:xfrm>
          <a:custGeom>
            <a:avLst/>
            <a:gdLst>
              <a:gd name="connsiteX0" fmla="*/ 115838 w 170950"/>
              <a:gd name="connsiteY0" fmla="*/ 429 h 416513"/>
              <a:gd name="connsiteX1" fmla="*/ 128538 w 170950"/>
              <a:gd name="connsiteY1" fmla="*/ 92504 h 416513"/>
              <a:gd name="connsiteX2" fmla="*/ 103138 w 170950"/>
              <a:gd name="connsiteY2" fmla="*/ 152829 h 416513"/>
              <a:gd name="connsiteX3" fmla="*/ 131713 w 170950"/>
              <a:gd name="connsiteY3" fmla="*/ 130604 h 416513"/>
              <a:gd name="connsiteX4" fmla="*/ 49163 w 170950"/>
              <a:gd name="connsiteY4" fmla="*/ 222679 h 416513"/>
              <a:gd name="connsiteX5" fmla="*/ 36463 w 170950"/>
              <a:gd name="connsiteY5" fmla="*/ 336979 h 416513"/>
              <a:gd name="connsiteX6" fmla="*/ 49163 w 170950"/>
              <a:gd name="connsiteY6" fmla="*/ 279829 h 416513"/>
              <a:gd name="connsiteX7" fmla="*/ 1538 w 170950"/>
              <a:gd name="connsiteY7" fmla="*/ 416354 h 416513"/>
              <a:gd name="connsiteX8" fmla="*/ 26938 w 170950"/>
              <a:gd name="connsiteY8" fmla="*/ 302054 h 416513"/>
              <a:gd name="connsiteX9" fmla="*/ 169813 w 170950"/>
              <a:gd name="connsiteY9" fmla="*/ 76629 h 416513"/>
              <a:gd name="connsiteX10" fmla="*/ 96788 w 170950"/>
              <a:gd name="connsiteY10" fmla="*/ 146479 h 416513"/>
              <a:gd name="connsiteX11" fmla="*/ 150763 w 170950"/>
              <a:gd name="connsiteY11" fmla="*/ 60754 h 416513"/>
              <a:gd name="connsiteX12" fmla="*/ 115838 w 170950"/>
              <a:gd name="connsiteY12" fmla="*/ 429 h 4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50" h="416513">
                <a:moveTo>
                  <a:pt x="115838" y="429"/>
                </a:moveTo>
                <a:cubicBezTo>
                  <a:pt x="112134" y="5721"/>
                  <a:pt x="130655" y="67104"/>
                  <a:pt x="128538" y="92504"/>
                </a:cubicBezTo>
                <a:cubicBezTo>
                  <a:pt x="126421" y="117904"/>
                  <a:pt x="102609" y="146479"/>
                  <a:pt x="103138" y="152829"/>
                </a:cubicBezTo>
                <a:cubicBezTo>
                  <a:pt x="103667" y="159179"/>
                  <a:pt x="140709" y="118962"/>
                  <a:pt x="131713" y="130604"/>
                </a:cubicBezTo>
                <a:cubicBezTo>
                  <a:pt x="122717" y="142246"/>
                  <a:pt x="65038" y="188283"/>
                  <a:pt x="49163" y="222679"/>
                </a:cubicBezTo>
                <a:cubicBezTo>
                  <a:pt x="33288" y="257075"/>
                  <a:pt x="36463" y="327454"/>
                  <a:pt x="36463" y="336979"/>
                </a:cubicBezTo>
                <a:cubicBezTo>
                  <a:pt x="36463" y="346504"/>
                  <a:pt x="54984" y="266600"/>
                  <a:pt x="49163" y="279829"/>
                </a:cubicBezTo>
                <a:cubicBezTo>
                  <a:pt x="43342" y="293058"/>
                  <a:pt x="5242" y="412650"/>
                  <a:pt x="1538" y="416354"/>
                </a:cubicBezTo>
                <a:cubicBezTo>
                  <a:pt x="-2166" y="420058"/>
                  <a:pt x="-1108" y="358675"/>
                  <a:pt x="26938" y="302054"/>
                </a:cubicBezTo>
                <a:cubicBezTo>
                  <a:pt x="54984" y="245433"/>
                  <a:pt x="158171" y="102558"/>
                  <a:pt x="169813" y="76629"/>
                </a:cubicBezTo>
                <a:cubicBezTo>
                  <a:pt x="181455" y="50700"/>
                  <a:pt x="99963" y="149125"/>
                  <a:pt x="96788" y="146479"/>
                </a:cubicBezTo>
                <a:cubicBezTo>
                  <a:pt x="93613" y="143833"/>
                  <a:pt x="147588" y="81392"/>
                  <a:pt x="150763" y="60754"/>
                </a:cubicBezTo>
                <a:cubicBezTo>
                  <a:pt x="153938" y="40117"/>
                  <a:pt x="119542" y="-4863"/>
                  <a:pt x="115838" y="4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2BD1C5F-55F9-82ED-BA78-92FE50202DDE}"/>
              </a:ext>
            </a:extLst>
          </p:cNvPr>
          <p:cNvSpPr/>
          <p:nvPr/>
        </p:nvSpPr>
        <p:spPr>
          <a:xfrm>
            <a:off x="4866731" y="4524362"/>
            <a:ext cx="149891" cy="489371"/>
          </a:xfrm>
          <a:custGeom>
            <a:avLst/>
            <a:gdLst>
              <a:gd name="connsiteX0" fmla="*/ 149769 w 149891"/>
              <a:gd name="connsiteY0" fmla="*/ 13 h 489371"/>
              <a:gd name="connsiteX1" fmla="*/ 54519 w 149891"/>
              <a:gd name="connsiteY1" fmla="*/ 158763 h 489371"/>
              <a:gd name="connsiteX2" fmla="*/ 44994 w 149891"/>
              <a:gd name="connsiteY2" fmla="*/ 263538 h 489371"/>
              <a:gd name="connsiteX3" fmla="*/ 10069 w 149891"/>
              <a:gd name="connsiteY3" fmla="*/ 228613 h 489371"/>
              <a:gd name="connsiteX4" fmla="*/ 544 w 149891"/>
              <a:gd name="connsiteY4" fmla="*/ 412763 h 489371"/>
              <a:gd name="connsiteX5" fmla="*/ 22769 w 149891"/>
              <a:gd name="connsiteY5" fmla="*/ 488963 h 489371"/>
              <a:gd name="connsiteX6" fmla="*/ 544 w 149891"/>
              <a:gd name="connsiteY6" fmla="*/ 384188 h 489371"/>
              <a:gd name="connsiteX7" fmla="*/ 19594 w 149891"/>
              <a:gd name="connsiteY7" fmla="*/ 158763 h 489371"/>
              <a:gd name="connsiteX8" fmla="*/ 19594 w 149891"/>
              <a:gd name="connsiteY8" fmla="*/ 273063 h 489371"/>
              <a:gd name="connsiteX9" fmla="*/ 83094 w 149891"/>
              <a:gd name="connsiteY9" fmla="*/ 114313 h 489371"/>
              <a:gd name="connsiteX10" fmla="*/ 32294 w 149891"/>
              <a:gd name="connsiteY10" fmla="*/ 149238 h 489371"/>
              <a:gd name="connsiteX11" fmla="*/ 149769 w 149891"/>
              <a:gd name="connsiteY11" fmla="*/ 13 h 48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91" h="489371">
                <a:moveTo>
                  <a:pt x="149769" y="13"/>
                </a:moveTo>
                <a:cubicBezTo>
                  <a:pt x="153473" y="1600"/>
                  <a:pt x="71981" y="114842"/>
                  <a:pt x="54519" y="158763"/>
                </a:cubicBezTo>
                <a:cubicBezTo>
                  <a:pt x="37057" y="202684"/>
                  <a:pt x="52402" y="251896"/>
                  <a:pt x="44994" y="263538"/>
                </a:cubicBezTo>
                <a:cubicBezTo>
                  <a:pt x="37586" y="275180"/>
                  <a:pt x="17477" y="203742"/>
                  <a:pt x="10069" y="228613"/>
                </a:cubicBezTo>
                <a:cubicBezTo>
                  <a:pt x="2661" y="253484"/>
                  <a:pt x="-1573" y="369371"/>
                  <a:pt x="544" y="412763"/>
                </a:cubicBezTo>
                <a:cubicBezTo>
                  <a:pt x="2661" y="456155"/>
                  <a:pt x="22769" y="493725"/>
                  <a:pt x="22769" y="488963"/>
                </a:cubicBezTo>
                <a:cubicBezTo>
                  <a:pt x="22769" y="484201"/>
                  <a:pt x="1073" y="439221"/>
                  <a:pt x="544" y="384188"/>
                </a:cubicBezTo>
                <a:cubicBezTo>
                  <a:pt x="15" y="329155"/>
                  <a:pt x="16419" y="177284"/>
                  <a:pt x="19594" y="158763"/>
                </a:cubicBezTo>
                <a:cubicBezTo>
                  <a:pt x="22769" y="140242"/>
                  <a:pt x="9011" y="280471"/>
                  <a:pt x="19594" y="273063"/>
                </a:cubicBezTo>
                <a:cubicBezTo>
                  <a:pt x="30177" y="265655"/>
                  <a:pt x="80977" y="134950"/>
                  <a:pt x="83094" y="114313"/>
                </a:cubicBezTo>
                <a:cubicBezTo>
                  <a:pt x="85211" y="93676"/>
                  <a:pt x="23298" y="166171"/>
                  <a:pt x="32294" y="149238"/>
                </a:cubicBezTo>
                <a:cubicBezTo>
                  <a:pt x="41290" y="132305"/>
                  <a:pt x="146065" y="-1574"/>
                  <a:pt x="149769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614067D-29D5-7FD7-D8E0-71B47EF16C9C}"/>
              </a:ext>
            </a:extLst>
          </p:cNvPr>
          <p:cNvSpPr/>
          <p:nvPr/>
        </p:nvSpPr>
        <p:spPr>
          <a:xfrm>
            <a:off x="4873423" y="4951565"/>
            <a:ext cx="114663" cy="598946"/>
          </a:xfrm>
          <a:custGeom>
            <a:avLst/>
            <a:gdLst>
              <a:gd name="connsiteX0" fmla="*/ 44652 w 114663"/>
              <a:gd name="connsiteY0" fmla="*/ 1435 h 598946"/>
              <a:gd name="connsiteX1" fmla="*/ 92277 w 114663"/>
              <a:gd name="connsiteY1" fmla="*/ 328460 h 598946"/>
              <a:gd name="connsiteX2" fmla="*/ 70052 w 114663"/>
              <a:gd name="connsiteY2" fmla="*/ 274485 h 598946"/>
              <a:gd name="connsiteX3" fmla="*/ 114502 w 114663"/>
              <a:gd name="connsiteY3" fmla="*/ 464985 h 598946"/>
              <a:gd name="connsiteX4" fmla="*/ 85927 w 114663"/>
              <a:gd name="connsiteY4" fmla="*/ 550710 h 598946"/>
              <a:gd name="connsiteX5" fmla="*/ 111327 w 114663"/>
              <a:gd name="connsiteY5" fmla="*/ 506260 h 598946"/>
              <a:gd name="connsiteX6" fmla="*/ 92277 w 114663"/>
              <a:gd name="connsiteY6" fmla="*/ 598335 h 598946"/>
              <a:gd name="connsiteX7" fmla="*/ 95452 w 114663"/>
              <a:gd name="connsiteY7" fmla="*/ 452285 h 598946"/>
              <a:gd name="connsiteX8" fmla="*/ 92277 w 114663"/>
              <a:gd name="connsiteY8" fmla="*/ 296710 h 598946"/>
              <a:gd name="connsiteX9" fmla="*/ 202 w 114663"/>
              <a:gd name="connsiteY9" fmla="*/ 122085 h 598946"/>
              <a:gd name="connsiteX10" fmla="*/ 66877 w 114663"/>
              <a:gd name="connsiteY10" fmla="*/ 204635 h 598946"/>
              <a:gd name="connsiteX11" fmla="*/ 44652 w 114663"/>
              <a:gd name="connsiteY11" fmla="*/ 1435 h 5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663" h="598946">
                <a:moveTo>
                  <a:pt x="44652" y="1435"/>
                </a:moveTo>
                <a:cubicBezTo>
                  <a:pt x="48885" y="22072"/>
                  <a:pt x="88044" y="282952"/>
                  <a:pt x="92277" y="328460"/>
                </a:cubicBezTo>
                <a:cubicBezTo>
                  <a:pt x="96510" y="373968"/>
                  <a:pt x="66348" y="251731"/>
                  <a:pt x="70052" y="274485"/>
                </a:cubicBezTo>
                <a:cubicBezTo>
                  <a:pt x="73756" y="297239"/>
                  <a:pt x="111856" y="418948"/>
                  <a:pt x="114502" y="464985"/>
                </a:cubicBezTo>
                <a:cubicBezTo>
                  <a:pt x="117148" y="511022"/>
                  <a:pt x="86456" y="543831"/>
                  <a:pt x="85927" y="550710"/>
                </a:cubicBezTo>
                <a:cubicBezTo>
                  <a:pt x="85398" y="557589"/>
                  <a:pt x="110269" y="498323"/>
                  <a:pt x="111327" y="506260"/>
                </a:cubicBezTo>
                <a:cubicBezTo>
                  <a:pt x="112385" y="514197"/>
                  <a:pt x="94923" y="607331"/>
                  <a:pt x="92277" y="598335"/>
                </a:cubicBezTo>
                <a:cubicBezTo>
                  <a:pt x="89631" y="589339"/>
                  <a:pt x="95452" y="502556"/>
                  <a:pt x="95452" y="452285"/>
                </a:cubicBezTo>
                <a:cubicBezTo>
                  <a:pt x="95452" y="402014"/>
                  <a:pt x="108152" y="351743"/>
                  <a:pt x="92277" y="296710"/>
                </a:cubicBezTo>
                <a:cubicBezTo>
                  <a:pt x="76402" y="241677"/>
                  <a:pt x="4435" y="137431"/>
                  <a:pt x="202" y="122085"/>
                </a:cubicBezTo>
                <a:cubicBezTo>
                  <a:pt x="-4031" y="106739"/>
                  <a:pt x="59469" y="219981"/>
                  <a:pt x="66877" y="204635"/>
                </a:cubicBezTo>
                <a:cubicBezTo>
                  <a:pt x="74285" y="189289"/>
                  <a:pt x="40419" y="-19202"/>
                  <a:pt x="44652" y="14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5AA9F2-69C8-6961-6E73-2D43742731B4}"/>
              </a:ext>
            </a:extLst>
          </p:cNvPr>
          <p:cNvSpPr/>
          <p:nvPr/>
        </p:nvSpPr>
        <p:spPr>
          <a:xfrm>
            <a:off x="4771080" y="4618320"/>
            <a:ext cx="148062" cy="676377"/>
          </a:xfrm>
          <a:custGeom>
            <a:avLst/>
            <a:gdLst>
              <a:gd name="connsiteX0" fmla="*/ 105720 w 148062"/>
              <a:gd name="connsiteY0" fmla="*/ 1305 h 676377"/>
              <a:gd name="connsiteX1" fmla="*/ 42220 w 148062"/>
              <a:gd name="connsiteY1" fmla="*/ 191805 h 676377"/>
              <a:gd name="connsiteX2" fmla="*/ 61270 w 148062"/>
              <a:gd name="connsiteY2" fmla="*/ 388655 h 676377"/>
              <a:gd name="connsiteX3" fmla="*/ 58095 w 148062"/>
              <a:gd name="connsiteY3" fmla="*/ 360080 h 676377"/>
              <a:gd name="connsiteX4" fmla="*/ 945 w 148062"/>
              <a:gd name="connsiteY4" fmla="*/ 483905 h 676377"/>
              <a:gd name="connsiteX5" fmla="*/ 23170 w 148062"/>
              <a:gd name="connsiteY5" fmla="*/ 522005 h 676377"/>
              <a:gd name="connsiteX6" fmla="*/ 32695 w 148062"/>
              <a:gd name="connsiteY6" fmla="*/ 464855 h 676377"/>
              <a:gd name="connsiteX7" fmla="*/ 146995 w 148062"/>
              <a:gd name="connsiteY7" fmla="*/ 674405 h 676377"/>
              <a:gd name="connsiteX8" fmla="*/ 86670 w 148062"/>
              <a:gd name="connsiteY8" fmla="*/ 553755 h 676377"/>
              <a:gd name="connsiteX9" fmla="*/ 32695 w 148062"/>
              <a:gd name="connsiteY9" fmla="*/ 290230 h 676377"/>
              <a:gd name="connsiteX10" fmla="*/ 105720 w 148062"/>
              <a:gd name="connsiteY10" fmla="*/ 1305 h 6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62" h="676377">
                <a:moveTo>
                  <a:pt x="105720" y="1305"/>
                </a:moveTo>
                <a:cubicBezTo>
                  <a:pt x="107307" y="-15099"/>
                  <a:pt x="49628" y="127247"/>
                  <a:pt x="42220" y="191805"/>
                </a:cubicBezTo>
                <a:cubicBezTo>
                  <a:pt x="34812" y="256363"/>
                  <a:pt x="58624" y="360609"/>
                  <a:pt x="61270" y="388655"/>
                </a:cubicBezTo>
                <a:cubicBezTo>
                  <a:pt x="63916" y="416701"/>
                  <a:pt x="68149" y="344205"/>
                  <a:pt x="58095" y="360080"/>
                </a:cubicBezTo>
                <a:cubicBezTo>
                  <a:pt x="48041" y="375955"/>
                  <a:pt x="6766" y="456917"/>
                  <a:pt x="945" y="483905"/>
                </a:cubicBezTo>
                <a:cubicBezTo>
                  <a:pt x="-4876" y="510893"/>
                  <a:pt x="17878" y="525180"/>
                  <a:pt x="23170" y="522005"/>
                </a:cubicBezTo>
                <a:cubicBezTo>
                  <a:pt x="28462" y="518830"/>
                  <a:pt x="12057" y="439455"/>
                  <a:pt x="32695" y="464855"/>
                </a:cubicBezTo>
                <a:cubicBezTo>
                  <a:pt x="53333" y="490255"/>
                  <a:pt x="137999" y="659588"/>
                  <a:pt x="146995" y="674405"/>
                </a:cubicBezTo>
                <a:cubicBezTo>
                  <a:pt x="155991" y="689222"/>
                  <a:pt x="105720" y="617784"/>
                  <a:pt x="86670" y="553755"/>
                </a:cubicBezTo>
                <a:cubicBezTo>
                  <a:pt x="67620" y="489726"/>
                  <a:pt x="30578" y="374367"/>
                  <a:pt x="32695" y="290230"/>
                </a:cubicBezTo>
                <a:cubicBezTo>
                  <a:pt x="34812" y="206093"/>
                  <a:pt x="104133" y="17709"/>
                  <a:pt x="105720" y="130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405D0DA-ADCD-48C5-A82E-19017B476684}"/>
              </a:ext>
            </a:extLst>
          </p:cNvPr>
          <p:cNvSpPr/>
          <p:nvPr/>
        </p:nvSpPr>
        <p:spPr>
          <a:xfrm>
            <a:off x="4780881" y="5121274"/>
            <a:ext cx="115129" cy="505895"/>
          </a:xfrm>
          <a:custGeom>
            <a:avLst/>
            <a:gdLst>
              <a:gd name="connsiteX0" fmla="*/ 114969 w 115129"/>
              <a:gd name="connsiteY0" fmla="*/ 1 h 505895"/>
              <a:gd name="connsiteX1" fmla="*/ 70519 w 115129"/>
              <a:gd name="connsiteY1" fmla="*/ 168276 h 505895"/>
              <a:gd name="connsiteX2" fmla="*/ 99094 w 115129"/>
              <a:gd name="connsiteY2" fmla="*/ 225426 h 505895"/>
              <a:gd name="connsiteX3" fmla="*/ 41944 w 115129"/>
              <a:gd name="connsiteY3" fmla="*/ 307976 h 505895"/>
              <a:gd name="connsiteX4" fmla="*/ 41944 w 115129"/>
              <a:gd name="connsiteY4" fmla="*/ 431801 h 505895"/>
              <a:gd name="connsiteX5" fmla="*/ 669 w 115129"/>
              <a:gd name="connsiteY5" fmla="*/ 396876 h 505895"/>
              <a:gd name="connsiteX6" fmla="*/ 80044 w 115129"/>
              <a:gd name="connsiteY6" fmla="*/ 504826 h 505895"/>
              <a:gd name="connsiteX7" fmla="*/ 45119 w 115129"/>
              <a:gd name="connsiteY7" fmla="*/ 447676 h 505895"/>
              <a:gd name="connsiteX8" fmla="*/ 35594 w 115129"/>
              <a:gd name="connsiteY8" fmla="*/ 374651 h 505895"/>
              <a:gd name="connsiteX9" fmla="*/ 89569 w 115129"/>
              <a:gd name="connsiteY9" fmla="*/ 269876 h 505895"/>
              <a:gd name="connsiteX10" fmla="*/ 70519 w 115129"/>
              <a:gd name="connsiteY10" fmla="*/ 203201 h 505895"/>
              <a:gd name="connsiteX11" fmla="*/ 51469 w 115129"/>
              <a:gd name="connsiteY11" fmla="*/ 171451 h 505895"/>
              <a:gd name="connsiteX12" fmla="*/ 114969 w 115129"/>
              <a:gd name="connsiteY12" fmla="*/ 1 h 5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29" h="505895">
                <a:moveTo>
                  <a:pt x="114969" y="1"/>
                </a:moveTo>
                <a:cubicBezTo>
                  <a:pt x="118144" y="-528"/>
                  <a:pt x="73165" y="130705"/>
                  <a:pt x="70519" y="168276"/>
                </a:cubicBezTo>
                <a:cubicBezTo>
                  <a:pt x="67873" y="205847"/>
                  <a:pt x="103856" y="202143"/>
                  <a:pt x="99094" y="225426"/>
                </a:cubicBezTo>
                <a:cubicBezTo>
                  <a:pt x="94331" y="248709"/>
                  <a:pt x="51469" y="273580"/>
                  <a:pt x="41944" y="307976"/>
                </a:cubicBezTo>
                <a:cubicBezTo>
                  <a:pt x="32419" y="342372"/>
                  <a:pt x="48823" y="416984"/>
                  <a:pt x="41944" y="431801"/>
                </a:cubicBezTo>
                <a:cubicBezTo>
                  <a:pt x="35065" y="446618"/>
                  <a:pt x="-5681" y="384705"/>
                  <a:pt x="669" y="396876"/>
                </a:cubicBezTo>
                <a:cubicBezTo>
                  <a:pt x="7019" y="409047"/>
                  <a:pt x="72636" y="496359"/>
                  <a:pt x="80044" y="504826"/>
                </a:cubicBezTo>
                <a:cubicBezTo>
                  <a:pt x="87452" y="513293"/>
                  <a:pt x="52527" y="469372"/>
                  <a:pt x="45119" y="447676"/>
                </a:cubicBezTo>
                <a:cubicBezTo>
                  <a:pt x="37711" y="425980"/>
                  <a:pt x="28186" y="404284"/>
                  <a:pt x="35594" y="374651"/>
                </a:cubicBezTo>
                <a:cubicBezTo>
                  <a:pt x="43002" y="345018"/>
                  <a:pt x="83748" y="298451"/>
                  <a:pt x="89569" y="269876"/>
                </a:cubicBezTo>
                <a:cubicBezTo>
                  <a:pt x="95390" y="241301"/>
                  <a:pt x="76869" y="219605"/>
                  <a:pt x="70519" y="203201"/>
                </a:cubicBezTo>
                <a:cubicBezTo>
                  <a:pt x="64169" y="186797"/>
                  <a:pt x="41944" y="199497"/>
                  <a:pt x="51469" y="171451"/>
                </a:cubicBezTo>
                <a:cubicBezTo>
                  <a:pt x="60994" y="143405"/>
                  <a:pt x="111794" y="530"/>
                  <a:pt x="114969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19935A7-2ED9-7F8B-4745-6D31DA3FB42C}"/>
              </a:ext>
            </a:extLst>
          </p:cNvPr>
          <p:cNvSpPr/>
          <p:nvPr/>
        </p:nvSpPr>
        <p:spPr>
          <a:xfrm>
            <a:off x="4354529" y="5457576"/>
            <a:ext cx="409713" cy="191224"/>
          </a:xfrm>
          <a:custGeom>
            <a:avLst/>
            <a:gdLst>
              <a:gd name="connsiteX0" fmla="*/ 138096 w 409713"/>
              <a:gd name="connsiteY0" fmla="*/ 249 h 191224"/>
              <a:gd name="connsiteX1" fmla="*/ 61896 w 409713"/>
              <a:gd name="connsiteY1" fmla="*/ 47874 h 191224"/>
              <a:gd name="connsiteX2" fmla="*/ 141271 w 409713"/>
              <a:gd name="connsiteY2" fmla="*/ 76449 h 191224"/>
              <a:gd name="connsiteX3" fmla="*/ 33321 w 409713"/>
              <a:gd name="connsiteY3" fmla="*/ 117724 h 191224"/>
              <a:gd name="connsiteX4" fmla="*/ 233346 w 409713"/>
              <a:gd name="connsiteY4" fmla="*/ 60574 h 191224"/>
              <a:gd name="connsiteX5" fmla="*/ 322246 w 409713"/>
              <a:gd name="connsiteY5" fmla="*/ 111374 h 191224"/>
              <a:gd name="connsiteX6" fmla="*/ 268271 w 409713"/>
              <a:gd name="connsiteY6" fmla="*/ 76449 h 191224"/>
              <a:gd name="connsiteX7" fmla="*/ 407971 w 409713"/>
              <a:gd name="connsiteY7" fmla="*/ 190749 h 191224"/>
              <a:gd name="connsiteX8" fmla="*/ 331771 w 409713"/>
              <a:gd name="connsiteY8" fmla="*/ 117724 h 191224"/>
              <a:gd name="connsiteX9" fmla="*/ 122221 w 409713"/>
              <a:gd name="connsiteY9" fmla="*/ 130424 h 191224"/>
              <a:gd name="connsiteX10" fmla="*/ 312721 w 409713"/>
              <a:gd name="connsiteY10" fmla="*/ 108199 h 191224"/>
              <a:gd name="connsiteX11" fmla="*/ 230171 w 409713"/>
              <a:gd name="connsiteY11" fmla="*/ 89149 h 191224"/>
              <a:gd name="connsiteX12" fmla="*/ 99996 w 409713"/>
              <a:gd name="connsiteY12" fmla="*/ 66924 h 191224"/>
              <a:gd name="connsiteX13" fmla="*/ 1571 w 409713"/>
              <a:gd name="connsiteY13" fmla="*/ 70099 h 191224"/>
              <a:gd name="connsiteX14" fmla="*/ 138096 w 409713"/>
              <a:gd name="connsiteY14" fmla="*/ 249 h 1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713" h="191224">
                <a:moveTo>
                  <a:pt x="138096" y="249"/>
                </a:moveTo>
                <a:cubicBezTo>
                  <a:pt x="148150" y="-3455"/>
                  <a:pt x="61367" y="35174"/>
                  <a:pt x="61896" y="47874"/>
                </a:cubicBezTo>
                <a:cubicBezTo>
                  <a:pt x="62425" y="60574"/>
                  <a:pt x="146033" y="64807"/>
                  <a:pt x="141271" y="76449"/>
                </a:cubicBezTo>
                <a:cubicBezTo>
                  <a:pt x="136509" y="88091"/>
                  <a:pt x="17975" y="120370"/>
                  <a:pt x="33321" y="117724"/>
                </a:cubicBezTo>
                <a:cubicBezTo>
                  <a:pt x="48667" y="115078"/>
                  <a:pt x="185192" y="61632"/>
                  <a:pt x="233346" y="60574"/>
                </a:cubicBezTo>
                <a:cubicBezTo>
                  <a:pt x="281500" y="59516"/>
                  <a:pt x="316425" y="108728"/>
                  <a:pt x="322246" y="111374"/>
                </a:cubicBezTo>
                <a:cubicBezTo>
                  <a:pt x="328067" y="114020"/>
                  <a:pt x="253984" y="63220"/>
                  <a:pt x="268271" y="76449"/>
                </a:cubicBezTo>
                <a:cubicBezTo>
                  <a:pt x="282559" y="89678"/>
                  <a:pt x="397388" y="183870"/>
                  <a:pt x="407971" y="190749"/>
                </a:cubicBezTo>
                <a:cubicBezTo>
                  <a:pt x="418554" y="197628"/>
                  <a:pt x="379396" y="127778"/>
                  <a:pt x="331771" y="117724"/>
                </a:cubicBezTo>
                <a:cubicBezTo>
                  <a:pt x="284146" y="107670"/>
                  <a:pt x="125396" y="132011"/>
                  <a:pt x="122221" y="130424"/>
                </a:cubicBezTo>
                <a:cubicBezTo>
                  <a:pt x="119046" y="128837"/>
                  <a:pt x="294729" y="115078"/>
                  <a:pt x="312721" y="108199"/>
                </a:cubicBezTo>
                <a:cubicBezTo>
                  <a:pt x="330713" y="101320"/>
                  <a:pt x="265625" y="96028"/>
                  <a:pt x="230171" y="89149"/>
                </a:cubicBezTo>
                <a:cubicBezTo>
                  <a:pt x="194717" y="82270"/>
                  <a:pt x="138096" y="70099"/>
                  <a:pt x="99996" y="66924"/>
                </a:cubicBezTo>
                <a:cubicBezTo>
                  <a:pt x="61896" y="63749"/>
                  <a:pt x="-11658" y="80682"/>
                  <a:pt x="1571" y="70099"/>
                </a:cubicBezTo>
                <a:cubicBezTo>
                  <a:pt x="14800" y="59516"/>
                  <a:pt x="128042" y="3953"/>
                  <a:pt x="138096" y="2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8A2E6EF-6CEC-8A77-64FB-40ECA430A973}"/>
              </a:ext>
            </a:extLst>
          </p:cNvPr>
          <p:cNvSpPr/>
          <p:nvPr/>
        </p:nvSpPr>
        <p:spPr>
          <a:xfrm>
            <a:off x="4721106" y="5421231"/>
            <a:ext cx="260921" cy="341419"/>
          </a:xfrm>
          <a:custGeom>
            <a:avLst/>
            <a:gdLst>
              <a:gd name="connsiteX0" fmla="*/ 260469 w 260921"/>
              <a:gd name="connsiteY0" fmla="*/ 1669 h 341419"/>
              <a:gd name="connsiteX1" fmla="*/ 181094 w 260921"/>
              <a:gd name="connsiteY1" fmla="*/ 23894 h 341419"/>
              <a:gd name="connsiteX2" fmla="*/ 184269 w 260921"/>
              <a:gd name="connsiteY2" fmla="*/ 96919 h 341419"/>
              <a:gd name="connsiteX3" fmla="*/ 155694 w 260921"/>
              <a:gd name="connsiteY3" fmla="*/ 131844 h 341419"/>
              <a:gd name="connsiteX4" fmla="*/ 174744 w 260921"/>
              <a:gd name="connsiteY4" fmla="*/ 173119 h 341419"/>
              <a:gd name="connsiteX5" fmla="*/ 123944 w 260921"/>
              <a:gd name="connsiteY5" fmla="*/ 239794 h 341419"/>
              <a:gd name="connsiteX6" fmla="*/ 119 w 260921"/>
              <a:gd name="connsiteY6" fmla="*/ 341394 h 341419"/>
              <a:gd name="connsiteX7" fmla="*/ 101719 w 260921"/>
              <a:gd name="connsiteY7" fmla="*/ 249319 h 341419"/>
              <a:gd name="connsiteX8" fmla="*/ 130294 w 260921"/>
              <a:gd name="connsiteY8" fmla="*/ 217569 h 341419"/>
              <a:gd name="connsiteX9" fmla="*/ 136644 w 260921"/>
              <a:gd name="connsiteY9" fmla="*/ 106444 h 341419"/>
              <a:gd name="connsiteX10" fmla="*/ 193794 w 260921"/>
              <a:gd name="connsiteY10" fmla="*/ 115969 h 341419"/>
              <a:gd name="connsiteX11" fmla="*/ 139819 w 260921"/>
              <a:gd name="connsiteY11" fmla="*/ 61994 h 341419"/>
              <a:gd name="connsiteX12" fmla="*/ 260469 w 260921"/>
              <a:gd name="connsiteY12" fmla="*/ 1669 h 3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21" h="341419">
                <a:moveTo>
                  <a:pt x="260469" y="1669"/>
                </a:moveTo>
                <a:cubicBezTo>
                  <a:pt x="267348" y="-4681"/>
                  <a:pt x="193794" y="8019"/>
                  <a:pt x="181094" y="23894"/>
                </a:cubicBezTo>
                <a:cubicBezTo>
                  <a:pt x="168394" y="39769"/>
                  <a:pt x="188502" y="78927"/>
                  <a:pt x="184269" y="96919"/>
                </a:cubicBezTo>
                <a:cubicBezTo>
                  <a:pt x="180036" y="114911"/>
                  <a:pt x="157281" y="119144"/>
                  <a:pt x="155694" y="131844"/>
                </a:cubicBezTo>
                <a:cubicBezTo>
                  <a:pt x="154107" y="144544"/>
                  <a:pt x="180036" y="155127"/>
                  <a:pt x="174744" y="173119"/>
                </a:cubicBezTo>
                <a:cubicBezTo>
                  <a:pt x="169452" y="191111"/>
                  <a:pt x="153048" y="211748"/>
                  <a:pt x="123944" y="239794"/>
                </a:cubicBezTo>
                <a:cubicBezTo>
                  <a:pt x="94840" y="267840"/>
                  <a:pt x="3823" y="339807"/>
                  <a:pt x="119" y="341394"/>
                </a:cubicBezTo>
                <a:cubicBezTo>
                  <a:pt x="-3585" y="342981"/>
                  <a:pt x="80023" y="269957"/>
                  <a:pt x="101719" y="249319"/>
                </a:cubicBezTo>
                <a:cubicBezTo>
                  <a:pt x="123415" y="228682"/>
                  <a:pt x="124473" y="241382"/>
                  <a:pt x="130294" y="217569"/>
                </a:cubicBezTo>
                <a:cubicBezTo>
                  <a:pt x="136115" y="193756"/>
                  <a:pt x="126061" y="123377"/>
                  <a:pt x="136644" y="106444"/>
                </a:cubicBezTo>
                <a:cubicBezTo>
                  <a:pt x="147227" y="89511"/>
                  <a:pt x="193265" y="123377"/>
                  <a:pt x="193794" y="115969"/>
                </a:cubicBezTo>
                <a:cubicBezTo>
                  <a:pt x="194323" y="108561"/>
                  <a:pt x="132940" y="79986"/>
                  <a:pt x="139819" y="61994"/>
                </a:cubicBezTo>
                <a:cubicBezTo>
                  <a:pt x="146698" y="44002"/>
                  <a:pt x="253590" y="8019"/>
                  <a:pt x="260469" y="16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22D2115-2BC8-C78C-D2F0-BC4158030ADA}"/>
              </a:ext>
            </a:extLst>
          </p:cNvPr>
          <p:cNvSpPr/>
          <p:nvPr/>
        </p:nvSpPr>
        <p:spPr>
          <a:xfrm>
            <a:off x="4786828" y="5294910"/>
            <a:ext cx="193056" cy="489014"/>
          </a:xfrm>
          <a:custGeom>
            <a:avLst/>
            <a:gdLst>
              <a:gd name="connsiteX0" fmla="*/ 178872 w 193056"/>
              <a:gd name="connsiteY0" fmla="*/ 990 h 489014"/>
              <a:gd name="connsiteX1" fmla="*/ 191572 w 193056"/>
              <a:gd name="connsiteY1" fmla="*/ 251815 h 489014"/>
              <a:gd name="connsiteX2" fmla="*/ 140772 w 193056"/>
              <a:gd name="connsiteY2" fmla="*/ 337540 h 489014"/>
              <a:gd name="connsiteX3" fmla="*/ 169347 w 193056"/>
              <a:gd name="connsiteY3" fmla="*/ 308965 h 489014"/>
              <a:gd name="connsiteX4" fmla="*/ 45522 w 193056"/>
              <a:gd name="connsiteY4" fmla="*/ 439140 h 489014"/>
              <a:gd name="connsiteX5" fmla="*/ 1072 w 193056"/>
              <a:gd name="connsiteY5" fmla="*/ 486765 h 489014"/>
              <a:gd name="connsiteX6" fmla="*/ 83622 w 193056"/>
              <a:gd name="connsiteY6" fmla="*/ 375640 h 489014"/>
              <a:gd name="connsiteX7" fmla="*/ 169347 w 193056"/>
              <a:gd name="connsiteY7" fmla="*/ 312140 h 489014"/>
              <a:gd name="connsiteX8" fmla="*/ 172522 w 193056"/>
              <a:gd name="connsiteY8" fmla="*/ 169265 h 489014"/>
              <a:gd name="connsiteX9" fmla="*/ 178872 w 193056"/>
              <a:gd name="connsiteY9" fmla="*/ 990 h 48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056" h="489014">
                <a:moveTo>
                  <a:pt x="178872" y="990"/>
                </a:moveTo>
                <a:cubicBezTo>
                  <a:pt x="182047" y="14748"/>
                  <a:pt x="197922" y="195723"/>
                  <a:pt x="191572" y="251815"/>
                </a:cubicBezTo>
                <a:cubicBezTo>
                  <a:pt x="185222" y="307907"/>
                  <a:pt x="144476" y="328015"/>
                  <a:pt x="140772" y="337540"/>
                </a:cubicBezTo>
                <a:cubicBezTo>
                  <a:pt x="137068" y="347065"/>
                  <a:pt x="185222" y="292032"/>
                  <a:pt x="169347" y="308965"/>
                </a:cubicBezTo>
                <a:cubicBezTo>
                  <a:pt x="153472" y="325898"/>
                  <a:pt x="73568" y="409507"/>
                  <a:pt x="45522" y="439140"/>
                </a:cubicBezTo>
                <a:cubicBezTo>
                  <a:pt x="17476" y="468773"/>
                  <a:pt x="-5278" y="497348"/>
                  <a:pt x="1072" y="486765"/>
                </a:cubicBezTo>
                <a:cubicBezTo>
                  <a:pt x="7422" y="476182"/>
                  <a:pt x="55576" y="404744"/>
                  <a:pt x="83622" y="375640"/>
                </a:cubicBezTo>
                <a:cubicBezTo>
                  <a:pt x="111668" y="346536"/>
                  <a:pt x="154530" y="346536"/>
                  <a:pt x="169347" y="312140"/>
                </a:cubicBezTo>
                <a:cubicBezTo>
                  <a:pt x="184164" y="277744"/>
                  <a:pt x="172522" y="217948"/>
                  <a:pt x="172522" y="169265"/>
                </a:cubicBezTo>
                <a:cubicBezTo>
                  <a:pt x="172522" y="120582"/>
                  <a:pt x="175697" y="-12768"/>
                  <a:pt x="178872" y="9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95FD360-E986-713F-3460-05D22023B5BE}"/>
              </a:ext>
            </a:extLst>
          </p:cNvPr>
          <p:cNvSpPr/>
          <p:nvPr/>
        </p:nvSpPr>
        <p:spPr>
          <a:xfrm>
            <a:off x="4295364" y="5366857"/>
            <a:ext cx="274072" cy="251646"/>
          </a:xfrm>
          <a:custGeom>
            <a:avLst/>
            <a:gdLst>
              <a:gd name="connsiteX0" fmla="*/ 260761 w 274072"/>
              <a:gd name="connsiteY0" fmla="*/ 2068 h 251646"/>
              <a:gd name="connsiteX1" fmla="*/ 76611 w 274072"/>
              <a:gd name="connsiteY1" fmla="*/ 113193 h 251646"/>
              <a:gd name="connsiteX2" fmla="*/ 63911 w 274072"/>
              <a:gd name="connsiteY2" fmla="*/ 90968 h 251646"/>
              <a:gd name="connsiteX3" fmla="*/ 411 w 274072"/>
              <a:gd name="connsiteY3" fmla="*/ 75093 h 251646"/>
              <a:gd name="connsiteX4" fmla="*/ 35336 w 274072"/>
              <a:gd name="connsiteY4" fmla="*/ 132243 h 251646"/>
              <a:gd name="connsiteX5" fmla="*/ 9936 w 274072"/>
              <a:gd name="connsiteY5" fmla="*/ 113193 h 251646"/>
              <a:gd name="connsiteX6" fmla="*/ 127411 w 274072"/>
              <a:gd name="connsiteY6" fmla="*/ 249718 h 251646"/>
              <a:gd name="connsiteX7" fmla="*/ 51211 w 274072"/>
              <a:gd name="connsiteY7" fmla="*/ 189393 h 251646"/>
              <a:gd name="connsiteX8" fmla="*/ 38511 w 274072"/>
              <a:gd name="connsiteY8" fmla="*/ 132243 h 251646"/>
              <a:gd name="connsiteX9" fmla="*/ 143286 w 274072"/>
              <a:gd name="connsiteY9" fmla="*/ 36993 h 251646"/>
              <a:gd name="connsiteX10" fmla="*/ 13111 w 274072"/>
              <a:gd name="connsiteY10" fmla="*/ 94143 h 251646"/>
              <a:gd name="connsiteX11" fmla="*/ 232186 w 274072"/>
              <a:gd name="connsiteY11" fmla="*/ 43343 h 251646"/>
              <a:gd name="connsiteX12" fmla="*/ 260761 w 274072"/>
              <a:gd name="connsiteY12" fmla="*/ 2068 h 25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072" h="251646">
                <a:moveTo>
                  <a:pt x="260761" y="2068"/>
                </a:moveTo>
                <a:cubicBezTo>
                  <a:pt x="234832" y="13710"/>
                  <a:pt x="109419" y="98376"/>
                  <a:pt x="76611" y="113193"/>
                </a:cubicBezTo>
                <a:cubicBezTo>
                  <a:pt x="43803" y="128010"/>
                  <a:pt x="76611" y="97318"/>
                  <a:pt x="63911" y="90968"/>
                </a:cubicBezTo>
                <a:cubicBezTo>
                  <a:pt x="51211" y="84618"/>
                  <a:pt x="5173" y="68214"/>
                  <a:pt x="411" y="75093"/>
                </a:cubicBezTo>
                <a:cubicBezTo>
                  <a:pt x="-4351" y="81972"/>
                  <a:pt x="33748" y="125893"/>
                  <a:pt x="35336" y="132243"/>
                </a:cubicBezTo>
                <a:cubicBezTo>
                  <a:pt x="36923" y="138593"/>
                  <a:pt x="-5410" y="93614"/>
                  <a:pt x="9936" y="113193"/>
                </a:cubicBezTo>
                <a:cubicBezTo>
                  <a:pt x="25282" y="132772"/>
                  <a:pt x="120532" y="237018"/>
                  <a:pt x="127411" y="249718"/>
                </a:cubicBezTo>
                <a:cubicBezTo>
                  <a:pt x="134290" y="262418"/>
                  <a:pt x="66028" y="208972"/>
                  <a:pt x="51211" y="189393"/>
                </a:cubicBezTo>
                <a:cubicBezTo>
                  <a:pt x="36394" y="169814"/>
                  <a:pt x="23165" y="157643"/>
                  <a:pt x="38511" y="132243"/>
                </a:cubicBezTo>
                <a:cubicBezTo>
                  <a:pt x="53857" y="106843"/>
                  <a:pt x="147519" y="43343"/>
                  <a:pt x="143286" y="36993"/>
                </a:cubicBezTo>
                <a:cubicBezTo>
                  <a:pt x="139053" y="30643"/>
                  <a:pt x="-1706" y="93085"/>
                  <a:pt x="13111" y="94143"/>
                </a:cubicBezTo>
                <a:cubicBezTo>
                  <a:pt x="27928" y="95201"/>
                  <a:pt x="190911" y="55514"/>
                  <a:pt x="232186" y="43343"/>
                </a:cubicBezTo>
                <a:cubicBezTo>
                  <a:pt x="273461" y="31172"/>
                  <a:pt x="286690" y="-9574"/>
                  <a:pt x="260761" y="20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C274422-1A90-2384-4465-F80BAA727E16}"/>
              </a:ext>
            </a:extLst>
          </p:cNvPr>
          <p:cNvSpPr/>
          <p:nvPr/>
        </p:nvSpPr>
        <p:spPr>
          <a:xfrm>
            <a:off x="4689228" y="5356225"/>
            <a:ext cx="171933" cy="374907"/>
          </a:xfrm>
          <a:custGeom>
            <a:avLst/>
            <a:gdLst>
              <a:gd name="connsiteX0" fmla="*/ 171697 w 171933"/>
              <a:gd name="connsiteY0" fmla="*/ 0 h 374907"/>
              <a:gd name="connsiteX1" fmla="*/ 79622 w 171933"/>
              <a:gd name="connsiteY1" fmla="*/ 120650 h 374907"/>
              <a:gd name="connsiteX2" fmla="*/ 247 w 171933"/>
              <a:gd name="connsiteY2" fmla="*/ 161925 h 374907"/>
              <a:gd name="connsiteX3" fmla="*/ 54222 w 171933"/>
              <a:gd name="connsiteY3" fmla="*/ 149225 h 374907"/>
              <a:gd name="connsiteX4" fmla="*/ 41522 w 171933"/>
              <a:gd name="connsiteY4" fmla="*/ 168275 h 374907"/>
              <a:gd name="connsiteX5" fmla="*/ 89147 w 171933"/>
              <a:gd name="connsiteY5" fmla="*/ 231775 h 374907"/>
              <a:gd name="connsiteX6" fmla="*/ 57397 w 171933"/>
              <a:gd name="connsiteY6" fmla="*/ 187325 h 374907"/>
              <a:gd name="connsiteX7" fmla="*/ 105022 w 171933"/>
              <a:gd name="connsiteY7" fmla="*/ 285750 h 374907"/>
              <a:gd name="connsiteX8" fmla="*/ 63747 w 171933"/>
              <a:gd name="connsiteY8" fmla="*/ 374650 h 374907"/>
              <a:gd name="connsiteX9" fmla="*/ 79622 w 171933"/>
              <a:gd name="connsiteY9" fmla="*/ 257175 h 374907"/>
              <a:gd name="connsiteX10" fmla="*/ 44697 w 171933"/>
              <a:gd name="connsiteY10" fmla="*/ 161925 h 374907"/>
              <a:gd name="connsiteX11" fmla="*/ 70097 w 171933"/>
              <a:gd name="connsiteY11" fmla="*/ 34925 h 374907"/>
              <a:gd name="connsiteX12" fmla="*/ 12947 w 171933"/>
              <a:gd name="connsiteY12" fmla="*/ 136525 h 374907"/>
              <a:gd name="connsiteX13" fmla="*/ 51047 w 171933"/>
              <a:gd name="connsiteY13" fmla="*/ 120650 h 374907"/>
              <a:gd name="connsiteX14" fmla="*/ 171697 w 171933"/>
              <a:gd name="connsiteY14" fmla="*/ 0 h 3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33" h="374907">
                <a:moveTo>
                  <a:pt x="171697" y="0"/>
                </a:moveTo>
                <a:cubicBezTo>
                  <a:pt x="176459" y="0"/>
                  <a:pt x="108197" y="93663"/>
                  <a:pt x="79622" y="120650"/>
                </a:cubicBezTo>
                <a:cubicBezTo>
                  <a:pt x="51047" y="147638"/>
                  <a:pt x="4480" y="157163"/>
                  <a:pt x="247" y="161925"/>
                </a:cubicBezTo>
                <a:cubicBezTo>
                  <a:pt x="-3986" y="166687"/>
                  <a:pt x="47343" y="148167"/>
                  <a:pt x="54222" y="149225"/>
                </a:cubicBezTo>
                <a:cubicBezTo>
                  <a:pt x="61101" y="150283"/>
                  <a:pt x="35701" y="154517"/>
                  <a:pt x="41522" y="168275"/>
                </a:cubicBezTo>
                <a:cubicBezTo>
                  <a:pt x="47343" y="182033"/>
                  <a:pt x="86501" y="228600"/>
                  <a:pt x="89147" y="231775"/>
                </a:cubicBezTo>
                <a:cubicBezTo>
                  <a:pt x="91793" y="234950"/>
                  <a:pt x="54751" y="178329"/>
                  <a:pt x="57397" y="187325"/>
                </a:cubicBezTo>
                <a:cubicBezTo>
                  <a:pt x="60043" y="196321"/>
                  <a:pt x="103964" y="254529"/>
                  <a:pt x="105022" y="285750"/>
                </a:cubicBezTo>
                <a:cubicBezTo>
                  <a:pt x="106080" y="316971"/>
                  <a:pt x="67980" y="379412"/>
                  <a:pt x="63747" y="374650"/>
                </a:cubicBezTo>
                <a:cubicBezTo>
                  <a:pt x="59514" y="369888"/>
                  <a:pt x="82797" y="292629"/>
                  <a:pt x="79622" y="257175"/>
                </a:cubicBezTo>
                <a:cubicBezTo>
                  <a:pt x="76447" y="221721"/>
                  <a:pt x="46284" y="198967"/>
                  <a:pt x="44697" y="161925"/>
                </a:cubicBezTo>
                <a:cubicBezTo>
                  <a:pt x="43109" y="124883"/>
                  <a:pt x="75389" y="39158"/>
                  <a:pt x="70097" y="34925"/>
                </a:cubicBezTo>
                <a:cubicBezTo>
                  <a:pt x="64805" y="30692"/>
                  <a:pt x="16122" y="122238"/>
                  <a:pt x="12947" y="136525"/>
                </a:cubicBezTo>
                <a:cubicBezTo>
                  <a:pt x="9772" y="150812"/>
                  <a:pt x="27764" y="139171"/>
                  <a:pt x="51047" y="120650"/>
                </a:cubicBezTo>
                <a:cubicBezTo>
                  <a:pt x="74330" y="102129"/>
                  <a:pt x="166935" y="0"/>
                  <a:pt x="17169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FE5618E-CD90-18B4-3207-17AC9B7850FF}"/>
              </a:ext>
            </a:extLst>
          </p:cNvPr>
          <p:cNvSpPr/>
          <p:nvPr/>
        </p:nvSpPr>
        <p:spPr>
          <a:xfrm>
            <a:off x="4406032" y="5580708"/>
            <a:ext cx="306597" cy="36018"/>
          </a:xfrm>
          <a:custGeom>
            <a:avLst/>
            <a:gdLst>
              <a:gd name="connsiteX0" fmla="*/ 868 w 306597"/>
              <a:gd name="connsiteY0" fmla="*/ 35867 h 36018"/>
              <a:gd name="connsiteX1" fmla="*/ 191368 w 306597"/>
              <a:gd name="connsiteY1" fmla="*/ 13642 h 36018"/>
              <a:gd name="connsiteX2" fmla="*/ 305668 w 306597"/>
              <a:gd name="connsiteY2" fmla="*/ 13642 h 36018"/>
              <a:gd name="connsiteX3" fmla="*/ 235818 w 306597"/>
              <a:gd name="connsiteY3" fmla="*/ 4117 h 36018"/>
              <a:gd name="connsiteX4" fmla="*/ 70718 w 306597"/>
              <a:gd name="connsiteY4" fmla="*/ 4117 h 36018"/>
              <a:gd name="connsiteX5" fmla="*/ 273918 w 306597"/>
              <a:gd name="connsiteY5" fmla="*/ 942 h 36018"/>
              <a:gd name="connsiteX6" fmla="*/ 868 w 306597"/>
              <a:gd name="connsiteY6" fmla="*/ 35867 h 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36018">
                <a:moveTo>
                  <a:pt x="868" y="35867"/>
                </a:moveTo>
                <a:cubicBezTo>
                  <a:pt x="-12890" y="37984"/>
                  <a:pt x="140568" y="17346"/>
                  <a:pt x="191368" y="13642"/>
                </a:cubicBezTo>
                <a:cubicBezTo>
                  <a:pt x="242168" y="9938"/>
                  <a:pt x="298260" y="15229"/>
                  <a:pt x="305668" y="13642"/>
                </a:cubicBezTo>
                <a:cubicBezTo>
                  <a:pt x="313076" y="12055"/>
                  <a:pt x="274976" y="5704"/>
                  <a:pt x="235818" y="4117"/>
                </a:cubicBezTo>
                <a:cubicBezTo>
                  <a:pt x="196660" y="2530"/>
                  <a:pt x="64368" y="4646"/>
                  <a:pt x="70718" y="4117"/>
                </a:cubicBezTo>
                <a:cubicBezTo>
                  <a:pt x="77068" y="3588"/>
                  <a:pt x="285031" y="-2233"/>
                  <a:pt x="273918" y="942"/>
                </a:cubicBezTo>
                <a:cubicBezTo>
                  <a:pt x="262805" y="4117"/>
                  <a:pt x="14626" y="33750"/>
                  <a:pt x="868" y="358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E46E45F-0172-5B9D-ABCC-B4AB6F65F4BB}"/>
              </a:ext>
            </a:extLst>
          </p:cNvPr>
          <p:cNvSpPr/>
          <p:nvPr/>
        </p:nvSpPr>
        <p:spPr>
          <a:xfrm>
            <a:off x="4976842" y="5540276"/>
            <a:ext cx="128560" cy="235778"/>
          </a:xfrm>
          <a:custGeom>
            <a:avLst/>
            <a:gdLst>
              <a:gd name="connsiteX0" fmla="*/ 49183 w 128560"/>
              <a:gd name="connsiteY0" fmla="*/ 99 h 235778"/>
              <a:gd name="connsiteX1" fmla="*/ 96808 w 128560"/>
              <a:gd name="connsiteY1" fmla="*/ 76299 h 235778"/>
              <a:gd name="connsiteX2" fmla="*/ 46008 w 128560"/>
              <a:gd name="connsiteY2" fmla="*/ 168374 h 235778"/>
              <a:gd name="connsiteX3" fmla="*/ 68233 w 128560"/>
              <a:gd name="connsiteY3" fmla="*/ 142974 h 235778"/>
              <a:gd name="connsiteX4" fmla="*/ 1558 w 128560"/>
              <a:gd name="connsiteY4" fmla="*/ 235049 h 235778"/>
              <a:gd name="connsiteX5" fmla="*/ 30133 w 128560"/>
              <a:gd name="connsiteY5" fmla="*/ 181074 h 235778"/>
              <a:gd name="connsiteX6" fmla="*/ 128558 w 128560"/>
              <a:gd name="connsiteY6" fmla="*/ 92174 h 235778"/>
              <a:gd name="connsiteX7" fmla="*/ 49183 w 128560"/>
              <a:gd name="connsiteY7" fmla="*/ 99 h 2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0" h="235778">
                <a:moveTo>
                  <a:pt x="49183" y="99"/>
                </a:moveTo>
                <a:cubicBezTo>
                  <a:pt x="43891" y="-2547"/>
                  <a:pt x="97337" y="48253"/>
                  <a:pt x="96808" y="76299"/>
                </a:cubicBezTo>
                <a:cubicBezTo>
                  <a:pt x="96279" y="104345"/>
                  <a:pt x="50770" y="157262"/>
                  <a:pt x="46008" y="168374"/>
                </a:cubicBezTo>
                <a:cubicBezTo>
                  <a:pt x="41246" y="179486"/>
                  <a:pt x="75641" y="131862"/>
                  <a:pt x="68233" y="142974"/>
                </a:cubicBezTo>
                <a:cubicBezTo>
                  <a:pt x="60825" y="154087"/>
                  <a:pt x="7908" y="228699"/>
                  <a:pt x="1558" y="235049"/>
                </a:cubicBezTo>
                <a:cubicBezTo>
                  <a:pt x="-4792" y="241399"/>
                  <a:pt x="8966" y="204887"/>
                  <a:pt x="30133" y="181074"/>
                </a:cubicBezTo>
                <a:cubicBezTo>
                  <a:pt x="51300" y="157262"/>
                  <a:pt x="128029" y="120220"/>
                  <a:pt x="128558" y="92174"/>
                </a:cubicBezTo>
                <a:cubicBezTo>
                  <a:pt x="129087" y="64128"/>
                  <a:pt x="54475" y="2745"/>
                  <a:pt x="49183" y="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8FFD1C1-5BCD-5FE9-043C-B45D58FB0969}"/>
              </a:ext>
            </a:extLst>
          </p:cNvPr>
          <p:cNvSpPr/>
          <p:nvPr/>
        </p:nvSpPr>
        <p:spPr>
          <a:xfrm>
            <a:off x="4609341" y="5075916"/>
            <a:ext cx="213942" cy="437266"/>
          </a:xfrm>
          <a:custGeom>
            <a:avLst/>
            <a:gdLst>
              <a:gd name="connsiteX0" fmla="*/ 213484 w 213942"/>
              <a:gd name="connsiteY0" fmla="*/ 909 h 437266"/>
              <a:gd name="connsiteX1" fmla="*/ 130934 w 213942"/>
              <a:gd name="connsiteY1" fmla="*/ 150134 h 437266"/>
              <a:gd name="connsiteX2" fmla="*/ 111884 w 213942"/>
              <a:gd name="connsiteY2" fmla="*/ 229509 h 437266"/>
              <a:gd name="connsiteX3" fmla="*/ 32509 w 213942"/>
              <a:gd name="connsiteY3" fmla="*/ 210459 h 437266"/>
              <a:gd name="connsiteX4" fmla="*/ 92834 w 213942"/>
              <a:gd name="connsiteY4" fmla="*/ 286659 h 437266"/>
              <a:gd name="connsiteX5" fmla="*/ 86484 w 213942"/>
              <a:gd name="connsiteY5" fmla="*/ 385084 h 437266"/>
              <a:gd name="connsiteX6" fmla="*/ 13459 w 213942"/>
              <a:gd name="connsiteY6" fmla="*/ 337459 h 437266"/>
              <a:gd name="connsiteX7" fmla="*/ 67434 w 213942"/>
              <a:gd name="connsiteY7" fmla="*/ 175534 h 437266"/>
              <a:gd name="connsiteX8" fmla="*/ 19809 w 213942"/>
              <a:gd name="connsiteY8" fmla="*/ 299359 h 437266"/>
              <a:gd name="connsiteX9" fmla="*/ 7109 w 213942"/>
              <a:gd name="connsiteY9" fmla="*/ 359684 h 437266"/>
              <a:gd name="connsiteX10" fmla="*/ 127759 w 213942"/>
              <a:gd name="connsiteY10" fmla="*/ 435884 h 437266"/>
              <a:gd name="connsiteX11" fmla="*/ 80134 w 213942"/>
              <a:gd name="connsiteY11" fmla="*/ 289834 h 437266"/>
              <a:gd name="connsiteX12" fmla="*/ 108709 w 213942"/>
              <a:gd name="connsiteY12" fmla="*/ 197759 h 437266"/>
              <a:gd name="connsiteX13" fmla="*/ 118234 w 213942"/>
              <a:gd name="connsiteY13" fmla="*/ 112034 h 437266"/>
              <a:gd name="connsiteX14" fmla="*/ 89659 w 213942"/>
              <a:gd name="connsiteY14" fmla="*/ 226334 h 437266"/>
              <a:gd name="connsiteX15" fmla="*/ 213484 w 213942"/>
              <a:gd name="connsiteY15" fmla="*/ 909 h 43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942" h="437266">
                <a:moveTo>
                  <a:pt x="213484" y="909"/>
                </a:moveTo>
                <a:cubicBezTo>
                  <a:pt x="220363" y="-11791"/>
                  <a:pt x="147867" y="112034"/>
                  <a:pt x="130934" y="150134"/>
                </a:cubicBezTo>
                <a:cubicBezTo>
                  <a:pt x="114001" y="188234"/>
                  <a:pt x="128288" y="219455"/>
                  <a:pt x="111884" y="229509"/>
                </a:cubicBezTo>
                <a:cubicBezTo>
                  <a:pt x="95480" y="239563"/>
                  <a:pt x="35684" y="200934"/>
                  <a:pt x="32509" y="210459"/>
                </a:cubicBezTo>
                <a:cubicBezTo>
                  <a:pt x="29334" y="219984"/>
                  <a:pt x="83838" y="257555"/>
                  <a:pt x="92834" y="286659"/>
                </a:cubicBezTo>
                <a:cubicBezTo>
                  <a:pt x="101830" y="315763"/>
                  <a:pt x="99713" y="376617"/>
                  <a:pt x="86484" y="385084"/>
                </a:cubicBezTo>
                <a:cubicBezTo>
                  <a:pt x="73255" y="393551"/>
                  <a:pt x="16634" y="372384"/>
                  <a:pt x="13459" y="337459"/>
                </a:cubicBezTo>
                <a:cubicBezTo>
                  <a:pt x="10284" y="302534"/>
                  <a:pt x="66376" y="181884"/>
                  <a:pt x="67434" y="175534"/>
                </a:cubicBezTo>
                <a:cubicBezTo>
                  <a:pt x="68492" y="169184"/>
                  <a:pt x="29863" y="268667"/>
                  <a:pt x="19809" y="299359"/>
                </a:cubicBezTo>
                <a:cubicBezTo>
                  <a:pt x="9755" y="330051"/>
                  <a:pt x="-10883" y="336930"/>
                  <a:pt x="7109" y="359684"/>
                </a:cubicBezTo>
                <a:cubicBezTo>
                  <a:pt x="25101" y="382438"/>
                  <a:pt x="115588" y="447526"/>
                  <a:pt x="127759" y="435884"/>
                </a:cubicBezTo>
                <a:cubicBezTo>
                  <a:pt x="139930" y="424242"/>
                  <a:pt x="83309" y="329521"/>
                  <a:pt x="80134" y="289834"/>
                </a:cubicBezTo>
                <a:cubicBezTo>
                  <a:pt x="76959" y="250147"/>
                  <a:pt x="102359" y="227392"/>
                  <a:pt x="108709" y="197759"/>
                </a:cubicBezTo>
                <a:cubicBezTo>
                  <a:pt x="115059" y="168126"/>
                  <a:pt x="121409" y="107272"/>
                  <a:pt x="118234" y="112034"/>
                </a:cubicBezTo>
                <a:cubicBezTo>
                  <a:pt x="115059" y="116796"/>
                  <a:pt x="77488" y="239563"/>
                  <a:pt x="89659" y="226334"/>
                </a:cubicBezTo>
                <a:cubicBezTo>
                  <a:pt x="101830" y="213105"/>
                  <a:pt x="206605" y="13609"/>
                  <a:pt x="213484" y="9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EACEE98-3A6B-538E-FBE6-B9A372F38FD0}"/>
              </a:ext>
            </a:extLst>
          </p:cNvPr>
          <p:cNvSpPr/>
          <p:nvPr/>
        </p:nvSpPr>
        <p:spPr>
          <a:xfrm>
            <a:off x="3954862" y="5868935"/>
            <a:ext cx="744291" cy="160431"/>
          </a:xfrm>
          <a:custGeom>
            <a:avLst/>
            <a:gdLst>
              <a:gd name="connsiteX0" fmla="*/ 661588 w 744291"/>
              <a:gd name="connsiteY0" fmla="*/ 96890 h 160431"/>
              <a:gd name="connsiteX1" fmla="*/ 531413 w 744291"/>
              <a:gd name="connsiteY1" fmla="*/ 61965 h 160431"/>
              <a:gd name="connsiteX2" fmla="*/ 309163 w 744291"/>
              <a:gd name="connsiteY2" fmla="*/ 49265 h 160431"/>
              <a:gd name="connsiteX3" fmla="*/ 439338 w 744291"/>
              <a:gd name="connsiteY3" fmla="*/ 39740 h 160431"/>
              <a:gd name="connsiteX4" fmla="*/ 261538 w 744291"/>
              <a:gd name="connsiteY4" fmla="*/ 36565 h 160431"/>
              <a:gd name="connsiteX5" fmla="*/ 125013 w 744291"/>
              <a:gd name="connsiteY5" fmla="*/ 1640 h 160431"/>
              <a:gd name="connsiteX6" fmla="*/ 39288 w 744291"/>
              <a:gd name="connsiteY6" fmla="*/ 11165 h 160431"/>
              <a:gd name="connsiteX7" fmla="*/ 1188 w 744291"/>
              <a:gd name="connsiteY7" fmla="*/ 58790 h 160431"/>
              <a:gd name="connsiteX8" fmla="*/ 80563 w 744291"/>
              <a:gd name="connsiteY8" fmla="*/ 14340 h 160431"/>
              <a:gd name="connsiteX9" fmla="*/ 413938 w 744291"/>
              <a:gd name="connsiteY9" fmla="*/ 58790 h 160431"/>
              <a:gd name="connsiteX10" fmla="*/ 744138 w 744291"/>
              <a:gd name="connsiteY10" fmla="*/ 160390 h 160431"/>
              <a:gd name="connsiteX11" fmla="*/ 372663 w 744291"/>
              <a:gd name="connsiteY11" fmla="*/ 71490 h 160431"/>
              <a:gd name="connsiteX12" fmla="*/ 661588 w 744291"/>
              <a:gd name="connsiteY12" fmla="*/ 96890 h 16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291" h="160431">
                <a:moveTo>
                  <a:pt x="661588" y="96890"/>
                </a:moveTo>
                <a:cubicBezTo>
                  <a:pt x="688046" y="95302"/>
                  <a:pt x="590150" y="69902"/>
                  <a:pt x="531413" y="61965"/>
                </a:cubicBezTo>
                <a:cubicBezTo>
                  <a:pt x="472675" y="54027"/>
                  <a:pt x="324509" y="52969"/>
                  <a:pt x="309163" y="49265"/>
                </a:cubicBezTo>
                <a:cubicBezTo>
                  <a:pt x="293817" y="45561"/>
                  <a:pt x="447275" y="41857"/>
                  <a:pt x="439338" y="39740"/>
                </a:cubicBezTo>
                <a:cubicBezTo>
                  <a:pt x="431401" y="37623"/>
                  <a:pt x="313925" y="42915"/>
                  <a:pt x="261538" y="36565"/>
                </a:cubicBezTo>
                <a:cubicBezTo>
                  <a:pt x="209151" y="30215"/>
                  <a:pt x="162055" y="5873"/>
                  <a:pt x="125013" y="1640"/>
                </a:cubicBezTo>
                <a:cubicBezTo>
                  <a:pt x="87971" y="-2593"/>
                  <a:pt x="59925" y="1640"/>
                  <a:pt x="39288" y="11165"/>
                </a:cubicBezTo>
                <a:cubicBezTo>
                  <a:pt x="18651" y="20690"/>
                  <a:pt x="-5691" y="58261"/>
                  <a:pt x="1188" y="58790"/>
                </a:cubicBezTo>
                <a:cubicBezTo>
                  <a:pt x="8067" y="59319"/>
                  <a:pt x="11771" y="14340"/>
                  <a:pt x="80563" y="14340"/>
                </a:cubicBezTo>
                <a:cubicBezTo>
                  <a:pt x="149355" y="14340"/>
                  <a:pt x="303342" y="34448"/>
                  <a:pt x="413938" y="58790"/>
                </a:cubicBezTo>
                <a:cubicBezTo>
                  <a:pt x="524534" y="83132"/>
                  <a:pt x="751017" y="158273"/>
                  <a:pt x="744138" y="160390"/>
                </a:cubicBezTo>
                <a:cubicBezTo>
                  <a:pt x="737259" y="162507"/>
                  <a:pt x="392771" y="83661"/>
                  <a:pt x="372663" y="71490"/>
                </a:cubicBezTo>
                <a:cubicBezTo>
                  <a:pt x="352555" y="59319"/>
                  <a:pt x="635130" y="98478"/>
                  <a:pt x="661588" y="968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133A734-AB70-A549-6673-1D2B94D124CB}"/>
              </a:ext>
            </a:extLst>
          </p:cNvPr>
          <p:cNvSpPr/>
          <p:nvPr/>
        </p:nvSpPr>
        <p:spPr>
          <a:xfrm>
            <a:off x="4543421" y="5994289"/>
            <a:ext cx="480393" cy="76758"/>
          </a:xfrm>
          <a:custGeom>
            <a:avLst/>
            <a:gdLst>
              <a:gd name="connsiteX0" fmla="*/ 4 w 480393"/>
              <a:gd name="connsiteY0" fmla="*/ 111 h 76758"/>
              <a:gd name="connsiteX1" fmla="*/ 266704 w 480393"/>
              <a:gd name="connsiteY1" fmla="*/ 9636 h 76758"/>
              <a:gd name="connsiteX2" fmla="*/ 393704 w 480393"/>
              <a:gd name="connsiteY2" fmla="*/ 54086 h 76758"/>
              <a:gd name="connsiteX3" fmla="*/ 307979 w 480393"/>
              <a:gd name="connsiteY3" fmla="*/ 60436 h 76758"/>
              <a:gd name="connsiteX4" fmla="*/ 476254 w 480393"/>
              <a:gd name="connsiteY4" fmla="*/ 76311 h 76758"/>
              <a:gd name="connsiteX5" fmla="*/ 415929 w 480393"/>
              <a:gd name="connsiteY5" fmla="*/ 66786 h 76758"/>
              <a:gd name="connsiteX6" fmla="*/ 273054 w 480393"/>
              <a:gd name="connsiteY6" fmla="*/ 12811 h 76758"/>
              <a:gd name="connsiteX7" fmla="*/ 4 w 480393"/>
              <a:gd name="connsiteY7" fmla="*/ 111 h 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393" h="76758">
                <a:moveTo>
                  <a:pt x="4" y="111"/>
                </a:moveTo>
                <a:cubicBezTo>
                  <a:pt x="-1054" y="-418"/>
                  <a:pt x="201087" y="640"/>
                  <a:pt x="266704" y="9636"/>
                </a:cubicBezTo>
                <a:cubicBezTo>
                  <a:pt x="332321" y="18632"/>
                  <a:pt x="386825" y="45619"/>
                  <a:pt x="393704" y="54086"/>
                </a:cubicBezTo>
                <a:cubicBezTo>
                  <a:pt x="400583" y="62553"/>
                  <a:pt x="294221" y="56732"/>
                  <a:pt x="307979" y="60436"/>
                </a:cubicBezTo>
                <a:cubicBezTo>
                  <a:pt x="321737" y="64140"/>
                  <a:pt x="458263" y="75253"/>
                  <a:pt x="476254" y="76311"/>
                </a:cubicBezTo>
                <a:cubicBezTo>
                  <a:pt x="494245" y="77369"/>
                  <a:pt x="449796" y="77369"/>
                  <a:pt x="415929" y="66786"/>
                </a:cubicBezTo>
                <a:cubicBezTo>
                  <a:pt x="382062" y="56203"/>
                  <a:pt x="339200" y="22336"/>
                  <a:pt x="273054" y="12811"/>
                </a:cubicBezTo>
                <a:cubicBezTo>
                  <a:pt x="206908" y="3286"/>
                  <a:pt x="1062" y="640"/>
                  <a:pt x="4" y="1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3F9F466-6961-C724-F770-9586ABF96CBC}"/>
              </a:ext>
            </a:extLst>
          </p:cNvPr>
          <p:cNvSpPr/>
          <p:nvPr/>
        </p:nvSpPr>
        <p:spPr>
          <a:xfrm>
            <a:off x="4545947" y="5981211"/>
            <a:ext cx="496229" cy="143448"/>
          </a:xfrm>
          <a:custGeom>
            <a:avLst/>
            <a:gdLst>
              <a:gd name="connsiteX0" fmla="*/ 653 w 496229"/>
              <a:gd name="connsiteY0" fmla="*/ 489 h 143448"/>
              <a:gd name="connsiteX1" fmla="*/ 216553 w 496229"/>
              <a:gd name="connsiteY1" fmla="*/ 114789 h 143448"/>
              <a:gd name="connsiteX2" fmla="*/ 184803 w 496229"/>
              <a:gd name="connsiteY2" fmla="*/ 111614 h 143448"/>
              <a:gd name="connsiteX3" fmla="*/ 295928 w 496229"/>
              <a:gd name="connsiteY3" fmla="*/ 124314 h 143448"/>
              <a:gd name="connsiteX4" fmla="*/ 245128 w 496229"/>
              <a:gd name="connsiteY4" fmla="*/ 63989 h 143448"/>
              <a:gd name="connsiteX5" fmla="*/ 330853 w 496229"/>
              <a:gd name="connsiteY5" fmla="*/ 127489 h 143448"/>
              <a:gd name="connsiteX6" fmla="*/ 448328 w 496229"/>
              <a:gd name="connsiteY6" fmla="*/ 121139 h 143448"/>
              <a:gd name="connsiteX7" fmla="*/ 292753 w 496229"/>
              <a:gd name="connsiteY7" fmla="*/ 143364 h 143448"/>
              <a:gd name="connsiteX8" fmla="*/ 495953 w 496229"/>
              <a:gd name="connsiteY8" fmla="*/ 111614 h 143448"/>
              <a:gd name="connsiteX9" fmla="*/ 334028 w 496229"/>
              <a:gd name="connsiteY9" fmla="*/ 117964 h 143448"/>
              <a:gd name="connsiteX10" fmla="*/ 222903 w 496229"/>
              <a:gd name="connsiteY10" fmla="*/ 117964 h 143448"/>
              <a:gd name="connsiteX11" fmla="*/ 181628 w 496229"/>
              <a:gd name="connsiteY11" fmla="*/ 111614 h 143448"/>
              <a:gd name="connsiteX12" fmla="*/ 149878 w 496229"/>
              <a:gd name="connsiteY12" fmla="*/ 73514 h 143448"/>
              <a:gd name="connsiteX13" fmla="*/ 653 w 496229"/>
              <a:gd name="connsiteY13" fmla="*/ 489 h 1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229" h="143448">
                <a:moveTo>
                  <a:pt x="653" y="489"/>
                </a:moveTo>
                <a:cubicBezTo>
                  <a:pt x="11765" y="7368"/>
                  <a:pt x="185862" y="96268"/>
                  <a:pt x="216553" y="114789"/>
                </a:cubicBezTo>
                <a:cubicBezTo>
                  <a:pt x="247244" y="133310"/>
                  <a:pt x="184803" y="111614"/>
                  <a:pt x="184803" y="111614"/>
                </a:cubicBezTo>
                <a:cubicBezTo>
                  <a:pt x="198032" y="113201"/>
                  <a:pt x="285874" y="132251"/>
                  <a:pt x="295928" y="124314"/>
                </a:cubicBezTo>
                <a:cubicBezTo>
                  <a:pt x="305982" y="116377"/>
                  <a:pt x="239307" y="63460"/>
                  <a:pt x="245128" y="63989"/>
                </a:cubicBezTo>
                <a:cubicBezTo>
                  <a:pt x="250949" y="64518"/>
                  <a:pt x="296986" y="117964"/>
                  <a:pt x="330853" y="127489"/>
                </a:cubicBezTo>
                <a:cubicBezTo>
                  <a:pt x="364720" y="137014"/>
                  <a:pt x="454678" y="118493"/>
                  <a:pt x="448328" y="121139"/>
                </a:cubicBezTo>
                <a:cubicBezTo>
                  <a:pt x="441978" y="123785"/>
                  <a:pt x="284815" y="144952"/>
                  <a:pt x="292753" y="143364"/>
                </a:cubicBezTo>
                <a:cubicBezTo>
                  <a:pt x="300691" y="141776"/>
                  <a:pt x="489074" y="115847"/>
                  <a:pt x="495953" y="111614"/>
                </a:cubicBezTo>
                <a:cubicBezTo>
                  <a:pt x="502832" y="107381"/>
                  <a:pt x="379536" y="116906"/>
                  <a:pt x="334028" y="117964"/>
                </a:cubicBezTo>
                <a:cubicBezTo>
                  <a:pt x="288520" y="119022"/>
                  <a:pt x="248303" y="119022"/>
                  <a:pt x="222903" y="117964"/>
                </a:cubicBezTo>
                <a:cubicBezTo>
                  <a:pt x="197503" y="116906"/>
                  <a:pt x="193799" y="119022"/>
                  <a:pt x="181628" y="111614"/>
                </a:cubicBezTo>
                <a:cubicBezTo>
                  <a:pt x="169457" y="104206"/>
                  <a:pt x="176336" y="85685"/>
                  <a:pt x="149878" y="73514"/>
                </a:cubicBezTo>
                <a:cubicBezTo>
                  <a:pt x="123420" y="61343"/>
                  <a:pt x="-10459" y="-6390"/>
                  <a:pt x="653" y="48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973A4C85-114D-5E4B-D675-C553F2BFBC10}"/>
              </a:ext>
            </a:extLst>
          </p:cNvPr>
          <p:cNvSpPr/>
          <p:nvPr/>
        </p:nvSpPr>
        <p:spPr>
          <a:xfrm>
            <a:off x="4064097" y="5885163"/>
            <a:ext cx="604078" cy="184809"/>
          </a:xfrm>
          <a:custGeom>
            <a:avLst/>
            <a:gdLst>
              <a:gd name="connsiteX0" fmla="*/ 3078 w 604078"/>
              <a:gd name="connsiteY0" fmla="*/ 1287 h 184809"/>
              <a:gd name="connsiteX1" fmla="*/ 460278 w 604078"/>
              <a:gd name="connsiteY1" fmla="*/ 128287 h 184809"/>
              <a:gd name="connsiteX2" fmla="*/ 352328 w 604078"/>
              <a:gd name="connsiteY2" fmla="*/ 112412 h 184809"/>
              <a:gd name="connsiteX3" fmla="*/ 504728 w 604078"/>
              <a:gd name="connsiteY3" fmla="*/ 179087 h 184809"/>
              <a:gd name="connsiteX4" fmla="*/ 603153 w 604078"/>
              <a:gd name="connsiteY4" fmla="*/ 179087 h 184809"/>
              <a:gd name="connsiteX5" fmla="*/ 447578 w 604078"/>
              <a:gd name="connsiteY5" fmla="*/ 160037 h 184809"/>
              <a:gd name="connsiteX6" fmla="*/ 295178 w 604078"/>
              <a:gd name="connsiteY6" fmla="*/ 106062 h 184809"/>
              <a:gd name="connsiteX7" fmla="*/ 393603 w 604078"/>
              <a:gd name="connsiteY7" fmla="*/ 112412 h 184809"/>
              <a:gd name="connsiteX8" fmla="*/ 266603 w 604078"/>
              <a:gd name="connsiteY8" fmla="*/ 64787 h 184809"/>
              <a:gd name="connsiteX9" fmla="*/ 3078 w 604078"/>
              <a:gd name="connsiteY9" fmla="*/ 1287 h 1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078" h="184809">
                <a:moveTo>
                  <a:pt x="3078" y="1287"/>
                </a:moveTo>
                <a:cubicBezTo>
                  <a:pt x="35357" y="11870"/>
                  <a:pt x="402070" y="109766"/>
                  <a:pt x="460278" y="128287"/>
                </a:cubicBezTo>
                <a:cubicBezTo>
                  <a:pt x="518486" y="146808"/>
                  <a:pt x="344920" y="103945"/>
                  <a:pt x="352328" y="112412"/>
                </a:cubicBezTo>
                <a:cubicBezTo>
                  <a:pt x="359736" y="120879"/>
                  <a:pt x="462924" y="167975"/>
                  <a:pt x="504728" y="179087"/>
                </a:cubicBezTo>
                <a:cubicBezTo>
                  <a:pt x="546532" y="190199"/>
                  <a:pt x="612678" y="182262"/>
                  <a:pt x="603153" y="179087"/>
                </a:cubicBezTo>
                <a:cubicBezTo>
                  <a:pt x="593628" y="175912"/>
                  <a:pt x="498907" y="172208"/>
                  <a:pt x="447578" y="160037"/>
                </a:cubicBezTo>
                <a:cubicBezTo>
                  <a:pt x="396249" y="147866"/>
                  <a:pt x="304174" y="114000"/>
                  <a:pt x="295178" y="106062"/>
                </a:cubicBezTo>
                <a:cubicBezTo>
                  <a:pt x="286182" y="98125"/>
                  <a:pt x="398365" y="119291"/>
                  <a:pt x="393603" y="112412"/>
                </a:cubicBezTo>
                <a:cubicBezTo>
                  <a:pt x="388841" y="105533"/>
                  <a:pt x="331690" y="81191"/>
                  <a:pt x="266603" y="64787"/>
                </a:cubicBezTo>
                <a:cubicBezTo>
                  <a:pt x="201516" y="48383"/>
                  <a:pt x="-29201" y="-9296"/>
                  <a:pt x="3078" y="12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754F55A-2399-791D-4242-69808B72557B}"/>
              </a:ext>
            </a:extLst>
          </p:cNvPr>
          <p:cNvSpPr/>
          <p:nvPr/>
        </p:nvSpPr>
        <p:spPr>
          <a:xfrm>
            <a:off x="3983545" y="5920979"/>
            <a:ext cx="641728" cy="317896"/>
          </a:xfrm>
          <a:custGeom>
            <a:avLst/>
            <a:gdLst>
              <a:gd name="connsiteX0" fmla="*/ 13780 w 641728"/>
              <a:gd name="connsiteY0" fmla="*/ 6746 h 317896"/>
              <a:gd name="connsiteX1" fmla="*/ 455105 w 641728"/>
              <a:gd name="connsiteY1" fmla="*/ 276621 h 317896"/>
              <a:gd name="connsiteX2" fmla="*/ 423355 w 641728"/>
              <a:gd name="connsiteY2" fmla="*/ 273446 h 317896"/>
              <a:gd name="connsiteX3" fmla="*/ 639255 w 641728"/>
              <a:gd name="connsiteY3" fmla="*/ 317896 h 317896"/>
              <a:gd name="connsiteX4" fmla="*/ 531305 w 641728"/>
              <a:gd name="connsiteY4" fmla="*/ 273446 h 317896"/>
              <a:gd name="connsiteX5" fmla="*/ 391605 w 641728"/>
              <a:gd name="connsiteY5" fmla="*/ 209946 h 317896"/>
              <a:gd name="connsiteX6" fmla="*/ 229680 w 641728"/>
              <a:gd name="connsiteY6" fmla="*/ 133746 h 317896"/>
              <a:gd name="connsiteX7" fmla="*/ 121730 w 641728"/>
              <a:gd name="connsiteY7" fmla="*/ 86121 h 317896"/>
              <a:gd name="connsiteX8" fmla="*/ 13780 w 641728"/>
              <a:gd name="connsiteY8" fmla="*/ 6746 h 3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728" h="317896">
                <a:moveTo>
                  <a:pt x="13780" y="6746"/>
                </a:moveTo>
                <a:cubicBezTo>
                  <a:pt x="69342" y="38496"/>
                  <a:pt x="386842" y="232171"/>
                  <a:pt x="455105" y="276621"/>
                </a:cubicBezTo>
                <a:cubicBezTo>
                  <a:pt x="523368" y="321071"/>
                  <a:pt x="392663" y="266567"/>
                  <a:pt x="423355" y="273446"/>
                </a:cubicBezTo>
                <a:cubicBezTo>
                  <a:pt x="454047" y="280325"/>
                  <a:pt x="621263" y="317896"/>
                  <a:pt x="639255" y="317896"/>
                </a:cubicBezTo>
                <a:cubicBezTo>
                  <a:pt x="657247" y="317896"/>
                  <a:pt x="572580" y="291438"/>
                  <a:pt x="531305" y="273446"/>
                </a:cubicBezTo>
                <a:cubicBezTo>
                  <a:pt x="490030" y="255454"/>
                  <a:pt x="391605" y="209946"/>
                  <a:pt x="391605" y="209946"/>
                </a:cubicBezTo>
                <a:lnTo>
                  <a:pt x="229680" y="133746"/>
                </a:lnTo>
                <a:cubicBezTo>
                  <a:pt x="184701" y="113109"/>
                  <a:pt x="157184" y="107817"/>
                  <a:pt x="121730" y="86121"/>
                </a:cubicBezTo>
                <a:cubicBezTo>
                  <a:pt x="86276" y="64425"/>
                  <a:pt x="-41782" y="-25004"/>
                  <a:pt x="13780" y="67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E54F539-C695-9FBE-4DF8-D0CF151705D8}"/>
              </a:ext>
            </a:extLst>
          </p:cNvPr>
          <p:cNvSpPr/>
          <p:nvPr/>
        </p:nvSpPr>
        <p:spPr>
          <a:xfrm>
            <a:off x="4612850" y="6137041"/>
            <a:ext cx="375080" cy="136763"/>
          </a:xfrm>
          <a:custGeom>
            <a:avLst/>
            <a:gdLst>
              <a:gd name="connsiteX0" fmla="*/ 425 w 375080"/>
              <a:gd name="connsiteY0" fmla="*/ 136759 h 136763"/>
              <a:gd name="connsiteX1" fmla="*/ 260775 w 375080"/>
              <a:gd name="connsiteY1" fmla="*/ 79609 h 136763"/>
              <a:gd name="connsiteX2" fmla="*/ 194100 w 375080"/>
              <a:gd name="connsiteY2" fmla="*/ 105009 h 136763"/>
              <a:gd name="connsiteX3" fmla="*/ 321100 w 375080"/>
              <a:gd name="connsiteY3" fmla="*/ 70084 h 136763"/>
              <a:gd name="connsiteX4" fmla="*/ 292525 w 375080"/>
              <a:gd name="connsiteY4" fmla="*/ 73259 h 136763"/>
              <a:gd name="connsiteX5" fmla="*/ 375075 w 375080"/>
              <a:gd name="connsiteY5" fmla="*/ 234 h 136763"/>
              <a:gd name="connsiteX6" fmla="*/ 295700 w 375080"/>
              <a:gd name="connsiteY6" fmla="*/ 51034 h 136763"/>
              <a:gd name="connsiteX7" fmla="*/ 111550 w 375080"/>
              <a:gd name="connsiteY7" fmla="*/ 79609 h 136763"/>
              <a:gd name="connsiteX8" fmla="*/ 197275 w 375080"/>
              <a:gd name="connsiteY8" fmla="*/ 82784 h 136763"/>
              <a:gd name="connsiteX9" fmla="*/ 425 w 375080"/>
              <a:gd name="connsiteY9" fmla="*/ 136759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80" h="136763">
                <a:moveTo>
                  <a:pt x="425" y="136759"/>
                </a:moveTo>
                <a:cubicBezTo>
                  <a:pt x="11008" y="136230"/>
                  <a:pt x="228496" y="84901"/>
                  <a:pt x="260775" y="79609"/>
                </a:cubicBezTo>
                <a:cubicBezTo>
                  <a:pt x="293054" y="74317"/>
                  <a:pt x="184046" y="106596"/>
                  <a:pt x="194100" y="105009"/>
                </a:cubicBezTo>
                <a:cubicBezTo>
                  <a:pt x="204154" y="103422"/>
                  <a:pt x="304696" y="75376"/>
                  <a:pt x="321100" y="70084"/>
                </a:cubicBezTo>
                <a:cubicBezTo>
                  <a:pt x="337504" y="64792"/>
                  <a:pt x="283529" y="84901"/>
                  <a:pt x="292525" y="73259"/>
                </a:cubicBezTo>
                <a:cubicBezTo>
                  <a:pt x="301521" y="61617"/>
                  <a:pt x="374546" y="3938"/>
                  <a:pt x="375075" y="234"/>
                </a:cubicBezTo>
                <a:cubicBezTo>
                  <a:pt x="375604" y="-3470"/>
                  <a:pt x="339621" y="37805"/>
                  <a:pt x="295700" y="51034"/>
                </a:cubicBezTo>
                <a:cubicBezTo>
                  <a:pt x="251779" y="64263"/>
                  <a:pt x="127954" y="74317"/>
                  <a:pt x="111550" y="79609"/>
                </a:cubicBezTo>
                <a:cubicBezTo>
                  <a:pt x="95146" y="84901"/>
                  <a:pt x="214738" y="73788"/>
                  <a:pt x="197275" y="82784"/>
                </a:cubicBezTo>
                <a:cubicBezTo>
                  <a:pt x="179813" y="91780"/>
                  <a:pt x="-10158" y="137288"/>
                  <a:pt x="425" y="1367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1580FF-B6F0-79C5-F188-6F9EB3A92370}"/>
              </a:ext>
            </a:extLst>
          </p:cNvPr>
          <p:cNvSpPr/>
          <p:nvPr/>
        </p:nvSpPr>
        <p:spPr>
          <a:xfrm>
            <a:off x="4002317" y="5945365"/>
            <a:ext cx="603006" cy="376064"/>
          </a:xfrm>
          <a:custGeom>
            <a:avLst/>
            <a:gdLst>
              <a:gd name="connsiteX0" fmla="*/ 1358 w 603006"/>
              <a:gd name="connsiteY0" fmla="*/ 1410 h 376064"/>
              <a:gd name="connsiteX1" fmla="*/ 315683 w 603006"/>
              <a:gd name="connsiteY1" fmla="*/ 274460 h 376064"/>
              <a:gd name="connsiteX2" fmla="*/ 280758 w 603006"/>
              <a:gd name="connsiteY2" fmla="*/ 255410 h 376064"/>
              <a:gd name="connsiteX3" fmla="*/ 461733 w 603006"/>
              <a:gd name="connsiteY3" fmla="*/ 337960 h 376064"/>
              <a:gd name="connsiteX4" fmla="*/ 414108 w 603006"/>
              <a:gd name="connsiteY4" fmla="*/ 328435 h 376064"/>
              <a:gd name="connsiteX5" fmla="*/ 601433 w 603006"/>
              <a:gd name="connsiteY5" fmla="*/ 376060 h 376064"/>
              <a:gd name="connsiteX6" fmla="*/ 496658 w 603006"/>
              <a:gd name="connsiteY6" fmla="*/ 325260 h 376064"/>
              <a:gd name="connsiteX7" fmla="*/ 369658 w 603006"/>
              <a:gd name="connsiteY7" fmla="*/ 277635 h 376064"/>
              <a:gd name="connsiteX8" fmla="*/ 287108 w 603006"/>
              <a:gd name="connsiteY8" fmla="*/ 245885 h 376064"/>
              <a:gd name="connsiteX9" fmla="*/ 204558 w 603006"/>
              <a:gd name="connsiteY9" fmla="*/ 169685 h 376064"/>
              <a:gd name="connsiteX10" fmla="*/ 1358 w 603006"/>
              <a:gd name="connsiteY10" fmla="*/ 1410 h 3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006" h="376064">
                <a:moveTo>
                  <a:pt x="1358" y="1410"/>
                </a:moveTo>
                <a:cubicBezTo>
                  <a:pt x="19879" y="18873"/>
                  <a:pt x="269116" y="232127"/>
                  <a:pt x="315683" y="274460"/>
                </a:cubicBezTo>
                <a:cubicBezTo>
                  <a:pt x="362250" y="316793"/>
                  <a:pt x="256416" y="244827"/>
                  <a:pt x="280758" y="255410"/>
                </a:cubicBezTo>
                <a:cubicBezTo>
                  <a:pt x="305100" y="265993"/>
                  <a:pt x="439508" y="325789"/>
                  <a:pt x="461733" y="337960"/>
                </a:cubicBezTo>
                <a:cubicBezTo>
                  <a:pt x="483958" y="350131"/>
                  <a:pt x="390825" y="322085"/>
                  <a:pt x="414108" y="328435"/>
                </a:cubicBezTo>
                <a:cubicBezTo>
                  <a:pt x="437391" y="334785"/>
                  <a:pt x="587675" y="376589"/>
                  <a:pt x="601433" y="376060"/>
                </a:cubicBezTo>
                <a:cubicBezTo>
                  <a:pt x="615191" y="375531"/>
                  <a:pt x="535287" y="341664"/>
                  <a:pt x="496658" y="325260"/>
                </a:cubicBezTo>
                <a:cubicBezTo>
                  <a:pt x="458029" y="308856"/>
                  <a:pt x="369658" y="277635"/>
                  <a:pt x="369658" y="277635"/>
                </a:cubicBezTo>
                <a:cubicBezTo>
                  <a:pt x="334733" y="264406"/>
                  <a:pt x="314625" y="263877"/>
                  <a:pt x="287108" y="245885"/>
                </a:cubicBezTo>
                <a:cubicBezTo>
                  <a:pt x="259591" y="227893"/>
                  <a:pt x="250066" y="205668"/>
                  <a:pt x="204558" y="169685"/>
                </a:cubicBezTo>
                <a:cubicBezTo>
                  <a:pt x="159050" y="133702"/>
                  <a:pt x="-17163" y="-16053"/>
                  <a:pt x="1358" y="14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4BAD2A3-2F1B-590E-F833-5C2309581D04}"/>
              </a:ext>
            </a:extLst>
          </p:cNvPr>
          <p:cNvSpPr/>
          <p:nvPr/>
        </p:nvSpPr>
        <p:spPr>
          <a:xfrm>
            <a:off x="4552953" y="6193268"/>
            <a:ext cx="419036" cy="141034"/>
          </a:xfrm>
          <a:custGeom>
            <a:avLst/>
            <a:gdLst>
              <a:gd name="connsiteX0" fmla="*/ 415922 w 419036"/>
              <a:gd name="connsiteY0" fmla="*/ 1157 h 141034"/>
              <a:gd name="connsiteX1" fmla="*/ 276222 w 419036"/>
              <a:gd name="connsiteY1" fmla="*/ 67832 h 141034"/>
              <a:gd name="connsiteX2" fmla="*/ 215897 w 419036"/>
              <a:gd name="connsiteY2" fmla="*/ 112282 h 141034"/>
              <a:gd name="connsiteX3" fmla="*/ 266697 w 419036"/>
              <a:gd name="connsiteY3" fmla="*/ 109107 h 141034"/>
              <a:gd name="connsiteX4" fmla="*/ 219072 w 419036"/>
              <a:gd name="connsiteY4" fmla="*/ 140857 h 141034"/>
              <a:gd name="connsiteX5" fmla="*/ 196847 w 419036"/>
              <a:gd name="connsiteY5" fmla="*/ 121807 h 141034"/>
              <a:gd name="connsiteX6" fmla="*/ 104772 w 419036"/>
              <a:gd name="connsiteY6" fmla="*/ 118632 h 141034"/>
              <a:gd name="connsiteX7" fmla="*/ 3172 w 419036"/>
              <a:gd name="connsiteY7" fmla="*/ 134507 h 141034"/>
              <a:gd name="connsiteX8" fmla="*/ 231772 w 419036"/>
              <a:gd name="connsiteY8" fmla="*/ 86882 h 141034"/>
              <a:gd name="connsiteX9" fmla="*/ 126997 w 419036"/>
              <a:gd name="connsiteY9" fmla="*/ 128157 h 141034"/>
              <a:gd name="connsiteX10" fmla="*/ 415922 w 419036"/>
              <a:gd name="connsiteY10" fmla="*/ 1157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036" h="141034">
                <a:moveTo>
                  <a:pt x="415922" y="1157"/>
                </a:moveTo>
                <a:cubicBezTo>
                  <a:pt x="440793" y="-8897"/>
                  <a:pt x="309559" y="49311"/>
                  <a:pt x="276222" y="67832"/>
                </a:cubicBezTo>
                <a:cubicBezTo>
                  <a:pt x="242884" y="86353"/>
                  <a:pt x="217484" y="105403"/>
                  <a:pt x="215897" y="112282"/>
                </a:cubicBezTo>
                <a:cubicBezTo>
                  <a:pt x="214310" y="119161"/>
                  <a:pt x="266168" y="104345"/>
                  <a:pt x="266697" y="109107"/>
                </a:cubicBezTo>
                <a:cubicBezTo>
                  <a:pt x="267226" y="113870"/>
                  <a:pt x="230714" y="138740"/>
                  <a:pt x="219072" y="140857"/>
                </a:cubicBezTo>
                <a:cubicBezTo>
                  <a:pt x="207430" y="142974"/>
                  <a:pt x="215897" y="125511"/>
                  <a:pt x="196847" y="121807"/>
                </a:cubicBezTo>
                <a:cubicBezTo>
                  <a:pt x="177797" y="118103"/>
                  <a:pt x="137051" y="116515"/>
                  <a:pt x="104772" y="118632"/>
                </a:cubicBezTo>
                <a:cubicBezTo>
                  <a:pt x="72493" y="120749"/>
                  <a:pt x="-17994" y="139799"/>
                  <a:pt x="3172" y="134507"/>
                </a:cubicBezTo>
                <a:cubicBezTo>
                  <a:pt x="24338" y="129215"/>
                  <a:pt x="211135" y="87940"/>
                  <a:pt x="231772" y="86882"/>
                </a:cubicBezTo>
                <a:cubicBezTo>
                  <a:pt x="252409" y="85824"/>
                  <a:pt x="101597" y="140328"/>
                  <a:pt x="126997" y="128157"/>
                </a:cubicBezTo>
                <a:cubicBezTo>
                  <a:pt x="152397" y="115986"/>
                  <a:pt x="391051" y="11211"/>
                  <a:pt x="415922" y="11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3F9BCB2-1A94-FC29-2187-115861AAD044}"/>
              </a:ext>
            </a:extLst>
          </p:cNvPr>
          <p:cNvSpPr/>
          <p:nvPr/>
        </p:nvSpPr>
        <p:spPr>
          <a:xfrm>
            <a:off x="4190772" y="5949244"/>
            <a:ext cx="25642" cy="113442"/>
          </a:xfrm>
          <a:custGeom>
            <a:avLst/>
            <a:gdLst>
              <a:gd name="connsiteX0" fmla="*/ 228 w 25642"/>
              <a:gd name="connsiteY0" fmla="*/ 706 h 113442"/>
              <a:gd name="connsiteX1" fmla="*/ 12928 w 25642"/>
              <a:gd name="connsiteY1" fmla="*/ 86431 h 113442"/>
              <a:gd name="connsiteX2" fmla="*/ 9753 w 25642"/>
              <a:gd name="connsiteY2" fmla="*/ 111831 h 113442"/>
              <a:gd name="connsiteX3" fmla="*/ 25628 w 25642"/>
              <a:gd name="connsiteY3" fmla="*/ 48331 h 113442"/>
              <a:gd name="connsiteX4" fmla="*/ 228 w 25642"/>
              <a:gd name="connsiteY4" fmla="*/ 706 h 1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2" h="113442">
                <a:moveTo>
                  <a:pt x="228" y="706"/>
                </a:moveTo>
                <a:cubicBezTo>
                  <a:pt x="-1889" y="7056"/>
                  <a:pt x="11341" y="67910"/>
                  <a:pt x="12928" y="86431"/>
                </a:cubicBezTo>
                <a:cubicBezTo>
                  <a:pt x="14515" y="104952"/>
                  <a:pt x="7636" y="118181"/>
                  <a:pt x="9753" y="111831"/>
                </a:cubicBezTo>
                <a:cubicBezTo>
                  <a:pt x="11870" y="105481"/>
                  <a:pt x="26157" y="64206"/>
                  <a:pt x="25628" y="48331"/>
                </a:cubicBezTo>
                <a:cubicBezTo>
                  <a:pt x="25099" y="32456"/>
                  <a:pt x="2345" y="-5644"/>
                  <a:pt x="228" y="7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9781E48-D37D-C707-27CE-B7EAF2DCFD2C}"/>
              </a:ext>
            </a:extLst>
          </p:cNvPr>
          <p:cNvSpPr/>
          <p:nvPr/>
        </p:nvSpPr>
        <p:spPr>
          <a:xfrm>
            <a:off x="4057622" y="5892754"/>
            <a:ext cx="63709" cy="98695"/>
          </a:xfrm>
          <a:custGeom>
            <a:avLst/>
            <a:gdLst>
              <a:gd name="connsiteX0" fmla="*/ 28 w 63709"/>
              <a:gd name="connsiteY0" fmla="*/ 46 h 98695"/>
              <a:gd name="connsiteX1" fmla="*/ 31778 w 63709"/>
              <a:gd name="connsiteY1" fmla="*/ 54021 h 98695"/>
              <a:gd name="connsiteX2" fmla="*/ 25428 w 63709"/>
              <a:gd name="connsiteY2" fmla="*/ 98471 h 98695"/>
              <a:gd name="connsiteX3" fmla="*/ 63528 w 63709"/>
              <a:gd name="connsiteY3" fmla="*/ 34971 h 98695"/>
              <a:gd name="connsiteX4" fmla="*/ 38128 w 63709"/>
              <a:gd name="connsiteY4" fmla="*/ 63546 h 98695"/>
              <a:gd name="connsiteX5" fmla="*/ 28 w 63709"/>
              <a:gd name="connsiteY5" fmla="*/ 46 h 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09" h="98695">
                <a:moveTo>
                  <a:pt x="28" y="46"/>
                </a:moveTo>
                <a:cubicBezTo>
                  <a:pt x="-1030" y="-1542"/>
                  <a:pt x="27545" y="37617"/>
                  <a:pt x="31778" y="54021"/>
                </a:cubicBezTo>
                <a:cubicBezTo>
                  <a:pt x="36011" y="70425"/>
                  <a:pt x="20136" y="101646"/>
                  <a:pt x="25428" y="98471"/>
                </a:cubicBezTo>
                <a:cubicBezTo>
                  <a:pt x="30720" y="95296"/>
                  <a:pt x="61411" y="40792"/>
                  <a:pt x="63528" y="34971"/>
                </a:cubicBezTo>
                <a:cubicBezTo>
                  <a:pt x="65645" y="29150"/>
                  <a:pt x="48711" y="65663"/>
                  <a:pt x="38128" y="63546"/>
                </a:cubicBezTo>
                <a:cubicBezTo>
                  <a:pt x="27545" y="61429"/>
                  <a:pt x="1086" y="1634"/>
                  <a:pt x="28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EDB1D53-08F8-E7E7-9B07-BBBDF4F4A716}"/>
              </a:ext>
            </a:extLst>
          </p:cNvPr>
          <p:cNvSpPr/>
          <p:nvPr/>
        </p:nvSpPr>
        <p:spPr>
          <a:xfrm>
            <a:off x="4318519" y="6010247"/>
            <a:ext cx="37660" cy="109330"/>
          </a:xfrm>
          <a:custGeom>
            <a:avLst/>
            <a:gdLst>
              <a:gd name="connsiteX0" fmla="*/ 37581 w 37660"/>
              <a:gd name="connsiteY0" fmla="*/ 28 h 109330"/>
              <a:gd name="connsiteX1" fmla="*/ 12181 w 37660"/>
              <a:gd name="connsiteY1" fmla="*/ 47653 h 109330"/>
              <a:gd name="connsiteX2" fmla="*/ 12181 w 37660"/>
              <a:gd name="connsiteY2" fmla="*/ 107978 h 109330"/>
              <a:gd name="connsiteX3" fmla="*/ 5831 w 37660"/>
              <a:gd name="connsiteY3" fmla="*/ 85753 h 109330"/>
              <a:gd name="connsiteX4" fmla="*/ 2656 w 37660"/>
              <a:gd name="connsiteY4" fmla="*/ 41303 h 109330"/>
              <a:gd name="connsiteX5" fmla="*/ 37581 w 37660"/>
              <a:gd name="connsiteY5" fmla="*/ 28 h 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60" h="109330">
                <a:moveTo>
                  <a:pt x="37581" y="28"/>
                </a:moveTo>
                <a:cubicBezTo>
                  <a:pt x="39169" y="1086"/>
                  <a:pt x="16414" y="29661"/>
                  <a:pt x="12181" y="47653"/>
                </a:cubicBezTo>
                <a:cubicBezTo>
                  <a:pt x="7948" y="65645"/>
                  <a:pt x="13239" y="101628"/>
                  <a:pt x="12181" y="107978"/>
                </a:cubicBezTo>
                <a:cubicBezTo>
                  <a:pt x="11123" y="114328"/>
                  <a:pt x="7418" y="96865"/>
                  <a:pt x="5831" y="85753"/>
                </a:cubicBezTo>
                <a:cubicBezTo>
                  <a:pt x="4244" y="74641"/>
                  <a:pt x="-4223" y="55061"/>
                  <a:pt x="2656" y="41303"/>
                </a:cubicBezTo>
                <a:cubicBezTo>
                  <a:pt x="9535" y="27545"/>
                  <a:pt x="35993" y="-1030"/>
                  <a:pt x="37581" y="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353C103-1347-41C7-2971-0F7F2EED90A9}"/>
              </a:ext>
            </a:extLst>
          </p:cNvPr>
          <p:cNvSpPr/>
          <p:nvPr/>
        </p:nvSpPr>
        <p:spPr>
          <a:xfrm>
            <a:off x="4438498" y="6029321"/>
            <a:ext cx="31987" cy="140103"/>
          </a:xfrm>
          <a:custGeom>
            <a:avLst/>
            <a:gdLst>
              <a:gd name="connsiteX0" fmla="*/ 152 w 31987"/>
              <a:gd name="connsiteY0" fmla="*/ 4 h 140103"/>
              <a:gd name="connsiteX1" fmla="*/ 19202 w 31987"/>
              <a:gd name="connsiteY1" fmla="*/ 63504 h 140103"/>
              <a:gd name="connsiteX2" fmla="*/ 3327 w 31987"/>
              <a:gd name="connsiteY2" fmla="*/ 139704 h 140103"/>
              <a:gd name="connsiteX3" fmla="*/ 19202 w 31987"/>
              <a:gd name="connsiteY3" fmla="*/ 92079 h 140103"/>
              <a:gd name="connsiteX4" fmla="*/ 31902 w 31987"/>
              <a:gd name="connsiteY4" fmla="*/ 60329 h 140103"/>
              <a:gd name="connsiteX5" fmla="*/ 152 w 31987"/>
              <a:gd name="connsiteY5" fmla="*/ 4 h 1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7" h="140103">
                <a:moveTo>
                  <a:pt x="152" y="4"/>
                </a:moveTo>
                <a:cubicBezTo>
                  <a:pt x="-1965" y="533"/>
                  <a:pt x="18673" y="40221"/>
                  <a:pt x="19202" y="63504"/>
                </a:cubicBezTo>
                <a:cubicBezTo>
                  <a:pt x="19731" y="86787"/>
                  <a:pt x="3327" y="134942"/>
                  <a:pt x="3327" y="139704"/>
                </a:cubicBezTo>
                <a:cubicBezTo>
                  <a:pt x="3327" y="144466"/>
                  <a:pt x="14440" y="105308"/>
                  <a:pt x="19202" y="92079"/>
                </a:cubicBezTo>
                <a:cubicBezTo>
                  <a:pt x="23964" y="78850"/>
                  <a:pt x="32960" y="72500"/>
                  <a:pt x="31902" y="60329"/>
                </a:cubicBezTo>
                <a:cubicBezTo>
                  <a:pt x="30844" y="48158"/>
                  <a:pt x="2269" y="-525"/>
                  <a:pt x="152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F94F6A1-3289-61BB-9510-A8076F26080B}"/>
              </a:ext>
            </a:extLst>
          </p:cNvPr>
          <p:cNvSpPr/>
          <p:nvPr/>
        </p:nvSpPr>
        <p:spPr>
          <a:xfrm>
            <a:off x="4543422" y="6083246"/>
            <a:ext cx="92600" cy="130661"/>
          </a:xfrm>
          <a:custGeom>
            <a:avLst/>
            <a:gdLst>
              <a:gd name="connsiteX0" fmla="*/ 92078 w 92600"/>
              <a:gd name="connsiteY0" fmla="*/ 54 h 130661"/>
              <a:gd name="connsiteX1" fmla="*/ 85728 w 92600"/>
              <a:gd name="connsiteY1" fmla="*/ 85779 h 130661"/>
              <a:gd name="connsiteX2" fmla="*/ 69853 w 92600"/>
              <a:gd name="connsiteY2" fmla="*/ 130229 h 130661"/>
              <a:gd name="connsiteX3" fmla="*/ 76203 w 92600"/>
              <a:gd name="connsiteY3" fmla="*/ 108004 h 130661"/>
              <a:gd name="connsiteX4" fmla="*/ 3 w 92600"/>
              <a:gd name="connsiteY4" fmla="*/ 101654 h 130661"/>
              <a:gd name="connsiteX5" fmla="*/ 73028 w 92600"/>
              <a:gd name="connsiteY5" fmla="*/ 108004 h 130661"/>
              <a:gd name="connsiteX6" fmla="*/ 73028 w 92600"/>
              <a:gd name="connsiteY6" fmla="*/ 73079 h 130661"/>
              <a:gd name="connsiteX7" fmla="*/ 92078 w 92600"/>
              <a:gd name="connsiteY7" fmla="*/ 54 h 1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0" h="130661">
                <a:moveTo>
                  <a:pt x="92078" y="54"/>
                </a:moveTo>
                <a:cubicBezTo>
                  <a:pt x="94195" y="2171"/>
                  <a:pt x="89432" y="64083"/>
                  <a:pt x="85728" y="85779"/>
                </a:cubicBezTo>
                <a:cubicBezTo>
                  <a:pt x="82024" y="107475"/>
                  <a:pt x="71440" y="126525"/>
                  <a:pt x="69853" y="130229"/>
                </a:cubicBezTo>
                <a:cubicBezTo>
                  <a:pt x="68266" y="133933"/>
                  <a:pt x="87845" y="112766"/>
                  <a:pt x="76203" y="108004"/>
                </a:cubicBezTo>
                <a:cubicBezTo>
                  <a:pt x="64561" y="103242"/>
                  <a:pt x="532" y="101654"/>
                  <a:pt x="3" y="101654"/>
                </a:cubicBezTo>
                <a:cubicBezTo>
                  <a:pt x="-526" y="101654"/>
                  <a:pt x="60857" y="112766"/>
                  <a:pt x="73028" y="108004"/>
                </a:cubicBezTo>
                <a:cubicBezTo>
                  <a:pt x="85199" y="103242"/>
                  <a:pt x="70911" y="87896"/>
                  <a:pt x="73028" y="73079"/>
                </a:cubicBezTo>
                <a:cubicBezTo>
                  <a:pt x="75145" y="58262"/>
                  <a:pt x="89961" y="-2063"/>
                  <a:pt x="92078" y="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654FEC9-8DC8-44AB-1630-FC11BE388F2B}"/>
              </a:ext>
            </a:extLst>
          </p:cNvPr>
          <p:cNvSpPr/>
          <p:nvPr/>
        </p:nvSpPr>
        <p:spPr>
          <a:xfrm>
            <a:off x="4624697" y="6083031"/>
            <a:ext cx="122804" cy="130653"/>
          </a:xfrm>
          <a:custGeom>
            <a:avLst/>
            <a:gdLst>
              <a:gd name="connsiteX0" fmla="*/ 13978 w 122804"/>
              <a:gd name="connsiteY0" fmla="*/ 269 h 130653"/>
              <a:gd name="connsiteX1" fmla="*/ 1278 w 122804"/>
              <a:gd name="connsiteY1" fmla="*/ 117744 h 130653"/>
              <a:gd name="connsiteX2" fmla="*/ 48903 w 122804"/>
              <a:gd name="connsiteY2" fmla="*/ 127269 h 130653"/>
              <a:gd name="connsiteX3" fmla="*/ 121928 w 122804"/>
              <a:gd name="connsiteY3" fmla="*/ 114569 h 130653"/>
              <a:gd name="connsiteX4" fmla="*/ 83828 w 122804"/>
              <a:gd name="connsiteY4" fmla="*/ 117744 h 130653"/>
              <a:gd name="connsiteX5" fmla="*/ 4453 w 122804"/>
              <a:gd name="connsiteY5" fmla="*/ 114569 h 130653"/>
              <a:gd name="connsiteX6" fmla="*/ 10803 w 122804"/>
              <a:gd name="connsiteY6" fmla="*/ 85994 h 130653"/>
              <a:gd name="connsiteX7" fmla="*/ 13978 w 122804"/>
              <a:gd name="connsiteY7" fmla="*/ 269 h 1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04" h="130653">
                <a:moveTo>
                  <a:pt x="13978" y="269"/>
                </a:moveTo>
                <a:cubicBezTo>
                  <a:pt x="12391" y="5561"/>
                  <a:pt x="-4543" y="96577"/>
                  <a:pt x="1278" y="117744"/>
                </a:cubicBezTo>
                <a:cubicBezTo>
                  <a:pt x="7099" y="138911"/>
                  <a:pt x="28795" y="127798"/>
                  <a:pt x="48903" y="127269"/>
                </a:cubicBezTo>
                <a:cubicBezTo>
                  <a:pt x="69011" y="126740"/>
                  <a:pt x="116107" y="116157"/>
                  <a:pt x="121928" y="114569"/>
                </a:cubicBezTo>
                <a:cubicBezTo>
                  <a:pt x="127749" y="112982"/>
                  <a:pt x="103407" y="117744"/>
                  <a:pt x="83828" y="117744"/>
                </a:cubicBezTo>
                <a:cubicBezTo>
                  <a:pt x="64249" y="117744"/>
                  <a:pt x="16624" y="119861"/>
                  <a:pt x="4453" y="114569"/>
                </a:cubicBezTo>
                <a:cubicBezTo>
                  <a:pt x="-7718" y="109277"/>
                  <a:pt x="8686" y="102927"/>
                  <a:pt x="10803" y="85994"/>
                </a:cubicBezTo>
                <a:cubicBezTo>
                  <a:pt x="12920" y="69061"/>
                  <a:pt x="15565" y="-5023"/>
                  <a:pt x="13978" y="2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5D1DC84-2C9F-1F87-E330-B6B046907CFF}"/>
              </a:ext>
            </a:extLst>
          </p:cNvPr>
          <p:cNvSpPr/>
          <p:nvPr/>
        </p:nvSpPr>
        <p:spPr>
          <a:xfrm>
            <a:off x="4746247" y="6121357"/>
            <a:ext cx="7198" cy="87831"/>
          </a:xfrm>
          <a:custGeom>
            <a:avLst/>
            <a:gdLst>
              <a:gd name="connsiteX0" fmla="*/ 6728 w 7198"/>
              <a:gd name="connsiteY0" fmla="*/ 43 h 87831"/>
              <a:gd name="connsiteX1" fmla="*/ 6728 w 7198"/>
              <a:gd name="connsiteY1" fmla="*/ 73068 h 87831"/>
              <a:gd name="connsiteX2" fmla="*/ 378 w 7198"/>
              <a:gd name="connsiteY2" fmla="*/ 85768 h 87831"/>
              <a:gd name="connsiteX3" fmla="*/ 6728 w 7198"/>
              <a:gd name="connsiteY3" fmla="*/ 43 h 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" h="87831">
                <a:moveTo>
                  <a:pt x="6728" y="43"/>
                </a:moveTo>
                <a:cubicBezTo>
                  <a:pt x="7786" y="-2074"/>
                  <a:pt x="6728" y="73068"/>
                  <a:pt x="6728" y="73068"/>
                </a:cubicBezTo>
                <a:cubicBezTo>
                  <a:pt x="5670" y="87355"/>
                  <a:pt x="-1739" y="90530"/>
                  <a:pt x="378" y="85768"/>
                </a:cubicBezTo>
                <a:cubicBezTo>
                  <a:pt x="2495" y="81006"/>
                  <a:pt x="5670" y="2160"/>
                  <a:pt x="6728" y="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F564FA2-334A-B0C6-E5C5-2AC9EE9D9E4F}"/>
              </a:ext>
            </a:extLst>
          </p:cNvPr>
          <p:cNvSpPr/>
          <p:nvPr/>
        </p:nvSpPr>
        <p:spPr>
          <a:xfrm>
            <a:off x="4478287" y="6092792"/>
            <a:ext cx="84832" cy="92193"/>
          </a:xfrm>
          <a:custGeom>
            <a:avLst/>
            <a:gdLst>
              <a:gd name="connsiteX0" fmla="*/ 14338 w 84832"/>
              <a:gd name="connsiteY0" fmla="*/ 33 h 92193"/>
              <a:gd name="connsiteX1" fmla="*/ 1638 w 84832"/>
              <a:gd name="connsiteY1" fmla="*/ 73058 h 92193"/>
              <a:gd name="connsiteX2" fmla="*/ 23863 w 84832"/>
              <a:gd name="connsiteY2" fmla="*/ 73058 h 92193"/>
              <a:gd name="connsiteX3" fmla="*/ 84188 w 84832"/>
              <a:gd name="connsiteY3" fmla="*/ 92108 h 92193"/>
              <a:gd name="connsiteX4" fmla="*/ 52438 w 84832"/>
              <a:gd name="connsiteY4" fmla="*/ 79408 h 92193"/>
              <a:gd name="connsiteX5" fmla="*/ 1638 w 84832"/>
              <a:gd name="connsiteY5" fmla="*/ 63533 h 92193"/>
              <a:gd name="connsiteX6" fmla="*/ 14338 w 84832"/>
              <a:gd name="connsiteY6" fmla="*/ 33 h 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32" h="92193">
                <a:moveTo>
                  <a:pt x="14338" y="33"/>
                </a:moveTo>
                <a:cubicBezTo>
                  <a:pt x="14338" y="1620"/>
                  <a:pt x="1638" y="73058"/>
                  <a:pt x="1638" y="73058"/>
                </a:cubicBezTo>
                <a:cubicBezTo>
                  <a:pt x="3225" y="85229"/>
                  <a:pt x="10105" y="69883"/>
                  <a:pt x="23863" y="73058"/>
                </a:cubicBezTo>
                <a:cubicBezTo>
                  <a:pt x="37621" y="76233"/>
                  <a:pt x="79426" y="91050"/>
                  <a:pt x="84188" y="92108"/>
                </a:cubicBezTo>
                <a:cubicBezTo>
                  <a:pt x="88950" y="93166"/>
                  <a:pt x="66196" y="84170"/>
                  <a:pt x="52438" y="79408"/>
                </a:cubicBezTo>
                <a:cubicBezTo>
                  <a:pt x="38680" y="74646"/>
                  <a:pt x="9046" y="72529"/>
                  <a:pt x="1638" y="63533"/>
                </a:cubicBezTo>
                <a:cubicBezTo>
                  <a:pt x="-5770" y="54537"/>
                  <a:pt x="14338" y="-1554"/>
                  <a:pt x="14338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68744E4F-479F-AF49-0940-7FEBB2C38A17}"/>
              </a:ext>
            </a:extLst>
          </p:cNvPr>
          <p:cNvSpPr/>
          <p:nvPr/>
        </p:nvSpPr>
        <p:spPr>
          <a:xfrm>
            <a:off x="4705049" y="6130909"/>
            <a:ext cx="184504" cy="70181"/>
          </a:xfrm>
          <a:custGeom>
            <a:avLst/>
            <a:gdLst>
              <a:gd name="connsiteX0" fmla="*/ 165401 w 184504"/>
              <a:gd name="connsiteY0" fmla="*/ 16 h 70181"/>
              <a:gd name="connsiteX1" fmla="*/ 184451 w 184504"/>
              <a:gd name="connsiteY1" fmla="*/ 60341 h 70181"/>
              <a:gd name="connsiteX2" fmla="*/ 159051 w 184504"/>
              <a:gd name="connsiteY2" fmla="*/ 50816 h 70181"/>
              <a:gd name="connsiteX3" fmla="*/ 38401 w 184504"/>
              <a:gd name="connsiteY3" fmla="*/ 63516 h 70181"/>
              <a:gd name="connsiteX4" fmla="*/ 6651 w 184504"/>
              <a:gd name="connsiteY4" fmla="*/ 69866 h 70181"/>
              <a:gd name="connsiteX5" fmla="*/ 152701 w 184504"/>
              <a:gd name="connsiteY5" fmla="*/ 53991 h 70181"/>
              <a:gd name="connsiteX6" fmla="*/ 165401 w 184504"/>
              <a:gd name="connsiteY6" fmla="*/ 16 h 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4" h="70181">
                <a:moveTo>
                  <a:pt x="165401" y="16"/>
                </a:moveTo>
                <a:cubicBezTo>
                  <a:pt x="170692" y="1074"/>
                  <a:pt x="185509" y="51874"/>
                  <a:pt x="184451" y="60341"/>
                </a:cubicBezTo>
                <a:cubicBezTo>
                  <a:pt x="183393" y="68808"/>
                  <a:pt x="183393" y="50287"/>
                  <a:pt x="159051" y="50816"/>
                </a:cubicBezTo>
                <a:cubicBezTo>
                  <a:pt x="134709" y="51345"/>
                  <a:pt x="63801" y="60341"/>
                  <a:pt x="38401" y="63516"/>
                </a:cubicBezTo>
                <a:cubicBezTo>
                  <a:pt x="13001" y="66691"/>
                  <a:pt x="-12399" y="71453"/>
                  <a:pt x="6651" y="69866"/>
                </a:cubicBezTo>
                <a:cubicBezTo>
                  <a:pt x="25701" y="68279"/>
                  <a:pt x="124655" y="59812"/>
                  <a:pt x="152701" y="53991"/>
                </a:cubicBezTo>
                <a:cubicBezTo>
                  <a:pt x="180747" y="48170"/>
                  <a:pt x="160110" y="-1042"/>
                  <a:pt x="165401" y="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1369B25-E766-EF34-3FE5-BDD6F4ECA7ED}"/>
              </a:ext>
            </a:extLst>
          </p:cNvPr>
          <p:cNvSpPr/>
          <p:nvPr/>
        </p:nvSpPr>
        <p:spPr>
          <a:xfrm>
            <a:off x="4729521" y="6153150"/>
            <a:ext cx="264754" cy="235444"/>
          </a:xfrm>
          <a:custGeom>
            <a:avLst/>
            <a:gdLst>
              <a:gd name="connsiteX0" fmla="*/ 264754 w 264754"/>
              <a:gd name="connsiteY0" fmla="*/ 0 h 235444"/>
              <a:gd name="connsiteX1" fmla="*/ 179029 w 264754"/>
              <a:gd name="connsiteY1" fmla="*/ 92075 h 235444"/>
              <a:gd name="connsiteX2" fmla="*/ 166329 w 264754"/>
              <a:gd name="connsiteY2" fmla="*/ 130175 h 235444"/>
              <a:gd name="connsiteX3" fmla="*/ 182204 w 264754"/>
              <a:gd name="connsiteY3" fmla="*/ 101600 h 235444"/>
              <a:gd name="connsiteX4" fmla="*/ 64729 w 264754"/>
              <a:gd name="connsiteY4" fmla="*/ 171450 h 235444"/>
              <a:gd name="connsiteX5" fmla="*/ 1229 w 264754"/>
              <a:gd name="connsiteY5" fmla="*/ 234950 h 235444"/>
              <a:gd name="connsiteX6" fmla="*/ 118704 w 264754"/>
              <a:gd name="connsiteY6" fmla="*/ 136525 h 235444"/>
              <a:gd name="connsiteX7" fmla="*/ 191729 w 264754"/>
              <a:gd name="connsiteY7" fmla="*/ 63500 h 235444"/>
              <a:gd name="connsiteX8" fmla="*/ 112354 w 264754"/>
              <a:gd name="connsiteY8" fmla="*/ 114300 h 235444"/>
              <a:gd name="connsiteX9" fmla="*/ 264754 w 264754"/>
              <a:gd name="connsiteY9" fmla="*/ 0 h 23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754" h="235444">
                <a:moveTo>
                  <a:pt x="264754" y="0"/>
                </a:moveTo>
                <a:cubicBezTo>
                  <a:pt x="230093" y="35189"/>
                  <a:pt x="195433" y="70379"/>
                  <a:pt x="179029" y="92075"/>
                </a:cubicBezTo>
                <a:cubicBezTo>
                  <a:pt x="162625" y="113771"/>
                  <a:pt x="165800" y="128588"/>
                  <a:pt x="166329" y="130175"/>
                </a:cubicBezTo>
                <a:cubicBezTo>
                  <a:pt x="166858" y="131762"/>
                  <a:pt x="199137" y="94721"/>
                  <a:pt x="182204" y="101600"/>
                </a:cubicBezTo>
                <a:cubicBezTo>
                  <a:pt x="165271" y="108479"/>
                  <a:pt x="94891" y="149225"/>
                  <a:pt x="64729" y="171450"/>
                </a:cubicBezTo>
                <a:cubicBezTo>
                  <a:pt x="34567" y="193675"/>
                  <a:pt x="-7767" y="240771"/>
                  <a:pt x="1229" y="234950"/>
                </a:cubicBezTo>
                <a:cubicBezTo>
                  <a:pt x="10225" y="229129"/>
                  <a:pt x="86954" y="165100"/>
                  <a:pt x="118704" y="136525"/>
                </a:cubicBezTo>
                <a:cubicBezTo>
                  <a:pt x="150454" y="107950"/>
                  <a:pt x="192787" y="67204"/>
                  <a:pt x="191729" y="63500"/>
                </a:cubicBezTo>
                <a:cubicBezTo>
                  <a:pt x="190671" y="59796"/>
                  <a:pt x="112354" y="114300"/>
                  <a:pt x="112354" y="114300"/>
                </a:cubicBezTo>
                <a:lnTo>
                  <a:pt x="26475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C296C9F8-2135-A2BA-BDB0-D15528ED925D}"/>
              </a:ext>
            </a:extLst>
          </p:cNvPr>
          <p:cNvSpPr/>
          <p:nvPr/>
        </p:nvSpPr>
        <p:spPr>
          <a:xfrm>
            <a:off x="4132262" y="6110888"/>
            <a:ext cx="595441" cy="262186"/>
          </a:xfrm>
          <a:custGeom>
            <a:avLst/>
            <a:gdLst>
              <a:gd name="connsiteX0" fmla="*/ 1588 w 595441"/>
              <a:gd name="connsiteY0" fmla="*/ 987 h 262186"/>
              <a:gd name="connsiteX1" fmla="*/ 347663 w 595441"/>
              <a:gd name="connsiteY1" fmla="*/ 201012 h 262186"/>
              <a:gd name="connsiteX2" fmla="*/ 287338 w 595441"/>
              <a:gd name="connsiteY2" fmla="*/ 204187 h 262186"/>
              <a:gd name="connsiteX3" fmla="*/ 484188 w 595441"/>
              <a:gd name="connsiteY3" fmla="*/ 261337 h 262186"/>
              <a:gd name="connsiteX4" fmla="*/ 411163 w 595441"/>
              <a:gd name="connsiteY4" fmla="*/ 239112 h 262186"/>
              <a:gd name="connsiteX5" fmla="*/ 595313 w 595441"/>
              <a:gd name="connsiteY5" fmla="*/ 248637 h 262186"/>
              <a:gd name="connsiteX6" fmla="*/ 436563 w 595441"/>
              <a:gd name="connsiteY6" fmla="*/ 232762 h 262186"/>
              <a:gd name="connsiteX7" fmla="*/ 227013 w 595441"/>
              <a:gd name="connsiteY7" fmla="*/ 127987 h 262186"/>
              <a:gd name="connsiteX8" fmla="*/ 1588 w 595441"/>
              <a:gd name="connsiteY8" fmla="*/ 987 h 2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441" h="262186">
                <a:moveTo>
                  <a:pt x="1588" y="987"/>
                </a:moveTo>
                <a:cubicBezTo>
                  <a:pt x="21696" y="13158"/>
                  <a:pt x="300038" y="167145"/>
                  <a:pt x="347663" y="201012"/>
                </a:cubicBezTo>
                <a:cubicBezTo>
                  <a:pt x="395288" y="234879"/>
                  <a:pt x="264584" y="194133"/>
                  <a:pt x="287338" y="204187"/>
                </a:cubicBezTo>
                <a:cubicBezTo>
                  <a:pt x="310092" y="214241"/>
                  <a:pt x="463551" y="255516"/>
                  <a:pt x="484188" y="261337"/>
                </a:cubicBezTo>
                <a:cubicBezTo>
                  <a:pt x="504825" y="267158"/>
                  <a:pt x="392642" y="241229"/>
                  <a:pt x="411163" y="239112"/>
                </a:cubicBezTo>
                <a:cubicBezTo>
                  <a:pt x="429684" y="236995"/>
                  <a:pt x="591080" y="249695"/>
                  <a:pt x="595313" y="248637"/>
                </a:cubicBezTo>
                <a:cubicBezTo>
                  <a:pt x="599546" y="247579"/>
                  <a:pt x="497946" y="252870"/>
                  <a:pt x="436563" y="232762"/>
                </a:cubicBezTo>
                <a:cubicBezTo>
                  <a:pt x="375180" y="212654"/>
                  <a:pt x="296334" y="163441"/>
                  <a:pt x="227013" y="127987"/>
                </a:cubicBezTo>
                <a:cubicBezTo>
                  <a:pt x="157692" y="92533"/>
                  <a:pt x="-18520" y="-11184"/>
                  <a:pt x="1588" y="9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61D6C25-6F76-D1A2-F0F6-7BC4B4F3A7A5}"/>
              </a:ext>
            </a:extLst>
          </p:cNvPr>
          <p:cNvSpPr/>
          <p:nvPr/>
        </p:nvSpPr>
        <p:spPr>
          <a:xfrm>
            <a:off x="4576498" y="5768830"/>
            <a:ext cx="118096" cy="143039"/>
          </a:xfrm>
          <a:custGeom>
            <a:avLst/>
            <a:gdLst>
              <a:gd name="connsiteX0" fmla="*/ 74877 w 118096"/>
              <a:gd name="connsiteY0" fmla="*/ 145 h 143039"/>
              <a:gd name="connsiteX1" fmla="*/ 59002 w 118096"/>
              <a:gd name="connsiteY1" fmla="*/ 66820 h 143039"/>
              <a:gd name="connsiteX2" fmla="*/ 103452 w 118096"/>
              <a:gd name="connsiteY2" fmla="*/ 120795 h 143039"/>
              <a:gd name="connsiteX3" fmla="*/ 49477 w 118096"/>
              <a:gd name="connsiteY3" fmla="*/ 79520 h 143039"/>
              <a:gd name="connsiteX4" fmla="*/ 1852 w 118096"/>
              <a:gd name="connsiteY4" fmla="*/ 85870 h 143039"/>
              <a:gd name="connsiteX5" fmla="*/ 116152 w 118096"/>
              <a:gd name="connsiteY5" fmla="*/ 143020 h 143039"/>
              <a:gd name="connsiteX6" fmla="*/ 71702 w 118096"/>
              <a:gd name="connsiteY6" fmla="*/ 92220 h 143039"/>
              <a:gd name="connsiteX7" fmla="*/ 43127 w 118096"/>
              <a:gd name="connsiteY7" fmla="*/ 85870 h 143039"/>
              <a:gd name="connsiteX8" fmla="*/ 74877 w 118096"/>
              <a:gd name="connsiteY8" fmla="*/ 145 h 1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96" h="143039">
                <a:moveTo>
                  <a:pt x="74877" y="145"/>
                </a:moveTo>
                <a:cubicBezTo>
                  <a:pt x="77523" y="-3030"/>
                  <a:pt x="54240" y="46712"/>
                  <a:pt x="59002" y="66820"/>
                </a:cubicBezTo>
                <a:cubicBezTo>
                  <a:pt x="63764" y="86928"/>
                  <a:pt x="105040" y="118678"/>
                  <a:pt x="103452" y="120795"/>
                </a:cubicBezTo>
                <a:cubicBezTo>
                  <a:pt x="101864" y="122912"/>
                  <a:pt x="66410" y="85341"/>
                  <a:pt x="49477" y="79520"/>
                </a:cubicBezTo>
                <a:cubicBezTo>
                  <a:pt x="32544" y="73699"/>
                  <a:pt x="-9260" y="75287"/>
                  <a:pt x="1852" y="85870"/>
                </a:cubicBezTo>
                <a:cubicBezTo>
                  <a:pt x="12964" y="96453"/>
                  <a:pt x="104510" y="141962"/>
                  <a:pt x="116152" y="143020"/>
                </a:cubicBezTo>
                <a:cubicBezTo>
                  <a:pt x="127794" y="144078"/>
                  <a:pt x="83873" y="101745"/>
                  <a:pt x="71702" y="92220"/>
                </a:cubicBezTo>
                <a:cubicBezTo>
                  <a:pt x="59531" y="82695"/>
                  <a:pt x="42598" y="96982"/>
                  <a:pt x="43127" y="85870"/>
                </a:cubicBezTo>
                <a:cubicBezTo>
                  <a:pt x="43656" y="74758"/>
                  <a:pt x="72231" y="3320"/>
                  <a:pt x="74877" y="1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D240749A-5C58-0DCF-8E91-1953CB1BD496}"/>
              </a:ext>
            </a:extLst>
          </p:cNvPr>
          <p:cNvSpPr/>
          <p:nvPr/>
        </p:nvSpPr>
        <p:spPr>
          <a:xfrm>
            <a:off x="4715462" y="5772042"/>
            <a:ext cx="139417" cy="210135"/>
          </a:xfrm>
          <a:custGeom>
            <a:avLst/>
            <a:gdLst>
              <a:gd name="connsiteX0" fmla="*/ 8938 w 139417"/>
              <a:gd name="connsiteY0" fmla="*/ 108 h 210135"/>
              <a:gd name="connsiteX1" fmla="*/ 12113 w 139417"/>
              <a:gd name="connsiteY1" fmla="*/ 85833 h 210135"/>
              <a:gd name="connsiteX2" fmla="*/ 66088 w 139417"/>
              <a:gd name="connsiteY2" fmla="*/ 130283 h 210135"/>
              <a:gd name="connsiteX3" fmla="*/ 24813 w 139417"/>
              <a:gd name="connsiteY3" fmla="*/ 101708 h 210135"/>
              <a:gd name="connsiteX4" fmla="*/ 139113 w 139417"/>
              <a:gd name="connsiteY4" fmla="*/ 209658 h 210135"/>
              <a:gd name="connsiteX5" fmla="*/ 56563 w 139417"/>
              <a:gd name="connsiteY5" fmla="*/ 139808 h 210135"/>
              <a:gd name="connsiteX6" fmla="*/ 2588 w 139417"/>
              <a:gd name="connsiteY6" fmla="*/ 104883 h 210135"/>
              <a:gd name="connsiteX7" fmla="*/ 8938 w 139417"/>
              <a:gd name="connsiteY7" fmla="*/ 108 h 2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417" h="210135">
                <a:moveTo>
                  <a:pt x="8938" y="108"/>
                </a:moveTo>
                <a:cubicBezTo>
                  <a:pt x="10525" y="-3067"/>
                  <a:pt x="2588" y="64137"/>
                  <a:pt x="12113" y="85833"/>
                </a:cubicBezTo>
                <a:cubicBezTo>
                  <a:pt x="21638" y="107529"/>
                  <a:pt x="63971" y="127637"/>
                  <a:pt x="66088" y="130283"/>
                </a:cubicBezTo>
                <a:cubicBezTo>
                  <a:pt x="68205" y="132929"/>
                  <a:pt x="12642" y="88479"/>
                  <a:pt x="24813" y="101708"/>
                </a:cubicBezTo>
                <a:cubicBezTo>
                  <a:pt x="36984" y="114937"/>
                  <a:pt x="133821" y="203308"/>
                  <a:pt x="139113" y="209658"/>
                </a:cubicBezTo>
                <a:cubicBezTo>
                  <a:pt x="144405" y="216008"/>
                  <a:pt x="79317" y="157271"/>
                  <a:pt x="56563" y="139808"/>
                </a:cubicBezTo>
                <a:cubicBezTo>
                  <a:pt x="33809" y="122346"/>
                  <a:pt x="10525" y="124991"/>
                  <a:pt x="2588" y="104883"/>
                </a:cubicBezTo>
                <a:cubicBezTo>
                  <a:pt x="-5349" y="84775"/>
                  <a:pt x="7351" y="3283"/>
                  <a:pt x="8938" y="10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E0442D4-F44F-35E2-F869-3BFD9AF36FCF}"/>
              </a:ext>
            </a:extLst>
          </p:cNvPr>
          <p:cNvSpPr/>
          <p:nvPr/>
        </p:nvSpPr>
        <p:spPr>
          <a:xfrm>
            <a:off x="4048409" y="5841959"/>
            <a:ext cx="679183" cy="130219"/>
          </a:xfrm>
          <a:custGeom>
            <a:avLst/>
            <a:gdLst>
              <a:gd name="connsiteX0" fmla="*/ 6066 w 679183"/>
              <a:gd name="connsiteY0" fmla="*/ 41 h 130219"/>
              <a:gd name="connsiteX1" fmla="*/ 279116 w 679183"/>
              <a:gd name="connsiteY1" fmla="*/ 31791 h 130219"/>
              <a:gd name="connsiteX2" fmla="*/ 234666 w 679183"/>
              <a:gd name="connsiteY2" fmla="*/ 34966 h 130219"/>
              <a:gd name="connsiteX3" fmla="*/ 450566 w 679183"/>
              <a:gd name="connsiteY3" fmla="*/ 41316 h 130219"/>
              <a:gd name="connsiteX4" fmla="*/ 577566 w 679183"/>
              <a:gd name="connsiteY4" fmla="*/ 79416 h 130219"/>
              <a:gd name="connsiteX5" fmla="*/ 514066 w 679183"/>
              <a:gd name="connsiteY5" fmla="*/ 63541 h 130219"/>
              <a:gd name="connsiteX6" fmla="*/ 679166 w 679183"/>
              <a:gd name="connsiteY6" fmla="*/ 130216 h 130219"/>
              <a:gd name="connsiteX7" fmla="*/ 523591 w 679183"/>
              <a:gd name="connsiteY7" fmla="*/ 60366 h 130219"/>
              <a:gd name="connsiteX8" fmla="*/ 390241 w 679183"/>
              <a:gd name="connsiteY8" fmla="*/ 54016 h 130219"/>
              <a:gd name="connsiteX9" fmla="*/ 415641 w 679183"/>
              <a:gd name="connsiteY9" fmla="*/ 28616 h 130219"/>
              <a:gd name="connsiteX10" fmla="*/ 221966 w 679183"/>
              <a:gd name="connsiteY10" fmla="*/ 9566 h 130219"/>
              <a:gd name="connsiteX11" fmla="*/ 304516 w 679183"/>
              <a:gd name="connsiteY11" fmla="*/ 41316 h 130219"/>
              <a:gd name="connsiteX12" fmla="*/ 107666 w 679183"/>
              <a:gd name="connsiteY12" fmla="*/ 25441 h 130219"/>
              <a:gd name="connsiteX13" fmla="*/ 6066 w 679183"/>
              <a:gd name="connsiteY13" fmla="*/ 41 h 1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183" h="130219">
                <a:moveTo>
                  <a:pt x="6066" y="41"/>
                </a:moveTo>
                <a:cubicBezTo>
                  <a:pt x="34641" y="1099"/>
                  <a:pt x="241016" y="25970"/>
                  <a:pt x="279116" y="31791"/>
                </a:cubicBezTo>
                <a:cubicBezTo>
                  <a:pt x="317216" y="37612"/>
                  <a:pt x="206091" y="33379"/>
                  <a:pt x="234666" y="34966"/>
                </a:cubicBezTo>
                <a:cubicBezTo>
                  <a:pt x="263241" y="36554"/>
                  <a:pt x="393416" y="33908"/>
                  <a:pt x="450566" y="41316"/>
                </a:cubicBezTo>
                <a:cubicBezTo>
                  <a:pt x="507716" y="48724"/>
                  <a:pt x="566983" y="75712"/>
                  <a:pt x="577566" y="79416"/>
                </a:cubicBezTo>
                <a:cubicBezTo>
                  <a:pt x="588149" y="83120"/>
                  <a:pt x="497133" y="55074"/>
                  <a:pt x="514066" y="63541"/>
                </a:cubicBezTo>
                <a:cubicBezTo>
                  <a:pt x="530999" y="72008"/>
                  <a:pt x="677579" y="130745"/>
                  <a:pt x="679166" y="130216"/>
                </a:cubicBezTo>
                <a:cubicBezTo>
                  <a:pt x="680753" y="129687"/>
                  <a:pt x="571745" y="73066"/>
                  <a:pt x="523591" y="60366"/>
                </a:cubicBezTo>
                <a:cubicBezTo>
                  <a:pt x="475437" y="47666"/>
                  <a:pt x="408233" y="59308"/>
                  <a:pt x="390241" y="54016"/>
                </a:cubicBezTo>
                <a:cubicBezTo>
                  <a:pt x="372249" y="48724"/>
                  <a:pt x="443687" y="36024"/>
                  <a:pt x="415641" y="28616"/>
                </a:cubicBezTo>
                <a:cubicBezTo>
                  <a:pt x="387595" y="21208"/>
                  <a:pt x="240487" y="7449"/>
                  <a:pt x="221966" y="9566"/>
                </a:cubicBezTo>
                <a:cubicBezTo>
                  <a:pt x="203445" y="11683"/>
                  <a:pt x="323566" y="38670"/>
                  <a:pt x="304516" y="41316"/>
                </a:cubicBezTo>
                <a:cubicBezTo>
                  <a:pt x="285466" y="43962"/>
                  <a:pt x="158995" y="32320"/>
                  <a:pt x="107666" y="25441"/>
                </a:cubicBezTo>
                <a:cubicBezTo>
                  <a:pt x="56337" y="18562"/>
                  <a:pt x="-22509" y="-1017"/>
                  <a:pt x="6066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7621F2B-1E66-E693-2F85-457187BCAECB}"/>
              </a:ext>
            </a:extLst>
          </p:cNvPr>
          <p:cNvSpPr/>
          <p:nvPr/>
        </p:nvSpPr>
        <p:spPr>
          <a:xfrm>
            <a:off x="4625975" y="5960762"/>
            <a:ext cx="431970" cy="113302"/>
          </a:xfrm>
          <a:custGeom>
            <a:avLst/>
            <a:gdLst>
              <a:gd name="connsiteX0" fmla="*/ 0 w 431970"/>
              <a:gd name="connsiteY0" fmla="*/ 14588 h 113302"/>
              <a:gd name="connsiteX1" fmla="*/ 184150 w 431970"/>
              <a:gd name="connsiteY1" fmla="*/ 1888 h 113302"/>
              <a:gd name="connsiteX2" fmla="*/ 327025 w 431970"/>
              <a:gd name="connsiteY2" fmla="*/ 62213 h 113302"/>
              <a:gd name="connsiteX3" fmla="*/ 311150 w 431970"/>
              <a:gd name="connsiteY3" fmla="*/ 33638 h 113302"/>
              <a:gd name="connsiteX4" fmla="*/ 431800 w 431970"/>
              <a:gd name="connsiteY4" fmla="*/ 113013 h 113302"/>
              <a:gd name="connsiteX5" fmla="*/ 339725 w 431970"/>
              <a:gd name="connsiteY5" fmla="*/ 62213 h 113302"/>
              <a:gd name="connsiteX6" fmla="*/ 250825 w 431970"/>
              <a:gd name="connsiteY6" fmla="*/ 14588 h 113302"/>
              <a:gd name="connsiteX7" fmla="*/ 168275 w 431970"/>
              <a:gd name="connsiteY7" fmla="*/ 8238 h 113302"/>
              <a:gd name="connsiteX8" fmla="*/ 0 w 431970"/>
              <a:gd name="connsiteY8" fmla="*/ 14588 h 1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70" h="113302">
                <a:moveTo>
                  <a:pt x="0" y="14588"/>
                </a:moveTo>
                <a:cubicBezTo>
                  <a:pt x="2646" y="13530"/>
                  <a:pt x="129646" y="-6049"/>
                  <a:pt x="184150" y="1888"/>
                </a:cubicBezTo>
                <a:cubicBezTo>
                  <a:pt x="238654" y="9825"/>
                  <a:pt x="305859" y="56921"/>
                  <a:pt x="327025" y="62213"/>
                </a:cubicBezTo>
                <a:cubicBezTo>
                  <a:pt x="348191" y="67505"/>
                  <a:pt x="293688" y="25171"/>
                  <a:pt x="311150" y="33638"/>
                </a:cubicBezTo>
                <a:cubicBezTo>
                  <a:pt x="328612" y="42105"/>
                  <a:pt x="427038" y="108251"/>
                  <a:pt x="431800" y="113013"/>
                </a:cubicBezTo>
                <a:cubicBezTo>
                  <a:pt x="436562" y="117775"/>
                  <a:pt x="339725" y="62213"/>
                  <a:pt x="339725" y="62213"/>
                </a:cubicBezTo>
                <a:cubicBezTo>
                  <a:pt x="309563" y="45809"/>
                  <a:pt x="279400" y="23584"/>
                  <a:pt x="250825" y="14588"/>
                </a:cubicBezTo>
                <a:cubicBezTo>
                  <a:pt x="222250" y="5592"/>
                  <a:pt x="211667" y="9825"/>
                  <a:pt x="168275" y="8238"/>
                </a:cubicBezTo>
                <a:lnTo>
                  <a:pt x="0" y="145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FE8AD31-9CA8-1C8E-CE40-A41A68009A4C}"/>
              </a:ext>
            </a:extLst>
          </p:cNvPr>
          <p:cNvSpPr/>
          <p:nvPr/>
        </p:nvSpPr>
        <p:spPr>
          <a:xfrm>
            <a:off x="4003567" y="5219687"/>
            <a:ext cx="130299" cy="162078"/>
          </a:xfrm>
          <a:custGeom>
            <a:avLst/>
            <a:gdLst>
              <a:gd name="connsiteX0" fmla="*/ 108 w 130299"/>
              <a:gd name="connsiteY0" fmla="*/ 13 h 162078"/>
              <a:gd name="connsiteX1" fmla="*/ 76308 w 130299"/>
              <a:gd name="connsiteY1" fmla="*/ 85738 h 162078"/>
              <a:gd name="connsiteX2" fmla="*/ 69958 w 130299"/>
              <a:gd name="connsiteY2" fmla="*/ 149238 h 162078"/>
              <a:gd name="connsiteX3" fmla="*/ 130283 w 130299"/>
              <a:gd name="connsiteY3" fmla="*/ 111138 h 162078"/>
              <a:gd name="connsiteX4" fmla="*/ 76308 w 130299"/>
              <a:gd name="connsiteY4" fmla="*/ 161938 h 162078"/>
              <a:gd name="connsiteX5" fmla="*/ 95358 w 130299"/>
              <a:gd name="connsiteY5" fmla="*/ 92088 h 162078"/>
              <a:gd name="connsiteX6" fmla="*/ 108 w 130299"/>
              <a:gd name="connsiteY6" fmla="*/ 13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9" h="162078">
                <a:moveTo>
                  <a:pt x="108" y="13"/>
                </a:moveTo>
                <a:cubicBezTo>
                  <a:pt x="-3067" y="-1045"/>
                  <a:pt x="64666" y="60867"/>
                  <a:pt x="76308" y="85738"/>
                </a:cubicBezTo>
                <a:cubicBezTo>
                  <a:pt x="87950" y="110609"/>
                  <a:pt x="60962" y="145005"/>
                  <a:pt x="69958" y="149238"/>
                </a:cubicBezTo>
                <a:cubicBezTo>
                  <a:pt x="78954" y="153471"/>
                  <a:pt x="129225" y="109021"/>
                  <a:pt x="130283" y="111138"/>
                </a:cubicBezTo>
                <a:cubicBezTo>
                  <a:pt x="131341" y="113255"/>
                  <a:pt x="82129" y="165113"/>
                  <a:pt x="76308" y="161938"/>
                </a:cubicBezTo>
                <a:cubicBezTo>
                  <a:pt x="70487" y="158763"/>
                  <a:pt x="106471" y="118546"/>
                  <a:pt x="95358" y="92088"/>
                </a:cubicBezTo>
                <a:cubicBezTo>
                  <a:pt x="84246" y="65630"/>
                  <a:pt x="3283" y="1071"/>
                  <a:pt x="108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2D0FB2D-BBF3-FC5F-81E5-D0CF07F32051}"/>
              </a:ext>
            </a:extLst>
          </p:cNvPr>
          <p:cNvSpPr/>
          <p:nvPr/>
        </p:nvSpPr>
        <p:spPr>
          <a:xfrm>
            <a:off x="5562402" y="5302970"/>
            <a:ext cx="108439" cy="240689"/>
          </a:xfrm>
          <a:custGeom>
            <a:avLst/>
            <a:gdLst>
              <a:gd name="connsiteX0" fmla="*/ 108148 w 108439"/>
              <a:gd name="connsiteY0" fmla="*/ 2455 h 240689"/>
              <a:gd name="connsiteX1" fmla="*/ 16073 w 108439"/>
              <a:gd name="connsiteY1" fmla="*/ 126280 h 240689"/>
              <a:gd name="connsiteX2" fmla="*/ 198 w 108439"/>
              <a:gd name="connsiteY2" fmla="*/ 240580 h 240689"/>
              <a:gd name="connsiteX3" fmla="*/ 9723 w 108439"/>
              <a:gd name="connsiteY3" fmla="*/ 145330 h 240689"/>
              <a:gd name="connsiteX4" fmla="*/ 44648 w 108439"/>
              <a:gd name="connsiteY4" fmla="*/ 50080 h 240689"/>
              <a:gd name="connsiteX5" fmla="*/ 108148 w 108439"/>
              <a:gd name="connsiteY5" fmla="*/ 2455 h 2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39" h="240689">
                <a:moveTo>
                  <a:pt x="108148" y="2455"/>
                </a:moveTo>
                <a:cubicBezTo>
                  <a:pt x="103385" y="15155"/>
                  <a:pt x="34065" y="86592"/>
                  <a:pt x="16073" y="126280"/>
                </a:cubicBezTo>
                <a:cubicBezTo>
                  <a:pt x="-1919" y="165968"/>
                  <a:pt x="1256" y="237405"/>
                  <a:pt x="198" y="240580"/>
                </a:cubicBezTo>
                <a:cubicBezTo>
                  <a:pt x="-860" y="243755"/>
                  <a:pt x="2315" y="177080"/>
                  <a:pt x="9723" y="145330"/>
                </a:cubicBezTo>
                <a:cubicBezTo>
                  <a:pt x="17131" y="113580"/>
                  <a:pt x="31419" y="70718"/>
                  <a:pt x="44648" y="50080"/>
                </a:cubicBezTo>
                <a:cubicBezTo>
                  <a:pt x="57877" y="29442"/>
                  <a:pt x="112911" y="-10245"/>
                  <a:pt x="108148" y="24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45415F7-6D49-1FF1-A9F8-12141E8ABF0B}"/>
              </a:ext>
            </a:extLst>
          </p:cNvPr>
          <p:cNvSpPr/>
          <p:nvPr/>
        </p:nvSpPr>
        <p:spPr>
          <a:xfrm>
            <a:off x="5251433" y="5702215"/>
            <a:ext cx="282897" cy="485861"/>
          </a:xfrm>
          <a:custGeom>
            <a:avLst/>
            <a:gdLst>
              <a:gd name="connsiteX0" fmla="*/ 263542 w 282897"/>
              <a:gd name="connsiteY0" fmla="*/ 85 h 485861"/>
              <a:gd name="connsiteX1" fmla="*/ 279417 w 282897"/>
              <a:gd name="connsiteY1" fmla="*/ 117560 h 485861"/>
              <a:gd name="connsiteX2" fmla="*/ 190517 w 282897"/>
              <a:gd name="connsiteY2" fmla="*/ 206460 h 485861"/>
              <a:gd name="connsiteX3" fmla="*/ 158767 w 282897"/>
              <a:gd name="connsiteY3" fmla="*/ 301710 h 485861"/>
              <a:gd name="connsiteX4" fmla="*/ 158767 w 282897"/>
              <a:gd name="connsiteY4" fmla="*/ 241385 h 485861"/>
              <a:gd name="connsiteX5" fmla="*/ 76217 w 282897"/>
              <a:gd name="connsiteY5" fmla="*/ 311235 h 485861"/>
              <a:gd name="connsiteX6" fmla="*/ 17 w 282897"/>
              <a:gd name="connsiteY6" fmla="*/ 485860 h 485861"/>
              <a:gd name="connsiteX7" fmla="*/ 69867 w 282897"/>
              <a:gd name="connsiteY7" fmla="*/ 308060 h 485861"/>
              <a:gd name="connsiteX8" fmla="*/ 136542 w 282897"/>
              <a:gd name="connsiteY8" fmla="*/ 231860 h 485861"/>
              <a:gd name="connsiteX9" fmla="*/ 196867 w 282897"/>
              <a:gd name="connsiteY9" fmla="*/ 54060 h 485861"/>
              <a:gd name="connsiteX10" fmla="*/ 158767 w 282897"/>
              <a:gd name="connsiteY10" fmla="*/ 209635 h 485861"/>
              <a:gd name="connsiteX11" fmla="*/ 250842 w 282897"/>
              <a:gd name="connsiteY11" fmla="*/ 136610 h 485861"/>
              <a:gd name="connsiteX12" fmla="*/ 263542 w 282897"/>
              <a:gd name="connsiteY12" fmla="*/ 85 h 4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97" h="485861">
                <a:moveTo>
                  <a:pt x="263542" y="85"/>
                </a:moveTo>
                <a:cubicBezTo>
                  <a:pt x="268304" y="-3090"/>
                  <a:pt x="291588" y="83164"/>
                  <a:pt x="279417" y="117560"/>
                </a:cubicBezTo>
                <a:cubicBezTo>
                  <a:pt x="267246" y="151956"/>
                  <a:pt x="210625" y="175768"/>
                  <a:pt x="190517" y="206460"/>
                </a:cubicBezTo>
                <a:cubicBezTo>
                  <a:pt x="170409" y="237152"/>
                  <a:pt x="164059" y="295889"/>
                  <a:pt x="158767" y="301710"/>
                </a:cubicBezTo>
                <a:cubicBezTo>
                  <a:pt x="153475" y="307531"/>
                  <a:pt x="172525" y="239798"/>
                  <a:pt x="158767" y="241385"/>
                </a:cubicBezTo>
                <a:cubicBezTo>
                  <a:pt x="145009" y="242972"/>
                  <a:pt x="102675" y="270489"/>
                  <a:pt x="76217" y="311235"/>
                </a:cubicBezTo>
                <a:cubicBezTo>
                  <a:pt x="49759" y="351981"/>
                  <a:pt x="1075" y="486389"/>
                  <a:pt x="17" y="485860"/>
                </a:cubicBezTo>
                <a:cubicBezTo>
                  <a:pt x="-1041" y="485331"/>
                  <a:pt x="47113" y="350393"/>
                  <a:pt x="69867" y="308060"/>
                </a:cubicBezTo>
                <a:cubicBezTo>
                  <a:pt x="92621" y="265727"/>
                  <a:pt x="115375" y="274193"/>
                  <a:pt x="136542" y="231860"/>
                </a:cubicBezTo>
                <a:cubicBezTo>
                  <a:pt x="157709" y="189527"/>
                  <a:pt x="193163" y="57764"/>
                  <a:pt x="196867" y="54060"/>
                </a:cubicBezTo>
                <a:cubicBezTo>
                  <a:pt x="200571" y="50356"/>
                  <a:pt x="149771" y="195877"/>
                  <a:pt x="158767" y="209635"/>
                </a:cubicBezTo>
                <a:cubicBezTo>
                  <a:pt x="167763" y="223393"/>
                  <a:pt x="234967" y="173652"/>
                  <a:pt x="250842" y="136610"/>
                </a:cubicBezTo>
                <a:cubicBezTo>
                  <a:pt x="266717" y="99568"/>
                  <a:pt x="258780" y="3260"/>
                  <a:pt x="263542" y="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9FF8FE4-F22F-09DA-860A-ACC55B34EB19}"/>
              </a:ext>
            </a:extLst>
          </p:cNvPr>
          <p:cNvSpPr/>
          <p:nvPr/>
        </p:nvSpPr>
        <p:spPr>
          <a:xfrm>
            <a:off x="4968380" y="6154559"/>
            <a:ext cx="265209" cy="411939"/>
          </a:xfrm>
          <a:custGeom>
            <a:avLst/>
            <a:gdLst>
              <a:gd name="connsiteX0" fmla="*/ 264020 w 265209"/>
              <a:gd name="connsiteY0" fmla="*/ 4941 h 411939"/>
              <a:gd name="connsiteX1" fmla="*/ 171945 w 265209"/>
              <a:gd name="connsiteY1" fmla="*/ 163691 h 411939"/>
              <a:gd name="connsiteX2" fmla="*/ 133845 w 265209"/>
              <a:gd name="connsiteY2" fmla="*/ 281166 h 411939"/>
              <a:gd name="connsiteX3" fmla="*/ 124320 w 265209"/>
              <a:gd name="connsiteY3" fmla="*/ 182741 h 411939"/>
              <a:gd name="connsiteX4" fmla="*/ 495 w 265209"/>
              <a:gd name="connsiteY4" fmla="*/ 411341 h 411939"/>
              <a:gd name="connsiteX5" fmla="*/ 86220 w 265209"/>
              <a:gd name="connsiteY5" fmla="*/ 243066 h 411939"/>
              <a:gd name="connsiteX6" fmla="*/ 216395 w 265209"/>
              <a:gd name="connsiteY6" fmla="*/ 55741 h 411939"/>
              <a:gd name="connsiteX7" fmla="*/ 264020 w 265209"/>
              <a:gd name="connsiteY7" fmla="*/ 4941 h 41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09" h="411939">
                <a:moveTo>
                  <a:pt x="264020" y="4941"/>
                </a:moveTo>
                <a:cubicBezTo>
                  <a:pt x="256612" y="22933"/>
                  <a:pt x="193641" y="117654"/>
                  <a:pt x="171945" y="163691"/>
                </a:cubicBezTo>
                <a:cubicBezTo>
                  <a:pt x="150249" y="209729"/>
                  <a:pt x="141783" y="277991"/>
                  <a:pt x="133845" y="281166"/>
                </a:cubicBezTo>
                <a:cubicBezTo>
                  <a:pt x="125907" y="284341"/>
                  <a:pt x="146545" y="161045"/>
                  <a:pt x="124320" y="182741"/>
                </a:cubicBezTo>
                <a:cubicBezTo>
                  <a:pt x="102095" y="204437"/>
                  <a:pt x="6845" y="401287"/>
                  <a:pt x="495" y="411341"/>
                </a:cubicBezTo>
                <a:cubicBezTo>
                  <a:pt x="-5855" y="421395"/>
                  <a:pt x="50237" y="302333"/>
                  <a:pt x="86220" y="243066"/>
                </a:cubicBezTo>
                <a:cubicBezTo>
                  <a:pt x="122203" y="183799"/>
                  <a:pt x="189937" y="90137"/>
                  <a:pt x="216395" y="55741"/>
                </a:cubicBezTo>
                <a:cubicBezTo>
                  <a:pt x="242853" y="21345"/>
                  <a:pt x="271428" y="-13051"/>
                  <a:pt x="264020" y="49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9DB8E00-A19A-B50A-1DA6-313690C19AFA}"/>
              </a:ext>
            </a:extLst>
          </p:cNvPr>
          <p:cNvSpPr/>
          <p:nvPr/>
        </p:nvSpPr>
        <p:spPr>
          <a:xfrm>
            <a:off x="4598798" y="6537324"/>
            <a:ext cx="203330" cy="356999"/>
          </a:xfrm>
          <a:custGeom>
            <a:avLst/>
            <a:gdLst>
              <a:gd name="connsiteX0" fmla="*/ 144652 w 203330"/>
              <a:gd name="connsiteY0" fmla="*/ 1 h 356999"/>
              <a:gd name="connsiteX1" fmla="*/ 147827 w 203330"/>
              <a:gd name="connsiteY1" fmla="*/ 171451 h 356999"/>
              <a:gd name="connsiteX2" fmla="*/ 100202 w 203330"/>
              <a:gd name="connsiteY2" fmla="*/ 263526 h 356999"/>
              <a:gd name="connsiteX3" fmla="*/ 1777 w 203330"/>
              <a:gd name="connsiteY3" fmla="*/ 355601 h 356999"/>
              <a:gd name="connsiteX4" fmla="*/ 49402 w 203330"/>
              <a:gd name="connsiteY4" fmla="*/ 301626 h 356999"/>
              <a:gd name="connsiteX5" fmla="*/ 201802 w 203330"/>
              <a:gd name="connsiteY5" fmla="*/ 82551 h 356999"/>
              <a:gd name="connsiteX6" fmla="*/ 128777 w 203330"/>
              <a:gd name="connsiteY6" fmla="*/ 168276 h 356999"/>
              <a:gd name="connsiteX7" fmla="*/ 144652 w 203330"/>
              <a:gd name="connsiteY7" fmla="*/ 1 h 3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30" h="356999">
                <a:moveTo>
                  <a:pt x="144652" y="1"/>
                </a:moveTo>
                <a:cubicBezTo>
                  <a:pt x="147827" y="530"/>
                  <a:pt x="155235" y="127530"/>
                  <a:pt x="147827" y="171451"/>
                </a:cubicBezTo>
                <a:cubicBezTo>
                  <a:pt x="140419" y="215372"/>
                  <a:pt x="124544" y="232834"/>
                  <a:pt x="100202" y="263526"/>
                </a:cubicBezTo>
                <a:cubicBezTo>
                  <a:pt x="75860" y="294218"/>
                  <a:pt x="10244" y="349251"/>
                  <a:pt x="1777" y="355601"/>
                </a:cubicBezTo>
                <a:cubicBezTo>
                  <a:pt x="-6690" y="361951"/>
                  <a:pt x="16065" y="347134"/>
                  <a:pt x="49402" y="301626"/>
                </a:cubicBezTo>
                <a:cubicBezTo>
                  <a:pt x="82739" y="256118"/>
                  <a:pt x="188573" y="104776"/>
                  <a:pt x="201802" y="82551"/>
                </a:cubicBezTo>
                <a:cubicBezTo>
                  <a:pt x="215031" y="60326"/>
                  <a:pt x="138302" y="178330"/>
                  <a:pt x="128777" y="168276"/>
                </a:cubicBezTo>
                <a:cubicBezTo>
                  <a:pt x="119252" y="158222"/>
                  <a:pt x="141477" y="-528"/>
                  <a:pt x="144652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4AAC86A-E8E7-9B96-F505-06CFC6BAD517}"/>
              </a:ext>
            </a:extLst>
          </p:cNvPr>
          <p:cNvSpPr/>
          <p:nvPr/>
        </p:nvSpPr>
        <p:spPr>
          <a:xfrm>
            <a:off x="3904246" y="6380934"/>
            <a:ext cx="689963" cy="543934"/>
          </a:xfrm>
          <a:custGeom>
            <a:avLst/>
            <a:gdLst>
              <a:gd name="connsiteX0" fmla="*/ 1004 w 689963"/>
              <a:gd name="connsiteY0" fmla="*/ 816 h 543934"/>
              <a:gd name="connsiteX1" fmla="*/ 362954 w 689963"/>
              <a:gd name="connsiteY1" fmla="*/ 397691 h 543934"/>
              <a:gd name="connsiteX2" fmla="*/ 324854 w 689963"/>
              <a:gd name="connsiteY2" fmla="*/ 404041 h 543934"/>
              <a:gd name="connsiteX3" fmla="*/ 455029 w 689963"/>
              <a:gd name="connsiteY3" fmla="*/ 467541 h 543934"/>
              <a:gd name="connsiteX4" fmla="*/ 401054 w 689963"/>
              <a:gd name="connsiteY4" fmla="*/ 467541 h 543934"/>
              <a:gd name="connsiteX5" fmla="*/ 686804 w 689963"/>
              <a:gd name="connsiteY5" fmla="*/ 543741 h 543934"/>
              <a:gd name="connsiteX6" fmla="*/ 540754 w 689963"/>
              <a:gd name="connsiteY6" fmla="*/ 486591 h 543934"/>
              <a:gd name="connsiteX7" fmla="*/ 337554 w 689963"/>
              <a:gd name="connsiteY7" fmla="*/ 400866 h 543934"/>
              <a:gd name="connsiteX8" fmla="*/ 93079 w 689963"/>
              <a:gd name="connsiteY8" fmla="*/ 315141 h 543934"/>
              <a:gd name="connsiteX9" fmla="*/ 283579 w 689963"/>
              <a:gd name="connsiteY9" fmla="*/ 375466 h 543934"/>
              <a:gd name="connsiteX10" fmla="*/ 255004 w 689963"/>
              <a:gd name="connsiteY10" fmla="*/ 296091 h 543934"/>
              <a:gd name="connsiteX11" fmla="*/ 1004 w 689963"/>
              <a:gd name="connsiteY11" fmla="*/ 816 h 5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9963" h="543934">
                <a:moveTo>
                  <a:pt x="1004" y="816"/>
                </a:moveTo>
                <a:cubicBezTo>
                  <a:pt x="18996" y="17749"/>
                  <a:pt x="308979" y="330487"/>
                  <a:pt x="362954" y="397691"/>
                </a:cubicBezTo>
                <a:cubicBezTo>
                  <a:pt x="416929" y="464895"/>
                  <a:pt x="309508" y="392399"/>
                  <a:pt x="324854" y="404041"/>
                </a:cubicBezTo>
                <a:cubicBezTo>
                  <a:pt x="340200" y="415683"/>
                  <a:pt x="442329" y="456958"/>
                  <a:pt x="455029" y="467541"/>
                </a:cubicBezTo>
                <a:cubicBezTo>
                  <a:pt x="467729" y="478124"/>
                  <a:pt x="362425" y="454841"/>
                  <a:pt x="401054" y="467541"/>
                </a:cubicBezTo>
                <a:cubicBezTo>
                  <a:pt x="439683" y="480241"/>
                  <a:pt x="663521" y="540566"/>
                  <a:pt x="686804" y="543741"/>
                </a:cubicBezTo>
                <a:cubicBezTo>
                  <a:pt x="710087" y="546916"/>
                  <a:pt x="598962" y="510404"/>
                  <a:pt x="540754" y="486591"/>
                </a:cubicBezTo>
                <a:cubicBezTo>
                  <a:pt x="482546" y="462778"/>
                  <a:pt x="412166" y="429441"/>
                  <a:pt x="337554" y="400866"/>
                </a:cubicBezTo>
                <a:cubicBezTo>
                  <a:pt x="262942" y="372291"/>
                  <a:pt x="102075" y="319374"/>
                  <a:pt x="93079" y="315141"/>
                </a:cubicBezTo>
                <a:cubicBezTo>
                  <a:pt x="84083" y="310908"/>
                  <a:pt x="256591" y="378641"/>
                  <a:pt x="283579" y="375466"/>
                </a:cubicBezTo>
                <a:cubicBezTo>
                  <a:pt x="310567" y="372291"/>
                  <a:pt x="297866" y="356945"/>
                  <a:pt x="255004" y="296091"/>
                </a:cubicBezTo>
                <a:cubicBezTo>
                  <a:pt x="212142" y="235237"/>
                  <a:pt x="-16988" y="-16117"/>
                  <a:pt x="1004" y="8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46D660A7-2704-AA75-BE2A-B3B78BF615DC}"/>
              </a:ext>
            </a:extLst>
          </p:cNvPr>
          <p:cNvSpPr/>
          <p:nvPr/>
        </p:nvSpPr>
        <p:spPr>
          <a:xfrm>
            <a:off x="3656916" y="6130899"/>
            <a:ext cx="476936" cy="717634"/>
          </a:xfrm>
          <a:custGeom>
            <a:avLst/>
            <a:gdLst>
              <a:gd name="connsiteX0" fmla="*/ 118159 w 476936"/>
              <a:gd name="connsiteY0" fmla="*/ 26 h 717634"/>
              <a:gd name="connsiteX1" fmla="*/ 137209 w 476936"/>
              <a:gd name="connsiteY1" fmla="*/ 222276 h 717634"/>
              <a:gd name="connsiteX2" fmla="*/ 315009 w 476936"/>
              <a:gd name="connsiteY2" fmla="*/ 422301 h 717634"/>
              <a:gd name="connsiteX3" fmla="*/ 245159 w 476936"/>
              <a:gd name="connsiteY3" fmla="*/ 406426 h 717634"/>
              <a:gd name="connsiteX4" fmla="*/ 334059 w 476936"/>
              <a:gd name="connsiteY4" fmla="*/ 581051 h 717634"/>
              <a:gd name="connsiteX5" fmla="*/ 476934 w 476936"/>
              <a:gd name="connsiteY5" fmla="*/ 717576 h 717634"/>
              <a:gd name="connsiteX6" fmla="*/ 337234 w 476936"/>
              <a:gd name="connsiteY6" fmla="*/ 593751 h 717634"/>
              <a:gd name="connsiteX7" fmla="*/ 127684 w 476936"/>
              <a:gd name="connsiteY7" fmla="*/ 298476 h 717634"/>
              <a:gd name="connsiteX8" fmla="*/ 238809 w 476936"/>
              <a:gd name="connsiteY8" fmla="*/ 428651 h 717634"/>
              <a:gd name="connsiteX9" fmla="*/ 184834 w 476936"/>
              <a:gd name="connsiteY9" fmla="*/ 320701 h 717634"/>
              <a:gd name="connsiteX10" fmla="*/ 64184 w 476936"/>
              <a:gd name="connsiteY10" fmla="*/ 155601 h 717634"/>
              <a:gd name="connsiteX11" fmla="*/ 684 w 476936"/>
              <a:gd name="connsiteY11" fmla="*/ 98451 h 717634"/>
              <a:gd name="connsiteX12" fmla="*/ 102284 w 476936"/>
              <a:gd name="connsiteY12" fmla="*/ 206401 h 717634"/>
              <a:gd name="connsiteX13" fmla="*/ 118159 w 476936"/>
              <a:gd name="connsiteY13" fmla="*/ 26 h 7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936" h="717634">
                <a:moveTo>
                  <a:pt x="118159" y="26"/>
                </a:moveTo>
                <a:cubicBezTo>
                  <a:pt x="123980" y="2672"/>
                  <a:pt x="104401" y="151897"/>
                  <a:pt x="137209" y="222276"/>
                </a:cubicBezTo>
                <a:cubicBezTo>
                  <a:pt x="170017" y="292655"/>
                  <a:pt x="297017" y="391609"/>
                  <a:pt x="315009" y="422301"/>
                </a:cubicBezTo>
                <a:cubicBezTo>
                  <a:pt x="333001" y="452993"/>
                  <a:pt x="241984" y="379968"/>
                  <a:pt x="245159" y="406426"/>
                </a:cubicBezTo>
                <a:cubicBezTo>
                  <a:pt x="248334" y="432884"/>
                  <a:pt x="295430" y="529193"/>
                  <a:pt x="334059" y="581051"/>
                </a:cubicBezTo>
                <a:cubicBezTo>
                  <a:pt x="372688" y="632909"/>
                  <a:pt x="476405" y="715459"/>
                  <a:pt x="476934" y="717576"/>
                </a:cubicBezTo>
                <a:cubicBezTo>
                  <a:pt x="477463" y="719693"/>
                  <a:pt x="395442" y="663601"/>
                  <a:pt x="337234" y="593751"/>
                </a:cubicBezTo>
                <a:cubicBezTo>
                  <a:pt x="279026" y="523901"/>
                  <a:pt x="144088" y="325993"/>
                  <a:pt x="127684" y="298476"/>
                </a:cubicBezTo>
                <a:cubicBezTo>
                  <a:pt x="111280" y="270959"/>
                  <a:pt x="229284" y="424947"/>
                  <a:pt x="238809" y="428651"/>
                </a:cubicBezTo>
                <a:cubicBezTo>
                  <a:pt x="248334" y="432355"/>
                  <a:pt x="213938" y="366209"/>
                  <a:pt x="184834" y="320701"/>
                </a:cubicBezTo>
                <a:cubicBezTo>
                  <a:pt x="155730" y="275193"/>
                  <a:pt x="94876" y="192643"/>
                  <a:pt x="64184" y="155601"/>
                </a:cubicBezTo>
                <a:cubicBezTo>
                  <a:pt x="33492" y="118559"/>
                  <a:pt x="-5666" y="89984"/>
                  <a:pt x="684" y="98451"/>
                </a:cubicBezTo>
                <a:cubicBezTo>
                  <a:pt x="7034" y="106918"/>
                  <a:pt x="81117" y="216455"/>
                  <a:pt x="102284" y="206401"/>
                </a:cubicBezTo>
                <a:cubicBezTo>
                  <a:pt x="123451" y="196347"/>
                  <a:pt x="112338" y="-2620"/>
                  <a:pt x="118159" y="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3047C48-28DB-08E2-6922-AD2F1D213F81}"/>
              </a:ext>
            </a:extLst>
          </p:cNvPr>
          <p:cNvSpPr/>
          <p:nvPr/>
        </p:nvSpPr>
        <p:spPr>
          <a:xfrm>
            <a:off x="3739138" y="5222747"/>
            <a:ext cx="58824" cy="152655"/>
          </a:xfrm>
          <a:custGeom>
            <a:avLst/>
            <a:gdLst>
              <a:gd name="connsiteX0" fmla="*/ 58162 w 58824"/>
              <a:gd name="connsiteY0" fmla="*/ 128 h 152655"/>
              <a:gd name="connsiteX1" fmla="*/ 32762 w 58824"/>
              <a:gd name="connsiteY1" fmla="*/ 85853 h 152655"/>
              <a:gd name="connsiteX2" fmla="*/ 42287 w 58824"/>
              <a:gd name="connsiteY2" fmla="*/ 152528 h 152655"/>
              <a:gd name="connsiteX3" fmla="*/ 35937 w 58824"/>
              <a:gd name="connsiteY3" fmla="*/ 101728 h 152655"/>
              <a:gd name="connsiteX4" fmla="*/ 1012 w 58824"/>
              <a:gd name="connsiteY4" fmla="*/ 66803 h 152655"/>
              <a:gd name="connsiteX5" fmla="*/ 58162 w 58824"/>
              <a:gd name="connsiteY5" fmla="*/ 128 h 1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4" h="152655">
                <a:moveTo>
                  <a:pt x="58162" y="128"/>
                </a:moveTo>
                <a:cubicBezTo>
                  <a:pt x="63454" y="3303"/>
                  <a:pt x="35408" y="60453"/>
                  <a:pt x="32762" y="85853"/>
                </a:cubicBezTo>
                <a:cubicBezTo>
                  <a:pt x="30116" y="111253"/>
                  <a:pt x="41758" y="149882"/>
                  <a:pt x="42287" y="152528"/>
                </a:cubicBezTo>
                <a:cubicBezTo>
                  <a:pt x="42816" y="155174"/>
                  <a:pt x="42816" y="116016"/>
                  <a:pt x="35937" y="101728"/>
                </a:cubicBezTo>
                <a:cubicBezTo>
                  <a:pt x="29058" y="87441"/>
                  <a:pt x="-6396" y="80032"/>
                  <a:pt x="1012" y="66803"/>
                </a:cubicBezTo>
                <a:cubicBezTo>
                  <a:pt x="8420" y="53574"/>
                  <a:pt x="52870" y="-3047"/>
                  <a:pt x="58162" y="1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812AD0D-6433-B82E-74B7-C9AE41BE10ED}"/>
              </a:ext>
            </a:extLst>
          </p:cNvPr>
          <p:cNvSpPr/>
          <p:nvPr/>
        </p:nvSpPr>
        <p:spPr>
          <a:xfrm>
            <a:off x="3733014" y="5015848"/>
            <a:ext cx="201606" cy="57892"/>
          </a:xfrm>
          <a:custGeom>
            <a:avLst/>
            <a:gdLst>
              <a:gd name="connsiteX0" fmla="*/ 786 w 201606"/>
              <a:gd name="connsiteY0" fmla="*/ 26052 h 57892"/>
              <a:gd name="connsiteX1" fmla="*/ 80161 w 201606"/>
              <a:gd name="connsiteY1" fmla="*/ 652 h 57892"/>
              <a:gd name="connsiteX2" fmla="*/ 200811 w 201606"/>
              <a:gd name="connsiteY2" fmla="*/ 57802 h 57892"/>
              <a:gd name="connsiteX3" fmla="*/ 127786 w 201606"/>
              <a:gd name="connsiteY3" fmla="*/ 13352 h 57892"/>
              <a:gd name="connsiteX4" fmla="*/ 786 w 201606"/>
              <a:gd name="connsiteY4" fmla="*/ 26052 h 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6" h="57892">
                <a:moveTo>
                  <a:pt x="786" y="26052"/>
                </a:moveTo>
                <a:cubicBezTo>
                  <a:pt x="-7151" y="23935"/>
                  <a:pt x="46824" y="-4640"/>
                  <a:pt x="80161" y="652"/>
                </a:cubicBezTo>
                <a:cubicBezTo>
                  <a:pt x="113498" y="5944"/>
                  <a:pt x="192874" y="55685"/>
                  <a:pt x="200811" y="57802"/>
                </a:cubicBezTo>
                <a:cubicBezTo>
                  <a:pt x="208748" y="59919"/>
                  <a:pt x="155303" y="24464"/>
                  <a:pt x="127786" y="13352"/>
                </a:cubicBezTo>
                <a:cubicBezTo>
                  <a:pt x="100269" y="2240"/>
                  <a:pt x="8723" y="28169"/>
                  <a:pt x="786" y="260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D204A51-3665-CF03-5BBA-0B6638010294}"/>
              </a:ext>
            </a:extLst>
          </p:cNvPr>
          <p:cNvSpPr/>
          <p:nvPr/>
        </p:nvSpPr>
        <p:spPr>
          <a:xfrm>
            <a:off x="3603532" y="4784695"/>
            <a:ext cx="42232" cy="130265"/>
          </a:xfrm>
          <a:custGeom>
            <a:avLst/>
            <a:gdLst>
              <a:gd name="connsiteX0" fmla="*/ 41368 w 42232"/>
              <a:gd name="connsiteY0" fmla="*/ 30 h 130265"/>
              <a:gd name="connsiteX1" fmla="*/ 28668 w 42232"/>
              <a:gd name="connsiteY1" fmla="*/ 82580 h 130265"/>
              <a:gd name="connsiteX2" fmla="*/ 35018 w 42232"/>
              <a:gd name="connsiteY2" fmla="*/ 130205 h 130265"/>
              <a:gd name="connsiteX3" fmla="*/ 38193 w 42232"/>
              <a:gd name="connsiteY3" fmla="*/ 92105 h 130265"/>
              <a:gd name="connsiteX4" fmla="*/ 93 w 42232"/>
              <a:gd name="connsiteY4" fmla="*/ 73055 h 130265"/>
              <a:gd name="connsiteX5" fmla="*/ 41368 w 42232"/>
              <a:gd name="connsiteY5" fmla="*/ 30 h 13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32" h="130265">
                <a:moveTo>
                  <a:pt x="41368" y="30"/>
                </a:moveTo>
                <a:cubicBezTo>
                  <a:pt x="46130" y="1617"/>
                  <a:pt x="29726" y="60884"/>
                  <a:pt x="28668" y="82580"/>
                </a:cubicBezTo>
                <a:cubicBezTo>
                  <a:pt x="27610" y="104276"/>
                  <a:pt x="33431" y="128618"/>
                  <a:pt x="35018" y="130205"/>
                </a:cubicBezTo>
                <a:cubicBezTo>
                  <a:pt x="36605" y="131792"/>
                  <a:pt x="44014" y="101630"/>
                  <a:pt x="38193" y="92105"/>
                </a:cubicBezTo>
                <a:cubicBezTo>
                  <a:pt x="32372" y="82580"/>
                  <a:pt x="-2024" y="86813"/>
                  <a:pt x="93" y="73055"/>
                </a:cubicBezTo>
                <a:cubicBezTo>
                  <a:pt x="2210" y="59297"/>
                  <a:pt x="36606" y="-1557"/>
                  <a:pt x="41368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AC109964-4B13-AA61-F0C7-E9BE1F7DCE3F}"/>
              </a:ext>
            </a:extLst>
          </p:cNvPr>
          <p:cNvSpPr/>
          <p:nvPr/>
        </p:nvSpPr>
        <p:spPr>
          <a:xfrm>
            <a:off x="3552804" y="4441725"/>
            <a:ext cx="146248" cy="285957"/>
          </a:xfrm>
          <a:custGeom>
            <a:avLst/>
            <a:gdLst>
              <a:gd name="connsiteX0" fmla="*/ 146071 w 146248"/>
              <a:gd name="connsiteY0" fmla="*/ 100 h 285957"/>
              <a:gd name="connsiteX1" fmla="*/ 41296 w 146248"/>
              <a:gd name="connsiteY1" fmla="*/ 104875 h 285957"/>
              <a:gd name="connsiteX2" fmla="*/ 44471 w 146248"/>
              <a:gd name="connsiteY2" fmla="*/ 209650 h 285957"/>
              <a:gd name="connsiteX3" fmla="*/ 21 w 146248"/>
              <a:gd name="connsiteY3" fmla="*/ 174725 h 285957"/>
              <a:gd name="connsiteX4" fmla="*/ 50821 w 146248"/>
              <a:gd name="connsiteY4" fmla="*/ 285850 h 285957"/>
              <a:gd name="connsiteX5" fmla="*/ 22246 w 146248"/>
              <a:gd name="connsiteY5" fmla="*/ 193775 h 285957"/>
              <a:gd name="connsiteX6" fmla="*/ 12721 w 146248"/>
              <a:gd name="connsiteY6" fmla="*/ 123925 h 285957"/>
              <a:gd name="connsiteX7" fmla="*/ 146071 w 146248"/>
              <a:gd name="connsiteY7" fmla="*/ 100 h 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48" h="285957">
                <a:moveTo>
                  <a:pt x="146071" y="100"/>
                </a:moveTo>
                <a:cubicBezTo>
                  <a:pt x="150833" y="-3075"/>
                  <a:pt x="58229" y="69950"/>
                  <a:pt x="41296" y="104875"/>
                </a:cubicBezTo>
                <a:cubicBezTo>
                  <a:pt x="24363" y="139800"/>
                  <a:pt x="51350" y="198008"/>
                  <a:pt x="44471" y="209650"/>
                </a:cubicBezTo>
                <a:cubicBezTo>
                  <a:pt x="37592" y="221292"/>
                  <a:pt x="-1037" y="162025"/>
                  <a:pt x="21" y="174725"/>
                </a:cubicBezTo>
                <a:cubicBezTo>
                  <a:pt x="1079" y="187425"/>
                  <a:pt x="47117" y="282675"/>
                  <a:pt x="50821" y="285850"/>
                </a:cubicBezTo>
                <a:cubicBezTo>
                  <a:pt x="54525" y="289025"/>
                  <a:pt x="28596" y="220762"/>
                  <a:pt x="22246" y="193775"/>
                </a:cubicBezTo>
                <a:cubicBezTo>
                  <a:pt x="15896" y="166788"/>
                  <a:pt x="-5271" y="149325"/>
                  <a:pt x="12721" y="123925"/>
                </a:cubicBezTo>
                <a:cubicBezTo>
                  <a:pt x="30713" y="98525"/>
                  <a:pt x="141309" y="3275"/>
                  <a:pt x="146071" y="1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D67DFC5-9C8D-C1C2-E26B-4938617B7470}"/>
              </a:ext>
            </a:extLst>
          </p:cNvPr>
          <p:cNvSpPr/>
          <p:nvPr/>
        </p:nvSpPr>
        <p:spPr>
          <a:xfrm>
            <a:off x="4219560" y="5175123"/>
            <a:ext cx="63521" cy="143103"/>
          </a:xfrm>
          <a:custGeom>
            <a:avLst/>
            <a:gdLst>
              <a:gd name="connsiteX0" fmla="*/ 15 w 63521"/>
              <a:gd name="connsiteY0" fmla="*/ 127 h 143103"/>
              <a:gd name="connsiteX1" fmla="*/ 57165 w 63521"/>
              <a:gd name="connsiteY1" fmla="*/ 60452 h 143103"/>
              <a:gd name="connsiteX2" fmla="*/ 31765 w 63521"/>
              <a:gd name="connsiteY2" fmla="*/ 143002 h 143103"/>
              <a:gd name="connsiteX3" fmla="*/ 63515 w 63521"/>
              <a:gd name="connsiteY3" fmla="*/ 76327 h 143103"/>
              <a:gd name="connsiteX4" fmla="*/ 15 w 63521"/>
              <a:gd name="connsiteY4" fmla="*/ 127 h 1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1" h="143103">
                <a:moveTo>
                  <a:pt x="15" y="127"/>
                </a:moveTo>
                <a:cubicBezTo>
                  <a:pt x="-1043" y="-2519"/>
                  <a:pt x="51873" y="36639"/>
                  <a:pt x="57165" y="60452"/>
                </a:cubicBezTo>
                <a:cubicBezTo>
                  <a:pt x="62457" y="84265"/>
                  <a:pt x="30707" y="140356"/>
                  <a:pt x="31765" y="143002"/>
                </a:cubicBezTo>
                <a:cubicBezTo>
                  <a:pt x="32823" y="145648"/>
                  <a:pt x="64044" y="95906"/>
                  <a:pt x="63515" y="76327"/>
                </a:cubicBezTo>
                <a:cubicBezTo>
                  <a:pt x="62986" y="56748"/>
                  <a:pt x="1073" y="2773"/>
                  <a:pt x="15" y="1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264D9C4-06CF-DE5F-5EB1-47AD762CAAA8}"/>
              </a:ext>
            </a:extLst>
          </p:cNvPr>
          <p:cNvSpPr/>
          <p:nvPr/>
        </p:nvSpPr>
        <p:spPr>
          <a:xfrm>
            <a:off x="5345764" y="5556220"/>
            <a:ext cx="51829" cy="108014"/>
          </a:xfrm>
          <a:custGeom>
            <a:avLst/>
            <a:gdLst>
              <a:gd name="connsiteX0" fmla="*/ 51736 w 51829"/>
              <a:gd name="connsiteY0" fmla="*/ 30 h 108014"/>
              <a:gd name="connsiteX1" fmla="*/ 13636 w 51829"/>
              <a:gd name="connsiteY1" fmla="*/ 79405 h 108014"/>
              <a:gd name="connsiteX2" fmla="*/ 16811 w 51829"/>
              <a:gd name="connsiteY2" fmla="*/ 107980 h 108014"/>
              <a:gd name="connsiteX3" fmla="*/ 13636 w 51829"/>
              <a:gd name="connsiteY3" fmla="*/ 85755 h 108014"/>
              <a:gd name="connsiteX4" fmla="*/ 936 w 51829"/>
              <a:gd name="connsiteY4" fmla="*/ 69880 h 108014"/>
              <a:gd name="connsiteX5" fmla="*/ 51736 w 51829"/>
              <a:gd name="connsiteY5" fmla="*/ 30 h 1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9" h="108014">
                <a:moveTo>
                  <a:pt x="51736" y="30"/>
                </a:moveTo>
                <a:cubicBezTo>
                  <a:pt x="53853" y="1618"/>
                  <a:pt x="19457" y="61413"/>
                  <a:pt x="13636" y="79405"/>
                </a:cubicBezTo>
                <a:cubicBezTo>
                  <a:pt x="7815" y="97397"/>
                  <a:pt x="16811" y="106922"/>
                  <a:pt x="16811" y="107980"/>
                </a:cubicBezTo>
                <a:cubicBezTo>
                  <a:pt x="16811" y="109038"/>
                  <a:pt x="13636" y="85755"/>
                  <a:pt x="13636" y="85755"/>
                </a:cubicBezTo>
                <a:cubicBezTo>
                  <a:pt x="10990" y="79405"/>
                  <a:pt x="-3827" y="80463"/>
                  <a:pt x="936" y="69880"/>
                </a:cubicBezTo>
                <a:cubicBezTo>
                  <a:pt x="5698" y="59297"/>
                  <a:pt x="49619" y="-1558"/>
                  <a:pt x="51736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DA30F7E1-4CAB-E9C6-FA27-860500F288E2}"/>
              </a:ext>
            </a:extLst>
          </p:cNvPr>
          <p:cNvSpPr/>
          <p:nvPr/>
        </p:nvSpPr>
        <p:spPr>
          <a:xfrm>
            <a:off x="5292718" y="5756272"/>
            <a:ext cx="51041" cy="124680"/>
          </a:xfrm>
          <a:custGeom>
            <a:avLst/>
            <a:gdLst>
              <a:gd name="connsiteX0" fmla="*/ 28582 w 51041"/>
              <a:gd name="connsiteY0" fmla="*/ 3 h 124680"/>
              <a:gd name="connsiteX1" fmla="*/ 19057 w 51041"/>
              <a:gd name="connsiteY1" fmla="*/ 76203 h 124680"/>
              <a:gd name="connsiteX2" fmla="*/ 50807 w 51041"/>
              <a:gd name="connsiteY2" fmla="*/ 123828 h 124680"/>
              <a:gd name="connsiteX3" fmla="*/ 31757 w 51041"/>
              <a:gd name="connsiteY3" fmla="*/ 104778 h 124680"/>
              <a:gd name="connsiteX4" fmla="*/ 7 w 51041"/>
              <a:gd name="connsiteY4" fmla="*/ 79378 h 124680"/>
              <a:gd name="connsiteX5" fmla="*/ 28582 w 51041"/>
              <a:gd name="connsiteY5" fmla="*/ 3 h 1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" h="124680">
                <a:moveTo>
                  <a:pt x="28582" y="3"/>
                </a:moveTo>
                <a:cubicBezTo>
                  <a:pt x="31757" y="-526"/>
                  <a:pt x="15353" y="55565"/>
                  <a:pt x="19057" y="76203"/>
                </a:cubicBezTo>
                <a:cubicBezTo>
                  <a:pt x="22761" y="96841"/>
                  <a:pt x="50807" y="123828"/>
                  <a:pt x="50807" y="123828"/>
                </a:cubicBezTo>
                <a:cubicBezTo>
                  <a:pt x="52924" y="128590"/>
                  <a:pt x="40224" y="112186"/>
                  <a:pt x="31757" y="104778"/>
                </a:cubicBezTo>
                <a:cubicBezTo>
                  <a:pt x="23290" y="97370"/>
                  <a:pt x="536" y="95782"/>
                  <a:pt x="7" y="79378"/>
                </a:cubicBezTo>
                <a:cubicBezTo>
                  <a:pt x="-522" y="62974"/>
                  <a:pt x="25407" y="532"/>
                  <a:pt x="28582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576C7FCF-A3D9-5BA1-A95F-48AE4745F965}"/>
              </a:ext>
            </a:extLst>
          </p:cNvPr>
          <p:cNvSpPr/>
          <p:nvPr/>
        </p:nvSpPr>
        <p:spPr>
          <a:xfrm>
            <a:off x="3873102" y="5449853"/>
            <a:ext cx="133777" cy="163574"/>
          </a:xfrm>
          <a:custGeom>
            <a:avLst/>
            <a:gdLst>
              <a:gd name="connsiteX0" fmla="*/ 133748 w 133777"/>
              <a:gd name="connsiteY0" fmla="*/ 1622 h 163574"/>
              <a:gd name="connsiteX1" fmla="*/ 57548 w 133777"/>
              <a:gd name="connsiteY1" fmla="*/ 14322 h 163574"/>
              <a:gd name="connsiteX2" fmla="*/ 44848 w 133777"/>
              <a:gd name="connsiteY2" fmla="*/ 68297 h 163574"/>
              <a:gd name="connsiteX3" fmla="*/ 16273 w 133777"/>
              <a:gd name="connsiteY3" fmla="*/ 80997 h 163574"/>
              <a:gd name="connsiteX4" fmla="*/ 398 w 133777"/>
              <a:gd name="connsiteY4" fmla="*/ 163547 h 163574"/>
              <a:gd name="connsiteX5" fmla="*/ 32148 w 133777"/>
              <a:gd name="connsiteY5" fmla="*/ 71472 h 163574"/>
              <a:gd name="connsiteX6" fmla="*/ 48023 w 133777"/>
              <a:gd name="connsiteY6" fmla="*/ 7972 h 163574"/>
              <a:gd name="connsiteX7" fmla="*/ 133748 w 133777"/>
              <a:gd name="connsiteY7" fmla="*/ 1622 h 1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7" h="163574">
                <a:moveTo>
                  <a:pt x="133748" y="1622"/>
                </a:moveTo>
                <a:cubicBezTo>
                  <a:pt x="135336" y="2680"/>
                  <a:pt x="72364" y="3210"/>
                  <a:pt x="57548" y="14322"/>
                </a:cubicBezTo>
                <a:cubicBezTo>
                  <a:pt x="42732" y="25434"/>
                  <a:pt x="51727" y="57185"/>
                  <a:pt x="44848" y="68297"/>
                </a:cubicBezTo>
                <a:cubicBezTo>
                  <a:pt x="37969" y="79409"/>
                  <a:pt x="23681" y="65122"/>
                  <a:pt x="16273" y="80997"/>
                </a:cubicBezTo>
                <a:cubicBezTo>
                  <a:pt x="8865" y="96872"/>
                  <a:pt x="-2248" y="165135"/>
                  <a:pt x="398" y="163547"/>
                </a:cubicBezTo>
                <a:cubicBezTo>
                  <a:pt x="3044" y="161960"/>
                  <a:pt x="24211" y="97401"/>
                  <a:pt x="32148" y="71472"/>
                </a:cubicBezTo>
                <a:cubicBezTo>
                  <a:pt x="40085" y="45543"/>
                  <a:pt x="34794" y="19614"/>
                  <a:pt x="48023" y="7972"/>
                </a:cubicBezTo>
                <a:cubicBezTo>
                  <a:pt x="61252" y="-3670"/>
                  <a:pt x="132160" y="564"/>
                  <a:pt x="133748" y="16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173195F-F564-4A0E-62DF-77E89648A48B}"/>
              </a:ext>
            </a:extLst>
          </p:cNvPr>
          <p:cNvSpPr/>
          <p:nvPr/>
        </p:nvSpPr>
        <p:spPr>
          <a:xfrm>
            <a:off x="3654766" y="5657821"/>
            <a:ext cx="69783" cy="305273"/>
          </a:xfrm>
          <a:custGeom>
            <a:avLst/>
            <a:gdLst>
              <a:gd name="connsiteX0" fmla="*/ 69509 w 69783"/>
              <a:gd name="connsiteY0" fmla="*/ 29 h 305273"/>
              <a:gd name="connsiteX1" fmla="*/ 31409 w 69783"/>
              <a:gd name="connsiteY1" fmla="*/ 88929 h 305273"/>
              <a:gd name="connsiteX2" fmla="*/ 28234 w 69783"/>
              <a:gd name="connsiteY2" fmla="*/ 165129 h 305273"/>
              <a:gd name="connsiteX3" fmla="*/ 2834 w 69783"/>
              <a:gd name="connsiteY3" fmla="*/ 130204 h 305273"/>
              <a:gd name="connsiteX4" fmla="*/ 40934 w 69783"/>
              <a:gd name="connsiteY4" fmla="*/ 304829 h 305273"/>
              <a:gd name="connsiteX5" fmla="*/ 2834 w 69783"/>
              <a:gd name="connsiteY5" fmla="*/ 177829 h 305273"/>
              <a:gd name="connsiteX6" fmla="*/ 9184 w 69783"/>
              <a:gd name="connsiteY6" fmla="*/ 98454 h 305273"/>
              <a:gd name="connsiteX7" fmla="*/ 69509 w 69783"/>
              <a:gd name="connsiteY7" fmla="*/ 29 h 3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3" h="305273">
                <a:moveTo>
                  <a:pt x="69509" y="29"/>
                </a:moveTo>
                <a:cubicBezTo>
                  <a:pt x="73213" y="-1558"/>
                  <a:pt x="38288" y="61412"/>
                  <a:pt x="31409" y="88929"/>
                </a:cubicBezTo>
                <a:cubicBezTo>
                  <a:pt x="24530" y="116446"/>
                  <a:pt x="32996" y="158250"/>
                  <a:pt x="28234" y="165129"/>
                </a:cubicBezTo>
                <a:cubicBezTo>
                  <a:pt x="23472" y="172008"/>
                  <a:pt x="717" y="106921"/>
                  <a:pt x="2834" y="130204"/>
                </a:cubicBezTo>
                <a:cubicBezTo>
                  <a:pt x="4951" y="153487"/>
                  <a:pt x="40934" y="296892"/>
                  <a:pt x="40934" y="304829"/>
                </a:cubicBezTo>
                <a:cubicBezTo>
                  <a:pt x="40934" y="312766"/>
                  <a:pt x="8126" y="212225"/>
                  <a:pt x="2834" y="177829"/>
                </a:cubicBezTo>
                <a:cubicBezTo>
                  <a:pt x="-2458" y="143433"/>
                  <a:pt x="-341" y="124383"/>
                  <a:pt x="9184" y="98454"/>
                </a:cubicBezTo>
                <a:cubicBezTo>
                  <a:pt x="18709" y="72525"/>
                  <a:pt x="65805" y="1616"/>
                  <a:pt x="69509" y="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2EDF288-3876-A12E-D51D-0C5AF4F172B5}"/>
              </a:ext>
            </a:extLst>
          </p:cNvPr>
          <p:cNvSpPr/>
          <p:nvPr/>
        </p:nvSpPr>
        <p:spPr>
          <a:xfrm>
            <a:off x="3975100" y="4457281"/>
            <a:ext cx="677722" cy="220915"/>
          </a:xfrm>
          <a:custGeom>
            <a:avLst/>
            <a:gdLst>
              <a:gd name="connsiteX0" fmla="*/ 0 w 677722"/>
              <a:gd name="connsiteY0" fmla="*/ 32169 h 220915"/>
              <a:gd name="connsiteX1" fmla="*/ 66675 w 677722"/>
              <a:gd name="connsiteY1" fmla="*/ 35344 h 220915"/>
              <a:gd name="connsiteX2" fmla="*/ 288925 w 677722"/>
              <a:gd name="connsiteY2" fmla="*/ 6769 h 220915"/>
              <a:gd name="connsiteX3" fmla="*/ 479425 w 677722"/>
              <a:gd name="connsiteY3" fmla="*/ 57569 h 220915"/>
              <a:gd name="connsiteX4" fmla="*/ 476250 w 677722"/>
              <a:gd name="connsiteY4" fmla="*/ 19469 h 220915"/>
              <a:gd name="connsiteX5" fmla="*/ 676275 w 677722"/>
              <a:gd name="connsiteY5" fmla="*/ 219494 h 220915"/>
              <a:gd name="connsiteX6" fmla="*/ 555625 w 677722"/>
              <a:gd name="connsiteY6" fmla="*/ 105194 h 220915"/>
              <a:gd name="connsiteX7" fmla="*/ 355600 w 677722"/>
              <a:gd name="connsiteY7" fmla="*/ 32169 h 220915"/>
              <a:gd name="connsiteX8" fmla="*/ 317500 w 677722"/>
              <a:gd name="connsiteY8" fmla="*/ 419 h 220915"/>
              <a:gd name="connsiteX9" fmla="*/ 146050 w 677722"/>
              <a:gd name="connsiteY9" fmla="*/ 13119 h 220915"/>
              <a:gd name="connsiteX10" fmla="*/ 0 w 677722"/>
              <a:gd name="connsiteY10" fmla="*/ 32169 h 2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722" h="220915">
                <a:moveTo>
                  <a:pt x="0" y="32169"/>
                </a:moveTo>
                <a:cubicBezTo>
                  <a:pt x="9260" y="35873"/>
                  <a:pt x="18521" y="39577"/>
                  <a:pt x="66675" y="35344"/>
                </a:cubicBezTo>
                <a:cubicBezTo>
                  <a:pt x="114829" y="31111"/>
                  <a:pt x="220133" y="3065"/>
                  <a:pt x="288925" y="6769"/>
                </a:cubicBezTo>
                <a:cubicBezTo>
                  <a:pt x="357717" y="10473"/>
                  <a:pt x="448204" y="55452"/>
                  <a:pt x="479425" y="57569"/>
                </a:cubicBezTo>
                <a:cubicBezTo>
                  <a:pt x="510646" y="59686"/>
                  <a:pt x="443442" y="-7519"/>
                  <a:pt x="476250" y="19469"/>
                </a:cubicBezTo>
                <a:cubicBezTo>
                  <a:pt x="509058" y="46457"/>
                  <a:pt x="663046" y="205207"/>
                  <a:pt x="676275" y="219494"/>
                </a:cubicBezTo>
                <a:cubicBezTo>
                  <a:pt x="689504" y="233782"/>
                  <a:pt x="609071" y="136415"/>
                  <a:pt x="555625" y="105194"/>
                </a:cubicBezTo>
                <a:cubicBezTo>
                  <a:pt x="502179" y="73973"/>
                  <a:pt x="395288" y="49632"/>
                  <a:pt x="355600" y="32169"/>
                </a:cubicBezTo>
                <a:cubicBezTo>
                  <a:pt x="315913" y="14706"/>
                  <a:pt x="352425" y="3594"/>
                  <a:pt x="317500" y="419"/>
                </a:cubicBezTo>
                <a:cubicBezTo>
                  <a:pt x="282575" y="-2756"/>
                  <a:pt x="146050" y="13119"/>
                  <a:pt x="146050" y="13119"/>
                </a:cubicBezTo>
                <a:lnTo>
                  <a:pt x="0" y="3216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205248E-11DB-8A56-9BBF-BB491830C607}"/>
              </a:ext>
            </a:extLst>
          </p:cNvPr>
          <p:cNvSpPr/>
          <p:nvPr/>
        </p:nvSpPr>
        <p:spPr>
          <a:xfrm>
            <a:off x="4555684" y="4695731"/>
            <a:ext cx="105260" cy="181634"/>
          </a:xfrm>
          <a:custGeom>
            <a:avLst/>
            <a:gdLst>
              <a:gd name="connsiteX0" fmla="*/ 35366 w 105260"/>
              <a:gd name="connsiteY0" fmla="*/ 94 h 181634"/>
              <a:gd name="connsiteX1" fmla="*/ 70291 w 105260"/>
              <a:gd name="connsiteY1" fmla="*/ 60419 h 181634"/>
              <a:gd name="connsiteX2" fmla="*/ 44891 w 105260"/>
              <a:gd name="connsiteY2" fmla="*/ 104869 h 181634"/>
              <a:gd name="connsiteX3" fmla="*/ 76641 w 105260"/>
              <a:gd name="connsiteY3" fmla="*/ 66769 h 181634"/>
              <a:gd name="connsiteX4" fmla="*/ 441 w 105260"/>
              <a:gd name="connsiteY4" fmla="*/ 181069 h 181634"/>
              <a:gd name="connsiteX5" fmla="*/ 48066 w 105260"/>
              <a:gd name="connsiteY5" fmla="*/ 108044 h 181634"/>
              <a:gd name="connsiteX6" fmla="*/ 105216 w 105260"/>
              <a:gd name="connsiteY6" fmla="*/ 47719 h 181634"/>
              <a:gd name="connsiteX7" fmla="*/ 35366 w 105260"/>
              <a:gd name="connsiteY7" fmla="*/ 94 h 18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0" h="181634">
                <a:moveTo>
                  <a:pt x="35366" y="94"/>
                </a:moveTo>
                <a:cubicBezTo>
                  <a:pt x="29545" y="2211"/>
                  <a:pt x="68704" y="42957"/>
                  <a:pt x="70291" y="60419"/>
                </a:cubicBezTo>
                <a:cubicBezTo>
                  <a:pt x="71878" y="77881"/>
                  <a:pt x="43833" y="103811"/>
                  <a:pt x="44891" y="104869"/>
                </a:cubicBezTo>
                <a:cubicBezTo>
                  <a:pt x="45949" y="105927"/>
                  <a:pt x="84049" y="54069"/>
                  <a:pt x="76641" y="66769"/>
                </a:cubicBezTo>
                <a:cubicBezTo>
                  <a:pt x="69233" y="79469"/>
                  <a:pt x="5203" y="174190"/>
                  <a:pt x="441" y="181069"/>
                </a:cubicBezTo>
                <a:cubicBezTo>
                  <a:pt x="-4321" y="187948"/>
                  <a:pt x="30604" y="130269"/>
                  <a:pt x="48066" y="108044"/>
                </a:cubicBezTo>
                <a:cubicBezTo>
                  <a:pt x="65528" y="85819"/>
                  <a:pt x="106804" y="63594"/>
                  <a:pt x="105216" y="47719"/>
                </a:cubicBezTo>
                <a:cubicBezTo>
                  <a:pt x="103629" y="31844"/>
                  <a:pt x="41187" y="-2023"/>
                  <a:pt x="35366" y="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A2EDBE0-EC69-6717-3042-549BCDBF7C40}"/>
              </a:ext>
            </a:extLst>
          </p:cNvPr>
          <p:cNvSpPr/>
          <p:nvPr/>
        </p:nvSpPr>
        <p:spPr>
          <a:xfrm>
            <a:off x="3670232" y="4562461"/>
            <a:ext cx="428723" cy="168326"/>
          </a:xfrm>
          <a:custGeom>
            <a:avLst/>
            <a:gdLst>
              <a:gd name="connsiteX0" fmla="*/ 68 w 428723"/>
              <a:gd name="connsiteY0" fmla="*/ 14 h 168326"/>
              <a:gd name="connsiteX1" fmla="*/ 130243 w 428723"/>
              <a:gd name="connsiteY1" fmla="*/ 63514 h 168326"/>
              <a:gd name="connsiteX2" fmla="*/ 60393 w 428723"/>
              <a:gd name="connsiteY2" fmla="*/ 53989 h 168326"/>
              <a:gd name="connsiteX3" fmla="*/ 247718 w 428723"/>
              <a:gd name="connsiteY3" fmla="*/ 111139 h 168326"/>
              <a:gd name="connsiteX4" fmla="*/ 428693 w 428723"/>
              <a:gd name="connsiteY4" fmla="*/ 168289 h 168326"/>
              <a:gd name="connsiteX5" fmla="*/ 263593 w 428723"/>
              <a:gd name="connsiteY5" fmla="*/ 120664 h 168326"/>
              <a:gd name="connsiteX6" fmla="*/ 136593 w 428723"/>
              <a:gd name="connsiteY6" fmla="*/ 82564 h 168326"/>
              <a:gd name="connsiteX7" fmla="*/ 41343 w 428723"/>
              <a:gd name="connsiteY7" fmla="*/ 73039 h 168326"/>
              <a:gd name="connsiteX8" fmla="*/ 111193 w 428723"/>
              <a:gd name="connsiteY8" fmla="*/ 69864 h 168326"/>
              <a:gd name="connsiteX9" fmla="*/ 68 w 428723"/>
              <a:gd name="connsiteY9" fmla="*/ 14 h 1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723" h="168326">
                <a:moveTo>
                  <a:pt x="68" y="14"/>
                </a:moveTo>
                <a:cubicBezTo>
                  <a:pt x="3243" y="-1044"/>
                  <a:pt x="120189" y="54518"/>
                  <a:pt x="130243" y="63514"/>
                </a:cubicBezTo>
                <a:cubicBezTo>
                  <a:pt x="140297" y="72510"/>
                  <a:pt x="40814" y="46051"/>
                  <a:pt x="60393" y="53989"/>
                </a:cubicBezTo>
                <a:cubicBezTo>
                  <a:pt x="79972" y="61927"/>
                  <a:pt x="247718" y="111139"/>
                  <a:pt x="247718" y="111139"/>
                </a:cubicBezTo>
                <a:lnTo>
                  <a:pt x="428693" y="168289"/>
                </a:lnTo>
                <a:cubicBezTo>
                  <a:pt x="431339" y="169877"/>
                  <a:pt x="263593" y="120664"/>
                  <a:pt x="263593" y="120664"/>
                </a:cubicBezTo>
                <a:cubicBezTo>
                  <a:pt x="214910" y="106377"/>
                  <a:pt x="173635" y="90502"/>
                  <a:pt x="136593" y="82564"/>
                </a:cubicBezTo>
                <a:cubicBezTo>
                  <a:pt x="99551" y="74627"/>
                  <a:pt x="45576" y="75156"/>
                  <a:pt x="41343" y="73039"/>
                </a:cubicBezTo>
                <a:cubicBezTo>
                  <a:pt x="37110" y="70922"/>
                  <a:pt x="117543" y="80447"/>
                  <a:pt x="111193" y="69864"/>
                </a:cubicBezTo>
                <a:cubicBezTo>
                  <a:pt x="104843" y="59281"/>
                  <a:pt x="-3107" y="1072"/>
                  <a:pt x="68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61F3E5B-493D-4339-2D96-9A4E8A12D1D7}"/>
              </a:ext>
            </a:extLst>
          </p:cNvPr>
          <p:cNvSpPr/>
          <p:nvPr/>
        </p:nvSpPr>
        <p:spPr>
          <a:xfrm>
            <a:off x="4546239" y="4787080"/>
            <a:ext cx="162889" cy="110327"/>
          </a:xfrm>
          <a:custGeom>
            <a:avLst/>
            <a:gdLst>
              <a:gd name="connsiteX0" fmla="*/ 162286 w 162889"/>
              <a:gd name="connsiteY0" fmla="*/ 820 h 110327"/>
              <a:gd name="connsiteX1" fmla="*/ 3536 w 162889"/>
              <a:gd name="connsiteY1" fmla="*/ 108770 h 110327"/>
              <a:gd name="connsiteX2" fmla="*/ 57511 w 162889"/>
              <a:gd name="connsiteY2" fmla="*/ 61145 h 110327"/>
              <a:gd name="connsiteX3" fmla="*/ 162286 w 162889"/>
              <a:gd name="connsiteY3" fmla="*/ 820 h 1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89" h="110327">
                <a:moveTo>
                  <a:pt x="162286" y="820"/>
                </a:moveTo>
                <a:cubicBezTo>
                  <a:pt x="153290" y="8758"/>
                  <a:pt x="20998" y="98716"/>
                  <a:pt x="3536" y="108770"/>
                </a:cubicBezTo>
                <a:cubicBezTo>
                  <a:pt x="-13926" y="118824"/>
                  <a:pt x="37932" y="77549"/>
                  <a:pt x="57511" y="61145"/>
                </a:cubicBezTo>
                <a:cubicBezTo>
                  <a:pt x="77090" y="44741"/>
                  <a:pt x="171282" y="-7118"/>
                  <a:pt x="162286" y="8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593F237-7A69-B223-60ED-BE7777A97062}"/>
              </a:ext>
            </a:extLst>
          </p:cNvPr>
          <p:cNvSpPr/>
          <p:nvPr/>
        </p:nvSpPr>
        <p:spPr>
          <a:xfrm>
            <a:off x="3728000" y="4752595"/>
            <a:ext cx="756784" cy="190884"/>
          </a:xfrm>
          <a:custGeom>
            <a:avLst/>
            <a:gdLst>
              <a:gd name="connsiteX0" fmla="*/ 12150 w 756784"/>
              <a:gd name="connsiteY0" fmla="*/ 3555 h 190884"/>
              <a:gd name="connsiteX1" fmla="*/ 482050 w 756784"/>
              <a:gd name="connsiteY1" fmla="*/ 152780 h 190884"/>
              <a:gd name="connsiteX2" fmla="*/ 415375 w 756784"/>
              <a:gd name="connsiteY2" fmla="*/ 143255 h 190884"/>
              <a:gd name="connsiteX3" fmla="*/ 751925 w 756784"/>
              <a:gd name="connsiteY3" fmla="*/ 190880 h 190884"/>
              <a:gd name="connsiteX4" fmla="*/ 621750 w 756784"/>
              <a:gd name="connsiteY4" fmla="*/ 140080 h 190884"/>
              <a:gd name="connsiteX5" fmla="*/ 720175 w 756784"/>
              <a:gd name="connsiteY5" fmla="*/ 190880 h 190884"/>
              <a:gd name="connsiteX6" fmla="*/ 421725 w 756784"/>
              <a:gd name="connsiteY6" fmla="*/ 140080 h 190884"/>
              <a:gd name="connsiteX7" fmla="*/ 196300 w 756784"/>
              <a:gd name="connsiteY7" fmla="*/ 111505 h 190884"/>
              <a:gd name="connsiteX8" fmla="*/ 336000 w 756784"/>
              <a:gd name="connsiteY8" fmla="*/ 111505 h 190884"/>
              <a:gd name="connsiteX9" fmla="*/ 155025 w 756784"/>
              <a:gd name="connsiteY9" fmla="*/ 51180 h 190884"/>
              <a:gd name="connsiteX10" fmla="*/ 12150 w 756784"/>
              <a:gd name="connsiteY10" fmla="*/ 3555 h 19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784" h="190884">
                <a:moveTo>
                  <a:pt x="12150" y="3555"/>
                </a:moveTo>
                <a:lnTo>
                  <a:pt x="482050" y="152780"/>
                </a:lnTo>
                <a:cubicBezTo>
                  <a:pt x="549254" y="176063"/>
                  <a:pt x="415375" y="143255"/>
                  <a:pt x="415375" y="143255"/>
                </a:cubicBezTo>
                <a:cubicBezTo>
                  <a:pt x="460354" y="149605"/>
                  <a:pt x="717529" y="191409"/>
                  <a:pt x="751925" y="190880"/>
                </a:cubicBezTo>
                <a:cubicBezTo>
                  <a:pt x="786321" y="190351"/>
                  <a:pt x="627042" y="140080"/>
                  <a:pt x="621750" y="140080"/>
                </a:cubicBezTo>
                <a:cubicBezTo>
                  <a:pt x="616458" y="140080"/>
                  <a:pt x="753512" y="190880"/>
                  <a:pt x="720175" y="190880"/>
                </a:cubicBezTo>
                <a:cubicBezTo>
                  <a:pt x="686838" y="190880"/>
                  <a:pt x="509037" y="153309"/>
                  <a:pt x="421725" y="140080"/>
                </a:cubicBezTo>
                <a:cubicBezTo>
                  <a:pt x="334413" y="126851"/>
                  <a:pt x="210588" y="116268"/>
                  <a:pt x="196300" y="111505"/>
                </a:cubicBezTo>
                <a:cubicBezTo>
                  <a:pt x="182012" y="106742"/>
                  <a:pt x="342879" y="121559"/>
                  <a:pt x="336000" y="111505"/>
                </a:cubicBezTo>
                <a:cubicBezTo>
                  <a:pt x="329121" y="101451"/>
                  <a:pt x="209000" y="67584"/>
                  <a:pt x="155025" y="51180"/>
                </a:cubicBezTo>
                <a:cubicBezTo>
                  <a:pt x="101050" y="34776"/>
                  <a:pt x="-42354" y="-13378"/>
                  <a:pt x="12150" y="35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CF302E1-3FEB-D7FD-3ED3-0A12C9D3A1BB}"/>
              </a:ext>
            </a:extLst>
          </p:cNvPr>
          <p:cNvSpPr/>
          <p:nvPr/>
        </p:nvSpPr>
        <p:spPr>
          <a:xfrm>
            <a:off x="3634219" y="5026261"/>
            <a:ext cx="64199" cy="210097"/>
          </a:xfrm>
          <a:custGeom>
            <a:avLst/>
            <a:gdLst>
              <a:gd name="connsiteX0" fmla="*/ 52502 w 64199"/>
              <a:gd name="connsiteY0" fmla="*/ 27 h 210097"/>
              <a:gd name="connsiteX1" fmla="*/ 35029 w 64199"/>
              <a:gd name="connsiteY1" fmla="*/ 133984 h 210097"/>
              <a:gd name="connsiteX2" fmla="*/ 64150 w 64199"/>
              <a:gd name="connsiteY2" fmla="*/ 209698 h 210097"/>
              <a:gd name="connsiteX3" fmla="*/ 40854 w 64199"/>
              <a:gd name="connsiteY3" fmla="*/ 163105 h 210097"/>
              <a:gd name="connsiteX4" fmla="*/ 84 w 64199"/>
              <a:gd name="connsiteY4" fmla="*/ 145632 h 210097"/>
              <a:gd name="connsiteX5" fmla="*/ 52502 w 64199"/>
              <a:gd name="connsiteY5" fmla="*/ 27 h 2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" h="210097">
                <a:moveTo>
                  <a:pt x="52502" y="27"/>
                </a:moveTo>
                <a:cubicBezTo>
                  <a:pt x="58326" y="-1914"/>
                  <a:pt x="33088" y="99039"/>
                  <a:pt x="35029" y="133984"/>
                </a:cubicBezTo>
                <a:cubicBezTo>
                  <a:pt x="36970" y="168929"/>
                  <a:pt x="64150" y="209698"/>
                  <a:pt x="64150" y="209698"/>
                </a:cubicBezTo>
                <a:cubicBezTo>
                  <a:pt x="65121" y="214551"/>
                  <a:pt x="51532" y="173783"/>
                  <a:pt x="40854" y="163105"/>
                </a:cubicBezTo>
                <a:cubicBezTo>
                  <a:pt x="30176" y="152427"/>
                  <a:pt x="-1857" y="167958"/>
                  <a:pt x="84" y="145632"/>
                </a:cubicBezTo>
                <a:cubicBezTo>
                  <a:pt x="2025" y="123306"/>
                  <a:pt x="46678" y="1968"/>
                  <a:pt x="52502" y="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B94A4B9B-B700-8F93-ADB6-AADC6DA933F8}"/>
              </a:ext>
            </a:extLst>
          </p:cNvPr>
          <p:cNvSpPr/>
          <p:nvPr/>
        </p:nvSpPr>
        <p:spPr>
          <a:xfrm>
            <a:off x="4344719" y="6504469"/>
            <a:ext cx="109214" cy="251626"/>
          </a:xfrm>
          <a:custGeom>
            <a:avLst/>
            <a:gdLst>
              <a:gd name="connsiteX0" fmla="*/ 137 w 109214"/>
              <a:gd name="connsiteY0" fmla="*/ 1167 h 251626"/>
              <a:gd name="connsiteX1" fmla="*/ 81676 w 109214"/>
              <a:gd name="connsiteY1" fmla="*/ 187541 h 251626"/>
              <a:gd name="connsiteX2" fmla="*/ 35082 w 109214"/>
              <a:gd name="connsiteY2" fmla="*/ 251607 h 251626"/>
              <a:gd name="connsiteX3" fmla="*/ 87500 w 109214"/>
              <a:gd name="connsiteY3" fmla="*/ 193365 h 251626"/>
              <a:gd name="connsiteX4" fmla="*/ 104973 w 109214"/>
              <a:gd name="connsiteY4" fmla="*/ 111827 h 251626"/>
              <a:gd name="connsiteX5" fmla="*/ 137 w 109214"/>
              <a:gd name="connsiteY5" fmla="*/ 1167 h 2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14" h="251626">
                <a:moveTo>
                  <a:pt x="137" y="1167"/>
                </a:moveTo>
                <a:cubicBezTo>
                  <a:pt x="-3746" y="13786"/>
                  <a:pt x="75852" y="145801"/>
                  <a:pt x="81676" y="187541"/>
                </a:cubicBezTo>
                <a:cubicBezTo>
                  <a:pt x="87500" y="229281"/>
                  <a:pt x="34111" y="250636"/>
                  <a:pt x="35082" y="251607"/>
                </a:cubicBezTo>
                <a:cubicBezTo>
                  <a:pt x="36053" y="252578"/>
                  <a:pt x="75852" y="216662"/>
                  <a:pt x="87500" y="193365"/>
                </a:cubicBezTo>
                <a:cubicBezTo>
                  <a:pt x="99148" y="170068"/>
                  <a:pt x="117592" y="141919"/>
                  <a:pt x="104973" y="111827"/>
                </a:cubicBezTo>
                <a:cubicBezTo>
                  <a:pt x="92354" y="81735"/>
                  <a:pt x="4020" y="-11452"/>
                  <a:pt x="137" y="11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05D8F45-C438-0CED-1166-38DB8DD94DB5}"/>
              </a:ext>
            </a:extLst>
          </p:cNvPr>
          <p:cNvSpPr/>
          <p:nvPr/>
        </p:nvSpPr>
        <p:spPr>
          <a:xfrm>
            <a:off x="4146780" y="6278487"/>
            <a:ext cx="712419" cy="193762"/>
          </a:xfrm>
          <a:custGeom>
            <a:avLst/>
            <a:gdLst>
              <a:gd name="connsiteX0" fmla="*/ 53 w 712419"/>
              <a:gd name="connsiteY0" fmla="*/ 5 h 193762"/>
              <a:gd name="connsiteX1" fmla="*/ 267966 w 712419"/>
              <a:gd name="connsiteY1" fmla="*/ 151434 h 193762"/>
              <a:gd name="connsiteX2" fmla="*/ 431044 w 712419"/>
              <a:gd name="connsiteY2" fmla="*/ 180555 h 193762"/>
              <a:gd name="connsiteX3" fmla="*/ 710606 w 712419"/>
              <a:gd name="connsiteY3" fmla="*/ 174731 h 193762"/>
              <a:gd name="connsiteX4" fmla="*/ 535880 w 712419"/>
              <a:gd name="connsiteY4" fmla="*/ 186379 h 193762"/>
              <a:gd name="connsiteX5" fmla="*/ 233021 w 712419"/>
              <a:gd name="connsiteY5" fmla="*/ 192203 h 193762"/>
              <a:gd name="connsiteX6" fmla="*/ 244670 w 712419"/>
              <a:gd name="connsiteY6" fmla="*/ 157258 h 193762"/>
              <a:gd name="connsiteX7" fmla="*/ 53 w 712419"/>
              <a:gd name="connsiteY7" fmla="*/ 5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419" h="193762">
                <a:moveTo>
                  <a:pt x="53" y="5"/>
                </a:moveTo>
                <a:cubicBezTo>
                  <a:pt x="3936" y="-966"/>
                  <a:pt x="196134" y="121342"/>
                  <a:pt x="267966" y="151434"/>
                </a:cubicBezTo>
                <a:cubicBezTo>
                  <a:pt x="339798" y="181526"/>
                  <a:pt x="357271" y="176672"/>
                  <a:pt x="431044" y="180555"/>
                </a:cubicBezTo>
                <a:cubicBezTo>
                  <a:pt x="504817" y="184438"/>
                  <a:pt x="693133" y="173760"/>
                  <a:pt x="710606" y="174731"/>
                </a:cubicBezTo>
                <a:cubicBezTo>
                  <a:pt x="728079" y="175702"/>
                  <a:pt x="615477" y="183467"/>
                  <a:pt x="535880" y="186379"/>
                </a:cubicBezTo>
                <a:cubicBezTo>
                  <a:pt x="456283" y="189291"/>
                  <a:pt x="281556" y="197057"/>
                  <a:pt x="233021" y="192203"/>
                </a:cubicBezTo>
                <a:cubicBezTo>
                  <a:pt x="184486" y="187350"/>
                  <a:pt x="285439" y="186379"/>
                  <a:pt x="244670" y="157258"/>
                </a:cubicBezTo>
                <a:cubicBezTo>
                  <a:pt x="203901" y="128137"/>
                  <a:pt x="-3830" y="976"/>
                  <a:pt x="53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2C2B0F5D-08AB-F3C9-B220-C61D13932B7D}"/>
              </a:ext>
            </a:extLst>
          </p:cNvPr>
          <p:cNvSpPr/>
          <p:nvPr/>
        </p:nvSpPr>
        <p:spPr>
          <a:xfrm>
            <a:off x="3910484" y="5375733"/>
            <a:ext cx="248503" cy="344882"/>
          </a:xfrm>
          <a:custGeom>
            <a:avLst/>
            <a:gdLst>
              <a:gd name="connsiteX0" fmla="*/ 247998 w 248503"/>
              <a:gd name="connsiteY0" fmla="*/ 7 h 344882"/>
              <a:gd name="connsiteX1" fmla="*/ 195580 w 248503"/>
              <a:gd name="connsiteY1" fmla="*/ 128140 h 344882"/>
              <a:gd name="connsiteX2" fmla="*/ 90744 w 248503"/>
              <a:gd name="connsiteY2" fmla="*/ 157261 h 344882"/>
              <a:gd name="connsiteX3" fmla="*/ 3381 w 248503"/>
              <a:gd name="connsiteY3" fmla="*/ 343635 h 344882"/>
              <a:gd name="connsiteX4" fmla="*/ 32502 w 248503"/>
              <a:gd name="connsiteY4" fmla="*/ 232975 h 344882"/>
              <a:gd name="connsiteX5" fmla="*/ 166459 w 248503"/>
              <a:gd name="connsiteY5" fmla="*/ 122315 h 344882"/>
              <a:gd name="connsiteX6" fmla="*/ 247998 w 248503"/>
              <a:gd name="connsiteY6" fmla="*/ 7 h 3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03" h="344882">
                <a:moveTo>
                  <a:pt x="247998" y="7"/>
                </a:moveTo>
                <a:cubicBezTo>
                  <a:pt x="252851" y="978"/>
                  <a:pt x="221789" y="101931"/>
                  <a:pt x="195580" y="128140"/>
                </a:cubicBezTo>
                <a:cubicBezTo>
                  <a:pt x="169371" y="154349"/>
                  <a:pt x="122777" y="121345"/>
                  <a:pt x="90744" y="157261"/>
                </a:cubicBezTo>
                <a:cubicBezTo>
                  <a:pt x="58711" y="193177"/>
                  <a:pt x="13088" y="331016"/>
                  <a:pt x="3381" y="343635"/>
                </a:cubicBezTo>
                <a:cubicBezTo>
                  <a:pt x="-6326" y="356254"/>
                  <a:pt x="5322" y="269862"/>
                  <a:pt x="32502" y="232975"/>
                </a:cubicBezTo>
                <a:cubicBezTo>
                  <a:pt x="59682" y="196088"/>
                  <a:pt x="132485" y="154348"/>
                  <a:pt x="166459" y="122315"/>
                </a:cubicBezTo>
                <a:cubicBezTo>
                  <a:pt x="200433" y="90282"/>
                  <a:pt x="243145" y="-964"/>
                  <a:pt x="247998" y="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D52EEEF-5800-C48E-E9C0-1DAD6D9C8414}"/>
              </a:ext>
            </a:extLst>
          </p:cNvPr>
          <p:cNvSpPr/>
          <p:nvPr/>
        </p:nvSpPr>
        <p:spPr>
          <a:xfrm>
            <a:off x="5164756" y="5731017"/>
            <a:ext cx="60041" cy="192572"/>
          </a:xfrm>
          <a:custGeom>
            <a:avLst/>
            <a:gdLst>
              <a:gd name="connsiteX0" fmla="*/ 59555 w 60041"/>
              <a:gd name="connsiteY0" fmla="*/ 0 h 192572"/>
              <a:gd name="connsiteX1" fmla="*/ 30434 w 60041"/>
              <a:gd name="connsiteY1" fmla="*/ 110659 h 192572"/>
              <a:gd name="connsiteX2" fmla="*/ 53731 w 60041"/>
              <a:gd name="connsiteY2" fmla="*/ 192198 h 192572"/>
              <a:gd name="connsiteX3" fmla="*/ 24610 w 60041"/>
              <a:gd name="connsiteY3" fmla="*/ 139780 h 192572"/>
              <a:gd name="connsiteX4" fmla="*/ 1313 w 60041"/>
              <a:gd name="connsiteY4" fmla="*/ 110659 h 192572"/>
              <a:gd name="connsiteX5" fmla="*/ 59555 w 60041"/>
              <a:gd name="connsiteY5" fmla="*/ 0 h 1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41" h="192572">
                <a:moveTo>
                  <a:pt x="59555" y="0"/>
                </a:moveTo>
                <a:cubicBezTo>
                  <a:pt x="64408" y="0"/>
                  <a:pt x="31405" y="78626"/>
                  <a:pt x="30434" y="110659"/>
                </a:cubicBezTo>
                <a:cubicBezTo>
                  <a:pt x="29463" y="142692"/>
                  <a:pt x="54702" y="187345"/>
                  <a:pt x="53731" y="192198"/>
                </a:cubicBezTo>
                <a:cubicBezTo>
                  <a:pt x="52760" y="197051"/>
                  <a:pt x="33346" y="153370"/>
                  <a:pt x="24610" y="139780"/>
                </a:cubicBezTo>
                <a:cubicBezTo>
                  <a:pt x="15874" y="126190"/>
                  <a:pt x="-5482" y="132014"/>
                  <a:pt x="1313" y="110659"/>
                </a:cubicBezTo>
                <a:cubicBezTo>
                  <a:pt x="8108" y="89304"/>
                  <a:pt x="54702" y="0"/>
                  <a:pt x="5955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A3DA6CE-35E1-363F-C970-13977BBDD5F9}"/>
              </a:ext>
            </a:extLst>
          </p:cNvPr>
          <p:cNvSpPr/>
          <p:nvPr/>
        </p:nvSpPr>
        <p:spPr>
          <a:xfrm>
            <a:off x="3451812" y="6246016"/>
            <a:ext cx="573571" cy="574532"/>
          </a:xfrm>
          <a:custGeom>
            <a:avLst/>
            <a:gdLst>
              <a:gd name="connsiteX0" fmla="*/ 19413 w 573571"/>
              <a:gd name="connsiteY0" fmla="*/ 15003 h 574532"/>
              <a:gd name="connsiteX1" fmla="*/ 48534 w 573571"/>
              <a:gd name="connsiteY1" fmla="*/ 55773 h 574532"/>
              <a:gd name="connsiteX2" fmla="*/ 432932 w 573571"/>
              <a:gd name="connsiteY2" fmla="*/ 434346 h 574532"/>
              <a:gd name="connsiteX3" fmla="*/ 345569 w 573571"/>
              <a:gd name="connsiteY3" fmla="*/ 376104 h 574532"/>
              <a:gd name="connsiteX4" fmla="*/ 572713 w 573571"/>
              <a:gd name="connsiteY4" fmla="*/ 574127 h 574532"/>
              <a:gd name="connsiteX5" fmla="*/ 415459 w 573571"/>
              <a:gd name="connsiteY5" fmla="*/ 416873 h 574532"/>
              <a:gd name="connsiteX6" fmla="*/ 217436 w 573571"/>
              <a:gd name="connsiteY6" fmla="*/ 67421 h 574532"/>
              <a:gd name="connsiteX7" fmla="*/ 322272 w 573571"/>
              <a:gd name="connsiteY7" fmla="*/ 259620 h 574532"/>
              <a:gd name="connsiteX8" fmla="*/ 176667 w 573571"/>
              <a:gd name="connsiteY8" fmla="*/ 183905 h 574532"/>
              <a:gd name="connsiteX9" fmla="*/ 19413 w 573571"/>
              <a:gd name="connsiteY9" fmla="*/ 15003 h 5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1" h="574532">
                <a:moveTo>
                  <a:pt x="19413" y="15003"/>
                </a:moveTo>
                <a:cubicBezTo>
                  <a:pt x="-1942" y="-6352"/>
                  <a:pt x="-20386" y="-14118"/>
                  <a:pt x="48534" y="55773"/>
                </a:cubicBezTo>
                <a:cubicBezTo>
                  <a:pt x="117454" y="125664"/>
                  <a:pt x="383426" y="380958"/>
                  <a:pt x="432932" y="434346"/>
                </a:cubicBezTo>
                <a:cubicBezTo>
                  <a:pt x="482438" y="487735"/>
                  <a:pt x="322272" y="352807"/>
                  <a:pt x="345569" y="376104"/>
                </a:cubicBezTo>
                <a:cubicBezTo>
                  <a:pt x="368866" y="399401"/>
                  <a:pt x="561065" y="567332"/>
                  <a:pt x="572713" y="574127"/>
                </a:cubicBezTo>
                <a:cubicBezTo>
                  <a:pt x="584361" y="580922"/>
                  <a:pt x="474672" y="501324"/>
                  <a:pt x="415459" y="416873"/>
                </a:cubicBezTo>
                <a:cubicBezTo>
                  <a:pt x="356246" y="332422"/>
                  <a:pt x="232967" y="93630"/>
                  <a:pt x="217436" y="67421"/>
                </a:cubicBezTo>
                <a:cubicBezTo>
                  <a:pt x="201905" y="41212"/>
                  <a:pt x="329067" y="240206"/>
                  <a:pt x="322272" y="259620"/>
                </a:cubicBezTo>
                <a:cubicBezTo>
                  <a:pt x="315477" y="279034"/>
                  <a:pt x="228114" y="218850"/>
                  <a:pt x="176667" y="183905"/>
                </a:cubicBezTo>
                <a:cubicBezTo>
                  <a:pt x="125220" y="148960"/>
                  <a:pt x="40768" y="36358"/>
                  <a:pt x="19413" y="1500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5BF1A77B-ECED-905D-2CC3-3A0F25E4C50B}"/>
              </a:ext>
            </a:extLst>
          </p:cNvPr>
          <p:cNvSpPr/>
          <p:nvPr/>
        </p:nvSpPr>
        <p:spPr>
          <a:xfrm>
            <a:off x="3817894" y="5736926"/>
            <a:ext cx="36631" cy="105074"/>
          </a:xfrm>
          <a:custGeom>
            <a:avLst/>
            <a:gdLst>
              <a:gd name="connsiteX0" fmla="*/ 36556 w 36631"/>
              <a:gd name="connsiteY0" fmla="*/ 299 h 105074"/>
              <a:gd name="connsiteX1" fmla="*/ 11156 w 36631"/>
              <a:gd name="connsiteY1" fmla="*/ 76499 h 105074"/>
              <a:gd name="connsiteX2" fmla="*/ 17506 w 36631"/>
              <a:gd name="connsiteY2" fmla="*/ 105074 h 105074"/>
              <a:gd name="connsiteX3" fmla="*/ 14331 w 36631"/>
              <a:gd name="connsiteY3" fmla="*/ 76499 h 105074"/>
              <a:gd name="connsiteX4" fmla="*/ 1631 w 36631"/>
              <a:gd name="connsiteY4" fmla="*/ 51099 h 105074"/>
              <a:gd name="connsiteX5" fmla="*/ 36556 w 36631"/>
              <a:gd name="connsiteY5" fmla="*/ 299 h 1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1" h="105074">
                <a:moveTo>
                  <a:pt x="36556" y="299"/>
                </a:moveTo>
                <a:cubicBezTo>
                  <a:pt x="38143" y="4532"/>
                  <a:pt x="14331" y="59037"/>
                  <a:pt x="11156" y="76499"/>
                </a:cubicBezTo>
                <a:cubicBezTo>
                  <a:pt x="7981" y="93962"/>
                  <a:pt x="16977" y="105074"/>
                  <a:pt x="17506" y="105074"/>
                </a:cubicBezTo>
                <a:cubicBezTo>
                  <a:pt x="18035" y="105074"/>
                  <a:pt x="16977" y="85495"/>
                  <a:pt x="14331" y="76499"/>
                </a:cubicBezTo>
                <a:cubicBezTo>
                  <a:pt x="11685" y="67503"/>
                  <a:pt x="-5248" y="64328"/>
                  <a:pt x="1631" y="51099"/>
                </a:cubicBezTo>
                <a:cubicBezTo>
                  <a:pt x="8510" y="37870"/>
                  <a:pt x="34969" y="-3934"/>
                  <a:pt x="36556" y="2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EF0AF34-50C5-2D0F-C508-D6FB5369B556}"/>
              </a:ext>
            </a:extLst>
          </p:cNvPr>
          <p:cNvSpPr/>
          <p:nvPr/>
        </p:nvSpPr>
        <p:spPr>
          <a:xfrm>
            <a:off x="3924298" y="6124300"/>
            <a:ext cx="143465" cy="222525"/>
          </a:xfrm>
          <a:custGeom>
            <a:avLst/>
            <a:gdLst>
              <a:gd name="connsiteX0" fmla="*/ 2 w 143465"/>
              <a:gd name="connsiteY0" fmla="*/ 275 h 222525"/>
              <a:gd name="connsiteX1" fmla="*/ 127002 w 143465"/>
              <a:gd name="connsiteY1" fmla="*/ 120925 h 222525"/>
              <a:gd name="connsiteX2" fmla="*/ 142877 w 143465"/>
              <a:gd name="connsiteY2" fmla="*/ 222525 h 222525"/>
              <a:gd name="connsiteX3" fmla="*/ 136527 w 143465"/>
              <a:gd name="connsiteY3" fmla="*/ 120925 h 222525"/>
              <a:gd name="connsiteX4" fmla="*/ 117477 w 143465"/>
              <a:gd name="connsiteY4" fmla="*/ 275 h 222525"/>
              <a:gd name="connsiteX5" fmla="*/ 130177 w 143465"/>
              <a:gd name="connsiteY5" fmla="*/ 86000 h 222525"/>
              <a:gd name="connsiteX6" fmla="*/ 2 w 143465"/>
              <a:gd name="connsiteY6" fmla="*/ 275 h 2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65" h="222525">
                <a:moveTo>
                  <a:pt x="2" y="275"/>
                </a:moveTo>
                <a:cubicBezTo>
                  <a:pt x="-527" y="6096"/>
                  <a:pt x="103190" y="83883"/>
                  <a:pt x="127002" y="120925"/>
                </a:cubicBezTo>
                <a:cubicBezTo>
                  <a:pt x="150814" y="157967"/>
                  <a:pt x="141290" y="222525"/>
                  <a:pt x="142877" y="222525"/>
                </a:cubicBezTo>
                <a:cubicBezTo>
                  <a:pt x="144464" y="222525"/>
                  <a:pt x="140760" y="157967"/>
                  <a:pt x="136527" y="120925"/>
                </a:cubicBezTo>
                <a:cubicBezTo>
                  <a:pt x="132294" y="83883"/>
                  <a:pt x="118535" y="6096"/>
                  <a:pt x="117477" y="275"/>
                </a:cubicBezTo>
                <a:cubicBezTo>
                  <a:pt x="116419" y="-5546"/>
                  <a:pt x="145523" y="82825"/>
                  <a:pt x="130177" y="86000"/>
                </a:cubicBezTo>
                <a:cubicBezTo>
                  <a:pt x="114831" y="89175"/>
                  <a:pt x="531" y="-5546"/>
                  <a:pt x="2" y="2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7F0EEC6-2238-799B-620E-247570FC6B26}"/>
              </a:ext>
            </a:extLst>
          </p:cNvPr>
          <p:cNvSpPr/>
          <p:nvPr/>
        </p:nvSpPr>
        <p:spPr>
          <a:xfrm>
            <a:off x="3708243" y="5378448"/>
            <a:ext cx="92274" cy="105151"/>
          </a:xfrm>
          <a:custGeom>
            <a:avLst/>
            <a:gdLst>
              <a:gd name="connsiteX0" fmla="*/ 157 w 92274"/>
              <a:gd name="connsiteY0" fmla="*/ 2 h 105151"/>
              <a:gd name="connsiteX1" fmla="*/ 35082 w 92274"/>
              <a:gd name="connsiteY1" fmla="*/ 98427 h 105151"/>
              <a:gd name="connsiteX2" fmla="*/ 92232 w 92274"/>
              <a:gd name="connsiteY2" fmla="*/ 95252 h 105151"/>
              <a:gd name="connsiteX3" fmla="*/ 25557 w 92274"/>
              <a:gd name="connsiteY3" fmla="*/ 101602 h 105151"/>
              <a:gd name="connsiteX4" fmla="*/ 157 w 92274"/>
              <a:gd name="connsiteY4" fmla="*/ 2 h 1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4" h="105151">
                <a:moveTo>
                  <a:pt x="157" y="2"/>
                </a:moveTo>
                <a:cubicBezTo>
                  <a:pt x="1744" y="-527"/>
                  <a:pt x="19736" y="82552"/>
                  <a:pt x="35082" y="98427"/>
                </a:cubicBezTo>
                <a:cubicBezTo>
                  <a:pt x="50428" y="114302"/>
                  <a:pt x="93819" y="94723"/>
                  <a:pt x="92232" y="95252"/>
                </a:cubicBezTo>
                <a:cubicBezTo>
                  <a:pt x="90645" y="95781"/>
                  <a:pt x="41961" y="112185"/>
                  <a:pt x="25557" y="101602"/>
                </a:cubicBezTo>
                <a:cubicBezTo>
                  <a:pt x="9153" y="91019"/>
                  <a:pt x="-1430" y="531"/>
                  <a:pt x="157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BF0E42C-4651-5A76-E1BE-751BD737BB4F}"/>
              </a:ext>
            </a:extLst>
          </p:cNvPr>
          <p:cNvSpPr/>
          <p:nvPr/>
        </p:nvSpPr>
        <p:spPr>
          <a:xfrm>
            <a:off x="5105439" y="4752759"/>
            <a:ext cx="485912" cy="137287"/>
          </a:xfrm>
          <a:custGeom>
            <a:avLst/>
            <a:gdLst>
              <a:gd name="connsiteX0" fmla="*/ 3136 w 485912"/>
              <a:gd name="connsiteY0" fmla="*/ 136741 h 137287"/>
              <a:gd name="connsiteX1" fmla="*/ 330161 w 485912"/>
              <a:gd name="connsiteY1" fmla="*/ 41491 h 137287"/>
              <a:gd name="connsiteX2" fmla="*/ 314286 w 485912"/>
              <a:gd name="connsiteY2" fmla="*/ 51016 h 137287"/>
              <a:gd name="connsiteX3" fmla="*/ 409536 w 485912"/>
              <a:gd name="connsiteY3" fmla="*/ 44666 h 137287"/>
              <a:gd name="connsiteX4" fmla="*/ 485736 w 485912"/>
              <a:gd name="connsiteY4" fmla="*/ 92291 h 137287"/>
              <a:gd name="connsiteX5" fmla="*/ 425411 w 485912"/>
              <a:gd name="connsiteY5" fmla="*/ 47841 h 137287"/>
              <a:gd name="connsiteX6" fmla="*/ 273011 w 485912"/>
              <a:gd name="connsiteY6" fmla="*/ 216 h 137287"/>
              <a:gd name="connsiteX7" fmla="*/ 361911 w 485912"/>
              <a:gd name="connsiteY7" fmla="*/ 31966 h 137287"/>
              <a:gd name="connsiteX8" fmla="*/ 161886 w 485912"/>
              <a:gd name="connsiteY8" fmla="*/ 73241 h 137287"/>
              <a:gd name="connsiteX9" fmla="*/ 120611 w 485912"/>
              <a:gd name="connsiteY9" fmla="*/ 73241 h 137287"/>
              <a:gd name="connsiteX10" fmla="*/ 161886 w 485912"/>
              <a:gd name="connsiteY10" fmla="*/ 79591 h 137287"/>
              <a:gd name="connsiteX11" fmla="*/ 3136 w 485912"/>
              <a:gd name="connsiteY11" fmla="*/ 136741 h 1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12" h="137287">
                <a:moveTo>
                  <a:pt x="3136" y="136741"/>
                </a:moveTo>
                <a:cubicBezTo>
                  <a:pt x="31182" y="130391"/>
                  <a:pt x="278303" y="55778"/>
                  <a:pt x="330161" y="41491"/>
                </a:cubicBezTo>
                <a:cubicBezTo>
                  <a:pt x="382019" y="27204"/>
                  <a:pt x="301057" y="50487"/>
                  <a:pt x="314286" y="51016"/>
                </a:cubicBezTo>
                <a:cubicBezTo>
                  <a:pt x="327515" y="51545"/>
                  <a:pt x="380961" y="37787"/>
                  <a:pt x="409536" y="44666"/>
                </a:cubicBezTo>
                <a:cubicBezTo>
                  <a:pt x="438111" y="51545"/>
                  <a:pt x="483090" y="91762"/>
                  <a:pt x="485736" y="92291"/>
                </a:cubicBezTo>
                <a:cubicBezTo>
                  <a:pt x="488382" y="92820"/>
                  <a:pt x="460865" y="63187"/>
                  <a:pt x="425411" y="47841"/>
                </a:cubicBezTo>
                <a:cubicBezTo>
                  <a:pt x="389957" y="32495"/>
                  <a:pt x="283594" y="2862"/>
                  <a:pt x="273011" y="216"/>
                </a:cubicBezTo>
                <a:cubicBezTo>
                  <a:pt x="262428" y="-2430"/>
                  <a:pt x="380432" y="19795"/>
                  <a:pt x="361911" y="31966"/>
                </a:cubicBezTo>
                <a:cubicBezTo>
                  <a:pt x="343390" y="44137"/>
                  <a:pt x="202103" y="66362"/>
                  <a:pt x="161886" y="73241"/>
                </a:cubicBezTo>
                <a:cubicBezTo>
                  <a:pt x="121669" y="80120"/>
                  <a:pt x="120611" y="72183"/>
                  <a:pt x="120611" y="73241"/>
                </a:cubicBezTo>
                <a:cubicBezTo>
                  <a:pt x="120611" y="74299"/>
                  <a:pt x="179878" y="66891"/>
                  <a:pt x="161886" y="79591"/>
                </a:cubicBezTo>
                <a:cubicBezTo>
                  <a:pt x="143894" y="92291"/>
                  <a:pt x="-24910" y="143091"/>
                  <a:pt x="3136" y="1367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B7560CE-4907-E2E8-E4D1-711A4EA004FE}"/>
              </a:ext>
            </a:extLst>
          </p:cNvPr>
          <p:cNvSpPr/>
          <p:nvPr/>
        </p:nvSpPr>
        <p:spPr>
          <a:xfrm>
            <a:off x="5627040" y="4932467"/>
            <a:ext cx="53201" cy="576191"/>
          </a:xfrm>
          <a:custGeom>
            <a:avLst/>
            <a:gdLst>
              <a:gd name="connsiteX0" fmla="*/ 53035 w 53201"/>
              <a:gd name="connsiteY0" fmla="*/ 1483 h 576191"/>
              <a:gd name="connsiteX1" fmla="*/ 21285 w 53201"/>
              <a:gd name="connsiteY1" fmla="*/ 284058 h 576191"/>
              <a:gd name="connsiteX2" fmla="*/ 24460 w 53201"/>
              <a:gd name="connsiteY2" fmla="*/ 242783 h 576191"/>
              <a:gd name="connsiteX3" fmla="*/ 43510 w 53201"/>
              <a:gd name="connsiteY3" fmla="*/ 458683 h 576191"/>
              <a:gd name="connsiteX4" fmla="*/ 18110 w 53201"/>
              <a:gd name="connsiteY4" fmla="*/ 576158 h 576191"/>
              <a:gd name="connsiteX5" fmla="*/ 27635 w 53201"/>
              <a:gd name="connsiteY5" fmla="*/ 468208 h 576191"/>
              <a:gd name="connsiteX6" fmla="*/ 5410 w 53201"/>
              <a:gd name="connsiteY6" fmla="*/ 245958 h 576191"/>
              <a:gd name="connsiteX7" fmla="*/ 5410 w 53201"/>
              <a:gd name="connsiteY7" fmla="*/ 176108 h 576191"/>
              <a:gd name="connsiteX8" fmla="*/ 53035 w 53201"/>
              <a:gd name="connsiteY8" fmla="*/ 1483 h 5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1" h="576191">
                <a:moveTo>
                  <a:pt x="53035" y="1483"/>
                </a:moveTo>
                <a:cubicBezTo>
                  <a:pt x="55681" y="19475"/>
                  <a:pt x="26047" y="243841"/>
                  <a:pt x="21285" y="284058"/>
                </a:cubicBezTo>
                <a:cubicBezTo>
                  <a:pt x="16522" y="324275"/>
                  <a:pt x="20756" y="213679"/>
                  <a:pt x="24460" y="242783"/>
                </a:cubicBezTo>
                <a:cubicBezTo>
                  <a:pt x="28164" y="271887"/>
                  <a:pt x="44568" y="403121"/>
                  <a:pt x="43510" y="458683"/>
                </a:cubicBezTo>
                <a:cubicBezTo>
                  <a:pt x="42452" y="514245"/>
                  <a:pt x="20756" y="574571"/>
                  <a:pt x="18110" y="576158"/>
                </a:cubicBezTo>
                <a:cubicBezTo>
                  <a:pt x="15464" y="577746"/>
                  <a:pt x="29752" y="523241"/>
                  <a:pt x="27635" y="468208"/>
                </a:cubicBezTo>
                <a:cubicBezTo>
                  <a:pt x="25518" y="413175"/>
                  <a:pt x="9114" y="294641"/>
                  <a:pt x="5410" y="245958"/>
                </a:cubicBezTo>
                <a:cubicBezTo>
                  <a:pt x="1706" y="197275"/>
                  <a:pt x="-4644" y="217912"/>
                  <a:pt x="5410" y="176108"/>
                </a:cubicBezTo>
                <a:cubicBezTo>
                  <a:pt x="15464" y="134304"/>
                  <a:pt x="50389" y="-16509"/>
                  <a:pt x="53035" y="14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8B8F7428-4785-7193-A506-D34101E6632E}"/>
              </a:ext>
            </a:extLst>
          </p:cNvPr>
          <p:cNvSpPr/>
          <p:nvPr/>
        </p:nvSpPr>
        <p:spPr>
          <a:xfrm>
            <a:off x="5541787" y="5482825"/>
            <a:ext cx="104344" cy="219254"/>
          </a:xfrm>
          <a:custGeom>
            <a:avLst/>
            <a:gdLst>
              <a:gd name="connsiteX0" fmla="*/ 103363 w 104344"/>
              <a:gd name="connsiteY0" fmla="*/ 400 h 219254"/>
              <a:gd name="connsiteX1" fmla="*/ 52563 w 104344"/>
              <a:gd name="connsiteY1" fmla="*/ 70250 h 219254"/>
              <a:gd name="connsiteX2" fmla="*/ 4938 w 104344"/>
              <a:gd name="connsiteY2" fmla="*/ 216300 h 219254"/>
              <a:gd name="connsiteX3" fmla="*/ 4938 w 104344"/>
              <a:gd name="connsiteY3" fmla="*/ 171850 h 219254"/>
              <a:gd name="connsiteX4" fmla="*/ 4938 w 104344"/>
              <a:gd name="connsiteY4" fmla="*/ 98825 h 219254"/>
              <a:gd name="connsiteX5" fmla="*/ 103363 w 104344"/>
              <a:gd name="connsiteY5" fmla="*/ 400 h 2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44" h="219254">
                <a:moveTo>
                  <a:pt x="103363" y="400"/>
                </a:moveTo>
                <a:cubicBezTo>
                  <a:pt x="111301" y="-4363"/>
                  <a:pt x="68967" y="34267"/>
                  <a:pt x="52563" y="70250"/>
                </a:cubicBezTo>
                <a:cubicBezTo>
                  <a:pt x="36159" y="106233"/>
                  <a:pt x="12875" y="199367"/>
                  <a:pt x="4938" y="216300"/>
                </a:cubicBezTo>
                <a:cubicBezTo>
                  <a:pt x="-2999" y="233233"/>
                  <a:pt x="4938" y="171850"/>
                  <a:pt x="4938" y="171850"/>
                </a:cubicBezTo>
                <a:cubicBezTo>
                  <a:pt x="4938" y="152271"/>
                  <a:pt x="-6174" y="123167"/>
                  <a:pt x="4938" y="98825"/>
                </a:cubicBezTo>
                <a:cubicBezTo>
                  <a:pt x="16050" y="74483"/>
                  <a:pt x="95425" y="5163"/>
                  <a:pt x="103363" y="4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5A266A9F-0DC0-BE79-EDEE-5A6EC096BD05}"/>
              </a:ext>
            </a:extLst>
          </p:cNvPr>
          <p:cNvSpPr/>
          <p:nvPr/>
        </p:nvSpPr>
        <p:spPr>
          <a:xfrm>
            <a:off x="5149319" y="2798417"/>
            <a:ext cx="512550" cy="1643780"/>
          </a:xfrm>
          <a:custGeom>
            <a:avLst/>
            <a:gdLst>
              <a:gd name="connsiteX0" fmla="*/ 2544 w 512550"/>
              <a:gd name="connsiteY0" fmla="*/ 11690 h 1643780"/>
              <a:gd name="connsiteX1" fmla="*/ 302034 w 512550"/>
              <a:gd name="connsiteY1" fmla="*/ 333483 h 1643780"/>
              <a:gd name="connsiteX2" fmla="*/ 461337 w 512550"/>
              <a:gd name="connsiteY2" fmla="*/ 769973 h 1643780"/>
              <a:gd name="connsiteX3" fmla="*/ 505942 w 512550"/>
              <a:gd name="connsiteY3" fmla="*/ 776345 h 1643780"/>
              <a:gd name="connsiteX4" fmla="*/ 505942 w 512550"/>
              <a:gd name="connsiteY4" fmla="*/ 1072649 h 1643780"/>
              <a:gd name="connsiteX5" fmla="*/ 445407 w 512550"/>
              <a:gd name="connsiteY5" fmla="*/ 1302046 h 1643780"/>
              <a:gd name="connsiteX6" fmla="*/ 222383 w 512550"/>
              <a:gd name="connsiteY6" fmla="*/ 1636582 h 1643780"/>
              <a:gd name="connsiteX7" fmla="*/ 302034 w 512550"/>
              <a:gd name="connsiteY7" fmla="*/ 1493209 h 1643780"/>
              <a:gd name="connsiteX8" fmla="*/ 451779 w 512550"/>
              <a:gd name="connsiteY8" fmla="*/ 1056719 h 1643780"/>
              <a:gd name="connsiteX9" fmla="*/ 384872 w 512550"/>
              <a:gd name="connsiteY9" fmla="*/ 1063091 h 1643780"/>
              <a:gd name="connsiteX10" fmla="*/ 168220 w 512550"/>
              <a:gd name="connsiteY10" fmla="*/ 1512326 h 1643780"/>
              <a:gd name="connsiteX11" fmla="*/ 359383 w 512550"/>
              <a:gd name="connsiteY11" fmla="*/ 1037603 h 1643780"/>
              <a:gd name="connsiteX12" fmla="*/ 372128 w 512550"/>
              <a:gd name="connsiteY12" fmla="*/ 645717 h 1643780"/>
              <a:gd name="connsiteX13" fmla="*/ 171406 w 512550"/>
              <a:gd name="connsiteY13" fmla="*/ 129575 h 1643780"/>
              <a:gd name="connsiteX14" fmla="*/ 2544 w 512550"/>
              <a:gd name="connsiteY14" fmla="*/ 11690 h 16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550" h="1643780">
                <a:moveTo>
                  <a:pt x="2544" y="11690"/>
                </a:moveTo>
                <a:cubicBezTo>
                  <a:pt x="24315" y="45675"/>
                  <a:pt x="225569" y="207103"/>
                  <a:pt x="302034" y="333483"/>
                </a:cubicBezTo>
                <a:cubicBezTo>
                  <a:pt x="378500" y="459864"/>
                  <a:pt x="427352" y="696163"/>
                  <a:pt x="461337" y="769973"/>
                </a:cubicBezTo>
                <a:cubicBezTo>
                  <a:pt x="495322" y="843783"/>
                  <a:pt x="498508" y="725899"/>
                  <a:pt x="505942" y="776345"/>
                </a:cubicBezTo>
                <a:cubicBezTo>
                  <a:pt x="513376" y="826791"/>
                  <a:pt x="516031" y="985032"/>
                  <a:pt x="505942" y="1072649"/>
                </a:cubicBezTo>
                <a:cubicBezTo>
                  <a:pt x="495853" y="1160266"/>
                  <a:pt x="492667" y="1208057"/>
                  <a:pt x="445407" y="1302046"/>
                </a:cubicBezTo>
                <a:cubicBezTo>
                  <a:pt x="398147" y="1396035"/>
                  <a:pt x="246278" y="1604722"/>
                  <a:pt x="222383" y="1636582"/>
                </a:cubicBezTo>
                <a:cubicBezTo>
                  <a:pt x="198488" y="1668442"/>
                  <a:pt x="263801" y="1589853"/>
                  <a:pt x="302034" y="1493209"/>
                </a:cubicBezTo>
                <a:cubicBezTo>
                  <a:pt x="340267" y="1396565"/>
                  <a:pt x="437973" y="1128405"/>
                  <a:pt x="451779" y="1056719"/>
                </a:cubicBezTo>
                <a:cubicBezTo>
                  <a:pt x="465585" y="985033"/>
                  <a:pt x="432132" y="987157"/>
                  <a:pt x="384872" y="1063091"/>
                </a:cubicBezTo>
                <a:cubicBezTo>
                  <a:pt x="337612" y="1139025"/>
                  <a:pt x="172468" y="1516574"/>
                  <a:pt x="168220" y="1512326"/>
                </a:cubicBezTo>
                <a:cubicBezTo>
                  <a:pt x="163972" y="1508078"/>
                  <a:pt x="325398" y="1182038"/>
                  <a:pt x="359383" y="1037603"/>
                </a:cubicBezTo>
                <a:cubicBezTo>
                  <a:pt x="393368" y="893168"/>
                  <a:pt x="403457" y="797055"/>
                  <a:pt x="372128" y="645717"/>
                </a:cubicBezTo>
                <a:cubicBezTo>
                  <a:pt x="340799" y="494379"/>
                  <a:pt x="238844" y="241087"/>
                  <a:pt x="171406" y="129575"/>
                </a:cubicBezTo>
                <a:cubicBezTo>
                  <a:pt x="103968" y="18063"/>
                  <a:pt x="-19227" y="-22295"/>
                  <a:pt x="2544" y="116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CF8109-6D18-D050-B771-BF79B7663D14}"/>
              </a:ext>
            </a:extLst>
          </p:cNvPr>
          <p:cNvSpPr/>
          <p:nvPr/>
        </p:nvSpPr>
        <p:spPr>
          <a:xfrm>
            <a:off x="4458983" y="2489100"/>
            <a:ext cx="657382" cy="1834416"/>
          </a:xfrm>
          <a:custGeom>
            <a:avLst/>
            <a:gdLst>
              <a:gd name="connsiteX0" fmla="*/ 4691 w 657382"/>
              <a:gd name="connsiteY0" fmla="*/ 21517 h 1834416"/>
              <a:gd name="connsiteX1" fmla="*/ 645089 w 657382"/>
              <a:gd name="connsiteY1" fmla="*/ 1130267 h 1834416"/>
              <a:gd name="connsiteX2" fmla="*/ 415693 w 657382"/>
              <a:gd name="connsiteY2" fmla="*/ 1477548 h 1834416"/>
              <a:gd name="connsiteX3" fmla="*/ 281878 w 657382"/>
              <a:gd name="connsiteY3" fmla="*/ 1706945 h 1834416"/>
              <a:gd name="connsiteX4" fmla="*/ 320111 w 657382"/>
              <a:gd name="connsiteY4" fmla="*/ 1636851 h 1834416"/>
              <a:gd name="connsiteX5" fmla="*/ 234087 w 657382"/>
              <a:gd name="connsiteY5" fmla="*/ 1834387 h 1834416"/>
              <a:gd name="connsiteX6" fmla="*/ 355158 w 657382"/>
              <a:gd name="connsiteY6" fmla="*/ 1620921 h 1834416"/>
              <a:gd name="connsiteX7" fmla="*/ 616415 w 657382"/>
              <a:gd name="connsiteY7" fmla="*/ 1267268 h 1834416"/>
              <a:gd name="connsiteX8" fmla="*/ 492158 w 657382"/>
              <a:gd name="connsiteY8" fmla="*/ 802103 h 1834416"/>
              <a:gd name="connsiteX9" fmla="*/ 183110 w 657382"/>
              <a:gd name="connsiteY9" fmla="*/ 254100 h 1834416"/>
              <a:gd name="connsiteX10" fmla="*/ 345600 w 657382"/>
              <a:gd name="connsiteY10" fmla="*/ 384729 h 1834416"/>
              <a:gd name="connsiteX11" fmla="*/ 4691 w 657382"/>
              <a:gd name="connsiteY11" fmla="*/ 21517 h 18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82" h="1834416">
                <a:moveTo>
                  <a:pt x="4691" y="21517"/>
                </a:moveTo>
                <a:cubicBezTo>
                  <a:pt x="54606" y="145773"/>
                  <a:pt x="576589" y="887595"/>
                  <a:pt x="645089" y="1130267"/>
                </a:cubicBezTo>
                <a:cubicBezTo>
                  <a:pt x="713589" y="1372939"/>
                  <a:pt x="476228" y="1381435"/>
                  <a:pt x="415693" y="1477548"/>
                </a:cubicBezTo>
                <a:cubicBezTo>
                  <a:pt x="355158" y="1573661"/>
                  <a:pt x="297808" y="1680394"/>
                  <a:pt x="281878" y="1706945"/>
                </a:cubicBezTo>
                <a:cubicBezTo>
                  <a:pt x="265948" y="1733496"/>
                  <a:pt x="328076" y="1615611"/>
                  <a:pt x="320111" y="1636851"/>
                </a:cubicBezTo>
                <a:cubicBezTo>
                  <a:pt x="312146" y="1658091"/>
                  <a:pt x="228246" y="1837042"/>
                  <a:pt x="234087" y="1834387"/>
                </a:cubicBezTo>
                <a:cubicBezTo>
                  <a:pt x="239928" y="1831732"/>
                  <a:pt x="291437" y="1715441"/>
                  <a:pt x="355158" y="1620921"/>
                </a:cubicBezTo>
                <a:cubicBezTo>
                  <a:pt x="418879" y="1526401"/>
                  <a:pt x="593582" y="1403738"/>
                  <a:pt x="616415" y="1267268"/>
                </a:cubicBezTo>
                <a:cubicBezTo>
                  <a:pt x="639248" y="1130798"/>
                  <a:pt x="564376" y="970964"/>
                  <a:pt x="492158" y="802103"/>
                </a:cubicBezTo>
                <a:cubicBezTo>
                  <a:pt x="419940" y="633242"/>
                  <a:pt x="207536" y="323662"/>
                  <a:pt x="183110" y="254100"/>
                </a:cubicBezTo>
                <a:cubicBezTo>
                  <a:pt x="158684" y="184538"/>
                  <a:pt x="372151" y="419245"/>
                  <a:pt x="345600" y="384729"/>
                </a:cubicBezTo>
                <a:cubicBezTo>
                  <a:pt x="319049" y="350213"/>
                  <a:pt x="-45224" y="-102739"/>
                  <a:pt x="4691" y="215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6766C9C-E64F-AAE2-9C7F-04D152A27287}"/>
              </a:ext>
            </a:extLst>
          </p:cNvPr>
          <p:cNvSpPr/>
          <p:nvPr/>
        </p:nvSpPr>
        <p:spPr>
          <a:xfrm>
            <a:off x="3309808" y="2596433"/>
            <a:ext cx="806586" cy="1321837"/>
          </a:xfrm>
          <a:custGeom>
            <a:avLst/>
            <a:gdLst>
              <a:gd name="connsiteX0" fmla="*/ 806585 w 806586"/>
              <a:gd name="connsiteY0" fmla="*/ 208 h 1321837"/>
              <a:gd name="connsiteX1" fmla="*/ 236280 w 806586"/>
              <a:gd name="connsiteY1" fmla="*/ 519536 h 1321837"/>
              <a:gd name="connsiteX2" fmla="*/ 3697 w 806586"/>
              <a:gd name="connsiteY2" fmla="*/ 1312866 h 1321837"/>
              <a:gd name="connsiteX3" fmla="*/ 121582 w 806586"/>
              <a:gd name="connsiteY3" fmla="*/ 898678 h 1321837"/>
              <a:gd name="connsiteX4" fmla="*/ 481607 w 806586"/>
              <a:gd name="connsiteY4" fmla="*/ 156325 h 1321837"/>
              <a:gd name="connsiteX5" fmla="*/ 229908 w 806586"/>
              <a:gd name="connsiteY5" fmla="*/ 452629 h 1321837"/>
              <a:gd name="connsiteX6" fmla="*/ 806585 w 806586"/>
              <a:gd name="connsiteY6" fmla="*/ 208 h 132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86" h="1321837">
                <a:moveTo>
                  <a:pt x="806585" y="208"/>
                </a:moveTo>
                <a:cubicBezTo>
                  <a:pt x="807647" y="11359"/>
                  <a:pt x="370095" y="300760"/>
                  <a:pt x="236280" y="519536"/>
                </a:cubicBezTo>
                <a:cubicBezTo>
                  <a:pt x="102465" y="738312"/>
                  <a:pt x="22813" y="1249676"/>
                  <a:pt x="3697" y="1312866"/>
                </a:cubicBezTo>
                <a:cubicBezTo>
                  <a:pt x="-15419" y="1376056"/>
                  <a:pt x="41930" y="1091435"/>
                  <a:pt x="121582" y="898678"/>
                </a:cubicBezTo>
                <a:cubicBezTo>
                  <a:pt x="201234" y="705921"/>
                  <a:pt x="463553" y="230667"/>
                  <a:pt x="481607" y="156325"/>
                </a:cubicBezTo>
                <a:cubicBezTo>
                  <a:pt x="499661" y="81984"/>
                  <a:pt x="175214" y="477055"/>
                  <a:pt x="229908" y="452629"/>
                </a:cubicBezTo>
                <a:cubicBezTo>
                  <a:pt x="284602" y="428203"/>
                  <a:pt x="805523" y="-10943"/>
                  <a:pt x="806585" y="20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51B48E7-0BF6-1A12-1E46-9668ED8B9E55}"/>
              </a:ext>
            </a:extLst>
          </p:cNvPr>
          <p:cNvSpPr/>
          <p:nvPr/>
        </p:nvSpPr>
        <p:spPr>
          <a:xfrm>
            <a:off x="3560082" y="2633327"/>
            <a:ext cx="852993" cy="1703465"/>
          </a:xfrm>
          <a:custGeom>
            <a:avLst/>
            <a:gdLst>
              <a:gd name="connsiteX0" fmla="*/ 801638 w 852993"/>
              <a:gd name="connsiteY0" fmla="*/ 33407 h 1703465"/>
              <a:gd name="connsiteX1" fmla="*/ 798452 w 852993"/>
              <a:gd name="connsiteY1" fmla="*/ 103501 h 1703465"/>
              <a:gd name="connsiteX2" fmla="*/ 250449 w 852993"/>
              <a:gd name="connsiteY2" fmla="*/ 868156 h 1703465"/>
              <a:gd name="connsiteX3" fmla="*/ 151681 w 852993"/>
              <a:gd name="connsiteY3" fmla="*/ 1183576 h 1703465"/>
              <a:gd name="connsiteX4" fmla="*/ 202658 w 852993"/>
              <a:gd name="connsiteY4" fmla="*/ 1037017 h 1703465"/>
              <a:gd name="connsiteX5" fmla="*/ 11494 w 852993"/>
              <a:gd name="connsiteY5" fmla="*/ 1671044 h 1703465"/>
              <a:gd name="connsiteX6" fmla="*/ 56099 w 852993"/>
              <a:gd name="connsiteY6" fmla="*/ 1505368 h 1703465"/>
              <a:gd name="connsiteX7" fmla="*/ 339659 w 852993"/>
              <a:gd name="connsiteY7" fmla="*/ 603713 h 1703465"/>
              <a:gd name="connsiteX8" fmla="*/ 224961 w 852993"/>
              <a:gd name="connsiteY8" fmla="*/ 794876 h 1703465"/>
              <a:gd name="connsiteX9" fmla="*/ 626404 w 852993"/>
              <a:gd name="connsiteY9" fmla="*/ 221385 h 1703465"/>
              <a:gd name="connsiteX10" fmla="*/ 518078 w 852993"/>
              <a:gd name="connsiteY10" fmla="*/ 348828 h 1703465"/>
              <a:gd name="connsiteX11" fmla="*/ 801638 w 852993"/>
              <a:gd name="connsiteY11" fmla="*/ 33407 h 1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993" h="1703465">
                <a:moveTo>
                  <a:pt x="801638" y="33407"/>
                </a:moveTo>
                <a:cubicBezTo>
                  <a:pt x="848367" y="-7481"/>
                  <a:pt x="890317" y="-35624"/>
                  <a:pt x="798452" y="103501"/>
                </a:cubicBezTo>
                <a:cubicBezTo>
                  <a:pt x="706587" y="242626"/>
                  <a:pt x="358244" y="688144"/>
                  <a:pt x="250449" y="868156"/>
                </a:cubicBezTo>
                <a:cubicBezTo>
                  <a:pt x="142654" y="1048168"/>
                  <a:pt x="159646" y="1155433"/>
                  <a:pt x="151681" y="1183576"/>
                </a:cubicBezTo>
                <a:cubicBezTo>
                  <a:pt x="143716" y="1211719"/>
                  <a:pt x="226022" y="955772"/>
                  <a:pt x="202658" y="1037017"/>
                </a:cubicBezTo>
                <a:cubicBezTo>
                  <a:pt x="179294" y="1118262"/>
                  <a:pt x="35920" y="1592986"/>
                  <a:pt x="11494" y="1671044"/>
                </a:cubicBezTo>
                <a:cubicBezTo>
                  <a:pt x="-12932" y="1749102"/>
                  <a:pt x="1405" y="1683256"/>
                  <a:pt x="56099" y="1505368"/>
                </a:cubicBezTo>
                <a:cubicBezTo>
                  <a:pt x="110793" y="1327480"/>
                  <a:pt x="311515" y="722128"/>
                  <a:pt x="339659" y="603713"/>
                </a:cubicBezTo>
                <a:cubicBezTo>
                  <a:pt x="367803" y="485298"/>
                  <a:pt x="177170" y="858597"/>
                  <a:pt x="224961" y="794876"/>
                </a:cubicBezTo>
                <a:cubicBezTo>
                  <a:pt x="272752" y="731155"/>
                  <a:pt x="577551" y="295726"/>
                  <a:pt x="626404" y="221385"/>
                </a:cubicBezTo>
                <a:cubicBezTo>
                  <a:pt x="675257" y="147044"/>
                  <a:pt x="485686" y="378033"/>
                  <a:pt x="518078" y="348828"/>
                </a:cubicBezTo>
                <a:cubicBezTo>
                  <a:pt x="550470" y="319623"/>
                  <a:pt x="754909" y="74295"/>
                  <a:pt x="801638" y="334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BE2D985-9116-DF18-29A2-CF048C22476E}"/>
              </a:ext>
            </a:extLst>
          </p:cNvPr>
          <p:cNvSpPr/>
          <p:nvPr/>
        </p:nvSpPr>
        <p:spPr>
          <a:xfrm>
            <a:off x="2716041" y="2370338"/>
            <a:ext cx="1780970" cy="827042"/>
          </a:xfrm>
          <a:custGeom>
            <a:avLst/>
            <a:gdLst>
              <a:gd name="connsiteX0" fmla="*/ 1715772 w 1780970"/>
              <a:gd name="connsiteY0" fmla="*/ 41511 h 827042"/>
              <a:gd name="connsiteX1" fmla="*/ 839605 w 1780970"/>
              <a:gd name="connsiteY1" fmla="*/ 86116 h 827042"/>
              <a:gd name="connsiteX2" fmla="*/ 750395 w 1780970"/>
              <a:gd name="connsiteY2" fmla="*/ 102047 h 827042"/>
              <a:gd name="connsiteX3" fmla="*/ 798186 w 1780970"/>
              <a:gd name="connsiteY3" fmla="*/ 137093 h 827042"/>
              <a:gd name="connsiteX4" fmla="*/ 431789 w 1780970"/>
              <a:gd name="connsiteY4" fmla="*/ 391978 h 827042"/>
              <a:gd name="connsiteX5" fmla="*/ 667558 w 1780970"/>
              <a:gd name="connsiteY5" fmla="*/ 350560 h 827042"/>
              <a:gd name="connsiteX6" fmla="*/ 1670 w 1780970"/>
              <a:gd name="connsiteY6" fmla="*/ 825283 h 827042"/>
              <a:gd name="connsiteX7" fmla="*/ 463650 w 1780970"/>
              <a:gd name="connsiteY7" fmla="*/ 522607 h 827042"/>
              <a:gd name="connsiteX8" fmla="*/ 1241049 w 1780970"/>
              <a:gd name="connsiteY8" fmla="*/ 31953 h 827042"/>
              <a:gd name="connsiteX9" fmla="*/ 1177328 w 1780970"/>
              <a:gd name="connsiteY9" fmla="*/ 47884 h 827042"/>
              <a:gd name="connsiteX10" fmla="*/ 1658423 w 1780970"/>
              <a:gd name="connsiteY10" fmla="*/ 47884 h 827042"/>
              <a:gd name="connsiteX11" fmla="*/ 1715772 w 1780970"/>
              <a:gd name="connsiteY11" fmla="*/ 41511 h 8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970" h="827042">
                <a:moveTo>
                  <a:pt x="1715772" y="41511"/>
                </a:moveTo>
                <a:lnTo>
                  <a:pt x="839605" y="86116"/>
                </a:lnTo>
                <a:cubicBezTo>
                  <a:pt x="678709" y="96205"/>
                  <a:pt x="757298" y="93551"/>
                  <a:pt x="750395" y="102047"/>
                </a:cubicBezTo>
                <a:cubicBezTo>
                  <a:pt x="743492" y="110543"/>
                  <a:pt x="851287" y="88771"/>
                  <a:pt x="798186" y="137093"/>
                </a:cubicBezTo>
                <a:cubicBezTo>
                  <a:pt x="745085" y="185415"/>
                  <a:pt x="453560" y="356400"/>
                  <a:pt x="431789" y="391978"/>
                </a:cubicBezTo>
                <a:cubicBezTo>
                  <a:pt x="410018" y="427556"/>
                  <a:pt x="739244" y="278343"/>
                  <a:pt x="667558" y="350560"/>
                </a:cubicBezTo>
                <a:cubicBezTo>
                  <a:pt x="595872" y="422777"/>
                  <a:pt x="35655" y="796609"/>
                  <a:pt x="1670" y="825283"/>
                </a:cubicBezTo>
                <a:cubicBezTo>
                  <a:pt x="-32315" y="853958"/>
                  <a:pt x="463650" y="522607"/>
                  <a:pt x="463650" y="522607"/>
                </a:cubicBezTo>
                <a:lnTo>
                  <a:pt x="1241049" y="31953"/>
                </a:lnTo>
                <a:cubicBezTo>
                  <a:pt x="1359995" y="-47168"/>
                  <a:pt x="1107766" y="45229"/>
                  <a:pt x="1177328" y="47884"/>
                </a:cubicBezTo>
                <a:cubicBezTo>
                  <a:pt x="1246890" y="50539"/>
                  <a:pt x="1571337" y="48946"/>
                  <a:pt x="1658423" y="47884"/>
                </a:cubicBezTo>
                <a:cubicBezTo>
                  <a:pt x="1745509" y="46822"/>
                  <a:pt x="1852242" y="35139"/>
                  <a:pt x="1715772" y="415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6B58C49-75BB-268A-3F2C-F41A10FC6C80}"/>
              </a:ext>
            </a:extLst>
          </p:cNvPr>
          <p:cNvSpPr/>
          <p:nvPr/>
        </p:nvSpPr>
        <p:spPr>
          <a:xfrm>
            <a:off x="2313032" y="3111173"/>
            <a:ext cx="595858" cy="1591323"/>
          </a:xfrm>
          <a:custGeom>
            <a:avLst/>
            <a:gdLst>
              <a:gd name="connsiteX0" fmla="*/ 595843 w 595858"/>
              <a:gd name="connsiteY0" fmla="*/ 1610 h 1591323"/>
              <a:gd name="connsiteX1" fmla="*/ 299539 w 595858"/>
              <a:gd name="connsiteY1" fmla="*/ 606962 h 1591323"/>
              <a:gd name="connsiteX2" fmla="*/ 133864 w 595858"/>
              <a:gd name="connsiteY2" fmla="*/ 1145407 h 1591323"/>
              <a:gd name="connsiteX3" fmla="*/ 156167 w 595858"/>
              <a:gd name="connsiteY3" fmla="*/ 998848 h 1591323"/>
              <a:gd name="connsiteX4" fmla="*/ 50 w 595858"/>
              <a:gd name="connsiteY4" fmla="*/ 1588270 h 1591323"/>
              <a:gd name="connsiteX5" fmla="*/ 143422 w 595858"/>
              <a:gd name="connsiteY5" fmla="*/ 1177267 h 1591323"/>
              <a:gd name="connsiteX6" fmla="*/ 484331 w 595858"/>
              <a:gd name="connsiteY6" fmla="*/ 90820 h 1591323"/>
              <a:gd name="connsiteX7" fmla="*/ 286795 w 595858"/>
              <a:gd name="connsiteY7" fmla="*/ 418984 h 1591323"/>
              <a:gd name="connsiteX8" fmla="*/ 595843 w 595858"/>
              <a:gd name="connsiteY8" fmla="*/ 1610 h 15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58" h="1591323">
                <a:moveTo>
                  <a:pt x="595843" y="1610"/>
                </a:moveTo>
                <a:cubicBezTo>
                  <a:pt x="597967" y="32940"/>
                  <a:pt x="376535" y="416329"/>
                  <a:pt x="299539" y="606962"/>
                </a:cubicBezTo>
                <a:cubicBezTo>
                  <a:pt x="222542" y="797595"/>
                  <a:pt x="157759" y="1080093"/>
                  <a:pt x="133864" y="1145407"/>
                </a:cubicBezTo>
                <a:cubicBezTo>
                  <a:pt x="109969" y="1210721"/>
                  <a:pt x="178469" y="925037"/>
                  <a:pt x="156167" y="998848"/>
                </a:cubicBezTo>
                <a:cubicBezTo>
                  <a:pt x="133865" y="1072659"/>
                  <a:pt x="2174" y="1558534"/>
                  <a:pt x="50" y="1588270"/>
                </a:cubicBezTo>
                <a:cubicBezTo>
                  <a:pt x="-2074" y="1618006"/>
                  <a:pt x="62709" y="1426842"/>
                  <a:pt x="143422" y="1177267"/>
                </a:cubicBezTo>
                <a:cubicBezTo>
                  <a:pt x="224135" y="927692"/>
                  <a:pt x="460435" y="217201"/>
                  <a:pt x="484331" y="90820"/>
                </a:cubicBezTo>
                <a:cubicBezTo>
                  <a:pt x="508226" y="-35561"/>
                  <a:pt x="266085" y="431728"/>
                  <a:pt x="286795" y="418984"/>
                </a:cubicBezTo>
                <a:cubicBezTo>
                  <a:pt x="307504" y="406240"/>
                  <a:pt x="593719" y="-29720"/>
                  <a:pt x="595843" y="16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BF553A8-DE30-2765-CA85-83155DF154A9}"/>
              </a:ext>
            </a:extLst>
          </p:cNvPr>
          <p:cNvSpPr/>
          <p:nvPr/>
        </p:nvSpPr>
        <p:spPr>
          <a:xfrm>
            <a:off x="3142973" y="3781480"/>
            <a:ext cx="432052" cy="1469168"/>
          </a:xfrm>
          <a:custGeom>
            <a:avLst/>
            <a:gdLst>
              <a:gd name="connsiteX0" fmla="*/ 431789 w 432052"/>
              <a:gd name="connsiteY0" fmla="*/ 376 h 1469168"/>
              <a:gd name="connsiteX1" fmla="*/ 138672 w 432052"/>
              <a:gd name="connsiteY1" fmla="*/ 589798 h 1469168"/>
              <a:gd name="connsiteX2" fmla="*/ 138672 w 432052"/>
              <a:gd name="connsiteY2" fmla="*/ 968940 h 1469168"/>
              <a:gd name="connsiteX3" fmla="*/ 113183 w 432052"/>
              <a:gd name="connsiteY3" fmla="*/ 940265 h 1469168"/>
              <a:gd name="connsiteX4" fmla="*/ 323463 w 432052"/>
              <a:gd name="connsiteY4" fmla="*/ 1462779 h 1469168"/>
              <a:gd name="connsiteX5" fmla="*/ 167346 w 432052"/>
              <a:gd name="connsiteY5" fmla="*/ 1191964 h 1469168"/>
              <a:gd name="connsiteX6" fmla="*/ 8043 w 432052"/>
              <a:gd name="connsiteY6" fmla="*/ 624845 h 1469168"/>
              <a:gd name="connsiteX7" fmla="*/ 33532 w 432052"/>
              <a:gd name="connsiteY7" fmla="*/ 761845 h 1469168"/>
              <a:gd name="connsiteX8" fmla="*/ 119555 w 432052"/>
              <a:gd name="connsiteY8" fmla="*/ 344471 h 1469168"/>
              <a:gd name="connsiteX9" fmla="*/ 81322 w 432052"/>
              <a:gd name="connsiteY9" fmla="*/ 497402 h 1469168"/>
              <a:gd name="connsiteX10" fmla="*/ 431789 w 432052"/>
              <a:gd name="connsiteY10" fmla="*/ 376 h 14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2" h="1469168">
                <a:moveTo>
                  <a:pt x="431789" y="376"/>
                </a:moveTo>
                <a:cubicBezTo>
                  <a:pt x="441347" y="15775"/>
                  <a:pt x="187525" y="428371"/>
                  <a:pt x="138672" y="589798"/>
                </a:cubicBezTo>
                <a:cubicBezTo>
                  <a:pt x="89819" y="751225"/>
                  <a:pt x="142920" y="910529"/>
                  <a:pt x="138672" y="968940"/>
                </a:cubicBezTo>
                <a:cubicBezTo>
                  <a:pt x="134424" y="1027351"/>
                  <a:pt x="82385" y="857959"/>
                  <a:pt x="113183" y="940265"/>
                </a:cubicBezTo>
                <a:cubicBezTo>
                  <a:pt x="143981" y="1022571"/>
                  <a:pt x="314436" y="1420829"/>
                  <a:pt x="323463" y="1462779"/>
                </a:cubicBezTo>
                <a:cubicBezTo>
                  <a:pt x="332490" y="1504729"/>
                  <a:pt x="219916" y="1331620"/>
                  <a:pt x="167346" y="1191964"/>
                </a:cubicBezTo>
                <a:cubicBezTo>
                  <a:pt x="114776" y="1052308"/>
                  <a:pt x="30345" y="696531"/>
                  <a:pt x="8043" y="624845"/>
                </a:cubicBezTo>
                <a:cubicBezTo>
                  <a:pt x="-14259" y="553159"/>
                  <a:pt x="14947" y="808574"/>
                  <a:pt x="33532" y="761845"/>
                </a:cubicBezTo>
                <a:cubicBezTo>
                  <a:pt x="52117" y="715116"/>
                  <a:pt x="111590" y="388545"/>
                  <a:pt x="119555" y="344471"/>
                </a:cubicBezTo>
                <a:cubicBezTo>
                  <a:pt x="127520" y="300397"/>
                  <a:pt x="31407" y="548379"/>
                  <a:pt x="81322" y="497402"/>
                </a:cubicBezTo>
                <a:cubicBezTo>
                  <a:pt x="131237" y="446425"/>
                  <a:pt x="422231" y="-15023"/>
                  <a:pt x="431789" y="3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15FD143-C565-B905-A2A9-8D7B3FD27577}"/>
              </a:ext>
            </a:extLst>
          </p:cNvPr>
          <p:cNvSpPr/>
          <p:nvPr/>
        </p:nvSpPr>
        <p:spPr>
          <a:xfrm>
            <a:off x="3009810" y="4653110"/>
            <a:ext cx="538032" cy="1043846"/>
          </a:xfrm>
          <a:custGeom>
            <a:avLst/>
            <a:gdLst>
              <a:gd name="connsiteX0" fmla="*/ 42438 w 538032"/>
              <a:gd name="connsiteY0" fmla="*/ 24030 h 1043846"/>
              <a:gd name="connsiteX1" fmla="*/ 71113 w 538032"/>
              <a:gd name="connsiteY1" fmla="*/ 78193 h 1043846"/>
              <a:gd name="connsiteX2" fmla="*/ 526720 w 538032"/>
              <a:gd name="connsiteY2" fmla="*/ 715406 h 1043846"/>
              <a:gd name="connsiteX3" fmla="*/ 367416 w 538032"/>
              <a:gd name="connsiteY3" fmla="*/ 549730 h 1043846"/>
              <a:gd name="connsiteX4" fmla="*/ 13764 w 538032"/>
              <a:gd name="connsiteY4" fmla="*/ 237496 h 1043846"/>
              <a:gd name="connsiteX5" fmla="*/ 96601 w 538032"/>
              <a:gd name="connsiteY5" fmla="*/ 333078 h 1043846"/>
              <a:gd name="connsiteX6" fmla="*/ 325998 w 538032"/>
              <a:gd name="connsiteY6" fmla="*/ 928872 h 1043846"/>
              <a:gd name="connsiteX7" fmla="*/ 141206 w 538032"/>
              <a:gd name="connsiteY7" fmla="*/ 673987 h 1043846"/>
              <a:gd name="connsiteX8" fmla="*/ 303695 w 538032"/>
              <a:gd name="connsiteY8" fmla="*/ 1043570 h 1043846"/>
              <a:gd name="connsiteX9" fmla="*/ 163508 w 538032"/>
              <a:gd name="connsiteY9" fmla="*/ 603893 h 1043846"/>
              <a:gd name="connsiteX10" fmla="*/ 348300 w 538032"/>
              <a:gd name="connsiteY10" fmla="*/ 677173 h 1043846"/>
              <a:gd name="connsiteX11" fmla="*/ 278207 w 538032"/>
              <a:gd name="connsiteY11" fmla="*/ 517870 h 1043846"/>
              <a:gd name="connsiteX12" fmla="*/ 281393 w 538032"/>
              <a:gd name="connsiteY12" fmla="*/ 425474 h 1043846"/>
              <a:gd name="connsiteX13" fmla="*/ 163508 w 538032"/>
              <a:gd name="connsiteY13" fmla="*/ 202450 h 1043846"/>
              <a:gd name="connsiteX14" fmla="*/ 42438 w 538032"/>
              <a:gd name="connsiteY14" fmla="*/ 24030 h 10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032" h="1043846">
                <a:moveTo>
                  <a:pt x="42438" y="24030"/>
                </a:moveTo>
                <a:cubicBezTo>
                  <a:pt x="27039" y="3320"/>
                  <a:pt x="-9601" y="-37036"/>
                  <a:pt x="71113" y="78193"/>
                </a:cubicBezTo>
                <a:cubicBezTo>
                  <a:pt x="151827" y="193422"/>
                  <a:pt x="477336" y="636817"/>
                  <a:pt x="526720" y="715406"/>
                </a:cubicBezTo>
                <a:cubicBezTo>
                  <a:pt x="576104" y="793996"/>
                  <a:pt x="452909" y="629382"/>
                  <a:pt x="367416" y="549730"/>
                </a:cubicBezTo>
                <a:cubicBezTo>
                  <a:pt x="281923" y="470078"/>
                  <a:pt x="58900" y="273605"/>
                  <a:pt x="13764" y="237496"/>
                </a:cubicBezTo>
                <a:cubicBezTo>
                  <a:pt x="-31372" y="201387"/>
                  <a:pt x="44562" y="217849"/>
                  <a:pt x="96601" y="333078"/>
                </a:cubicBezTo>
                <a:cubicBezTo>
                  <a:pt x="148640" y="448307"/>
                  <a:pt x="318564" y="872054"/>
                  <a:pt x="325998" y="928872"/>
                </a:cubicBezTo>
                <a:cubicBezTo>
                  <a:pt x="333432" y="985690"/>
                  <a:pt x="144923" y="654871"/>
                  <a:pt x="141206" y="673987"/>
                </a:cubicBezTo>
                <a:cubicBezTo>
                  <a:pt x="137489" y="693103"/>
                  <a:pt x="299978" y="1055252"/>
                  <a:pt x="303695" y="1043570"/>
                </a:cubicBezTo>
                <a:cubicBezTo>
                  <a:pt x="307412" y="1031888"/>
                  <a:pt x="156074" y="664959"/>
                  <a:pt x="163508" y="603893"/>
                </a:cubicBezTo>
                <a:cubicBezTo>
                  <a:pt x="170942" y="542827"/>
                  <a:pt x="329184" y="691510"/>
                  <a:pt x="348300" y="677173"/>
                </a:cubicBezTo>
                <a:cubicBezTo>
                  <a:pt x="367416" y="662836"/>
                  <a:pt x="289358" y="559820"/>
                  <a:pt x="278207" y="517870"/>
                </a:cubicBezTo>
                <a:cubicBezTo>
                  <a:pt x="267056" y="475920"/>
                  <a:pt x="300509" y="478044"/>
                  <a:pt x="281393" y="425474"/>
                </a:cubicBezTo>
                <a:cubicBezTo>
                  <a:pt x="262277" y="372904"/>
                  <a:pt x="208644" y="265640"/>
                  <a:pt x="163508" y="202450"/>
                </a:cubicBezTo>
                <a:cubicBezTo>
                  <a:pt x="118372" y="139260"/>
                  <a:pt x="57837" y="44740"/>
                  <a:pt x="42438" y="240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CA88DCE-BA6C-4343-0A5A-B86390546CAD}"/>
              </a:ext>
            </a:extLst>
          </p:cNvPr>
          <p:cNvSpPr/>
          <p:nvPr/>
        </p:nvSpPr>
        <p:spPr>
          <a:xfrm>
            <a:off x="2230753" y="4657847"/>
            <a:ext cx="748964" cy="1697465"/>
          </a:xfrm>
          <a:custGeom>
            <a:avLst/>
            <a:gdLst>
              <a:gd name="connsiteX0" fmla="*/ 136492 w 748964"/>
              <a:gd name="connsiteY0" fmla="*/ 177 h 1697465"/>
              <a:gd name="connsiteX1" fmla="*/ 47282 w 748964"/>
              <a:gd name="connsiteY1" fmla="*/ 468528 h 1697465"/>
              <a:gd name="connsiteX2" fmla="*/ 193841 w 748964"/>
              <a:gd name="connsiteY2" fmla="*/ 905019 h 1697465"/>
              <a:gd name="connsiteX3" fmla="*/ 85515 w 748964"/>
              <a:gd name="connsiteY3" fmla="*/ 914577 h 1697465"/>
              <a:gd name="connsiteX4" fmla="*/ 566610 w 748964"/>
              <a:gd name="connsiteY4" fmla="*/ 1561347 h 1697465"/>
              <a:gd name="connsiteX5" fmla="*/ 745030 w 748964"/>
              <a:gd name="connsiteY5" fmla="*/ 1679232 h 1697465"/>
              <a:gd name="connsiteX6" fmla="*/ 420051 w 748964"/>
              <a:gd name="connsiteY6" fmla="*/ 1296904 h 1697465"/>
              <a:gd name="connsiteX7" fmla="*/ 136492 w 748964"/>
              <a:gd name="connsiteY7" fmla="*/ 933693 h 1697465"/>
              <a:gd name="connsiteX8" fmla="*/ 2677 w 748964"/>
              <a:gd name="connsiteY8" fmla="*/ 235945 h 1697465"/>
              <a:gd name="connsiteX9" fmla="*/ 53654 w 748964"/>
              <a:gd name="connsiteY9" fmla="*/ 411179 h 1697465"/>
              <a:gd name="connsiteX10" fmla="*/ 136492 w 748964"/>
              <a:gd name="connsiteY10" fmla="*/ 177 h 16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964" h="1697465">
                <a:moveTo>
                  <a:pt x="136492" y="177"/>
                </a:moveTo>
                <a:cubicBezTo>
                  <a:pt x="135430" y="9735"/>
                  <a:pt x="37724" y="317721"/>
                  <a:pt x="47282" y="468528"/>
                </a:cubicBezTo>
                <a:cubicBezTo>
                  <a:pt x="56840" y="619335"/>
                  <a:pt x="187469" y="830678"/>
                  <a:pt x="193841" y="905019"/>
                </a:cubicBezTo>
                <a:cubicBezTo>
                  <a:pt x="200213" y="979361"/>
                  <a:pt x="23387" y="805189"/>
                  <a:pt x="85515" y="914577"/>
                </a:cubicBezTo>
                <a:cubicBezTo>
                  <a:pt x="147643" y="1023965"/>
                  <a:pt x="456691" y="1433905"/>
                  <a:pt x="566610" y="1561347"/>
                </a:cubicBezTo>
                <a:cubicBezTo>
                  <a:pt x="676529" y="1688790"/>
                  <a:pt x="769457" y="1723306"/>
                  <a:pt x="745030" y="1679232"/>
                </a:cubicBezTo>
                <a:cubicBezTo>
                  <a:pt x="720604" y="1635158"/>
                  <a:pt x="521474" y="1421161"/>
                  <a:pt x="420051" y="1296904"/>
                </a:cubicBezTo>
                <a:cubicBezTo>
                  <a:pt x="318628" y="1172648"/>
                  <a:pt x="206054" y="1110520"/>
                  <a:pt x="136492" y="933693"/>
                </a:cubicBezTo>
                <a:cubicBezTo>
                  <a:pt x="66930" y="756866"/>
                  <a:pt x="16483" y="323031"/>
                  <a:pt x="2677" y="235945"/>
                </a:cubicBezTo>
                <a:cubicBezTo>
                  <a:pt x="-11129" y="148859"/>
                  <a:pt x="31883" y="451536"/>
                  <a:pt x="53654" y="411179"/>
                </a:cubicBezTo>
                <a:cubicBezTo>
                  <a:pt x="75425" y="370822"/>
                  <a:pt x="137554" y="-9381"/>
                  <a:pt x="136492" y="1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5AC8D5E-961E-FD7E-C875-7046C191F6C9}"/>
              </a:ext>
            </a:extLst>
          </p:cNvPr>
          <p:cNvSpPr/>
          <p:nvPr/>
        </p:nvSpPr>
        <p:spPr>
          <a:xfrm>
            <a:off x="3991089" y="2311653"/>
            <a:ext cx="1259547" cy="412540"/>
          </a:xfrm>
          <a:custGeom>
            <a:avLst/>
            <a:gdLst>
              <a:gd name="connsiteX0" fmla="*/ 1048 w 1259547"/>
              <a:gd name="connsiteY0" fmla="*/ 122499 h 412540"/>
              <a:gd name="connsiteX1" fmla="*/ 488515 w 1259547"/>
              <a:gd name="connsiteY1" fmla="*/ 87452 h 412540"/>
              <a:gd name="connsiteX2" fmla="*/ 791191 w 1259547"/>
              <a:gd name="connsiteY2" fmla="*/ 339151 h 412540"/>
              <a:gd name="connsiteX3" fmla="*/ 752958 w 1259547"/>
              <a:gd name="connsiteY3" fmla="*/ 176662 h 412540"/>
              <a:gd name="connsiteX4" fmla="*/ 1259542 w 1259547"/>
              <a:gd name="connsiteY4" fmla="*/ 412431 h 412540"/>
              <a:gd name="connsiteX5" fmla="*/ 762517 w 1259547"/>
              <a:gd name="connsiteY5" fmla="*/ 141615 h 412540"/>
              <a:gd name="connsiteX6" fmla="*/ 319654 w 1259547"/>
              <a:gd name="connsiteY6" fmla="*/ 1429 h 412540"/>
              <a:gd name="connsiteX7" fmla="*/ 357887 w 1259547"/>
              <a:gd name="connsiteY7" fmla="*/ 71522 h 412540"/>
              <a:gd name="connsiteX8" fmla="*/ 1048 w 1259547"/>
              <a:gd name="connsiteY8" fmla="*/ 122499 h 4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547" h="412540">
                <a:moveTo>
                  <a:pt x="1048" y="122499"/>
                </a:moveTo>
                <a:cubicBezTo>
                  <a:pt x="22819" y="125154"/>
                  <a:pt x="356825" y="51343"/>
                  <a:pt x="488515" y="87452"/>
                </a:cubicBezTo>
                <a:cubicBezTo>
                  <a:pt x="620206" y="123561"/>
                  <a:pt x="747117" y="324283"/>
                  <a:pt x="791191" y="339151"/>
                </a:cubicBezTo>
                <a:cubicBezTo>
                  <a:pt x="835265" y="354019"/>
                  <a:pt x="674900" y="164449"/>
                  <a:pt x="752958" y="176662"/>
                </a:cubicBezTo>
                <a:cubicBezTo>
                  <a:pt x="831016" y="188875"/>
                  <a:pt x="1257949" y="418272"/>
                  <a:pt x="1259542" y="412431"/>
                </a:cubicBezTo>
                <a:cubicBezTo>
                  <a:pt x="1261135" y="406590"/>
                  <a:pt x="919165" y="210115"/>
                  <a:pt x="762517" y="141615"/>
                </a:cubicBezTo>
                <a:cubicBezTo>
                  <a:pt x="605869" y="73115"/>
                  <a:pt x="387092" y="13111"/>
                  <a:pt x="319654" y="1429"/>
                </a:cubicBezTo>
                <a:cubicBezTo>
                  <a:pt x="252216" y="-10253"/>
                  <a:pt x="412581" y="52937"/>
                  <a:pt x="357887" y="71522"/>
                </a:cubicBezTo>
                <a:cubicBezTo>
                  <a:pt x="303193" y="90107"/>
                  <a:pt x="-20723" y="119844"/>
                  <a:pt x="1048" y="1224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C0DDBA5-CC46-FD18-3FFF-51B9ECEC3B48}"/>
              </a:ext>
            </a:extLst>
          </p:cNvPr>
          <p:cNvSpPr/>
          <p:nvPr/>
        </p:nvSpPr>
        <p:spPr>
          <a:xfrm>
            <a:off x="5657390" y="3592831"/>
            <a:ext cx="76332" cy="1109115"/>
          </a:xfrm>
          <a:custGeom>
            <a:avLst/>
            <a:gdLst>
              <a:gd name="connsiteX0" fmla="*/ 29732 w 76332"/>
              <a:gd name="connsiteY0" fmla="*/ 4234 h 1109115"/>
              <a:gd name="connsiteX1" fmla="*/ 55220 w 76332"/>
              <a:gd name="connsiteY1" fmla="*/ 450283 h 1109115"/>
              <a:gd name="connsiteX2" fmla="*/ 52034 w 76332"/>
              <a:gd name="connsiteY2" fmla="*/ 606400 h 1109115"/>
              <a:gd name="connsiteX3" fmla="*/ 1057 w 76332"/>
              <a:gd name="connsiteY3" fmla="*/ 450283 h 1109115"/>
              <a:gd name="connsiteX4" fmla="*/ 16988 w 76332"/>
              <a:gd name="connsiteY4" fmla="*/ 912262 h 1109115"/>
              <a:gd name="connsiteX5" fmla="*/ 10616 w 76332"/>
              <a:gd name="connsiteY5" fmla="*/ 1106612 h 1109115"/>
              <a:gd name="connsiteX6" fmla="*/ 4243 w 76332"/>
              <a:gd name="connsiteY6" fmla="*/ 791191 h 1109115"/>
              <a:gd name="connsiteX7" fmla="*/ 67965 w 76332"/>
              <a:gd name="connsiteY7" fmla="*/ 377003 h 1109115"/>
              <a:gd name="connsiteX8" fmla="*/ 67965 w 76332"/>
              <a:gd name="connsiteY8" fmla="*/ 233630 h 1109115"/>
              <a:gd name="connsiteX9" fmla="*/ 29732 w 76332"/>
              <a:gd name="connsiteY9" fmla="*/ 4234 h 11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" h="1109115">
                <a:moveTo>
                  <a:pt x="29732" y="4234"/>
                </a:moveTo>
                <a:cubicBezTo>
                  <a:pt x="27608" y="40343"/>
                  <a:pt x="51503" y="349922"/>
                  <a:pt x="55220" y="450283"/>
                </a:cubicBezTo>
                <a:cubicBezTo>
                  <a:pt x="58937" y="550644"/>
                  <a:pt x="61061" y="606400"/>
                  <a:pt x="52034" y="606400"/>
                </a:cubicBezTo>
                <a:cubicBezTo>
                  <a:pt x="43007" y="606400"/>
                  <a:pt x="6898" y="399306"/>
                  <a:pt x="1057" y="450283"/>
                </a:cubicBezTo>
                <a:cubicBezTo>
                  <a:pt x="-4784" y="501260"/>
                  <a:pt x="15395" y="802874"/>
                  <a:pt x="16988" y="912262"/>
                </a:cubicBezTo>
                <a:cubicBezTo>
                  <a:pt x="18581" y="1021650"/>
                  <a:pt x="12740" y="1126790"/>
                  <a:pt x="10616" y="1106612"/>
                </a:cubicBezTo>
                <a:cubicBezTo>
                  <a:pt x="8492" y="1086434"/>
                  <a:pt x="-5315" y="912792"/>
                  <a:pt x="4243" y="791191"/>
                </a:cubicBezTo>
                <a:cubicBezTo>
                  <a:pt x="13801" y="669590"/>
                  <a:pt x="57345" y="469930"/>
                  <a:pt x="67965" y="377003"/>
                </a:cubicBezTo>
                <a:cubicBezTo>
                  <a:pt x="78585" y="284076"/>
                  <a:pt x="79647" y="294165"/>
                  <a:pt x="67965" y="233630"/>
                </a:cubicBezTo>
                <a:cubicBezTo>
                  <a:pt x="56283" y="173095"/>
                  <a:pt x="31856" y="-31875"/>
                  <a:pt x="29732" y="42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367DC5C-4BCB-C9AA-B20A-FABD4C456024}"/>
              </a:ext>
            </a:extLst>
          </p:cNvPr>
          <p:cNvSpPr/>
          <p:nvPr/>
        </p:nvSpPr>
        <p:spPr>
          <a:xfrm>
            <a:off x="4788079" y="2614242"/>
            <a:ext cx="1355512" cy="1491824"/>
          </a:xfrm>
          <a:custGeom>
            <a:avLst/>
            <a:gdLst>
              <a:gd name="connsiteX0" fmla="*/ 19690 w 1355512"/>
              <a:gd name="connsiteY0" fmla="*/ 11074 h 1491824"/>
              <a:gd name="connsiteX1" fmla="*/ 83411 w 1355512"/>
              <a:gd name="connsiteY1" fmla="*/ 55679 h 1491824"/>
              <a:gd name="connsiteX2" fmla="*/ 854438 w 1355512"/>
              <a:gd name="connsiteY2" fmla="*/ 555890 h 1491824"/>
              <a:gd name="connsiteX3" fmla="*/ 1131626 w 1355512"/>
              <a:gd name="connsiteY3" fmla="*/ 966892 h 1491824"/>
              <a:gd name="connsiteX4" fmla="*/ 1096579 w 1355512"/>
              <a:gd name="connsiteY4" fmla="*/ 868125 h 1491824"/>
              <a:gd name="connsiteX5" fmla="*/ 1354650 w 1355512"/>
              <a:gd name="connsiteY5" fmla="*/ 1489407 h 1491824"/>
              <a:gd name="connsiteX6" fmla="*/ 1173044 w 1355512"/>
              <a:gd name="connsiteY6" fmla="*/ 1065660 h 1491824"/>
              <a:gd name="connsiteX7" fmla="*/ 978695 w 1355512"/>
              <a:gd name="connsiteY7" fmla="*/ 619612 h 1491824"/>
              <a:gd name="connsiteX8" fmla="*/ 736554 w 1355512"/>
              <a:gd name="connsiteY8" fmla="*/ 230912 h 1491824"/>
              <a:gd name="connsiteX9" fmla="*/ 956392 w 1355512"/>
              <a:gd name="connsiteY9" fmla="*/ 600495 h 1491824"/>
              <a:gd name="connsiteX10" fmla="*/ 609111 w 1355512"/>
              <a:gd name="connsiteY10" fmla="*/ 297819 h 1491824"/>
              <a:gd name="connsiteX11" fmla="*/ 201295 w 1355512"/>
              <a:gd name="connsiteY11" fmla="*/ 68423 h 1491824"/>
              <a:gd name="connsiteX12" fmla="*/ 494413 w 1355512"/>
              <a:gd name="connsiteY12" fmla="*/ 301005 h 1491824"/>
              <a:gd name="connsiteX13" fmla="*/ 19690 w 1355512"/>
              <a:gd name="connsiteY13" fmla="*/ 11074 h 14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512" h="1491824">
                <a:moveTo>
                  <a:pt x="19690" y="11074"/>
                </a:moveTo>
                <a:cubicBezTo>
                  <a:pt x="-48810" y="-29814"/>
                  <a:pt x="83411" y="55679"/>
                  <a:pt x="83411" y="55679"/>
                </a:cubicBezTo>
                <a:cubicBezTo>
                  <a:pt x="222536" y="146482"/>
                  <a:pt x="679736" y="404021"/>
                  <a:pt x="854438" y="555890"/>
                </a:cubicBezTo>
                <a:cubicBezTo>
                  <a:pt x="1029141" y="707759"/>
                  <a:pt x="1091269" y="914853"/>
                  <a:pt x="1131626" y="966892"/>
                </a:cubicBezTo>
                <a:cubicBezTo>
                  <a:pt x="1171983" y="1018931"/>
                  <a:pt x="1059408" y="781039"/>
                  <a:pt x="1096579" y="868125"/>
                </a:cubicBezTo>
                <a:cubicBezTo>
                  <a:pt x="1133750" y="955211"/>
                  <a:pt x="1341906" y="1456485"/>
                  <a:pt x="1354650" y="1489407"/>
                </a:cubicBezTo>
                <a:cubicBezTo>
                  <a:pt x="1367394" y="1522329"/>
                  <a:pt x="1235703" y="1210626"/>
                  <a:pt x="1173044" y="1065660"/>
                </a:cubicBezTo>
                <a:cubicBezTo>
                  <a:pt x="1110385" y="920694"/>
                  <a:pt x="1051443" y="758737"/>
                  <a:pt x="978695" y="619612"/>
                </a:cubicBezTo>
                <a:cubicBezTo>
                  <a:pt x="905947" y="480487"/>
                  <a:pt x="740271" y="234098"/>
                  <a:pt x="736554" y="230912"/>
                </a:cubicBezTo>
                <a:cubicBezTo>
                  <a:pt x="732837" y="227726"/>
                  <a:pt x="977633" y="589344"/>
                  <a:pt x="956392" y="600495"/>
                </a:cubicBezTo>
                <a:cubicBezTo>
                  <a:pt x="935152" y="611646"/>
                  <a:pt x="734961" y="386498"/>
                  <a:pt x="609111" y="297819"/>
                </a:cubicBezTo>
                <a:cubicBezTo>
                  <a:pt x="483262" y="209140"/>
                  <a:pt x="220411" y="67892"/>
                  <a:pt x="201295" y="68423"/>
                </a:cubicBezTo>
                <a:cubicBezTo>
                  <a:pt x="182179" y="68954"/>
                  <a:pt x="527336" y="311625"/>
                  <a:pt x="494413" y="301005"/>
                </a:cubicBezTo>
                <a:cubicBezTo>
                  <a:pt x="461490" y="290385"/>
                  <a:pt x="88190" y="51962"/>
                  <a:pt x="19690" y="110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1177454-3DAC-D2EB-5998-EB8740386061}"/>
              </a:ext>
            </a:extLst>
          </p:cNvPr>
          <p:cNvSpPr/>
          <p:nvPr/>
        </p:nvSpPr>
        <p:spPr>
          <a:xfrm>
            <a:off x="5651605" y="3546401"/>
            <a:ext cx="131268" cy="1098644"/>
          </a:xfrm>
          <a:custGeom>
            <a:avLst/>
            <a:gdLst>
              <a:gd name="connsiteX0" fmla="*/ 25959 w 131268"/>
              <a:gd name="connsiteY0" fmla="*/ 6059 h 1098644"/>
              <a:gd name="connsiteX1" fmla="*/ 89680 w 131268"/>
              <a:gd name="connsiteY1" fmla="*/ 767528 h 1098644"/>
              <a:gd name="connsiteX2" fmla="*/ 470 w 131268"/>
              <a:gd name="connsiteY2" fmla="*/ 1089320 h 1098644"/>
              <a:gd name="connsiteX3" fmla="*/ 57819 w 131268"/>
              <a:gd name="connsiteY3" fmla="*/ 984180 h 1098644"/>
              <a:gd name="connsiteX4" fmla="*/ 131099 w 131268"/>
              <a:gd name="connsiteY4" fmla="*/ 697435 h 1098644"/>
              <a:gd name="connsiteX5" fmla="*/ 76936 w 131268"/>
              <a:gd name="connsiteY5" fmla="*/ 426619 h 1098644"/>
              <a:gd name="connsiteX6" fmla="*/ 25959 w 131268"/>
              <a:gd name="connsiteY6" fmla="*/ 6059 h 10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8" h="1098644">
                <a:moveTo>
                  <a:pt x="25959" y="6059"/>
                </a:moveTo>
                <a:cubicBezTo>
                  <a:pt x="28083" y="62877"/>
                  <a:pt x="93928" y="586985"/>
                  <a:pt x="89680" y="767528"/>
                </a:cubicBezTo>
                <a:cubicBezTo>
                  <a:pt x="85432" y="948071"/>
                  <a:pt x="5780" y="1053211"/>
                  <a:pt x="470" y="1089320"/>
                </a:cubicBezTo>
                <a:cubicBezTo>
                  <a:pt x="-4840" y="1125429"/>
                  <a:pt x="36048" y="1049494"/>
                  <a:pt x="57819" y="984180"/>
                </a:cubicBezTo>
                <a:cubicBezTo>
                  <a:pt x="79591" y="918866"/>
                  <a:pt x="127913" y="790362"/>
                  <a:pt x="131099" y="697435"/>
                </a:cubicBezTo>
                <a:cubicBezTo>
                  <a:pt x="134285" y="604508"/>
                  <a:pt x="91804" y="545565"/>
                  <a:pt x="76936" y="426619"/>
                </a:cubicBezTo>
                <a:cubicBezTo>
                  <a:pt x="62068" y="307673"/>
                  <a:pt x="23835" y="-50759"/>
                  <a:pt x="25959" y="60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30410A9-7FE9-4C37-01C9-094EFCF1FD4E}"/>
              </a:ext>
            </a:extLst>
          </p:cNvPr>
          <p:cNvSpPr/>
          <p:nvPr/>
        </p:nvSpPr>
        <p:spPr>
          <a:xfrm>
            <a:off x="5617563" y="3936660"/>
            <a:ext cx="331307" cy="1146849"/>
          </a:xfrm>
          <a:custGeom>
            <a:avLst/>
            <a:gdLst>
              <a:gd name="connsiteX0" fmla="*/ 155583 w 331307"/>
              <a:gd name="connsiteY0" fmla="*/ 1314 h 1146849"/>
              <a:gd name="connsiteX1" fmla="*/ 130094 w 331307"/>
              <a:gd name="connsiteY1" fmla="*/ 664015 h 1146849"/>
              <a:gd name="connsiteX2" fmla="*/ 88675 w 331307"/>
              <a:gd name="connsiteY2" fmla="*/ 829690 h 1146849"/>
              <a:gd name="connsiteX3" fmla="*/ 168327 w 331307"/>
              <a:gd name="connsiteY3" fmla="*/ 750038 h 1146849"/>
              <a:gd name="connsiteX4" fmla="*/ 2652 w 331307"/>
              <a:gd name="connsiteY4" fmla="*/ 1138738 h 1146849"/>
              <a:gd name="connsiteX5" fmla="*/ 85489 w 331307"/>
              <a:gd name="connsiteY5" fmla="*/ 938016 h 1146849"/>
              <a:gd name="connsiteX6" fmla="*/ 330816 w 331307"/>
              <a:gd name="connsiteY6" fmla="*/ 93709 h 1146849"/>
              <a:gd name="connsiteX7" fmla="*/ 149211 w 331307"/>
              <a:gd name="connsiteY7" fmla="*/ 482409 h 1146849"/>
              <a:gd name="connsiteX8" fmla="*/ 155583 w 331307"/>
              <a:gd name="connsiteY8" fmla="*/ 1314 h 11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7" h="1146849">
                <a:moveTo>
                  <a:pt x="155583" y="1314"/>
                </a:moveTo>
                <a:cubicBezTo>
                  <a:pt x="152397" y="31582"/>
                  <a:pt x="141245" y="525952"/>
                  <a:pt x="130094" y="664015"/>
                </a:cubicBezTo>
                <a:cubicBezTo>
                  <a:pt x="118943" y="802078"/>
                  <a:pt x="82303" y="815353"/>
                  <a:pt x="88675" y="829690"/>
                </a:cubicBezTo>
                <a:cubicBezTo>
                  <a:pt x="95047" y="844027"/>
                  <a:pt x="182664" y="698530"/>
                  <a:pt x="168327" y="750038"/>
                </a:cubicBezTo>
                <a:cubicBezTo>
                  <a:pt x="153990" y="801546"/>
                  <a:pt x="16458" y="1107408"/>
                  <a:pt x="2652" y="1138738"/>
                </a:cubicBezTo>
                <a:cubicBezTo>
                  <a:pt x="-11154" y="1170068"/>
                  <a:pt x="30795" y="1112187"/>
                  <a:pt x="85489" y="938016"/>
                </a:cubicBezTo>
                <a:cubicBezTo>
                  <a:pt x="140183" y="763845"/>
                  <a:pt x="320196" y="169643"/>
                  <a:pt x="330816" y="93709"/>
                </a:cubicBezTo>
                <a:cubicBezTo>
                  <a:pt x="341436" y="17775"/>
                  <a:pt x="176823" y="491436"/>
                  <a:pt x="149211" y="482409"/>
                </a:cubicBezTo>
                <a:cubicBezTo>
                  <a:pt x="121599" y="473382"/>
                  <a:pt x="158769" y="-28954"/>
                  <a:pt x="155583" y="13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7F38204-2B2A-D443-8D4F-1AE8CCA35782}"/>
              </a:ext>
            </a:extLst>
          </p:cNvPr>
          <p:cNvSpPr/>
          <p:nvPr/>
        </p:nvSpPr>
        <p:spPr>
          <a:xfrm>
            <a:off x="5707860" y="3360492"/>
            <a:ext cx="405672" cy="1456630"/>
          </a:xfrm>
          <a:custGeom>
            <a:avLst/>
            <a:gdLst>
              <a:gd name="connsiteX0" fmla="*/ 1564 w 405672"/>
              <a:gd name="connsiteY0" fmla="*/ 7176 h 1456630"/>
              <a:gd name="connsiteX1" fmla="*/ 100332 w 405672"/>
              <a:gd name="connsiteY1" fmla="*/ 112316 h 1456630"/>
              <a:gd name="connsiteX2" fmla="*/ 390264 w 405672"/>
              <a:gd name="connsiteY2" fmla="*/ 717668 h 1456630"/>
              <a:gd name="connsiteX3" fmla="*/ 367962 w 405672"/>
              <a:gd name="connsiteY3" fmla="*/ 1058577 h 1456630"/>
              <a:gd name="connsiteX4" fmla="*/ 387078 w 405672"/>
              <a:gd name="connsiteY4" fmla="*/ 902460 h 1456630"/>
              <a:gd name="connsiteX5" fmla="*/ 329729 w 405672"/>
              <a:gd name="connsiteY5" fmla="*/ 1450463 h 1456630"/>
              <a:gd name="connsiteX6" fmla="*/ 342473 w 405672"/>
              <a:gd name="connsiteY6" fmla="*/ 1144601 h 1456630"/>
              <a:gd name="connsiteX7" fmla="*/ 316985 w 405672"/>
              <a:gd name="connsiteY7" fmla="*/ 357643 h 1456630"/>
              <a:gd name="connsiteX8" fmla="*/ 288310 w 405672"/>
              <a:gd name="connsiteY8" fmla="*/ 414992 h 1456630"/>
              <a:gd name="connsiteX9" fmla="*/ 164054 w 405672"/>
              <a:gd name="connsiteY9" fmla="*/ 211084 h 1456630"/>
              <a:gd name="connsiteX10" fmla="*/ 1564 w 405672"/>
              <a:gd name="connsiteY10" fmla="*/ 7176 h 14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672" h="1456630">
                <a:moveTo>
                  <a:pt x="1564" y="7176"/>
                </a:moveTo>
                <a:cubicBezTo>
                  <a:pt x="-9056" y="-9285"/>
                  <a:pt x="35549" y="-6099"/>
                  <a:pt x="100332" y="112316"/>
                </a:cubicBezTo>
                <a:cubicBezTo>
                  <a:pt x="165115" y="230731"/>
                  <a:pt x="345659" y="559958"/>
                  <a:pt x="390264" y="717668"/>
                </a:cubicBezTo>
                <a:cubicBezTo>
                  <a:pt x="434869" y="875378"/>
                  <a:pt x="368493" y="1027778"/>
                  <a:pt x="367962" y="1058577"/>
                </a:cubicBezTo>
                <a:cubicBezTo>
                  <a:pt x="367431" y="1089376"/>
                  <a:pt x="393450" y="837146"/>
                  <a:pt x="387078" y="902460"/>
                </a:cubicBezTo>
                <a:cubicBezTo>
                  <a:pt x="380706" y="967774"/>
                  <a:pt x="337163" y="1410106"/>
                  <a:pt x="329729" y="1450463"/>
                </a:cubicBezTo>
                <a:cubicBezTo>
                  <a:pt x="322295" y="1490820"/>
                  <a:pt x="344597" y="1326738"/>
                  <a:pt x="342473" y="1144601"/>
                </a:cubicBezTo>
                <a:cubicBezTo>
                  <a:pt x="340349" y="962464"/>
                  <a:pt x="326012" y="479245"/>
                  <a:pt x="316985" y="357643"/>
                </a:cubicBezTo>
                <a:cubicBezTo>
                  <a:pt x="307958" y="236041"/>
                  <a:pt x="313798" y="439418"/>
                  <a:pt x="288310" y="414992"/>
                </a:cubicBezTo>
                <a:cubicBezTo>
                  <a:pt x="262822" y="390566"/>
                  <a:pt x="206535" y="278522"/>
                  <a:pt x="164054" y="211084"/>
                </a:cubicBezTo>
                <a:cubicBezTo>
                  <a:pt x="121573" y="143646"/>
                  <a:pt x="12184" y="23637"/>
                  <a:pt x="1564" y="71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630B15B-67E6-C496-125F-CD7A169D60E6}"/>
              </a:ext>
            </a:extLst>
          </p:cNvPr>
          <p:cNvSpPr/>
          <p:nvPr/>
        </p:nvSpPr>
        <p:spPr>
          <a:xfrm>
            <a:off x="5799762" y="3753367"/>
            <a:ext cx="346198" cy="1745397"/>
          </a:xfrm>
          <a:custGeom>
            <a:avLst/>
            <a:gdLst>
              <a:gd name="connsiteX0" fmla="*/ 24361 w 346198"/>
              <a:gd name="connsiteY0" fmla="*/ 6187 h 1745397"/>
              <a:gd name="connsiteX1" fmla="*/ 177292 w 346198"/>
              <a:gd name="connsiteY1" fmla="*/ 872796 h 1745397"/>
              <a:gd name="connsiteX2" fmla="*/ 107198 w 346198"/>
              <a:gd name="connsiteY2" fmla="*/ 1200961 h 1745397"/>
              <a:gd name="connsiteX3" fmla="*/ 154989 w 346198"/>
              <a:gd name="connsiteY3" fmla="*/ 1175472 h 1745397"/>
              <a:gd name="connsiteX4" fmla="*/ 21175 w 346198"/>
              <a:gd name="connsiteY4" fmla="*/ 1710731 h 1745397"/>
              <a:gd name="connsiteX5" fmla="*/ 17989 w 346198"/>
              <a:gd name="connsiteY5" fmla="*/ 1637451 h 1745397"/>
              <a:gd name="connsiteX6" fmla="*/ 193222 w 346198"/>
              <a:gd name="connsiteY6" fmla="*/ 1188216 h 1745397"/>
              <a:gd name="connsiteX7" fmla="*/ 346153 w 346198"/>
              <a:gd name="connsiteY7" fmla="*/ 659330 h 1745397"/>
              <a:gd name="connsiteX8" fmla="*/ 209152 w 346198"/>
              <a:gd name="connsiteY8" fmla="*/ 1134053 h 1745397"/>
              <a:gd name="connsiteX9" fmla="*/ 186850 w 346198"/>
              <a:gd name="connsiteY9" fmla="*/ 570120 h 1745397"/>
              <a:gd name="connsiteX10" fmla="*/ 104012 w 346198"/>
              <a:gd name="connsiteY10" fmla="*/ 302491 h 1745397"/>
              <a:gd name="connsiteX11" fmla="*/ 161361 w 346198"/>
              <a:gd name="connsiteY11" fmla="*/ 474538 h 1745397"/>
              <a:gd name="connsiteX12" fmla="*/ 24361 w 346198"/>
              <a:gd name="connsiteY12" fmla="*/ 6187 h 17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98" h="1745397">
                <a:moveTo>
                  <a:pt x="24361" y="6187"/>
                </a:moveTo>
                <a:cubicBezTo>
                  <a:pt x="27016" y="72563"/>
                  <a:pt x="163486" y="673667"/>
                  <a:pt x="177292" y="872796"/>
                </a:cubicBezTo>
                <a:cubicBezTo>
                  <a:pt x="191098" y="1071925"/>
                  <a:pt x="110915" y="1150515"/>
                  <a:pt x="107198" y="1200961"/>
                </a:cubicBezTo>
                <a:cubicBezTo>
                  <a:pt x="103481" y="1251407"/>
                  <a:pt x="169326" y="1090510"/>
                  <a:pt x="154989" y="1175472"/>
                </a:cubicBezTo>
                <a:cubicBezTo>
                  <a:pt x="140652" y="1260434"/>
                  <a:pt x="44008" y="1633735"/>
                  <a:pt x="21175" y="1710731"/>
                </a:cubicBezTo>
                <a:cubicBezTo>
                  <a:pt x="-1658" y="1787727"/>
                  <a:pt x="-10686" y="1724537"/>
                  <a:pt x="17989" y="1637451"/>
                </a:cubicBezTo>
                <a:cubicBezTo>
                  <a:pt x="46664" y="1550365"/>
                  <a:pt x="138528" y="1351236"/>
                  <a:pt x="193222" y="1188216"/>
                </a:cubicBezTo>
                <a:cubicBezTo>
                  <a:pt x="247916" y="1025196"/>
                  <a:pt x="343498" y="668357"/>
                  <a:pt x="346153" y="659330"/>
                </a:cubicBezTo>
                <a:cubicBezTo>
                  <a:pt x="348808" y="650303"/>
                  <a:pt x="235702" y="1148921"/>
                  <a:pt x="209152" y="1134053"/>
                </a:cubicBezTo>
                <a:cubicBezTo>
                  <a:pt x="182602" y="1119185"/>
                  <a:pt x="204373" y="708714"/>
                  <a:pt x="186850" y="570120"/>
                </a:cubicBezTo>
                <a:cubicBezTo>
                  <a:pt x="169327" y="431526"/>
                  <a:pt x="108260" y="318421"/>
                  <a:pt x="104012" y="302491"/>
                </a:cubicBezTo>
                <a:cubicBezTo>
                  <a:pt x="99764" y="286561"/>
                  <a:pt x="174105" y="520736"/>
                  <a:pt x="161361" y="474538"/>
                </a:cubicBezTo>
                <a:cubicBezTo>
                  <a:pt x="148617" y="428340"/>
                  <a:pt x="21706" y="-60189"/>
                  <a:pt x="24361" y="61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9FE3EB7-59F8-D5AE-B5F5-A9DDB350DF2B}"/>
              </a:ext>
            </a:extLst>
          </p:cNvPr>
          <p:cNvSpPr/>
          <p:nvPr/>
        </p:nvSpPr>
        <p:spPr>
          <a:xfrm>
            <a:off x="5231461" y="4994662"/>
            <a:ext cx="738019" cy="1447271"/>
          </a:xfrm>
          <a:custGeom>
            <a:avLst/>
            <a:gdLst>
              <a:gd name="connsiteX0" fmla="*/ 736034 w 738019"/>
              <a:gd name="connsiteY0" fmla="*/ 1084 h 1447271"/>
              <a:gd name="connsiteX1" fmla="*/ 551243 w 738019"/>
              <a:gd name="connsiteY1" fmla="*/ 294202 h 1447271"/>
              <a:gd name="connsiteX2" fmla="*/ 576731 w 738019"/>
              <a:gd name="connsiteY2" fmla="*/ 440761 h 1447271"/>
              <a:gd name="connsiteX3" fmla="*/ 376009 w 738019"/>
              <a:gd name="connsiteY3" fmla="*/ 909112 h 1447271"/>
              <a:gd name="connsiteX4" fmla="*/ 414242 w 738019"/>
              <a:gd name="connsiteY4" fmla="*/ 810344 h 1447271"/>
              <a:gd name="connsiteX5" fmla="*/ 6426 w 738019"/>
              <a:gd name="connsiteY5" fmla="*/ 1434813 h 1447271"/>
              <a:gd name="connsiteX6" fmla="*/ 188032 w 738019"/>
              <a:gd name="connsiteY6" fmla="*/ 1151253 h 1447271"/>
              <a:gd name="connsiteX7" fmla="*/ 500266 w 738019"/>
              <a:gd name="connsiteY7" fmla="*/ 262341 h 1447271"/>
              <a:gd name="connsiteX8" fmla="*/ 414242 w 738019"/>
              <a:gd name="connsiteY8" fmla="*/ 408900 h 1447271"/>
              <a:gd name="connsiteX9" fmla="*/ 736034 w 738019"/>
              <a:gd name="connsiteY9" fmla="*/ 1084 h 14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19" h="1447271">
                <a:moveTo>
                  <a:pt x="736034" y="1084"/>
                </a:moveTo>
                <a:cubicBezTo>
                  <a:pt x="758867" y="-18032"/>
                  <a:pt x="577793" y="220923"/>
                  <a:pt x="551243" y="294202"/>
                </a:cubicBezTo>
                <a:cubicBezTo>
                  <a:pt x="524693" y="367481"/>
                  <a:pt x="605937" y="338276"/>
                  <a:pt x="576731" y="440761"/>
                </a:cubicBezTo>
                <a:cubicBezTo>
                  <a:pt x="547525" y="543246"/>
                  <a:pt x="403090" y="847515"/>
                  <a:pt x="376009" y="909112"/>
                </a:cubicBezTo>
                <a:cubicBezTo>
                  <a:pt x="348928" y="970709"/>
                  <a:pt x="475839" y="722727"/>
                  <a:pt x="414242" y="810344"/>
                </a:cubicBezTo>
                <a:cubicBezTo>
                  <a:pt x="352645" y="897961"/>
                  <a:pt x="44128" y="1377995"/>
                  <a:pt x="6426" y="1434813"/>
                </a:cubicBezTo>
                <a:cubicBezTo>
                  <a:pt x="-31276" y="1491631"/>
                  <a:pt x="105725" y="1346665"/>
                  <a:pt x="188032" y="1151253"/>
                </a:cubicBezTo>
                <a:cubicBezTo>
                  <a:pt x="270339" y="955841"/>
                  <a:pt x="462564" y="386067"/>
                  <a:pt x="500266" y="262341"/>
                </a:cubicBezTo>
                <a:cubicBezTo>
                  <a:pt x="537968" y="138616"/>
                  <a:pt x="373885" y="452974"/>
                  <a:pt x="414242" y="408900"/>
                </a:cubicBezTo>
                <a:cubicBezTo>
                  <a:pt x="454599" y="364826"/>
                  <a:pt x="713201" y="20200"/>
                  <a:pt x="736034" y="10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CE750BA-2DD5-6503-FA1A-C3F1D53EF0BA}"/>
              </a:ext>
            </a:extLst>
          </p:cNvPr>
          <p:cNvSpPr/>
          <p:nvPr/>
        </p:nvSpPr>
        <p:spPr>
          <a:xfrm>
            <a:off x="3463158" y="2762920"/>
            <a:ext cx="1090191" cy="1621585"/>
          </a:xfrm>
          <a:custGeom>
            <a:avLst/>
            <a:gdLst>
              <a:gd name="connsiteX0" fmla="*/ 1083790 w 1090191"/>
              <a:gd name="connsiteY0" fmla="*/ 17858 h 1621585"/>
              <a:gd name="connsiteX1" fmla="*/ 457489 w 1090191"/>
              <a:gd name="connsiteY1" fmla="*/ 969836 h 1621585"/>
              <a:gd name="connsiteX2" fmla="*/ 319702 w 1090191"/>
              <a:gd name="connsiteY2" fmla="*/ 1401984 h 1621585"/>
              <a:gd name="connsiteX3" fmla="*/ 376069 w 1090191"/>
              <a:gd name="connsiteY3" fmla="*/ 1257935 h 1621585"/>
              <a:gd name="connsiteX4" fmla="*/ 289 w 1090191"/>
              <a:gd name="connsiteY4" fmla="*/ 1621190 h 1621585"/>
              <a:gd name="connsiteX5" fmla="*/ 444963 w 1090191"/>
              <a:gd name="connsiteY5" fmla="*/ 1176516 h 1621585"/>
              <a:gd name="connsiteX6" fmla="*/ 839532 w 1090191"/>
              <a:gd name="connsiteY6" fmla="*/ 700527 h 1621585"/>
              <a:gd name="connsiteX7" fmla="*/ 338491 w 1090191"/>
              <a:gd name="connsiteY7" fmla="*/ 1232883 h 1621585"/>
              <a:gd name="connsiteX8" fmla="*/ 758113 w 1090191"/>
              <a:gd name="connsiteY8" fmla="*/ 412428 h 1621585"/>
              <a:gd name="connsiteX9" fmla="*/ 1083790 w 1090191"/>
              <a:gd name="connsiteY9" fmla="*/ 17858 h 16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91" h="1621585">
                <a:moveTo>
                  <a:pt x="1083790" y="17858"/>
                </a:moveTo>
                <a:cubicBezTo>
                  <a:pt x="1033686" y="110759"/>
                  <a:pt x="584837" y="739148"/>
                  <a:pt x="457489" y="969836"/>
                </a:cubicBezTo>
                <a:cubicBezTo>
                  <a:pt x="330141" y="1200524"/>
                  <a:pt x="333272" y="1353968"/>
                  <a:pt x="319702" y="1401984"/>
                </a:cubicBezTo>
                <a:cubicBezTo>
                  <a:pt x="306132" y="1450000"/>
                  <a:pt x="429304" y="1221401"/>
                  <a:pt x="376069" y="1257935"/>
                </a:cubicBezTo>
                <a:cubicBezTo>
                  <a:pt x="322834" y="1294469"/>
                  <a:pt x="-11193" y="1634760"/>
                  <a:pt x="289" y="1621190"/>
                </a:cubicBezTo>
                <a:cubicBezTo>
                  <a:pt x="11771" y="1607620"/>
                  <a:pt x="305089" y="1329960"/>
                  <a:pt x="444963" y="1176516"/>
                </a:cubicBezTo>
                <a:cubicBezTo>
                  <a:pt x="584837" y="1023072"/>
                  <a:pt x="857277" y="691133"/>
                  <a:pt x="839532" y="700527"/>
                </a:cubicBezTo>
                <a:cubicBezTo>
                  <a:pt x="821787" y="709922"/>
                  <a:pt x="352061" y="1280899"/>
                  <a:pt x="338491" y="1232883"/>
                </a:cubicBezTo>
                <a:cubicBezTo>
                  <a:pt x="324921" y="1184867"/>
                  <a:pt x="639116" y="609713"/>
                  <a:pt x="758113" y="412428"/>
                </a:cubicBezTo>
                <a:cubicBezTo>
                  <a:pt x="877110" y="215143"/>
                  <a:pt x="1133894" y="-75043"/>
                  <a:pt x="1083790" y="178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E6937E9-5511-A764-2B02-50AC848CF7C8}"/>
              </a:ext>
            </a:extLst>
          </p:cNvPr>
          <p:cNvSpPr/>
          <p:nvPr/>
        </p:nvSpPr>
        <p:spPr>
          <a:xfrm>
            <a:off x="4102575" y="2885930"/>
            <a:ext cx="544931" cy="1344512"/>
          </a:xfrm>
          <a:custGeom>
            <a:avLst/>
            <a:gdLst>
              <a:gd name="connsiteX0" fmla="*/ 544581 w 544931"/>
              <a:gd name="connsiteY0" fmla="*/ 1319 h 1344512"/>
              <a:gd name="connsiteX1" fmla="*/ 162537 w 544931"/>
              <a:gd name="connsiteY1" fmla="*/ 621358 h 1344512"/>
              <a:gd name="connsiteX2" fmla="*/ 137485 w 544931"/>
              <a:gd name="connsiteY2" fmla="*/ 1310289 h 1344512"/>
              <a:gd name="connsiteX3" fmla="*/ 112433 w 544931"/>
              <a:gd name="connsiteY3" fmla="*/ 1166240 h 1344512"/>
              <a:gd name="connsiteX4" fmla="*/ 87381 w 544931"/>
              <a:gd name="connsiteY4" fmla="*/ 527412 h 1344512"/>
              <a:gd name="connsiteX5" fmla="*/ 5962 w 544931"/>
              <a:gd name="connsiteY5" fmla="*/ 865615 h 1344512"/>
              <a:gd name="connsiteX6" fmla="*/ 269009 w 544931"/>
              <a:gd name="connsiteY6" fmla="*/ 301944 h 1344512"/>
              <a:gd name="connsiteX7" fmla="*/ 87381 w 544931"/>
              <a:gd name="connsiteY7" fmla="*/ 452256 h 1344512"/>
              <a:gd name="connsiteX8" fmla="*/ 544581 w 544931"/>
              <a:gd name="connsiteY8" fmla="*/ 1319 h 13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31" h="1344512">
                <a:moveTo>
                  <a:pt x="544581" y="1319"/>
                </a:moveTo>
                <a:cubicBezTo>
                  <a:pt x="557107" y="29503"/>
                  <a:pt x="230386" y="403196"/>
                  <a:pt x="162537" y="621358"/>
                </a:cubicBezTo>
                <a:cubicBezTo>
                  <a:pt x="94688" y="839520"/>
                  <a:pt x="145836" y="1219475"/>
                  <a:pt x="137485" y="1310289"/>
                </a:cubicBezTo>
                <a:cubicBezTo>
                  <a:pt x="129134" y="1401103"/>
                  <a:pt x="120784" y="1296719"/>
                  <a:pt x="112433" y="1166240"/>
                </a:cubicBezTo>
                <a:cubicBezTo>
                  <a:pt x="104082" y="1035761"/>
                  <a:pt x="105126" y="577516"/>
                  <a:pt x="87381" y="527412"/>
                </a:cubicBezTo>
                <a:cubicBezTo>
                  <a:pt x="69636" y="477308"/>
                  <a:pt x="-24309" y="903193"/>
                  <a:pt x="5962" y="865615"/>
                </a:cubicBezTo>
                <a:cubicBezTo>
                  <a:pt x="36233" y="828037"/>
                  <a:pt x="255439" y="370837"/>
                  <a:pt x="269009" y="301944"/>
                </a:cubicBezTo>
                <a:cubicBezTo>
                  <a:pt x="282579" y="233051"/>
                  <a:pt x="45628" y="499229"/>
                  <a:pt x="87381" y="452256"/>
                </a:cubicBezTo>
                <a:cubicBezTo>
                  <a:pt x="129134" y="405283"/>
                  <a:pt x="532055" y="-26865"/>
                  <a:pt x="544581" y="13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41CC0CB-8443-C814-552A-E9EEE4C1065E}"/>
              </a:ext>
            </a:extLst>
          </p:cNvPr>
          <p:cNvSpPr/>
          <p:nvPr/>
        </p:nvSpPr>
        <p:spPr>
          <a:xfrm>
            <a:off x="4294555" y="2528299"/>
            <a:ext cx="636016" cy="1701642"/>
          </a:xfrm>
          <a:custGeom>
            <a:avLst/>
            <a:gdLst>
              <a:gd name="connsiteX0" fmla="*/ 33187 w 636016"/>
              <a:gd name="connsiteY0" fmla="*/ 1959 h 1701642"/>
              <a:gd name="connsiteX1" fmla="*/ 571807 w 636016"/>
              <a:gd name="connsiteY1" fmla="*/ 903833 h 1701642"/>
              <a:gd name="connsiteX2" fmla="*/ 277445 w 636016"/>
              <a:gd name="connsiteY2" fmla="*/ 1379822 h 1701642"/>
              <a:gd name="connsiteX3" fmla="*/ 327549 w 636016"/>
              <a:gd name="connsiteY3" fmla="*/ 1304665 h 1701642"/>
              <a:gd name="connsiteX4" fmla="*/ 1872 w 636016"/>
              <a:gd name="connsiteY4" fmla="*/ 1699235 h 1701642"/>
              <a:gd name="connsiteX5" fmla="*/ 214815 w 636016"/>
              <a:gd name="connsiteY5" fmla="*/ 1448715 h 1701642"/>
              <a:gd name="connsiteX6" fmla="*/ 634437 w 636016"/>
              <a:gd name="connsiteY6" fmla="*/ 1016567 h 1701642"/>
              <a:gd name="connsiteX7" fmla="*/ 352601 w 636016"/>
              <a:gd name="connsiteY7" fmla="*/ 503000 h 1701642"/>
              <a:gd name="connsiteX8" fmla="*/ 208552 w 636016"/>
              <a:gd name="connsiteY8" fmla="*/ 327635 h 1701642"/>
              <a:gd name="connsiteX9" fmla="*/ 459072 w 636016"/>
              <a:gd name="connsiteY9" fmla="*/ 653312 h 1701642"/>
              <a:gd name="connsiteX10" fmla="*/ 33187 w 636016"/>
              <a:gd name="connsiteY10" fmla="*/ 1959 h 17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16" h="1701642">
                <a:moveTo>
                  <a:pt x="33187" y="1959"/>
                </a:moveTo>
                <a:cubicBezTo>
                  <a:pt x="51976" y="43712"/>
                  <a:pt x="531097" y="674189"/>
                  <a:pt x="571807" y="903833"/>
                </a:cubicBezTo>
                <a:cubicBezTo>
                  <a:pt x="612517" y="1133477"/>
                  <a:pt x="318155" y="1313017"/>
                  <a:pt x="277445" y="1379822"/>
                </a:cubicBezTo>
                <a:cubicBezTo>
                  <a:pt x="236735" y="1446627"/>
                  <a:pt x="373478" y="1251430"/>
                  <a:pt x="327549" y="1304665"/>
                </a:cubicBezTo>
                <a:cubicBezTo>
                  <a:pt x="281620" y="1357900"/>
                  <a:pt x="20661" y="1675227"/>
                  <a:pt x="1872" y="1699235"/>
                </a:cubicBezTo>
                <a:cubicBezTo>
                  <a:pt x="-16917" y="1723243"/>
                  <a:pt x="109388" y="1562493"/>
                  <a:pt x="214815" y="1448715"/>
                </a:cubicBezTo>
                <a:cubicBezTo>
                  <a:pt x="320242" y="1334937"/>
                  <a:pt x="611473" y="1174186"/>
                  <a:pt x="634437" y="1016567"/>
                </a:cubicBezTo>
                <a:cubicBezTo>
                  <a:pt x="657401" y="858948"/>
                  <a:pt x="423582" y="617822"/>
                  <a:pt x="352601" y="503000"/>
                </a:cubicBezTo>
                <a:cubicBezTo>
                  <a:pt x="281620" y="388178"/>
                  <a:pt x="190807" y="302583"/>
                  <a:pt x="208552" y="327635"/>
                </a:cubicBezTo>
                <a:cubicBezTo>
                  <a:pt x="226297" y="352687"/>
                  <a:pt x="484124" y="707591"/>
                  <a:pt x="459072" y="653312"/>
                </a:cubicBezTo>
                <a:cubicBezTo>
                  <a:pt x="434020" y="599033"/>
                  <a:pt x="14398" y="-39794"/>
                  <a:pt x="33187" y="19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758804-9FCE-1315-763D-041E8219D288}"/>
              </a:ext>
            </a:extLst>
          </p:cNvPr>
          <p:cNvSpPr/>
          <p:nvPr/>
        </p:nvSpPr>
        <p:spPr>
          <a:xfrm>
            <a:off x="3397392" y="2506621"/>
            <a:ext cx="961719" cy="1764784"/>
          </a:xfrm>
          <a:custGeom>
            <a:avLst/>
            <a:gdLst>
              <a:gd name="connsiteX0" fmla="*/ 961666 w 961719"/>
              <a:gd name="connsiteY0" fmla="*/ 4847 h 1764784"/>
              <a:gd name="connsiteX1" fmla="*/ 285260 w 961719"/>
              <a:gd name="connsiteY1" fmla="*/ 894195 h 1764784"/>
              <a:gd name="connsiteX2" fmla="*/ 122422 w 961719"/>
              <a:gd name="connsiteY2" fmla="*/ 1595653 h 1764784"/>
              <a:gd name="connsiteX3" fmla="*/ 216367 w 961719"/>
              <a:gd name="connsiteY3" fmla="*/ 1764754 h 1764784"/>
              <a:gd name="connsiteX4" fmla="*/ 141211 w 961719"/>
              <a:gd name="connsiteY4" fmla="*/ 1589390 h 1764784"/>
              <a:gd name="connsiteX5" fmla="*/ 9687 w 961719"/>
              <a:gd name="connsiteY5" fmla="*/ 1232398 h 1764784"/>
              <a:gd name="connsiteX6" fmla="*/ 66055 w 961719"/>
              <a:gd name="connsiteY6" fmla="*/ 1320080 h 1764784"/>
              <a:gd name="connsiteX7" fmla="*/ 510729 w 961719"/>
              <a:gd name="connsiteY7" fmla="*/ 418206 h 1764784"/>
              <a:gd name="connsiteX8" fmla="*/ 141211 w 961719"/>
              <a:gd name="connsiteY8" fmla="*/ 912984 h 1764784"/>
              <a:gd name="connsiteX9" fmla="*/ 579622 w 961719"/>
              <a:gd name="connsiteY9" fmla="*/ 255368 h 1764784"/>
              <a:gd name="connsiteX10" fmla="*/ 247682 w 961719"/>
              <a:gd name="connsiteY10" fmla="*/ 524678 h 1764784"/>
              <a:gd name="connsiteX11" fmla="*/ 961666 w 961719"/>
              <a:gd name="connsiteY11" fmla="*/ 4847 h 17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719" h="1764784">
                <a:moveTo>
                  <a:pt x="961666" y="4847"/>
                </a:moveTo>
                <a:cubicBezTo>
                  <a:pt x="967929" y="66433"/>
                  <a:pt x="425134" y="629061"/>
                  <a:pt x="285260" y="894195"/>
                </a:cubicBezTo>
                <a:cubicBezTo>
                  <a:pt x="145386" y="1159329"/>
                  <a:pt x="133904" y="1450560"/>
                  <a:pt x="122422" y="1595653"/>
                </a:cubicBezTo>
                <a:cubicBezTo>
                  <a:pt x="110940" y="1740746"/>
                  <a:pt x="213235" y="1765798"/>
                  <a:pt x="216367" y="1764754"/>
                </a:cubicBezTo>
                <a:cubicBezTo>
                  <a:pt x="219498" y="1763710"/>
                  <a:pt x="175658" y="1678116"/>
                  <a:pt x="141211" y="1589390"/>
                </a:cubicBezTo>
                <a:cubicBezTo>
                  <a:pt x="106764" y="1500664"/>
                  <a:pt x="22213" y="1277283"/>
                  <a:pt x="9687" y="1232398"/>
                </a:cubicBezTo>
                <a:cubicBezTo>
                  <a:pt x="-2839" y="1187513"/>
                  <a:pt x="-17452" y="1455779"/>
                  <a:pt x="66055" y="1320080"/>
                </a:cubicBezTo>
                <a:cubicBezTo>
                  <a:pt x="149562" y="1184381"/>
                  <a:pt x="498203" y="486055"/>
                  <a:pt x="510729" y="418206"/>
                </a:cubicBezTo>
                <a:cubicBezTo>
                  <a:pt x="523255" y="350357"/>
                  <a:pt x="129729" y="940124"/>
                  <a:pt x="141211" y="912984"/>
                </a:cubicBezTo>
                <a:cubicBezTo>
                  <a:pt x="152693" y="885844"/>
                  <a:pt x="561877" y="320086"/>
                  <a:pt x="579622" y="255368"/>
                </a:cubicBezTo>
                <a:cubicBezTo>
                  <a:pt x="597367" y="190650"/>
                  <a:pt x="189227" y="561212"/>
                  <a:pt x="247682" y="524678"/>
                </a:cubicBezTo>
                <a:cubicBezTo>
                  <a:pt x="306137" y="488144"/>
                  <a:pt x="955403" y="-56739"/>
                  <a:pt x="961666" y="48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B0B8D0A-6499-AED5-D2D7-55908B765A48}"/>
              </a:ext>
            </a:extLst>
          </p:cNvPr>
          <p:cNvSpPr/>
          <p:nvPr/>
        </p:nvSpPr>
        <p:spPr>
          <a:xfrm>
            <a:off x="4371533" y="2435855"/>
            <a:ext cx="981755" cy="1893058"/>
          </a:xfrm>
          <a:custGeom>
            <a:avLst/>
            <a:gdLst>
              <a:gd name="connsiteX0" fmla="*/ 51 w 981755"/>
              <a:gd name="connsiteY0" fmla="*/ 457 h 1893058"/>
              <a:gd name="connsiteX1" fmla="*/ 757875 w 981755"/>
              <a:gd name="connsiteY1" fmla="*/ 927383 h 1893058"/>
              <a:gd name="connsiteX2" fmla="*/ 720297 w 981755"/>
              <a:gd name="connsiteY2" fmla="*/ 1547422 h 1893058"/>
              <a:gd name="connsiteX3" fmla="*/ 833031 w 981755"/>
              <a:gd name="connsiteY3" fmla="*/ 1365794 h 1893058"/>
              <a:gd name="connsiteX4" fmla="*/ 707771 w 981755"/>
              <a:gd name="connsiteY4" fmla="*/ 1891887 h 1893058"/>
              <a:gd name="connsiteX5" fmla="*/ 789190 w 981755"/>
              <a:gd name="connsiteY5" fmla="*/ 1491055 h 1893058"/>
              <a:gd name="connsiteX6" fmla="*/ 977081 w 981755"/>
              <a:gd name="connsiteY6" fmla="*/ 939909 h 1893058"/>
              <a:gd name="connsiteX7" fmla="*/ 926977 w 981755"/>
              <a:gd name="connsiteY7" fmla="*/ 1591263 h 1893058"/>
              <a:gd name="connsiteX8" fmla="*/ 952029 w 981755"/>
              <a:gd name="connsiteY8" fmla="*/ 1816731 h 1893058"/>
              <a:gd name="connsiteX9" fmla="*/ 933240 w 981755"/>
              <a:gd name="connsiteY9" fmla="*/ 1528633 h 1893058"/>
              <a:gd name="connsiteX10" fmla="*/ 952029 w 981755"/>
              <a:gd name="connsiteY10" fmla="*/ 902331 h 1893058"/>
              <a:gd name="connsiteX11" fmla="*/ 682719 w 981755"/>
              <a:gd name="connsiteY11" fmla="*/ 344923 h 1893058"/>
              <a:gd name="connsiteX12" fmla="*/ 977081 w 981755"/>
              <a:gd name="connsiteY12" fmla="*/ 1196693 h 1893058"/>
              <a:gd name="connsiteX13" fmla="*/ 720297 w 981755"/>
              <a:gd name="connsiteY13" fmla="*/ 808386 h 1893058"/>
              <a:gd name="connsiteX14" fmla="*/ 51 w 981755"/>
              <a:gd name="connsiteY14" fmla="*/ 457 h 18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755" h="1893058">
                <a:moveTo>
                  <a:pt x="51" y="457"/>
                </a:moveTo>
                <a:cubicBezTo>
                  <a:pt x="6314" y="20290"/>
                  <a:pt x="637834" y="669556"/>
                  <a:pt x="757875" y="927383"/>
                </a:cubicBezTo>
                <a:cubicBezTo>
                  <a:pt x="877916" y="1185211"/>
                  <a:pt x="707771" y="1474354"/>
                  <a:pt x="720297" y="1547422"/>
                </a:cubicBezTo>
                <a:cubicBezTo>
                  <a:pt x="732823" y="1620490"/>
                  <a:pt x="835119" y="1308383"/>
                  <a:pt x="833031" y="1365794"/>
                </a:cubicBezTo>
                <a:cubicBezTo>
                  <a:pt x="830943" y="1423205"/>
                  <a:pt x="715078" y="1871010"/>
                  <a:pt x="707771" y="1891887"/>
                </a:cubicBezTo>
                <a:cubicBezTo>
                  <a:pt x="700464" y="1912764"/>
                  <a:pt x="744305" y="1649718"/>
                  <a:pt x="789190" y="1491055"/>
                </a:cubicBezTo>
                <a:cubicBezTo>
                  <a:pt x="834075" y="1332392"/>
                  <a:pt x="954117" y="923208"/>
                  <a:pt x="977081" y="939909"/>
                </a:cubicBezTo>
                <a:cubicBezTo>
                  <a:pt x="1000046" y="956610"/>
                  <a:pt x="931152" y="1445126"/>
                  <a:pt x="926977" y="1591263"/>
                </a:cubicBezTo>
                <a:cubicBezTo>
                  <a:pt x="922802" y="1737400"/>
                  <a:pt x="950985" y="1827169"/>
                  <a:pt x="952029" y="1816731"/>
                </a:cubicBezTo>
                <a:cubicBezTo>
                  <a:pt x="953073" y="1806293"/>
                  <a:pt x="933240" y="1681033"/>
                  <a:pt x="933240" y="1528633"/>
                </a:cubicBezTo>
                <a:cubicBezTo>
                  <a:pt x="933240" y="1376233"/>
                  <a:pt x="993782" y="1099616"/>
                  <a:pt x="952029" y="902331"/>
                </a:cubicBezTo>
                <a:cubicBezTo>
                  <a:pt x="910276" y="705046"/>
                  <a:pt x="678544" y="295863"/>
                  <a:pt x="682719" y="344923"/>
                </a:cubicBezTo>
                <a:cubicBezTo>
                  <a:pt x="686894" y="393983"/>
                  <a:pt x="970818" y="1119449"/>
                  <a:pt x="977081" y="1196693"/>
                </a:cubicBezTo>
                <a:cubicBezTo>
                  <a:pt x="983344" y="1273937"/>
                  <a:pt x="876872" y="1005671"/>
                  <a:pt x="720297" y="808386"/>
                </a:cubicBezTo>
                <a:cubicBezTo>
                  <a:pt x="563722" y="611101"/>
                  <a:pt x="-6212" y="-19376"/>
                  <a:pt x="51" y="4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63E92A7-F0D2-472F-6F23-63629398B474}"/>
              </a:ext>
            </a:extLst>
          </p:cNvPr>
          <p:cNvSpPr/>
          <p:nvPr/>
        </p:nvSpPr>
        <p:spPr>
          <a:xfrm>
            <a:off x="2892915" y="2548563"/>
            <a:ext cx="971529" cy="3495245"/>
          </a:xfrm>
          <a:custGeom>
            <a:avLst/>
            <a:gdLst>
              <a:gd name="connsiteX0" fmla="*/ 971364 w 971529"/>
              <a:gd name="connsiteY0" fmla="*/ 484 h 3495245"/>
              <a:gd name="connsiteX1" fmla="*/ 132121 w 971529"/>
              <a:gd name="connsiteY1" fmla="*/ 1228034 h 3495245"/>
              <a:gd name="connsiteX2" fmla="*/ 82017 w 971529"/>
              <a:gd name="connsiteY2" fmla="*/ 2079804 h 3495245"/>
              <a:gd name="connsiteX3" fmla="*/ 44438 w 971529"/>
              <a:gd name="connsiteY3" fmla="*/ 1929492 h 3495245"/>
              <a:gd name="connsiteX4" fmla="*/ 69490 w 971529"/>
              <a:gd name="connsiteY4" fmla="*/ 2681053 h 3495245"/>
              <a:gd name="connsiteX5" fmla="*/ 376378 w 971529"/>
              <a:gd name="connsiteY5" fmla="*/ 3332407 h 3495245"/>
              <a:gd name="connsiteX6" fmla="*/ 695792 w 971529"/>
              <a:gd name="connsiteY6" fmla="*/ 3495245 h 3495245"/>
              <a:gd name="connsiteX7" fmla="*/ 407693 w 971529"/>
              <a:gd name="connsiteY7" fmla="*/ 3332407 h 3495245"/>
              <a:gd name="connsiteX8" fmla="*/ 6860 w 971529"/>
              <a:gd name="connsiteY8" fmla="*/ 2900259 h 3495245"/>
              <a:gd name="connsiteX9" fmla="*/ 144647 w 971529"/>
              <a:gd name="connsiteY9" fmla="*/ 1296927 h 3495245"/>
              <a:gd name="connsiteX10" fmla="*/ 13123 w 971529"/>
              <a:gd name="connsiteY10" fmla="*/ 1710286 h 3495245"/>
              <a:gd name="connsiteX11" fmla="*/ 288696 w 971529"/>
              <a:gd name="connsiteY11" fmla="*/ 739519 h 3495245"/>
              <a:gd name="connsiteX12" fmla="*/ 69490 w 971529"/>
              <a:gd name="connsiteY12" fmla="*/ 1284401 h 3495245"/>
              <a:gd name="connsiteX13" fmla="*/ 520427 w 971529"/>
              <a:gd name="connsiteY13" fmla="*/ 370001 h 3495245"/>
              <a:gd name="connsiteX14" fmla="*/ 56964 w 971529"/>
              <a:gd name="connsiteY14" fmla="*/ 1071459 h 3495245"/>
              <a:gd name="connsiteX15" fmla="*/ 971364 w 971529"/>
              <a:gd name="connsiteY15" fmla="*/ 484 h 34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29" h="3495245">
                <a:moveTo>
                  <a:pt x="971364" y="484"/>
                </a:moveTo>
                <a:cubicBezTo>
                  <a:pt x="983890" y="26580"/>
                  <a:pt x="280345" y="881481"/>
                  <a:pt x="132121" y="1228034"/>
                </a:cubicBezTo>
                <a:cubicBezTo>
                  <a:pt x="-16104" y="1574587"/>
                  <a:pt x="96631" y="1962894"/>
                  <a:pt x="82017" y="2079804"/>
                </a:cubicBezTo>
                <a:cubicBezTo>
                  <a:pt x="67403" y="2196714"/>
                  <a:pt x="46526" y="1829284"/>
                  <a:pt x="44438" y="1929492"/>
                </a:cubicBezTo>
                <a:cubicBezTo>
                  <a:pt x="42350" y="2029700"/>
                  <a:pt x="14167" y="2447234"/>
                  <a:pt x="69490" y="2681053"/>
                </a:cubicBezTo>
                <a:cubicBezTo>
                  <a:pt x="124813" y="2914872"/>
                  <a:pt x="271994" y="3196708"/>
                  <a:pt x="376378" y="3332407"/>
                </a:cubicBezTo>
                <a:cubicBezTo>
                  <a:pt x="480762" y="3468106"/>
                  <a:pt x="690573" y="3495245"/>
                  <a:pt x="695792" y="3495245"/>
                </a:cubicBezTo>
                <a:cubicBezTo>
                  <a:pt x="701011" y="3495245"/>
                  <a:pt x="522515" y="3431571"/>
                  <a:pt x="407693" y="3332407"/>
                </a:cubicBezTo>
                <a:cubicBezTo>
                  <a:pt x="292871" y="3233243"/>
                  <a:pt x="50701" y="3239506"/>
                  <a:pt x="6860" y="2900259"/>
                </a:cubicBezTo>
                <a:cubicBezTo>
                  <a:pt x="-36981" y="2561012"/>
                  <a:pt x="143603" y="1495256"/>
                  <a:pt x="144647" y="1296927"/>
                </a:cubicBezTo>
                <a:cubicBezTo>
                  <a:pt x="145691" y="1098598"/>
                  <a:pt x="-10885" y="1803187"/>
                  <a:pt x="13123" y="1710286"/>
                </a:cubicBezTo>
                <a:cubicBezTo>
                  <a:pt x="37131" y="1617385"/>
                  <a:pt x="279301" y="810500"/>
                  <a:pt x="288696" y="739519"/>
                </a:cubicBezTo>
                <a:cubicBezTo>
                  <a:pt x="298091" y="668538"/>
                  <a:pt x="30868" y="1345987"/>
                  <a:pt x="69490" y="1284401"/>
                </a:cubicBezTo>
                <a:cubicBezTo>
                  <a:pt x="108112" y="1222815"/>
                  <a:pt x="522515" y="405491"/>
                  <a:pt x="520427" y="370001"/>
                </a:cubicBezTo>
                <a:cubicBezTo>
                  <a:pt x="518339" y="334511"/>
                  <a:pt x="-12973" y="1130957"/>
                  <a:pt x="56964" y="1071459"/>
                </a:cubicBezTo>
                <a:cubicBezTo>
                  <a:pt x="126901" y="1011961"/>
                  <a:pt x="958838" y="-25612"/>
                  <a:pt x="971364" y="4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4C67411-B03F-72A9-EFDC-953D015C5C30}"/>
              </a:ext>
            </a:extLst>
          </p:cNvPr>
          <p:cNvSpPr/>
          <p:nvPr/>
        </p:nvSpPr>
        <p:spPr>
          <a:xfrm>
            <a:off x="2587686" y="2927933"/>
            <a:ext cx="976204" cy="3413687"/>
          </a:xfrm>
          <a:custGeom>
            <a:avLst/>
            <a:gdLst>
              <a:gd name="connsiteX0" fmla="*/ 687870 w 976204"/>
              <a:gd name="connsiteY0" fmla="*/ 3157 h 3413687"/>
              <a:gd name="connsiteX1" fmla="*/ 142988 w 976204"/>
              <a:gd name="connsiteY1" fmla="*/ 1393546 h 3413687"/>
              <a:gd name="connsiteX2" fmla="*/ 161777 w 976204"/>
              <a:gd name="connsiteY2" fmla="*/ 2176423 h 3413687"/>
              <a:gd name="connsiteX3" fmla="*/ 11465 w 976204"/>
              <a:gd name="connsiteY3" fmla="*/ 2201475 h 3413687"/>
              <a:gd name="connsiteX4" fmla="*/ 261985 w 976204"/>
              <a:gd name="connsiteY4" fmla="*/ 2758883 h 3413687"/>
              <a:gd name="connsiteX5" fmla="*/ 287037 w 976204"/>
              <a:gd name="connsiteY5" fmla="*/ 2896670 h 3413687"/>
              <a:gd name="connsiteX6" fmla="*/ 938391 w 976204"/>
              <a:gd name="connsiteY6" fmla="*/ 3397711 h 3413687"/>
              <a:gd name="connsiteX7" fmla="*/ 806867 w 976204"/>
              <a:gd name="connsiteY7" fmla="*/ 3247399 h 3413687"/>
              <a:gd name="connsiteX8" fmla="*/ 49043 w 976204"/>
              <a:gd name="connsiteY8" fmla="*/ 2827777 h 3413687"/>
              <a:gd name="connsiteX9" fmla="*/ 74095 w 976204"/>
              <a:gd name="connsiteY9" fmla="*/ 1806905 h 3413687"/>
              <a:gd name="connsiteX10" fmla="*/ 67832 w 976204"/>
              <a:gd name="connsiteY10" fmla="*/ 1957218 h 3413687"/>
              <a:gd name="connsiteX11" fmla="*/ 293300 w 976204"/>
              <a:gd name="connsiteY11" fmla="*/ 742193 h 3413687"/>
              <a:gd name="connsiteX12" fmla="*/ 42780 w 976204"/>
              <a:gd name="connsiteY12" fmla="*/ 1180604 h 3413687"/>
              <a:gd name="connsiteX13" fmla="*/ 324615 w 976204"/>
              <a:gd name="connsiteY13" fmla="*/ 510462 h 3413687"/>
              <a:gd name="connsiteX14" fmla="*/ 105410 w 976204"/>
              <a:gd name="connsiteY14" fmla="*/ 998977 h 3413687"/>
              <a:gd name="connsiteX15" fmla="*/ 687870 w 976204"/>
              <a:gd name="connsiteY15" fmla="*/ 3157 h 341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204" h="3413687">
                <a:moveTo>
                  <a:pt x="687870" y="3157"/>
                </a:moveTo>
                <a:cubicBezTo>
                  <a:pt x="694133" y="68918"/>
                  <a:pt x="230670" y="1031335"/>
                  <a:pt x="142988" y="1393546"/>
                </a:cubicBezTo>
                <a:cubicBezTo>
                  <a:pt x="55306" y="1755757"/>
                  <a:pt x="183697" y="2041768"/>
                  <a:pt x="161777" y="2176423"/>
                </a:cubicBezTo>
                <a:cubicBezTo>
                  <a:pt x="139857" y="2311078"/>
                  <a:pt x="-5236" y="2104398"/>
                  <a:pt x="11465" y="2201475"/>
                </a:cubicBezTo>
                <a:cubicBezTo>
                  <a:pt x="28166" y="2298552"/>
                  <a:pt x="216056" y="2643017"/>
                  <a:pt x="261985" y="2758883"/>
                </a:cubicBezTo>
                <a:cubicBezTo>
                  <a:pt x="307914" y="2874749"/>
                  <a:pt x="174303" y="2790199"/>
                  <a:pt x="287037" y="2896670"/>
                </a:cubicBezTo>
                <a:cubicBezTo>
                  <a:pt x="399771" y="3003141"/>
                  <a:pt x="851753" y="3339256"/>
                  <a:pt x="938391" y="3397711"/>
                </a:cubicBezTo>
                <a:cubicBezTo>
                  <a:pt x="1025029" y="3456166"/>
                  <a:pt x="955092" y="3342388"/>
                  <a:pt x="806867" y="3247399"/>
                </a:cubicBezTo>
                <a:cubicBezTo>
                  <a:pt x="658642" y="3152410"/>
                  <a:pt x="171172" y="3067859"/>
                  <a:pt x="49043" y="2827777"/>
                </a:cubicBezTo>
                <a:cubicBezTo>
                  <a:pt x="-73086" y="2587695"/>
                  <a:pt x="70964" y="1951998"/>
                  <a:pt x="74095" y="1806905"/>
                </a:cubicBezTo>
                <a:cubicBezTo>
                  <a:pt x="77226" y="1661812"/>
                  <a:pt x="31298" y="2134670"/>
                  <a:pt x="67832" y="1957218"/>
                </a:cubicBezTo>
                <a:cubicBezTo>
                  <a:pt x="104366" y="1779766"/>
                  <a:pt x="297475" y="871629"/>
                  <a:pt x="293300" y="742193"/>
                </a:cubicBezTo>
                <a:cubicBezTo>
                  <a:pt x="289125" y="612757"/>
                  <a:pt x="37561" y="1219226"/>
                  <a:pt x="42780" y="1180604"/>
                </a:cubicBezTo>
                <a:cubicBezTo>
                  <a:pt x="47999" y="1141982"/>
                  <a:pt x="314177" y="540733"/>
                  <a:pt x="324615" y="510462"/>
                </a:cubicBezTo>
                <a:cubicBezTo>
                  <a:pt x="335053" y="480191"/>
                  <a:pt x="42780" y="1078309"/>
                  <a:pt x="105410" y="998977"/>
                </a:cubicBezTo>
                <a:cubicBezTo>
                  <a:pt x="168040" y="919645"/>
                  <a:pt x="681607" y="-62604"/>
                  <a:pt x="687870" y="31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25A02756-5316-21EF-67E5-50EB8A3BD8DB}"/>
              </a:ext>
            </a:extLst>
          </p:cNvPr>
          <p:cNvSpPr/>
          <p:nvPr/>
        </p:nvSpPr>
        <p:spPr>
          <a:xfrm>
            <a:off x="4240056" y="2495832"/>
            <a:ext cx="489058" cy="1744241"/>
          </a:xfrm>
          <a:custGeom>
            <a:avLst/>
            <a:gdLst>
              <a:gd name="connsiteX0" fmla="*/ 50108 w 489058"/>
              <a:gd name="connsiteY0" fmla="*/ 78267 h 1744241"/>
              <a:gd name="connsiteX1" fmla="*/ 100212 w 489058"/>
              <a:gd name="connsiteY1" fmla="*/ 165949 h 1744241"/>
              <a:gd name="connsiteX2" fmla="*/ 237999 w 489058"/>
              <a:gd name="connsiteY2" fmla="*/ 1149242 h 1744241"/>
              <a:gd name="connsiteX3" fmla="*/ 43845 w 489058"/>
              <a:gd name="connsiteY3" fmla="*/ 1543812 h 1744241"/>
              <a:gd name="connsiteX4" fmla="*/ 263051 w 489058"/>
              <a:gd name="connsiteY4" fmla="*/ 1312080 h 1744241"/>
              <a:gd name="connsiteX5" fmla="*/ 4 w 489058"/>
              <a:gd name="connsiteY5" fmla="*/ 1744228 h 1744241"/>
              <a:gd name="connsiteX6" fmla="*/ 256788 w 489058"/>
              <a:gd name="connsiteY6" fmla="*/ 1324606 h 1744241"/>
              <a:gd name="connsiteX7" fmla="*/ 488519 w 489058"/>
              <a:gd name="connsiteY7" fmla="*/ 641938 h 1744241"/>
              <a:gd name="connsiteX8" fmla="*/ 319418 w 489058"/>
              <a:gd name="connsiteY8" fmla="*/ 1174294 h 1744241"/>
              <a:gd name="connsiteX9" fmla="*/ 275577 w 489058"/>
              <a:gd name="connsiteY9" fmla="*/ 767198 h 1744241"/>
              <a:gd name="connsiteX10" fmla="*/ 313155 w 489058"/>
              <a:gd name="connsiteY10" fmla="*/ 967615 h 1744241"/>
              <a:gd name="connsiteX11" fmla="*/ 50108 w 489058"/>
              <a:gd name="connsiteY11" fmla="*/ 78267 h 17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058" h="1744241">
                <a:moveTo>
                  <a:pt x="50108" y="78267"/>
                </a:moveTo>
                <a:cubicBezTo>
                  <a:pt x="14617" y="-55344"/>
                  <a:pt x="68897" y="-12547"/>
                  <a:pt x="100212" y="165949"/>
                </a:cubicBezTo>
                <a:cubicBezTo>
                  <a:pt x="131527" y="344445"/>
                  <a:pt x="247393" y="919598"/>
                  <a:pt x="237999" y="1149242"/>
                </a:cubicBezTo>
                <a:cubicBezTo>
                  <a:pt x="228605" y="1378886"/>
                  <a:pt x="39670" y="1516672"/>
                  <a:pt x="43845" y="1543812"/>
                </a:cubicBezTo>
                <a:cubicBezTo>
                  <a:pt x="48020" y="1570952"/>
                  <a:pt x="270358" y="1278677"/>
                  <a:pt x="263051" y="1312080"/>
                </a:cubicBezTo>
                <a:cubicBezTo>
                  <a:pt x="255744" y="1345483"/>
                  <a:pt x="1048" y="1742140"/>
                  <a:pt x="4" y="1744228"/>
                </a:cubicBezTo>
                <a:cubicBezTo>
                  <a:pt x="-1040" y="1746316"/>
                  <a:pt x="175369" y="1508321"/>
                  <a:pt x="256788" y="1324606"/>
                </a:cubicBezTo>
                <a:cubicBezTo>
                  <a:pt x="338207" y="1140891"/>
                  <a:pt x="478081" y="666990"/>
                  <a:pt x="488519" y="641938"/>
                </a:cubicBezTo>
                <a:cubicBezTo>
                  <a:pt x="498957" y="616886"/>
                  <a:pt x="354908" y="1153417"/>
                  <a:pt x="319418" y="1174294"/>
                </a:cubicBezTo>
                <a:cubicBezTo>
                  <a:pt x="283928" y="1195171"/>
                  <a:pt x="276621" y="801644"/>
                  <a:pt x="275577" y="767198"/>
                </a:cubicBezTo>
                <a:cubicBezTo>
                  <a:pt x="274533" y="732752"/>
                  <a:pt x="343426" y="1084525"/>
                  <a:pt x="313155" y="967615"/>
                </a:cubicBezTo>
                <a:cubicBezTo>
                  <a:pt x="282884" y="850705"/>
                  <a:pt x="85599" y="211878"/>
                  <a:pt x="50108" y="782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70199C2-E11B-4D03-1871-0EF0F951ABB0}"/>
              </a:ext>
            </a:extLst>
          </p:cNvPr>
          <p:cNvSpPr/>
          <p:nvPr/>
        </p:nvSpPr>
        <p:spPr>
          <a:xfrm>
            <a:off x="3596756" y="3237167"/>
            <a:ext cx="518168" cy="1066746"/>
          </a:xfrm>
          <a:custGeom>
            <a:avLst/>
            <a:gdLst>
              <a:gd name="connsiteX0" fmla="*/ 518044 w 518168"/>
              <a:gd name="connsiteY0" fmla="*/ 811 h 1066746"/>
              <a:gd name="connsiteX1" fmla="*/ 117211 w 518168"/>
              <a:gd name="connsiteY1" fmla="*/ 570745 h 1066746"/>
              <a:gd name="connsiteX2" fmla="*/ 10740 w 518168"/>
              <a:gd name="connsiteY2" fmla="*/ 1046734 h 1066746"/>
              <a:gd name="connsiteX3" fmla="*/ 10740 w 518168"/>
              <a:gd name="connsiteY3" fmla="*/ 890159 h 1066746"/>
              <a:gd name="connsiteX4" fmla="*/ 73370 w 518168"/>
              <a:gd name="connsiteY4" fmla="*/ 107282 h 1066746"/>
              <a:gd name="connsiteX5" fmla="*/ 85896 w 518168"/>
              <a:gd name="connsiteY5" fmla="*/ 526904 h 1066746"/>
              <a:gd name="connsiteX6" fmla="*/ 229945 w 518168"/>
              <a:gd name="connsiteY6" fmla="*/ 213754 h 1066746"/>
              <a:gd name="connsiteX7" fmla="*/ 161052 w 518168"/>
              <a:gd name="connsiteY7" fmla="*/ 439222 h 1066746"/>
              <a:gd name="connsiteX8" fmla="*/ 518044 w 518168"/>
              <a:gd name="connsiteY8" fmla="*/ 811 h 10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8" h="1066746">
                <a:moveTo>
                  <a:pt x="518044" y="811"/>
                </a:moveTo>
                <a:cubicBezTo>
                  <a:pt x="510737" y="22731"/>
                  <a:pt x="201762" y="396425"/>
                  <a:pt x="117211" y="570745"/>
                </a:cubicBezTo>
                <a:cubicBezTo>
                  <a:pt x="32660" y="745065"/>
                  <a:pt x="28485" y="993498"/>
                  <a:pt x="10740" y="1046734"/>
                </a:cubicBezTo>
                <a:cubicBezTo>
                  <a:pt x="-7005" y="1099970"/>
                  <a:pt x="302" y="1046734"/>
                  <a:pt x="10740" y="890159"/>
                </a:cubicBezTo>
                <a:cubicBezTo>
                  <a:pt x="21178" y="733584"/>
                  <a:pt x="60844" y="167825"/>
                  <a:pt x="73370" y="107282"/>
                </a:cubicBezTo>
                <a:cubicBezTo>
                  <a:pt x="85896" y="46739"/>
                  <a:pt x="59800" y="509159"/>
                  <a:pt x="85896" y="526904"/>
                </a:cubicBezTo>
                <a:cubicBezTo>
                  <a:pt x="111992" y="544649"/>
                  <a:pt x="217419" y="228368"/>
                  <a:pt x="229945" y="213754"/>
                </a:cubicBezTo>
                <a:cubicBezTo>
                  <a:pt x="242471" y="199140"/>
                  <a:pt x="113036" y="470537"/>
                  <a:pt x="161052" y="439222"/>
                </a:cubicBezTo>
                <a:cubicBezTo>
                  <a:pt x="209068" y="407907"/>
                  <a:pt x="525351" y="-21109"/>
                  <a:pt x="518044" y="8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8CF4012-5A97-0D82-FE1C-C0AEC7B84CE3}"/>
              </a:ext>
            </a:extLst>
          </p:cNvPr>
          <p:cNvSpPr/>
          <p:nvPr/>
        </p:nvSpPr>
        <p:spPr>
          <a:xfrm>
            <a:off x="4530319" y="2778154"/>
            <a:ext cx="442057" cy="1447379"/>
          </a:xfrm>
          <a:custGeom>
            <a:avLst/>
            <a:gdLst>
              <a:gd name="connsiteX0" fmla="*/ 260886 w 442057"/>
              <a:gd name="connsiteY0" fmla="*/ 40202 h 1447379"/>
              <a:gd name="connsiteX1" fmla="*/ 273413 w 442057"/>
              <a:gd name="connsiteY1" fmla="*/ 102832 h 1447379"/>
              <a:gd name="connsiteX2" fmla="*/ 386147 w 442057"/>
              <a:gd name="connsiteY2" fmla="*/ 772975 h 1447379"/>
              <a:gd name="connsiteX3" fmla="*/ 166941 w 442057"/>
              <a:gd name="connsiteY3" fmla="*/ 1129967 h 1447379"/>
              <a:gd name="connsiteX4" fmla="*/ 323517 w 442057"/>
              <a:gd name="connsiteY4" fmla="*/ 1017232 h 1447379"/>
              <a:gd name="connsiteX5" fmla="*/ 4103 w 442057"/>
              <a:gd name="connsiteY5" fmla="*/ 1443117 h 1447379"/>
              <a:gd name="connsiteX6" fmla="*/ 160678 w 442057"/>
              <a:gd name="connsiteY6" fmla="*/ 1217649 h 1447379"/>
              <a:gd name="connsiteX7" fmla="*/ 423725 w 442057"/>
              <a:gd name="connsiteY7" fmla="*/ 917024 h 1447379"/>
              <a:gd name="connsiteX8" fmla="*/ 404936 w 442057"/>
              <a:gd name="connsiteY8" fmla="*/ 478613 h 1447379"/>
              <a:gd name="connsiteX9" fmla="*/ 260886 w 442057"/>
              <a:gd name="connsiteY9" fmla="*/ 40202 h 144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57" h="1447379">
                <a:moveTo>
                  <a:pt x="260886" y="40202"/>
                </a:moveTo>
                <a:cubicBezTo>
                  <a:pt x="238965" y="-22428"/>
                  <a:pt x="252536" y="-19297"/>
                  <a:pt x="273413" y="102832"/>
                </a:cubicBezTo>
                <a:cubicBezTo>
                  <a:pt x="294290" y="224961"/>
                  <a:pt x="403892" y="601786"/>
                  <a:pt x="386147" y="772975"/>
                </a:cubicBezTo>
                <a:cubicBezTo>
                  <a:pt x="368402" y="944164"/>
                  <a:pt x="177379" y="1089258"/>
                  <a:pt x="166941" y="1129967"/>
                </a:cubicBezTo>
                <a:cubicBezTo>
                  <a:pt x="156503" y="1170676"/>
                  <a:pt x="350657" y="965040"/>
                  <a:pt x="323517" y="1017232"/>
                </a:cubicBezTo>
                <a:cubicBezTo>
                  <a:pt x="296377" y="1069424"/>
                  <a:pt x="31243" y="1409714"/>
                  <a:pt x="4103" y="1443117"/>
                </a:cubicBezTo>
                <a:cubicBezTo>
                  <a:pt x="-23037" y="1476520"/>
                  <a:pt x="90741" y="1305331"/>
                  <a:pt x="160678" y="1217649"/>
                </a:cubicBezTo>
                <a:cubicBezTo>
                  <a:pt x="230615" y="1129967"/>
                  <a:pt x="383015" y="1040197"/>
                  <a:pt x="423725" y="917024"/>
                </a:cubicBezTo>
                <a:cubicBezTo>
                  <a:pt x="464435" y="793851"/>
                  <a:pt x="427900" y="619531"/>
                  <a:pt x="404936" y="478613"/>
                </a:cubicBezTo>
                <a:cubicBezTo>
                  <a:pt x="381972" y="337695"/>
                  <a:pt x="282807" y="102832"/>
                  <a:pt x="260886" y="402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E28D35B-A976-BC13-EE8B-DC4AE7F75729}"/>
              </a:ext>
            </a:extLst>
          </p:cNvPr>
          <p:cNvSpPr/>
          <p:nvPr/>
        </p:nvSpPr>
        <p:spPr>
          <a:xfrm>
            <a:off x="5066771" y="2875116"/>
            <a:ext cx="333711" cy="1447023"/>
          </a:xfrm>
          <a:custGeom>
            <a:avLst/>
            <a:gdLst>
              <a:gd name="connsiteX0" fmla="*/ 144056 w 333711"/>
              <a:gd name="connsiteY0" fmla="*/ 12133 h 1447023"/>
              <a:gd name="connsiteX1" fmla="*/ 331947 w 333711"/>
              <a:gd name="connsiteY1" fmla="*/ 1001689 h 1447023"/>
              <a:gd name="connsiteX2" fmla="*/ 6270 w 333711"/>
              <a:gd name="connsiteY2" fmla="*/ 1433837 h 1447023"/>
              <a:gd name="connsiteX3" fmla="*/ 131530 w 333711"/>
              <a:gd name="connsiteY3" fmla="*/ 1314840 h 1447023"/>
              <a:gd name="connsiteX4" fmla="*/ 306895 w 333711"/>
              <a:gd name="connsiteY4" fmla="*/ 1101898 h 1447023"/>
              <a:gd name="connsiteX5" fmla="*/ 256791 w 333711"/>
              <a:gd name="connsiteY5" fmla="*/ 444281 h 1447023"/>
              <a:gd name="connsiteX6" fmla="*/ 269317 w 333711"/>
              <a:gd name="connsiteY6" fmla="*/ 682276 h 1447023"/>
              <a:gd name="connsiteX7" fmla="*/ 219213 w 333711"/>
              <a:gd name="connsiteY7" fmla="*/ 275180 h 1447023"/>
              <a:gd name="connsiteX8" fmla="*/ 319421 w 333711"/>
              <a:gd name="connsiteY8" fmla="*/ 438018 h 1447023"/>
              <a:gd name="connsiteX9" fmla="*/ 144056 w 333711"/>
              <a:gd name="connsiteY9" fmla="*/ 12133 h 14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1" h="1447023">
                <a:moveTo>
                  <a:pt x="144056" y="12133"/>
                </a:moveTo>
                <a:cubicBezTo>
                  <a:pt x="146144" y="106078"/>
                  <a:pt x="354911" y="764738"/>
                  <a:pt x="331947" y="1001689"/>
                </a:cubicBezTo>
                <a:cubicBezTo>
                  <a:pt x="308983" y="1238640"/>
                  <a:pt x="39673" y="1381645"/>
                  <a:pt x="6270" y="1433837"/>
                </a:cubicBezTo>
                <a:cubicBezTo>
                  <a:pt x="-27133" y="1486029"/>
                  <a:pt x="81426" y="1370163"/>
                  <a:pt x="131530" y="1314840"/>
                </a:cubicBezTo>
                <a:cubicBezTo>
                  <a:pt x="181634" y="1259517"/>
                  <a:pt x="286018" y="1246991"/>
                  <a:pt x="306895" y="1101898"/>
                </a:cubicBezTo>
                <a:cubicBezTo>
                  <a:pt x="327772" y="956805"/>
                  <a:pt x="263054" y="514218"/>
                  <a:pt x="256791" y="444281"/>
                </a:cubicBezTo>
                <a:cubicBezTo>
                  <a:pt x="250528" y="374344"/>
                  <a:pt x="275580" y="710460"/>
                  <a:pt x="269317" y="682276"/>
                </a:cubicBezTo>
                <a:cubicBezTo>
                  <a:pt x="263054" y="654092"/>
                  <a:pt x="210862" y="315890"/>
                  <a:pt x="219213" y="275180"/>
                </a:cubicBezTo>
                <a:cubicBezTo>
                  <a:pt x="227564" y="234470"/>
                  <a:pt x="330903" y="476640"/>
                  <a:pt x="319421" y="438018"/>
                </a:cubicBezTo>
                <a:cubicBezTo>
                  <a:pt x="307939" y="399396"/>
                  <a:pt x="141968" y="-81812"/>
                  <a:pt x="144056" y="121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7419C38-29D5-AA3D-5BC0-5662EB374A15}"/>
              </a:ext>
            </a:extLst>
          </p:cNvPr>
          <p:cNvSpPr/>
          <p:nvPr/>
        </p:nvSpPr>
        <p:spPr>
          <a:xfrm>
            <a:off x="5627318" y="3108258"/>
            <a:ext cx="219056" cy="2253833"/>
          </a:xfrm>
          <a:custGeom>
            <a:avLst/>
            <a:gdLst>
              <a:gd name="connsiteX0" fmla="*/ 15657 w 219056"/>
              <a:gd name="connsiteY0" fmla="*/ 67090 h 2253833"/>
              <a:gd name="connsiteX1" fmla="*/ 21920 w 219056"/>
              <a:gd name="connsiteY1" fmla="*/ 211139 h 2253833"/>
              <a:gd name="connsiteX2" fmla="*/ 203548 w 219056"/>
              <a:gd name="connsiteY2" fmla="*/ 1664158 h 2253833"/>
              <a:gd name="connsiteX3" fmla="*/ 203548 w 219056"/>
              <a:gd name="connsiteY3" fmla="*/ 1438690 h 2253833"/>
              <a:gd name="connsiteX4" fmla="*/ 153444 w 219056"/>
              <a:gd name="connsiteY4" fmla="*/ 2246619 h 2253833"/>
              <a:gd name="connsiteX5" fmla="*/ 172233 w 219056"/>
              <a:gd name="connsiteY5" fmla="*/ 1764367 h 2253833"/>
              <a:gd name="connsiteX6" fmla="*/ 178496 w 219056"/>
              <a:gd name="connsiteY6" fmla="*/ 593183 h 2253833"/>
              <a:gd name="connsiteX7" fmla="*/ 209811 w 219056"/>
              <a:gd name="connsiteY7" fmla="*/ 1163117 h 2253833"/>
              <a:gd name="connsiteX8" fmla="*/ 134655 w 219056"/>
              <a:gd name="connsiteY8" fmla="*/ 781074 h 2253833"/>
              <a:gd name="connsiteX9" fmla="*/ 15657 w 219056"/>
              <a:gd name="connsiteY9" fmla="*/ 67090 h 22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56" h="2253833">
                <a:moveTo>
                  <a:pt x="15657" y="67090"/>
                </a:moveTo>
                <a:cubicBezTo>
                  <a:pt x="-3132" y="-27899"/>
                  <a:pt x="-9395" y="-55039"/>
                  <a:pt x="21920" y="211139"/>
                </a:cubicBezTo>
                <a:cubicBezTo>
                  <a:pt x="53235" y="477317"/>
                  <a:pt x="173277" y="1459566"/>
                  <a:pt x="203548" y="1664158"/>
                </a:cubicBezTo>
                <a:cubicBezTo>
                  <a:pt x="233819" y="1868750"/>
                  <a:pt x="211899" y="1341613"/>
                  <a:pt x="203548" y="1438690"/>
                </a:cubicBezTo>
                <a:cubicBezTo>
                  <a:pt x="195197" y="1535767"/>
                  <a:pt x="158663" y="2192340"/>
                  <a:pt x="153444" y="2246619"/>
                </a:cubicBezTo>
                <a:cubicBezTo>
                  <a:pt x="148225" y="2300898"/>
                  <a:pt x="168058" y="2039940"/>
                  <a:pt x="172233" y="1764367"/>
                </a:cubicBezTo>
                <a:cubicBezTo>
                  <a:pt x="176408" y="1488794"/>
                  <a:pt x="172233" y="693391"/>
                  <a:pt x="178496" y="593183"/>
                </a:cubicBezTo>
                <a:cubicBezTo>
                  <a:pt x="184759" y="492975"/>
                  <a:pt x="217118" y="1131802"/>
                  <a:pt x="209811" y="1163117"/>
                </a:cubicBezTo>
                <a:cubicBezTo>
                  <a:pt x="202504" y="1194432"/>
                  <a:pt x="167014" y="960614"/>
                  <a:pt x="134655" y="781074"/>
                </a:cubicBezTo>
                <a:cubicBezTo>
                  <a:pt x="102296" y="601534"/>
                  <a:pt x="34446" y="162079"/>
                  <a:pt x="15657" y="670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7F2A94C-B283-0701-384A-811BAB9EF76D}"/>
              </a:ext>
            </a:extLst>
          </p:cNvPr>
          <p:cNvSpPr/>
          <p:nvPr/>
        </p:nvSpPr>
        <p:spPr>
          <a:xfrm>
            <a:off x="2377226" y="2883838"/>
            <a:ext cx="848957" cy="2719445"/>
          </a:xfrm>
          <a:custGeom>
            <a:avLst/>
            <a:gdLst>
              <a:gd name="connsiteX0" fmla="*/ 848226 w 848957"/>
              <a:gd name="connsiteY0" fmla="*/ 3411 h 2719445"/>
              <a:gd name="connsiteX1" fmla="*/ 309607 w 848957"/>
              <a:gd name="connsiteY1" fmla="*/ 1162069 h 2719445"/>
              <a:gd name="connsiteX2" fmla="*/ 102927 w 848957"/>
              <a:gd name="connsiteY2" fmla="*/ 2007576 h 2719445"/>
              <a:gd name="connsiteX3" fmla="*/ 121716 w 848957"/>
              <a:gd name="connsiteY3" fmla="*/ 1738266 h 2719445"/>
              <a:gd name="connsiteX4" fmla="*/ 2719 w 848957"/>
              <a:gd name="connsiteY4" fmla="*/ 2709033 h 2719445"/>
              <a:gd name="connsiteX5" fmla="*/ 84138 w 848957"/>
              <a:gd name="connsiteY5" fmla="*/ 2145362 h 2719445"/>
              <a:gd name="connsiteX6" fmla="*/ 547601 w 848957"/>
              <a:gd name="connsiteY6" fmla="*/ 554557 h 2719445"/>
              <a:gd name="connsiteX7" fmla="*/ 428604 w 848957"/>
              <a:gd name="connsiteY7" fmla="*/ 798814 h 2719445"/>
              <a:gd name="connsiteX8" fmla="*/ 848226 w 848957"/>
              <a:gd name="connsiteY8" fmla="*/ 3411 h 27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957" h="2719445">
                <a:moveTo>
                  <a:pt x="848226" y="3411"/>
                </a:moveTo>
                <a:cubicBezTo>
                  <a:pt x="828393" y="63953"/>
                  <a:pt x="433823" y="828042"/>
                  <a:pt x="309607" y="1162069"/>
                </a:cubicBezTo>
                <a:cubicBezTo>
                  <a:pt x="185391" y="1496096"/>
                  <a:pt x="134242" y="1911543"/>
                  <a:pt x="102927" y="2007576"/>
                </a:cubicBezTo>
                <a:cubicBezTo>
                  <a:pt x="71612" y="2103609"/>
                  <a:pt x="138417" y="1621357"/>
                  <a:pt x="121716" y="1738266"/>
                </a:cubicBezTo>
                <a:cubicBezTo>
                  <a:pt x="105015" y="1855175"/>
                  <a:pt x="8982" y="2641184"/>
                  <a:pt x="2719" y="2709033"/>
                </a:cubicBezTo>
                <a:cubicBezTo>
                  <a:pt x="-3544" y="2776882"/>
                  <a:pt x="-6676" y="2504441"/>
                  <a:pt x="84138" y="2145362"/>
                </a:cubicBezTo>
                <a:cubicBezTo>
                  <a:pt x="174952" y="1786283"/>
                  <a:pt x="490190" y="778982"/>
                  <a:pt x="547601" y="554557"/>
                </a:cubicBezTo>
                <a:cubicBezTo>
                  <a:pt x="605012" y="330132"/>
                  <a:pt x="378500" y="890672"/>
                  <a:pt x="428604" y="798814"/>
                </a:cubicBezTo>
                <a:cubicBezTo>
                  <a:pt x="478708" y="706956"/>
                  <a:pt x="868059" y="-57131"/>
                  <a:pt x="848226" y="34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E219F61-B632-5A71-F0DE-F342D5C403B4}"/>
              </a:ext>
            </a:extLst>
          </p:cNvPr>
          <p:cNvSpPr/>
          <p:nvPr/>
        </p:nvSpPr>
        <p:spPr>
          <a:xfrm>
            <a:off x="3686301" y="3093871"/>
            <a:ext cx="979867" cy="1156211"/>
          </a:xfrm>
          <a:custGeom>
            <a:avLst/>
            <a:gdLst>
              <a:gd name="connsiteX0" fmla="*/ 979644 w 979867"/>
              <a:gd name="connsiteY0" fmla="*/ 58 h 1156211"/>
              <a:gd name="connsiteX1" fmla="*/ 459814 w 979867"/>
              <a:gd name="connsiteY1" fmla="*/ 569992 h 1156211"/>
              <a:gd name="connsiteX2" fmla="*/ 397184 w 979867"/>
              <a:gd name="connsiteY2" fmla="*/ 839302 h 1156211"/>
              <a:gd name="connsiteX3" fmla="*/ 109085 w 979867"/>
              <a:gd name="connsiteY3" fmla="*/ 1027192 h 1156211"/>
              <a:gd name="connsiteX4" fmla="*/ 171715 w 979867"/>
              <a:gd name="connsiteY4" fmla="*/ 1020929 h 1156211"/>
              <a:gd name="connsiteX5" fmla="*/ 2614 w 979867"/>
              <a:gd name="connsiteY5" fmla="*/ 1152452 h 1156211"/>
              <a:gd name="connsiteX6" fmla="*/ 328291 w 979867"/>
              <a:gd name="connsiteY6" fmla="*/ 851828 h 1156211"/>
              <a:gd name="connsiteX7" fmla="*/ 409710 w 979867"/>
              <a:gd name="connsiteY7" fmla="*/ 494836 h 1156211"/>
              <a:gd name="connsiteX8" fmla="*/ 691546 w 979867"/>
              <a:gd name="connsiteY8" fmla="*/ 250578 h 1156211"/>
              <a:gd name="connsiteX9" fmla="*/ 390921 w 979867"/>
              <a:gd name="connsiteY9" fmla="*/ 532414 h 1156211"/>
              <a:gd name="connsiteX10" fmla="*/ 979644 w 979867"/>
              <a:gd name="connsiteY10" fmla="*/ 58 h 11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867" h="1156211">
                <a:moveTo>
                  <a:pt x="979644" y="58"/>
                </a:moveTo>
                <a:cubicBezTo>
                  <a:pt x="991126" y="6321"/>
                  <a:pt x="556891" y="430118"/>
                  <a:pt x="459814" y="569992"/>
                </a:cubicBezTo>
                <a:cubicBezTo>
                  <a:pt x="362737" y="709866"/>
                  <a:pt x="455639" y="763102"/>
                  <a:pt x="397184" y="839302"/>
                </a:cubicBezTo>
                <a:cubicBezTo>
                  <a:pt x="338729" y="915502"/>
                  <a:pt x="146663" y="996921"/>
                  <a:pt x="109085" y="1027192"/>
                </a:cubicBezTo>
                <a:cubicBezTo>
                  <a:pt x="71507" y="1057463"/>
                  <a:pt x="189460" y="1000052"/>
                  <a:pt x="171715" y="1020929"/>
                </a:cubicBezTo>
                <a:cubicBezTo>
                  <a:pt x="153970" y="1041806"/>
                  <a:pt x="-23482" y="1180635"/>
                  <a:pt x="2614" y="1152452"/>
                </a:cubicBezTo>
                <a:cubicBezTo>
                  <a:pt x="28710" y="1124269"/>
                  <a:pt x="260442" y="961431"/>
                  <a:pt x="328291" y="851828"/>
                </a:cubicBezTo>
                <a:cubicBezTo>
                  <a:pt x="396140" y="742225"/>
                  <a:pt x="349168" y="595044"/>
                  <a:pt x="409710" y="494836"/>
                </a:cubicBezTo>
                <a:cubicBezTo>
                  <a:pt x="470252" y="394628"/>
                  <a:pt x="694677" y="244315"/>
                  <a:pt x="691546" y="250578"/>
                </a:cubicBezTo>
                <a:cubicBezTo>
                  <a:pt x="688415" y="256841"/>
                  <a:pt x="341861" y="574167"/>
                  <a:pt x="390921" y="532414"/>
                </a:cubicBezTo>
                <a:cubicBezTo>
                  <a:pt x="439981" y="490661"/>
                  <a:pt x="968162" y="-6205"/>
                  <a:pt x="979644" y="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E28A12A-7B86-F1E2-76E3-B0A458369E83}"/>
              </a:ext>
            </a:extLst>
          </p:cNvPr>
          <p:cNvSpPr/>
          <p:nvPr/>
        </p:nvSpPr>
        <p:spPr>
          <a:xfrm>
            <a:off x="3693364" y="3757788"/>
            <a:ext cx="1119656" cy="513499"/>
          </a:xfrm>
          <a:custGeom>
            <a:avLst/>
            <a:gdLst>
              <a:gd name="connsiteX0" fmla="*/ 20603 w 1119656"/>
              <a:gd name="connsiteY0" fmla="*/ 501061 h 513499"/>
              <a:gd name="connsiteX1" fmla="*/ 484066 w 1119656"/>
              <a:gd name="connsiteY1" fmla="*/ 294382 h 513499"/>
              <a:gd name="connsiteX2" fmla="*/ 521644 w 1119656"/>
              <a:gd name="connsiteY2" fmla="*/ 400853 h 513499"/>
              <a:gd name="connsiteX3" fmla="*/ 640641 w 1119656"/>
              <a:gd name="connsiteY3" fmla="*/ 294382 h 513499"/>
              <a:gd name="connsiteX4" fmla="*/ 615589 w 1119656"/>
              <a:gd name="connsiteY4" fmla="*/ 400853 h 513499"/>
              <a:gd name="connsiteX5" fmla="*/ 847321 w 1119656"/>
              <a:gd name="connsiteY5" fmla="*/ 306908 h 513499"/>
              <a:gd name="connsiteX6" fmla="*/ 790954 w 1119656"/>
              <a:gd name="connsiteY6" fmla="*/ 476009 h 513499"/>
              <a:gd name="connsiteX7" fmla="*/ 997633 w 1119656"/>
              <a:gd name="connsiteY7" fmla="*/ 363275 h 513499"/>
              <a:gd name="connsiteX8" fmla="*/ 947529 w 1119656"/>
              <a:gd name="connsiteY8" fmla="*/ 407116 h 513499"/>
              <a:gd name="connsiteX9" fmla="*/ 1116631 w 1119656"/>
              <a:gd name="connsiteY9" fmla="*/ 20 h 513499"/>
              <a:gd name="connsiteX10" fmla="*/ 778428 w 1119656"/>
              <a:gd name="connsiteY10" fmla="*/ 425905 h 513499"/>
              <a:gd name="connsiteX11" fmla="*/ 753376 w 1119656"/>
              <a:gd name="connsiteY11" fmla="*/ 269330 h 513499"/>
              <a:gd name="connsiteX12" fmla="*/ 358806 w 1119656"/>
              <a:gd name="connsiteY12" fmla="*/ 313171 h 513499"/>
              <a:gd name="connsiteX13" fmla="*/ 108285 w 1119656"/>
              <a:gd name="connsiteY13" fmla="*/ 469746 h 513499"/>
              <a:gd name="connsiteX14" fmla="*/ 20603 w 1119656"/>
              <a:gd name="connsiteY14" fmla="*/ 501061 h 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656" h="513499">
                <a:moveTo>
                  <a:pt x="20603" y="501061"/>
                </a:moveTo>
                <a:cubicBezTo>
                  <a:pt x="83233" y="471834"/>
                  <a:pt x="400559" y="311083"/>
                  <a:pt x="484066" y="294382"/>
                </a:cubicBezTo>
                <a:cubicBezTo>
                  <a:pt x="567573" y="277681"/>
                  <a:pt x="495548" y="400853"/>
                  <a:pt x="521644" y="400853"/>
                </a:cubicBezTo>
                <a:cubicBezTo>
                  <a:pt x="547740" y="400853"/>
                  <a:pt x="624984" y="294382"/>
                  <a:pt x="640641" y="294382"/>
                </a:cubicBezTo>
                <a:cubicBezTo>
                  <a:pt x="656298" y="294382"/>
                  <a:pt x="581142" y="398765"/>
                  <a:pt x="615589" y="400853"/>
                </a:cubicBezTo>
                <a:cubicBezTo>
                  <a:pt x="650036" y="402941"/>
                  <a:pt x="818094" y="294382"/>
                  <a:pt x="847321" y="306908"/>
                </a:cubicBezTo>
                <a:cubicBezTo>
                  <a:pt x="876548" y="319434"/>
                  <a:pt x="765902" y="466615"/>
                  <a:pt x="790954" y="476009"/>
                </a:cubicBezTo>
                <a:cubicBezTo>
                  <a:pt x="816006" y="485403"/>
                  <a:pt x="971537" y="374757"/>
                  <a:pt x="997633" y="363275"/>
                </a:cubicBezTo>
                <a:cubicBezTo>
                  <a:pt x="1023729" y="351793"/>
                  <a:pt x="927696" y="467658"/>
                  <a:pt x="947529" y="407116"/>
                </a:cubicBezTo>
                <a:cubicBezTo>
                  <a:pt x="967362" y="346574"/>
                  <a:pt x="1144814" y="-3111"/>
                  <a:pt x="1116631" y="20"/>
                </a:cubicBezTo>
                <a:cubicBezTo>
                  <a:pt x="1088448" y="3151"/>
                  <a:pt x="838970" y="381020"/>
                  <a:pt x="778428" y="425905"/>
                </a:cubicBezTo>
                <a:cubicBezTo>
                  <a:pt x="717886" y="470790"/>
                  <a:pt x="823313" y="288119"/>
                  <a:pt x="753376" y="269330"/>
                </a:cubicBezTo>
                <a:cubicBezTo>
                  <a:pt x="683439" y="250541"/>
                  <a:pt x="466321" y="279768"/>
                  <a:pt x="358806" y="313171"/>
                </a:cubicBezTo>
                <a:cubicBezTo>
                  <a:pt x="251291" y="346574"/>
                  <a:pt x="163608" y="436343"/>
                  <a:pt x="108285" y="469746"/>
                </a:cubicBezTo>
                <a:cubicBezTo>
                  <a:pt x="52962" y="503149"/>
                  <a:pt x="-42027" y="530288"/>
                  <a:pt x="20603" y="5010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033A472-F2E3-0FCA-C5A3-34D052A59B3C}"/>
              </a:ext>
            </a:extLst>
          </p:cNvPr>
          <p:cNvSpPr/>
          <p:nvPr/>
        </p:nvSpPr>
        <p:spPr>
          <a:xfrm>
            <a:off x="4615841" y="4032866"/>
            <a:ext cx="759863" cy="371609"/>
          </a:xfrm>
          <a:custGeom>
            <a:avLst/>
            <a:gdLst>
              <a:gd name="connsiteX0" fmla="*/ 231732 w 759863"/>
              <a:gd name="connsiteY0" fmla="*/ 515 h 371609"/>
              <a:gd name="connsiteX1" fmla="*/ 18789 w 759863"/>
              <a:gd name="connsiteY1" fmla="*/ 207194 h 371609"/>
              <a:gd name="connsiteX2" fmla="*/ 181627 w 759863"/>
              <a:gd name="connsiteY2" fmla="*/ 207194 h 371609"/>
              <a:gd name="connsiteX3" fmla="*/ 219206 w 759863"/>
              <a:gd name="connsiteY3" fmla="*/ 257298 h 371609"/>
              <a:gd name="connsiteX4" fmla="*/ 419622 w 759863"/>
              <a:gd name="connsiteY4" fmla="*/ 182142 h 371609"/>
              <a:gd name="connsiteX5" fmla="*/ 425885 w 759863"/>
              <a:gd name="connsiteY5" fmla="*/ 276087 h 371609"/>
              <a:gd name="connsiteX6" fmla="*/ 645091 w 759863"/>
              <a:gd name="connsiteY6" fmla="*/ 182142 h 371609"/>
              <a:gd name="connsiteX7" fmla="*/ 532356 w 759863"/>
              <a:gd name="connsiteY7" fmla="*/ 370033 h 371609"/>
              <a:gd name="connsiteX8" fmla="*/ 757825 w 759863"/>
              <a:gd name="connsiteY8" fmla="*/ 56882 h 371609"/>
              <a:gd name="connsiteX9" fmla="*/ 375781 w 759863"/>
              <a:gd name="connsiteY9" fmla="*/ 294876 h 371609"/>
              <a:gd name="connsiteX10" fmla="*/ 231732 w 759863"/>
              <a:gd name="connsiteY10" fmla="*/ 238509 h 371609"/>
              <a:gd name="connsiteX11" fmla="*/ 0 w 759863"/>
              <a:gd name="connsiteY11" fmla="*/ 276087 h 371609"/>
              <a:gd name="connsiteX12" fmla="*/ 231732 w 759863"/>
              <a:gd name="connsiteY12" fmla="*/ 515 h 3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63" h="371609">
                <a:moveTo>
                  <a:pt x="231732" y="515"/>
                </a:moveTo>
                <a:cubicBezTo>
                  <a:pt x="234864" y="-10967"/>
                  <a:pt x="27140" y="172748"/>
                  <a:pt x="18789" y="207194"/>
                </a:cubicBezTo>
                <a:cubicBezTo>
                  <a:pt x="10438" y="241640"/>
                  <a:pt x="148224" y="198843"/>
                  <a:pt x="181627" y="207194"/>
                </a:cubicBezTo>
                <a:cubicBezTo>
                  <a:pt x="215030" y="215545"/>
                  <a:pt x="179540" y="261473"/>
                  <a:pt x="219206" y="257298"/>
                </a:cubicBezTo>
                <a:cubicBezTo>
                  <a:pt x="258872" y="253123"/>
                  <a:pt x="385176" y="179011"/>
                  <a:pt x="419622" y="182142"/>
                </a:cubicBezTo>
                <a:cubicBezTo>
                  <a:pt x="454069" y="185274"/>
                  <a:pt x="388307" y="276087"/>
                  <a:pt x="425885" y="276087"/>
                </a:cubicBezTo>
                <a:cubicBezTo>
                  <a:pt x="463463" y="276087"/>
                  <a:pt x="627346" y="166484"/>
                  <a:pt x="645091" y="182142"/>
                </a:cubicBezTo>
                <a:cubicBezTo>
                  <a:pt x="662836" y="197800"/>
                  <a:pt x="513567" y="390910"/>
                  <a:pt x="532356" y="370033"/>
                </a:cubicBezTo>
                <a:cubicBezTo>
                  <a:pt x="551145" y="349156"/>
                  <a:pt x="783921" y="69408"/>
                  <a:pt x="757825" y="56882"/>
                </a:cubicBezTo>
                <a:cubicBezTo>
                  <a:pt x="731729" y="44356"/>
                  <a:pt x="463463" y="264605"/>
                  <a:pt x="375781" y="294876"/>
                </a:cubicBezTo>
                <a:cubicBezTo>
                  <a:pt x="288099" y="325147"/>
                  <a:pt x="294362" y="241641"/>
                  <a:pt x="231732" y="238509"/>
                </a:cubicBezTo>
                <a:cubicBezTo>
                  <a:pt x="169102" y="235378"/>
                  <a:pt x="0" y="311577"/>
                  <a:pt x="0" y="276087"/>
                </a:cubicBezTo>
                <a:cubicBezTo>
                  <a:pt x="0" y="240597"/>
                  <a:pt x="228600" y="11997"/>
                  <a:pt x="231732" y="5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B8876E3-FCB6-B59C-1D9E-49794FE166D2}"/>
              </a:ext>
            </a:extLst>
          </p:cNvPr>
          <p:cNvSpPr/>
          <p:nvPr/>
        </p:nvSpPr>
        <p:spPr>
          <a:xfrm>
            <a:off x="3380597" y="4459166"/>
            <a:ext cx="223073" cy="765456"/>
          </a:xfrm>
          <a:custGeom>
            <a:avLst/>
            <a:gdLst>
              <a:gd name="connsiteX0" fmla="*/ 164269 w 223073"/>
              <a:gd name="connsiteY0" fmla="*/ 100 h 765456"/>
              <a:gd name="connsiteX1" fmla="*/ 70324 w 223073"/>
              <a:gd name="connsiteY1" fmla="*/ 213042 h 765456"/>
              <a:gd name="connsiteX2" fmla="*/ 145480 w 223073"/>
              <a:gd name="connsiteY2" fmla="*/ 394670 h 765456"/>
              <a:gd name="connsiteX3" fmla="*/ 70324 w 223073"/>
              <a:gd name="connsiteY3" fmla="*/ 325776 h 765456"/>
              <a:gd name="connsiteX4" fmla="*/ 176795 w 223073"/>
              <a:gd name="connsiteY4" fmla="*/ 551245 h 765456"/>
              <a:gd name="connsiteX5" fmla="*/ 214373 w 223073"/>
              <a:gd name="connsiteY5" fmla="*/ 764187 h 765456"/>
              <a:gd name="connsiteX6" fmla="*/ 201847 w 223073"/>
              <a:gd name="connsiteY6" fmla="*/ 620138 h 765456"/>
              <a:gd name="connsiteX7" fmla="*/ 1430 w 223073"/>
              <a:gd name="connsiteY7" fmla="*/ 238094 h 765456"/>
              <a:gd name="connsiteX8" fmla="*/ 107902 w 223073"/>
              <a:gd name="connsiteY8" fmla="*/ 413459 h 765456"/>
              <a:gd name="connsiteX9" fmla="*/ 26482 w 223073"/>
              <a:gd name="connsiteY9" fmla="*/ 187990 h 765456"/>
              <a:gd name="connsiteX10" fmla="*/ 164269 w 223073"/>
              <a:gd name="connsiteY10" fmla="*/ 100 h 7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73" h="765456">
                <a:moveTo>
                  <a:pt x="164269" y="100"/>
                </a:moveTo>
                <a:cubicBezTo>
                  <a:pt x="171576" y="4275"/>
                  <a:pt x="73456" y="147280"/>
                  <a:pt x="70324" y="213042"/>
                </a:cubicBezTo>
                <a:cubicBezTo>
                  <a:pt x="67192" y="278804"/>
                  <a:pt x="145480" y="375881"/>
                  <a:pt x="145480" y="394670"/>
                </a:cubicBezTo>
                <a:cubicBezTo>
                  <a:pt x="145480" y="413459"/>
                  <a:pt x="65105" y="299680"/>
                  <a:pt x="70324" y="325776"/>
                </a:cubicBezTo>
                <a:cubicBezTo>
                  <a:pt x="75543" y="351872"/>
                  <a:pt x="152787" y="478177"/>
                  <a:pt x="176795" y="551245"/>
                </a:cubicBezTo>
                <a:cubicBezTo>
                  <a:pt x="200803" y="624313"/>
                  <a:pt x="210198" y="752705"/>
                  <a:pt x="214373" y="764187"/>
                </a:cubicBezTo>
                <a:cubicBezTo>
                  <a:pt x="218548" y="775669"/>
                  <a:pt x="237338" y="707820"/>
                  <a:pt x="201847" y="620138"/>
                </a:cubicBezTo>
                <a:cubicBezTo>
                  <a:pt x="166356" y="532456"/>
                  <a:pt x="17087" y="272540"/>
                  <a:pt x="1430" y="238094"/>
                </a:cubicBezTo>
                <a:cubicBezTo>
                  <a:pt x="-14227" y="203648"/>
                  <a:pt x="103727" y="421810"/>
                  <a:pt x="107902" y="413459"/>
                </a:cubicBezTo>
                <a:cubicBezTo>
                  <a:pt x="112077" y="405108"/>
                  <a:pt x="17088" y="253752"/>
                  <a:pt x="26482" y="187990"/>
                </a:cubicBezTo>
                <a:cubicBezTo>
                  <a:pt x="35876" y="122228"/>
                  <a:pt x="156962" y="-4075"/>
                  <a:pt x="164269" y="1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6EFD4BA-0ED3-C0C9-6FB9-28B9E2A365A9}"/>
              </a:ext>
            </a:extLst>
          </p:cNvPr>
          <p:cNvSpPr/>
          <p:nvPr/>
        </p:nvSpPr>
        <p:spPr>
          <a:xfrm>
            <a:off x="4668333" y="4663826"/>
            <a:ext cx="115276" cy="558833"/>
          </a:xfrm>
          <a:custGeom>
            <a:avLst/>
            <a:gdLst>
              <a:gd name="connsiteX0" fmla="*/ 67252 w 115276"/>
              <a:gd name="connsiteY0" fmla="*/ 453 h 558833"/>
              <a:gd name="connsiteX1" fmla="*/ 113392 w 115276"/>
              <a:gd name="connsiteY1" fmla="*/ 205983 h 558833"/>
              <a:gd name="connsiteX2" fmla="*/ 105003 w 115276"/>
              <a:gd name="connsiteY2" fmla="*/ 176622 h 558833"/>
              <a:gd name="connsiteX3" fmla="*/ 92419 w 115276"/>
              <a:gd name="connsiteY3" fmla="*/ 323429 h 558833"/>
              <a:gd name="connsiteX4" fmla="*/ 54669 w 115276"/>
              <a:gd name="connsiteY4" fmla="*/ 394735 h 558833"/>
              <a:gd name="connsiteX5" fmla="*/ 140 w 115276"/>
              <a:gd name="connsiteY5" fmla="*/ 537348 h 558833"/>
              <a:gd name="connsiteX6" fmla="*/ 37891 w 115276"/>
              <a:gd name="connsiteY6" fmla="*/ 411513 h 558833"/>
              <a:gd name="connsiteX7" fmla="*/ 4335 w 115276"/>
              <a:gd name="connsiteY7" fmla="*/ 558321 h 558833"/>
              <a:gd name="connsiteX8" fmla="*/ 29502 w 115276"/>
              <a:gd name="connsiteY8" fmla="*/ 348596 h 558833"/>
              <a:gd name="connsiteX9" fmla="*/ 71447 w 115276"/>
              <a:gd name="connsiteY9" fmla="*/ 126288 h 558833"/>
              <a:gd name="connsiteX10" fmla="*/ 33696 w 115276"/>
              <a:gd name="connsiteY10" fmla="*/ 407319 h 558833"/>
              <a:gd name="connsiteX11" fmla="*/ 84030 w 115276"/>
              <a:gd name="connsiteY11" fmla="*/ 218567 h 558833"/>
              <a:gd name="connsiteX12" fmla="*/ 113392 w 115276"/>
              <a:gd name="connsiteY12" fmla="*/ 151455 h 558833"/>
              <a:gd name="connsiteX13" fmla="*/ 67252 w 115276"/>
              <a:gd name="connsiteY13" fmla="*/ 453 h 5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76" h="558833">
                <a:moveTo>
                  <a:pt x="67252" y="453"/>
                </a:moveTo>
                <a:cubicBezTo>
                  <a:pt x="67252" y="9541"/>
                  <a:pt x="107100" y="176622"/>
                  <a:pt x="113392" y="205983"/>
                </a:cubicBezTo>
                <a:cubicBezTo>
                  <a:pt x="119684" y="235345"/>
                  <a:pt x="108498" y="157048"/>
                  <a:pt x="105003" y="176622"/>
                </a:cubicBezTo>
                <a:cubicBezTo>
                  <a:pt x="101508" y="196196"/>
                  <a:pt x="100808" y="287077"/>
                  <a:pt x="92419" y="323429"/>
                </a:cubicBezTo>
                <a:cubicBezTo>
                  <a:pt x="84030" y="359781"/>
                  <a:pt x="70049" y="359082"/>
                  <a:pt x="54669" y="394735"/>
                </a:cubicBezTo>
                <a:cubicBezTo>
                  <a:pt x="39289" y="430388"/>
                  <a:pt x="2936" y="534552"/>
                  <a:pt x="140" y="537348"/>
                </a:cubicBezTo>
                <a:cubicBezTo>
                  <a:pt x="-2656" y="540144"/>
                  <a:pt x="37192" y="408018"/>
                  <a:pt x="37891" y="411513"/>
                </a:cubicBezTo>
                <a:cubicBezTo>
                  <a:pt x="38590" y="415008"/>
                  <a:pt x="5733" y="568807"/>
                  <a:pt x="4335" y="558321"/>
                </a:cubicBezTo>
                <a:cubicBezTo>
                  <a:pt x="2937" y="547835"/>
                  <a:pt x="18317" y="420602"/>
                  <a:pt x="29502" y="348596"/>
                </a:cubicBezTo>
                <a:cubicBezTo>
                  <a:pt x="40687" y="276591"/>
                  <a:pt x="70748" y="116501"/>
                  <a:pt x="71447" y="126288"/>
                </a:cubicBezTo>
                <a:cubicBezTo>
                  <a:pt x="72146" y="136075"/>
                  <a:pt x="31599" y="391939"/>
                  <a:pt x="33696" y="407319"/>
                </a:cubicBezTo>
                <a:cubicBezTo>
                  <a:pt x="35793" y="422699"/>
                  <a:pt x="70747" y="261211"/>
                  <a:pt x="84030" y="218567"/>
                </a:cubicBezTo>
                <a:cubicBezTo>
                  <a:pt x="97313" y="175923"/>
                  <a:pt x="117587" y="181516"/>
                  <a:pt x="113392" y="151455"/>
                </a:cubicBezTo>
                <a:cubicBezTo>
                  <a:pt x="109198" y="121394"/>
                  <a:pt x="67252" y="-8635"/>
                  <a:pt x="67252" y="4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1ED1D6E-F6E2-B4C1-1F93-FFBE8B336D2B}"/>
              </a:ext>
            </a:extLst>
          </p:cNvPr>
          <p:cNvSpPr/>
          <p:nvPr/>
        </p:nvSpPr>
        <p:spPr>
          <a:xfrm>
            <a:off x="4529899" y="5131749"/>
            <a:ext cx="151291" cy="380172"/>
          </a:xfrm>
          <a:custGeom>
            <a:avLst/>
            <a:gdLst>
              <a:gd name="connsiteX0" fmla="*/ 151158 w 151291"/>
              <a:gd name="connsiteY0" fmla="*/ 2313 h 380172"/>
              <a:gd name="connsiteX1" fmla="*/ 75657 w 151291"/>
              <a:gd name="connsiteY1" fmla="*/ 161704 h 380172"/>
              <a:gd name="connsiteX2" fmla="*/ 67268 w 151291"/>
              <a:gd name="connsiteY2" fmla="*/ 291734 h 380172"/>
              <a:gd name="connsiteX3" fmla="*/ 46295 w 151291"/>
              <a:gd name="connsiteY3" fmla="*/ 266567 h 380172"/>
              <a:gd name="connsiteX4" fmla="*/ 25323 w 151291"/>
              <a:gd name="connsiteY4" fmla="*/ 304317 h 380172"/>
              <a:gd name="connsiteX5" fmla="*/ 156 w 151291"/>
              <a:gd name="connsiteY5" fmla="*/ 379818 h 380172"/>
              <a:gd name="connsiteX6" fmla="*/ 37907 w 151291"/>
              <a:gd name="connsiteY6" fmla="*/ 270761 h 380172"/>
              <a:gd name="connsiteX7" fmla="*/ 42101 w 151291"/>
              <a:gd name="connsiteY7" fmla="*/ 107176 h 380172"/>
              <a:gd name="connsiteX8" fmla="*/ 46295 w 151291"/>
              <a:gd name="connsiteY8" fmla="*/ 245594 h 380172"/>
              <a:gd name="connsiteX9" fmla="*/ 92435 w 151291"/>
              <a:gd name="connsiteY9" fmla="*/ 77814 h 380172"/>
              <a:gd name="connsiteX10" fmla="*/ 151158 w 151291"/>
              <a:gd name="connsiteY10" fmla="*/ 2313 h 3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91" h="380172">
                <a:moveTo>
                  <a:pt x="151158" y="2313"/>
                </a:moveTo>
                <a:cubicBezTo>
                  <a:pt x="148362" y="16295"/>
                  <a:pt x="89639" y="113467"/>
                  <a:pt x="75657" y="161704"/>
                </a:cubicBezTo>
                <a:cubicBezTo>
                  <a:pt x="61675" y="209941"/>
                  <a:pt x="72162" y="274257"/>
                  <a:pt x="67268" y="291734"/>
                </a:cubicBezTo>
                <a:cubicBezTo>
                  <a:pt x="62374" y="309211"/>
                  <a:pt x="53286" y="264470"/>
                  <a:pt x="46295" y="266567"/>
                </a:cubicBezTo>
                <a:cubicBezTo>
                  <a:pt x="39304" y="268664"/>
                  <a:pt x="33013" y="285442"/>
                  <a:pt x="25323" y="304317"/>
                </a:cubicBezTo>
                <a:cubicBezTo>
                  <a:pt x="17633" y="323192"/>
                  <a:pt x="-1941" y="385411"/>
                  <a:pt x="156" y="379818"/>
                </a:cubicBezTo>
                <a:cubicBezTo>
                  <a:pt x="2253" y="374225"/>
                  <a:pt x="30916" y="316201"/>
                  <a:pt x="37907" y="270761"/>
                </a:cubicBezTo>
                <a:cubicBezTo>
                  <a:pt x="44898" y="225321"/>
                  <a:pt x="40703" y="111370"/>
                  <a:pt x="42101" y="107176"/>
                </a:cubicBezTo>
                <a:cubicBezTo>
                  <a:pt x="43499" y="102982"/>
                  <a:pt x="37906" y="250488"/>
                  <a:pt x="46295" y="245594"/>
                </a:cubicBezTo>
                <a:cubicBezTo>
                  <a:pt x="54684" y="240700"/>
                  <a:pt x="72861" y="114865"/>
                  <a:pt x="92435" y="77814"/>
                </a:cubicBezTo>
                <a:cubicBezTo>
                  <a:pt x="112009" y="40763"/>
                  <a:pt x="153954" y="-11669"/>
                  <a:pt x="151158" y="23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CBE425E-B442-5A02-ED59-8880F93F3FC5}"/>
              </a:ext>
            </a:extLst>
          </p:cNvPr>
          <p:cNvSpPr/>
          <p:nvPr/>
        </p:nvSpPr>
        <p:spPr>
          <a:xfrm>
            <a:off x="4395829" y="4815280"/>
            <a:ext cx="373323" cy="536896"/>
          </a:xfrm>
          <a:custGeom>
            <a:avLst/>
            <a:gdLst>
              <a:gd name="connsiteX0" fmla="*/ 373312 w 373323"/>
              <a:gd name="connsiteY0" fmla="*/ 1 h 536896"/>
              <a:gd name="connsiteX1" fmla="*/ 226505 w 373323"/>
              <a:gd name="connsiteY1" fmla="*/ 234892 h 536896"/>
              <a:gd name="connsiteX2" fmla="*/ 226505 w 373323"/>
              <a:gd name="connsiteY2" fmla="*/ 297810 h 536896"/>
              <a:gd name="connsiteX3" fmla="*/ 260061 w 373323"/>
              <a:gd name="connsiteY3" fmla="*/ 272643 h 536896"/>
              <a:gd name="connsiteX4" fmla="*/ 188754 w 373323"/>
              <a:gd name="connsiteY4" fmla="*/ 440423 h 536896"/>
              <a:gd name="connsiteX5" fmla="*/ 2 w 373323"/>
              <a:gd name="connsiteY5" fmla="*/ 536896 h 536896"/>
              <a:gd name="connsiteX6" fmla="*/ 184560 w 373323"/>
              <a:gd name="connsiteY6" fmla="*/ 440423 h 536896"/>
              <a:gd name="connsiteX7" fmla="*/ 285228 w 373323"/>
              <a:gd name="connsiteY7" fmla="*/ 310393 h 536896"/>
              <a:gd name="connsiteX8" fmla="*/ 327173 w 373323"/>
              <a:gd name="connsiteY8" fmla="*/ 205531 h 536896"/>
              <a:gd name="connsiteX9" fmla="*/ 264255 w 373323"/>
              <a:gd name="connsiteY9" fmla="*/ 276837 h 536896"/>
              <a:gd name="connsiteX10" fmla="*/ 264255 w 373323"/>
              <a:gd name="connsiteY10" fmla="*/ 171975 h 536896"/>
              <a:gd name="connsiteX11" fmla="*/ 218116 w 373323"/>
              <a:gd name="connsiteY11" fmla="*/ 239087 h 536896"/>
              <a:gd name="connsiteX12" fmla="*/ 373312 w 373323"/>
              <a:gd name="connsiteY12" fmla="*/ 1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23" h="536896">
                <a:moveTo>
                  <a:pt x="373312" y="1"/>
                </a:moveTo>
                <a:cubicBezTo>
                  <a:pt x="374710" y="-698"/>
                  <a:pt x="250973" y="185257"/>
                  <a:pt x="226505" y="234892"/>
                </a:cubicBezTo>
                <a:cubicBezTo>
                  <a:pt x="202037" y="284527"/>
                  <a:pt x="220912" y="291518"/>
                  <a:pt x="226505" y="297810"/>
                </a:cubicBezTo>
                <a:cubicBezTo>
                  <a:pt x="232098" y="304102"/>
                  <a:pt x="266353" y="248874"/>
                  <a:pt x="260061" y="272643"/>
                </a:cubicBezTo>
                <a:cubicBezTo>
                  <a:pt x="253769" y="296412"/>
                  <a:pt x="232097" y="396381"/>
                  <a:pt x="188754" y="440423"/>
                </a:cubicBezTo>
                <a:cubicBezTo>
                  <a:pt x="145411" y="484465"/>
                  <a:pt x="701" y="536896"/>
                  <a:pt x="2" y="536896"/>
                </a:cubicBezTo>
                <a:cubicBezTo>
                  <a:pt x="-697" y="536896"/>
                  <a:pt x="137022" y="478173"/>
                  <a:pt x="184560" y="440423"/>
                </a:cubicBezTo>
                <a:cubicBezTo>
                  <a:pt x="232098" y="402673"/>
                  <a:pt x="261459" y="349542"/>
                  <a:pt x="285228" y="310393"/>
                </a:cubicBezTo>
                <a:cubicBezTo>
                  <a:pt x="308997" y="271244"/>
                  <a:pt x="330668" y="211124"/>
                  <a:pt x="327173" y="205531"/>
                </a:cubicBezTo>
                <a:cubicBezTo>
                  <a:pt x="323678" y="199938"/>
                  <a:pt x="274741" y="282430"/>
                  <a:pt x="264255" y="276837"/>
                </a:cubicBezTo>
                <a:cubicBezTo>
                  <a:pt x="253769" y="271244"/>
                  <a:pt x="271945" y="178267"/>
                  <a:pt x="264255" y="171975"/>
                </a:cubicBezTo>
                <a:cubicBezTo>
                  <a:pt x="256565" y="165683"/>
                  <a:pt x="201338" y="262856"/>
                  <a:pt x="218116" y="239087"/>
                </a:cubicBezTo>
                <a:cubicBezTo>
                  <a:pt x="234894" y="215318"/>
                  <a:pt x="371914" y="700"/>
                  <a:pt x="373312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B31E89F-A4C5-FEC7-F21B-59B1645F5631}"/>
              </a:ext>
            </a:extLst>
          </p:cNvPr>
          <p:cNvSpPr/>
          <p:nvPr/>
        </p:nvSpPr>
        <p:spPr>
          <a:xfrm>
            <a:off x="3689586" y="4298548"/>
            <a:ext cx="405063" cy="206991"/>
          </a:xfrm>
          <a:custGeom>
            <a:avLst/>
            <a:gdLst>
              <a:gd name="connsiteX0" fmla="*/ 35126 w 405063"/>
              <a:gd name="connsiteY0" fmla="*/ 206340 h 206991"/>
              <a:gd name="connsiteX1" fmla="*/ 282601 w 405063"/>
              <a:gd name="connsiteY1" fmla="*/ 42755 h 206991"/>
              <a:gd name="connsiteX2" fmla="*/ 223878 w 405063"/>
              <a:gd name="connsiteY2" fmla="*/ 76311 h 206991"/>
              <a:gd name="connsiteX3" fmla="*/ 404242 w 405063"/>
              <a:gd name="connsiteY3" fmla="*/ 810 h 206991"/>
              <a:gd name="connsiteX4" fmla="*/ 295185 w 405063"/>
              <a:gd name="connsiteY4" fmla="*/ 34366 h 206991"/>
              <a:gd name="connsiteX5" fmla="*/ 1570 w 405063"/>
              <a:gd name="connsiteY5" fmla="*/ 118256 h 206991"/>
              <a:gd name="connsiteX6" fmla="*/ 173544 w 405063"/>
              <a:gd name="connsiteY6" fmla="*/ 101478 h 206991"/>
              <a:gd name="connsiteX7" fmla="*/ 35126 w 405063"/>
              <a:gd name="connsiteY7" fmla="*/ 206340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063" h="206991">
                <a:moveTo>
                  <a:pt x="35126" y="206340"/>
                </a:moveTo>
                <a:cubicBezTo>
                  <a:pt x="53302" y="196553"/>
                  <a:pt x="251142" y="64426"/>
                  <a:pt x="282601" y="42755"/>
                </a:cubicBezTo>
                <a:cubicBezTo>
                  <a:pt x="314060" y="21084"/>
                  <a:pt x="203604" y="83302"/>
                  <a:pt x="223878" y="76311"/>
                </a:cubicBezTo>
                <a:cubicBezTo>
                  <a:pt x="244152" y="69320"/>
                  <a:pt x="392358" y="7801"/>
                  <a:pt x="404242" y="810"/>
                </a:cubicBezTo>
                <a:cubicBezTo>
                  <a:pt x="416126" y="-6181"/>
                  <a:pt x="295185" y="34366"/>
                  <a:pt x="295185" y="34366"/>
                </a:cubicBezTo>
                <a:cubicBezTo>
                  <a:pt x="228073" y="53940"/>
                  <a:pt x="21843" y="107071"/>
                  <a:pt x="1570" y="118256"/>
                </a:cubicBezTo>
                <a:cubicBezTo>
                  <a:pt x="-18703" y="129441"/>
                  <a:pt x="163757" y="90293"/>
                  <a:pt x="173544" y="101478"/>
                </a:cubicBezTo>
                <a:cubicBezTo>
                  <a:pt x="183331" y="112663"/>
                  <a:pt x="16950" y="216127"/>
                  <a:pt x="35126" y="2063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210099B5-ADE1-3152-36D1-EBABBF7FAC27}"/>
              </a:ext>
            </a:extLst>
          </p:cNvPr>
          <p:cNvSpPr/>
          <p:nvPr/>
        </p:nvSpPr>
        <p:spPr>
          <a:xfrm>
            <a:off x="5245215" y="5490195"/>
            <a:ext cx="60829" cy="105262"/>
          </a:xfrm>
          <a:custGeom>
            <a:avLst/>
            <a:gdLst>
              <a:gd name="connsiteX0" fmla="*/ 60822 w 60829"/>
              <a:gd name="connsiteY0" fmla="*/ 399 h 105262"/>
              <a:gd name="connsiteX1" fmla="*/ 6293 w 60829"/>
              <a:gd name="connsiteY1" fmla="*/ 59122 h 105262"/>
              <a:gd name="connsiteX2" fmla="*/ 6293 w 60829"/>
              <a:gd name="connsiteY2" fmla="*/ 105262 h 105262"/>
              <a:gd name="connsiteX3" fmla="*/ 6293 w 60829"/>
              <a:gd name="connsiteY3" fmla="*/ 50733 h 105262"/>
              <a:gd name="connsiteX4" fmla="*/ 2099 w 60829"/>
              <a:gd name="connsiteY4" fmla="*/ 33955 h 105262"/>
              <a:gd name="connsiteX5" fmla="*/ 60822 w 60829"/>
              <a:gd name="connsiteY5" fmla="*/ 399 h 1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9" h="105262">
                <a:moveTo>
                  <a:pt x="60822" y="399"/>
                </a:moveTo>
                <a:cubicBezTo>
                  <a:pt x="61521" y="4593"/>
                  <a:pt x="15381" y="41645"/>
                  <a:pt x="6293" y="59122"/>
                </a:cubicBezTo>
                <a:cubicBezTo>
                  <a:pt x="-2795" y="76599"/>
                  <a:pt x="6293" y="105262"/>
                  <a:pt x="6293" y="105262"/>
                </a:cubicBezTo>
                <a:lnTo>
                  <a:pt x="6293" y="50733"/>
                </a:lnTo>
                <a:cubicBezTo>
                  <a:pt x="5594" y="38849"/>
                  <a:pt x="-4193" y="41645"/>
                  <a:pt x="2099" y="33955"/>
                </a:cubicBezTo>
                <a:cubicBezTo>
                  <a:pt x="8391" y="26265"/>
                  <a:pt x="60123" y="-3795"/>
                  <a:pt x="60822" y="3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87733539-C7C8-7806-BC6E-F8F3B18758E3}"/>
              </a:ext>
            </a:extLst>
          </p:cNvPr>
          <p:cNvSpPr/>
          <p:nvPr/>
        </p:nvSpPr>
        <p:spPr>
          <a:xfrm>
            <a:off x="4022313" y="5033159"/>
            <a:ext cx="215192" cy="54819"/>
          </a:xfrm>
          <a:custGeom>
            <a:avLst/>
            <a:gdLst>
              <a:gd name="connsiteX0" fmla="*/ 208 w 215192"/>
              <a:gd name="connsiteY0" fmla="*/ 235 h 54819"/>
              <a:gd name="connsiteX1" fmla="*/ 138626 w 215192"/>
              <a:gd name="connsiteY1" fmla="*/ 12819 h 54819"/>
              <a:gd name="connsiteX2" fmla="*/ 214127 w 215192"/>
              <a:gd name="connsiteY2" fmla="*/ 54764 h 54819"/>
              <a:gd name="connsiteX3" fmla="*/ 172182 w 215192"/>
              <a:gd name="connsiteY3" fmla="*/ 21208 h 54819"/>
              <a:gd name="connsiteX4" fmla="*/ 208 w 215192"/>
              <a:gd name="connsiteY4" fmla="*/ 235 h 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92" h="54819">
                <a:moveTo>
                  <a:pt x="208" y="235"/>
                </a:moveTo>
                <a:cubicBezTo>
                  <a:pt x="-5385" y="-1163"/>
                  <a:pt x="102973" y="3731"/>
                  <a:pt x="138626" y="12819"/>
                </a:cubicBezTo>
                <a:cubicBezTo>
                  <a:pt x="174279" y="21907"/>
                  <a:pt x="208534" y="53366"/>
                  <a:pt x="214127" y="54764"/>
                </a:cubicBezTo>
                <a:cubicBezTo>
                  <a:pt x="219720" y="56162"/>
                  <a:pt x="202942" y="30995"/>
                  <a:pt x="172182" y="21208"/>
                </a:cubicBezTo>
                <a:cubicBezTo>
                  <a:pt x="141423" y="11421"/>
                  <a:pt x="5801" y="1633"/>
                  <a:pt x="208" y="2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04F05F5E-BDA0-4824-8158-1B92C833B073}"/>
              </a:ext>
            </a:extLst>
          </p:cNvPr>
          <p:cNvSpPr/>
          <p:nvPr/>
        </p:nvSpPr>
        <p:spPr>
          <a:xfrm>
            <a:off x="5176004" y="4739423"/>
            <a:ext cx="350106" cy="67478"/>
          </a:xfrm>
          <a:custGeom>
            <a:avLst/>
            <a:gdLst>
              <a:gd name="connsiteX0" fmla="*/ 3 w 350106"/>
              <a:gd name="connsiteY0" fmla="*/ 67469 h 67478"/>
              <a:gd name="connsiteX1" fmla="*/ 142616 w 350106"/>
              <a:gd name="connsiteY1" fmla="*/ 21329 h 67478"/>
              <a:gd name="connsiteX2" fmla="*/ 293618 w 350106"/>
              <a:gd name="connsiteY2" fmla="*/ 21329 h 67478"/>
              <a:gd name="connsiteX3" fmla="*/ 251673 w 350106"/>
              <a:gd name="connsiteY3" fmla="*/ 357 h 67478"/>
              <a:gd name="connsiteX4" fmla="*/ 348146 w 350106"/>
              <a:gd name="connsiteY4" fmla="*/ 8746 h 67478"/>
              <a:gd name="connsiteX5" fmla="*/ 146811 w 350106"/>
              <a:gd name="connsiteY5" fmla="*/ 17135 h 67478"/>
              <a:gd name="connsiteX6" fmla="*/ 3 w 350106"/>
              <a:gd name="connsiteY6" fmla="*/ 67469 h 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106" h="67478">
                <a:moveTo>
                  <a:pt x="3" y="67469"/>
                </a:moveTo>
                <a:cubicBezTo>
                  <a:pt x="-696" y="68168"/>
                  <a:pt x="93680" y="29019"/>
                  <a:pt x="142616" y="21329"/>
                </a:cubicBezTo>
                <a:cubicBezTo>
                  <a:pt x="191552" y="13639"/>
                  <a:pt x="275442" y="24824"/>
                  <a:pt x="293618" y="21329"/>
                </a:cubicBezTo>
                <a:cubicBezTo>
                  <a:pt x="311794" y="17834"/>
                  <a:pt x="242585" y="2454"/>
                  <a:pt x="251673" y="357"/>
                </a:cubicBezTo>
                <a:cubicBezTo>
                  <a:pt x="260761" y="-1740"/>
                  <a:pt x="365623" y="5950"/>
                  <a:pt x="348146" y="8746"/>
                </a:cubicBezTo>
                <a:cubicBezTo>
                  <a:pt x="330669" y="11542"/>
                  <a:pt x="202738" y="9445"/>
                  <a:pt x="146811" y="17135"/>
                </a:cubicBezTo>
                <a:cubicBezTo>
                  <a:pt x="90884" y="24825"/>
                  <a:pt x="702" y="66770"/>
                  <a:pt x="3" y="674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27CF422-6503-799C-D6E2-C020D230528E}"/>
              </a:ext>
            </a:extLst>
          </p:cNvPr>
          <p:cNvSpPr/>
          <p:nvPr/>
        </p:nvSpPr>
        <p:spPr>
          <a:xfrm>
            <a:off x="5532381" y="4722555"/>
            <a:ext cx="135955" cy="180869"/>
          </a:xfrm>
          <a:custGeom>
            <a:avLst/>
            <a:gdLst>
              <a:gd name="connsiteX0" fmla="*/ 158 w 135955"/>
              <a:gd name="connsiteY0" fmla="*/ 447 h 180869"/>
              <a:gd name="connsiteX1" fmla="*/ 96632 w 135955"/>
              <a:gd name="connsiteY1" fmla="*/ 67559 h 180869"/>
              <a:gd name="connsiteX2" fmla="*/ 121799 w 135955"/>
              <a:gd name="connsiteY2" fmla="*/ 147254 h 180869"/>
              <a:gd name="connsiteX3" fmla="*/ 134382 w 135955"/>
              <a:gd name="connsiteY3" fmla="*/ 88531 h 180869"/>
              <a:gd name="connsiteX4" fmla="*/ 134382 w 135955"/>
              <a:gd name="connsiteY4" fmla="*/ 180810 h 180869"/>
              <a:gd name="connsiteX5" fmla="*/ 121799 w 135955"/>
              <a:gd name="connsiteY5" fmla="*/ 101115 h 180869"/>
              <a:gd name="connsiteX6" fmla="*/ 158 w 135955"/>
              <a:gd name="connsiteY6" fmla="*/ 447 h 1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55" h="180869">
                <a:moveTo>
                  <a:pt x="158" y="447"/>
                </a:moveTo>
                <a:cubicBezTo>
                  <a:pt x="-4036" y="-5146"/>
                  <a:pt x="76358" y="43091"/>
                  <a:pt x="96632" y="67559"/>
                </a:cubicBezTo>
                <a:cubicBezTo>
                  <a:pt x="116906" y="92027"/>
                  <a:pt x="115507" y="143759"/>
                  <a:pt x="121799" y="147254"/>
                </a:cubicBezTo>
                <a:cubicBezTo>
                  <a:pt x="128091" y="150749"/>
                  <a:pt x="132285" y="82938"/>
                  <a:pt x="134382" y="88531"/>
                </a:cubicBezTo>
                <a:cubicBezTo>
                  <a:pt x="136479" y="94124"/>
                  <a:pt x="136479" y="178713"/>
                  <a:pt x="134382" y="180810"/>
                </a:cubicBezTo>
                <a:cubicBezTo>
                  <a:pt x="132285" y="182907"/>
                  <a:pt x="144869" y="129078"/>
                  <a:pt x="121799" y="101115"/>
                </a:cubicBezTo>
                <a:cubicBezTo>
                  <a:pt x="98729" y="73152"/>
                  <a:pt x="4352" y="6040"/>
                  <a:pt x="158" y="4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A005C13-6FB0-4FE8-9251-516F5FD8E783}"/>
              </a:ext>
            </a:extLst>
          </p:cNvPr>
          <p:cNvSpPr/>
          <p:nvPr/>
        </p:nvSpPr>
        <p:spPr>
          <a:xfrm>
            <a:off x="3657758" y="5389927"/>
            <a:ext cx="184413" cy="222317"/>
          </a:xfrm>
          <a:custGeom>
            <a:avLst/>
            <a:gdLst>
              <a:gd name="connsiteX0" fmla="*/ 4036 w 184413"/>
              <a:gd name="connsiteY0" fmla="*/ 0 h 222317"/>
              <a:gd name="connsiteX1" fmla="*/ 4036 w 184413"/>
              <a:gd name="connsiteY1" fmla="*/ 104862 h 222317"/>
              <a:gd name="connsiteX2" fmla="*/ 45981 w 184413"/>
              <a:gd name="connsiteY2" fmla="*/ 171974 h 222317"/>
              <a:gd name="connsiteX3" fmla="*/ 37592 w 184413"/>
              <a:gd name="connsiteY3" fmla="*/ 171974 h 222317"/>
              <a:gd name="connsiteX4" fmla="*/ 184400 w 184413"/>
              <a:gd name="connsiteY4" fmla="*/ 222308 h 222317"/>
              <a:gd name="connsiteX5" fmla="*/ 45981 w 184413"/>
              <a:gd name="connsiteY5" fmla="*/ 176168 h 222317"/>
              <a:gd name="connsiteX6" fmla="*/ 8231 w 184413"/>
              <a:gd name="connsiteY6" fmla="*/ 176168 h 222317"/>
              <a:gd name="connsiteX7" fmla="*/ 8231 w 184413"/>
              <a:gd name="connsiteY7" fmla="*/ 50334 h 222317"/>
              <a:gd name="connsiteX8" fmla="*/ 4036 w 184413"/>
              <a:gd name="connsiteY8" fmla="*/ 0 h 2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3" h="222317">
                <a:moveTo>
                  <a:pt x="4036" y="0"/>
                </a:moveTo>
                <a:cubicBezTo>
                  <a:pt x="540" y="38100"/>
                  <a:pt x="-2955" y="76200"/>
                  <a:pt x="4036" y="104862"/>
                </a:cubicBezTo>
                <a:cubicBezTo>
                  <a:pt x="11027" y="133524"/>
                  <a:pt x="40388" y="160789"/>
                  <a:pt x="45981" y="171974"/>
                </a:cubicBezTo>
                <a:cubicBezTo>
                  <a:pt x="51574" y="183159"/>
                  <a:pt x="14522" y="163585"/>
                  <a:pt x="37592" y="171974"/>
                </a:cubicBezTo>
                <a:cubicBezTo>
                  <a:pt x="60662" y="180363"/>
                  <a:pt x="183002" y="221609"/>
                  <a:pt x="184400" y="222308"/>
                </a:cubicBezTo>
                <a:cubicBezTo>
                  <a:pt x="185798" y="223007"/>
                  <a:pt x="75343" y="183858"/>
                  <a:pt x="45981" y="176168"/>
                </a:cubicBezTo>
                <a:cubicBezTo>
                  <a:pt x="16619" y="168478"/>
                  <a:pt x="14523" y="197140"/>
                  <a:pt x="8231" y="176168"/>
                </a:cubicBezTo>
                <a:cubicBezTo>
                  <a:pt x="1939" y="155196"/>
                  <a:pt x="8231" y="50334"/>
                  <a:pt x="8231" y="50334"/>
                </a:cubicBezTo>
                <a:lnTo>
                  <a:pt x="403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D4B28A3-99C5-41F6-07B1-485DB1455FF3}"/>
              </a:ext>
            </a:extLst>
          </p:cNvPr>
          <p:cNvSpPr/>
          <p:nvPr/>
        </p:nvSpPr>
        <p:spPr>
          <a:xfrm>
            <a:off x="4333672" y="5013206"/>
            <a:ext cx="263834" cy="281408"/>
          </a:xfrm>
          <a:custGeom>
            <a:avLst/>
            <a:gdLst>
              <a:gd name="connsiteX0" fmla="*/ 263728 w 263834"/>
              <a:gd name="connsiteY0" fmla="*/ 119 h 281408"/>
              <a:gd name="connsiteX1" fmla="*/ 212928 w 263834"/>
              <a:gd name="connsiteY1" fmla="*/ 108069 h 281408"/>
              <a:gd name="connsiteX2" fmla="*/ 228803 w 263834"/>
              <a:gd name="connsiteY2" fmla="*/ 168394 h 281408"/>
              <a:gd name="connsiteX3" fmla="*/ 219278 w 263834"/>
              <a:gd name="connsiteY3" fmla="*/ 162044 h 281408"/>
              <a:gd name="connsiteX4" fmla="*/ 158953 w 263834"/>
              <a:gd name="connsiteY4" fmla="*/ 269994 h 281408"/>
              <a:gd name="connsiteX5" fmla="*/ 101803 w 263834"/>
              <a:gd name="connsiteY5" fmla="*/ 269994 h 281408"/>
              <a:gd name="connsiteX6" fmla="*/ 203 w 263834"/>
              <a:gd name="connsiteY6" fmla="*/ 196969 h 281408"/>
              <a:gd name="connsiteX7" fmla="*/ 79578 w 263834"/>
              <a:gd name="connsiteY7" fmla="*/ 263644 h 281408"/>
              <a:gd name="connsiteX8" fmla="*/ 212928 w 263834"/>
              <a:gd name="connsiteY8" fmla="*/ 209669 h 281408"/>
              <a:gd name="connsiteX9" fmla="*/ 111328 w 263834"/>
              <a:gd name="connsiteY9" fmla="*/ 60444 h 281408"/>
              <a:gd name="connsiteX10" fmla="*/ 197053 w 263834"/>
              <a:gd name="connsiteY10" fmla="*/ 130294 h 281408"/>
              <a:gd name="connsiteX11" fmla="*/ 263728 w 263834"/>
              <a:gd name="connsiteY11" fmla="*/ 119 h 2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34" h="281408">
                <a:moveTo>
                  <a:pt x="263728" y="119"/>
                </a:moveTo>
                <a:cubicBezTo>
                  <a:pt x="266374" y="-3585"/>
                  <a:pt x="218749" y="80023"/>
                  <a:pt x="212928" y="108069"/>
                </a:cubicBezTo>
                <a:cubicBezTo>
                  <a:pt x="207107" y="136115"/>
                  <a:pt x="227745" y="159398"/>
                  <a:pt x="228803" y="168394"/>
                </a:cubicBezTo>
                <a:cubicBezTo>
                  <a:pt x="229861" y="177390"/>
                  <a:pt x="230920" y="145111"/>
                  <a:pt x="219278" y="162044"/>
                </a:cubicBezTo>
                <a:cubicBezTo>
                  <a:pt x="207636" y="178977"/>
                  <a:pt x="178532" y="252002"/>
                  <a:pt x="158953" y="269994"/>
                </a:cubicBezTo>
                <a:cubicBezTo>
                  <a:pt x="139374" y="287986"/>
                  <a:pt x="128261" y="282165"/>
                  <a:pt x="101803" y="269994"/>
                </a:cubicBezTo>
                <a:cubicBezTo>
                  <a:pt x="75345" y="257823"/>
                  <a:pt x="3907" y="198027"/>
                  <a:pt x="203" y="196969"/>
                </a:cubicBezTo>
                <a:cubicBezTo>
                  <a:pt x="-3501" y="195911"/>
                  <a:pt x="44124" y="261527"/>
                  <a:pt x="79578" y="263644"/>
                </a:cubicBezTo>
                <a:cubicBezTo>
                  <a:pt x="115032" y="265761"/>
                  <a:pt x="207636" y="243536"/>
                  <a:pt x="212928" y="209669"/>
                </a:cubicBezTo>
                <a:cubicBezTo>
                  <a:pt x="218220" y="175802"/>
                  <a:pt x="113974" y="73673"/>
                  <a:pt x="111328" y="60444"/>
                </a:cubicBezTo>
                <a:cubicBezTo>
                  <a:pt x="108682" y="47215"/>
                  <a:pt x="173770" y="135586"/>
                  <a:pt x="197053" y="130294"/>
                </a:cubicBezTo>
                <a:cubicBezTo>
                  <a:pt x="220336" y="125002"/>
                  <a:pt x="261082" y="3823"/>
                  <a:pt x="263728" y="1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2CD7B80-A314-DB0B-4850-47D326F2CC73}"/>
              </a:ext>
            </a:extLst>
          </p:cNvPr>
          <p:cNvSpPr/>
          <p:nvPr/>
        </p:nvSpPr>
        <p:spPr>
          <a:xfrm>
            <a:off x="4187738" y="5330539"/>
            <a:ext cx="29045" cy="105473"/>
          </a:xfrm>
          <a:custGeom>
            <a:avLst/>
            <a:gdLst>
              <a:gd name="connsiteX0" fmla="*/ 87 w 29045"/>
              <a:gd name="connsiteY0" fmla="*/ 286 h 105473"/>
              <a:gd name="connsiteX1" fmla="*/ 19137 w 29045"/>
              <a:gd name="connsiteY1" fmla="*/ 92361 h 105473"/>
              <a:gd name="connsiteX2" fmla="*/ 6437 w 29045"/>
              <a:gd name="connsiteY2" fmla="*/ 101886 h 105473"/>
              <a:gd name="connsiteX3" fmla="*/ 28662 w 29045"/>
              <a:gd name="connsiteY3" fmla="*/ 63786 h 105473"/>
              <a:gd name="connsiteX4" fmla="*/ 87 w 29045"/>
              <a:gd name="connsiteY4" fmla="*/ 286 h 10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" h="105473">
                <a:moveTo>
                  <a:pt x="87" y="286"/>
                </a:moveTo>
                <a:cubicBezTo>
                  <a:pt x="-1500" y="5048"/>
                  <a:pt x="19137" y="92361"/>
                  <a:pt x="19137" y="92361"/>
                </a:cubicBezTo>
                <a:cubicBezTo>
                  <a:pt x="20195" y="109294"/>
                  <a:pt x="4850" y="106648"/>
                  <a:pt x="6437" y="101886"/>
                </a:cubicBezTo>
                <a:cubicBezTo>
                  <a:pt x="8024" y="97124"/>
                  <a:pt x="32366" y="75957"/>
                  <a:pt x="28662" y="63786"/>
                </a:cubicBezTo>
                <a:cubicBezTo>
                  <a:pt x="24958" y="51615"/>
                  <a:pt x="1674" y="-4476"/>
                  <a:pt x="87" y="2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ECF0458-4746-1F03-EFAD-453B5E8A7554}"/>
              </a:ext>
            </a:extLst>
          </p:cNvPr>
          <p:cNvSpPr/>
          <p:nvPr/>
        </p:nvSpPr>
        <p:spPr>
          <a:xfrm>
            <a:off x="4968688" y="4847878"/>
            <a:ext cx="89269" cy="413118"/>
          </a:xfrm>
          <a:custGeom>
            <a:avLst/>
            <a:gdLst>
              <a:gd name="connsiteX0" fmla="*/ 63687 w 89269"/>
              <a:gd name="connsiteY0" fmla="*/ 347 h 413118"/>
              <a:gd name="connsiteX1" fmla="*/ 12887 w 89269"/>
              <a:gd name="connsiteY1" fmla="*/ 130522 h 413118"/>
              <a:gd name="connsiteX2" fmla="*/ 54162 w 89269"/>
              <a:gd name="connsiteY2" fmla="*/ 244822 h 413118"/>
              <a:gd name="connsiteX3" fmla="*/ 19237 w 89269"/>
              <a:gd name="connsiteY3" fmla="*/ 194022 h 413118"/>
              <a:gd name="connsiteX4" fmla="*/ 89087 w 89269"/>
              <a:gd name="connsiteY4" fmla="*/ 413097 h 413118"/>
              <a:gd name="connsiteX5" fmla="*/ 38287 w 89269"/>
              <a:gd name="connsiteY5" fmla="*/ 206722 h 413118"/>
              <a:gd name="connsiteX6" fmla="*/ 187 w 89269"/>
              <a:gd name="connsiteY6" fmla="*/ 95597 h 413118"/>
              <a:gd name="connsiteX7" fmla="*/ 63687 w 89269"/>
              <a:gd name="connsiteY7" fmla="*/ 347 h 4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9" h="413118">
                <a:moveTo>
                  <a:pt x="63687" y="347"/>
                </a:moveTo>
                <a:cubicBezTo>
                  <a:pt x="65804" y="6168"/>
                  <a:pt x="14474" y="89776"/>
                  <a:pt x="12887" y="130522"/>
                </a:cubicBezTo>
                <a:cubicBezTo>
                  <a:pt x="11300" y="171268"/>
                  <a:pt x="53104" y="234239"/>
                  <a:pt x="54162" y="244822"/>
                </a:cubicBezTo>
                <a:cubicBezTo>
                  <a:pt x="55220" y="255405"/>
                  <a:pt x="13416" y="165976"/>
                  <a:pt x="19237" y="194022"/>
                </a:cubicBezTo>
                <a:cubicBezTo>
                  <a:pt x="25058" y="222068"/>
                  <a:pt x="85912" y="410980"/>
                  <a:pt x="89087" y="413097"/>
                </a:cubicBezTo>
                <a:cubicBezTo>
                  <a:pt x="92262" y="415214"/>
                  <a:pt x="53104" y="259639"/>
                  <a:pt x="38287" y="206722"/>
                </a:cubicBezTo>
                <a:cubicBezTo>
                  <a:pt x="23470" y="153805"/>
                  <a:pt x="-2459" y="127876"/>
                  <a:pt x="187" y="95597"/>
                </a:cubicBezTo>
                <a:cubicBezTo>
                  <a:pt x="2833" y="63318"/>
                  <a:pt x="61570" y="-5474"/>
                  <a:pt x="63687" y="3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B3FE0F2-D101-DFAA-DC7B-30DA018473FB}"/>
              </a:ext>
            </a:extLst>
          </p:cNvPr>
          <p:cNvSpPr/>
          <p:nvPr/>
        </p:nvSpPr>
        <p:spPr>
          <a:xfrm>
            <a:off x="5117932" y="5641633"/>
            <a:ext cx="44800" cy="134264"/>
          </a:xfrm>
          <a:custGeom>
            <a:avLst/>
            <a:gdLst>
              <a:gd name="connsiteX0" fmla="*/ 44618 w 44800"/>
              <a:gd name="connsiteY0" fmla="*/ 342 h 134264"/>
              <a:gd name="connsiteX1" fmla="*/ 16043 w 44800"/>
              <a:gd name="connsiteY1" fmla="*/ 63842 h 134264"/>
              <a:gd name="connsiteX2" fmla="*/ 19218 w 44800"/>
              <a:gd name="connsiteY2" fmla="*/ 133692 h 134264"/>
              <a:gd name="connsiteX3" fmla="*/ 168 w 44800"/>
              <a:gd name="connsiteY3" fmla="*/ 92417 h 134264"/>
              <a:gd name="connsiteX4" fmla="*/ 44618 w 44800"/>
              <a:gd name="connsiteY4" fmla="*/ 342 h 13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0" h="134264">
                <a:moveTo>
                  <a:pt x="44618" y="342"/>
                </a:moveTo>
                <a:cubicBezTo>
                  <a:pt x="47264" y="-4420"/>
                  <a:pt x="20276" y="41617"/>
                  <a:pt x="16043" y="63842"/>
                </a:cubicBezTo>
                <a:cubicBezTo>
                  <a:pt x="11810" y="86067"/>
                  <a:pt x="21864" y="128930"/>
                  <a:pt x="19218" y="133692"/>
                </a:cubicBezTo>
                <a:cubicBezTo>
                  <a:pt x="16572" y="138454"/>
                  <a:pt x="-1949" y="112525"/>
                  <a:pt x="168" y="92417"/>
                </a:cubicBezTo>
                <a:cubicBezTo>
                  <a:pt x="2285" y="72309"/>
                  <a:pt x="41972" y="5104"/>
                  <a:pt x="44618" y="3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0F06A4E-0D4A-859C-A4FE-8696A32C3F89}"/>
              </a:ext>
            </a:extLst>
          </p:cNvPr>
          <p:cNvSpPr/>
          <p:nvPr/>
        </p:nvSpPr>
        <p:spPr>
          <a:xfrm>
            <a:off x="5203311" y="5146671"/>
            <a:ext cx="337429" cy="67003"/>
          </a:xfrm>
          <a:custGeom>
            <a:avLst/>
            <a:gdLst>
              <a:gd name="connsiteX0" fmla="*/ 330714 w 337429"/>
              <a:gd name="connsiteY0" fmla="*/ 4 h 67003"/>
              <a:gd name="connsiteX1" fmla="*/ 279914 w 337429"/>
              <a:gd name="connsiteY1" fmla="*/ 53979 h 67003"/>
              <a:gd name="connsiteX2" fmla="*/ 51314 w 337429"/>
              <a:gd name="connsiteY2" fmla="*/ 66679 h 67003"/>
              <a:gd name="connsiteX3" fmla="*/ 222764 w 337429"/>
              <a:gd name="connsiteY3" fmla="*/ 63504 h 67003"/>
              <a:gd name="connsiteX4" fmla="*/ 514 w 337429"/>
              <a:gd name="connsiteY4" fmla="*/ 66679 h 67003"/>
              <a:gd name="connsiteX5" fmla="*/ 298964 w 337429"/>
              <a:gd name="connsiteY5" fmla="*/ 57154 h 67003"/>
              <a:gd name="connsiteX6" fmla="*/ 330714 w 337429"/>
              <a:gd name="connsiteY6" fmla="*/ 4 h 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29" h="67003">
                <a:moveTo>
                  <a:pt x="330714" y="4"/>
                </a:moveTo>
                <a:cubicBezTo>
                  <a:pt x="327539" y="-525"/>
                  <a:pt x="326481" y="42867"/>
                  <a:pt x="279914" y="53979"/>
                </a:cubicBezTo>
                <a:cubicBezTo>
                  <a:pt x="233347" y="65091"/>
                  <a:pt x="60839" y="65092"/>
                  <a:pt x="51314" y="66679"/>
                </a:cubicBezTo>
                <a:cubicBezTo>
                  <a:pt x="41789" y="68267"/>
                  <a:pt x="231231" y="63504"/>
                  <a:pt x="222764" y="63504"/>
                </a:cubicBezTo>
                <a:cubicBezTo>
                  <a:pt x="214297" y="63504"/>
                  <a:pt x="-12186" y="67737"/>
                  <a:pt x="514" y="66679"/>
                </a:cubicBezTo>
                <a:cubicBezTo>
                  <a:pt x="13214" y="65621"/>
                  <a:pt x="242343" y="63504"/>
                  <a:pt x="298964" y="57154"/>
                </a:cubicBezTo>
                <a:cubicBezTo>
                  <a:pt x="355585" y="50804"/>
                  <a:pt x="333889" y="533"/>
                  <a:pt x="330714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AC67D56-5CEF-12E8-0F0D-5F6982AD351F}"/>
              </a:ext>
            </a:extLst>
          </p:cNvPr>
          <p:cNvSpPr/>
          <p:nvPr/>
        </p:nvSpPr>
        <p:spPr>
          <a:xfrm>
            <a:off x="5079089" y="5169809"/>
            <a:ext cx="219192" cy="230903"/>
          </a:xfrm>
          <a:custGeom>
            <a:avLst/>
            <a:gdLst>
              <a:gd name="connsiteX0" fmla="*/ 911 w 219192"/>
              <a:gd name="connsiteY0" fmla="*/ 2266 h 230903"/>
              <a:gd name="connsiteX1" fmla="*/ 45361 w 219192"/>
              <a:gd name="connsiteY1" fmla="*/ 46716 h 230903"/>
              <a:gd name="connsiteX2" fmla="*/ 213636 w 219192"/>
              <a:gd name="connsiteY2" fmla="*/ 227691 h 230903"/>
              <a:gd name="connsiteX3" fmla="*/ 169186 w 219192"/>
              <a:gd name="connsiteY3" fmla="*/ 157841 h 230903"/>
              <a:gd name="connsiteX4" fmla="*/ 73936 w 219192"/>
              <a:gd name="connsiteY4" fmla="*/ 97516 h 230903"/>
              <a:gd name="connsiteX5" fmla="*/ 911 w 219192"/>
              <a:gd name="connsiteY5" fmla="*/ 2266 h 23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92" h="230903">
                <a:moveTo>
                  <a:pt x="911" y="2266"/>
                </a:moveTo>
                <a:cubicBezTo>
                  <a:pt x="-3852" y="-6201"/>
                  <a:pt x="9907" y="9145"/>
                  <a:pt x="45361" y="46716"/>
                </a:cubicBezTo>
                <a:cubicBezTo>
                  <a:pt x="80815" y="84287"/>
                  <a:pt x="192999" y="209170"/>
                  <a:pt x="213636" y="227691"/>
                </a:cubicBezTo>
                <a:cubicBezTo>
                  <a:pt x="234273" y="246212"/>
                  <a:pt x="192469" y="179537"/>
                  <a:pt x="169186" y="157841"/>
                </a:cubicBezTo>
                <a:cubicBezTo>
                  <a:pt x="145903" y="136145"/>
                  <a:pt x="101453" y="118153"/>
                  <a:pt x="73936" y="97516"/>
                </a:cubicBezTo>
                <a:cubicBezTo>
                  <a:pt x="46419" y="76879"/>
                  <a:pt x="5674" y="10733"/>
                  <a:pt x="911" y="22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70858F7-75C8-78E6-52E0-E92C03DC13DD}"/>
              </a:ext>
            </a:extLst>
          </p:cNvPr>
          <p:cNvSpPr/>
          <p:nvPr/>
        </p:nvSpPr>
        <p:spPr>
          <a:xfrm>
            <a:off x="4259537" y="4857611"/>
            <a:ext cx="412844" cy="310575"/>
          </a:xfrm>
          <a:custGeom>
            <a:avLst/>
            <a:gdLst>
              <a:gd name="connsiteX0" fmla="*/ 4488 w 412844"/>
              <a:gd name="connsiteY0" fmla="*/ 304939 h 310575"/>
              <a:gd name="connsiteX1" fmla="*/ 379138 w 412844"/>
              <a:gd name="connsiteY1" fmla="*/ 108089 h 310575"/>
              <a:gd name="connsiteX2" fmla="*/ 395013 w 412844"/>
              <a:gd name="connsiteY2" fmla="*/ 139 h 310575"/>
              <a:gd name="connsiteX3" fmla="*/ 379138 w 412844"/>
              <a:gd name="connsiteY3" fmla="*/ 89039 h 310575"/>
              <a:gd name="connsiteX4" fmla="*/ 185463 w 412844"/>
              <a:gd name="connsiteY4" fmla="*/ 241439 h 310575"/>
              <a:gd name="connsiteX5" fmla="*/ 4488 w 412844"/>
              <a:gd name="connsiteY5" fmla="*/ 304939 h 3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4" h="310575">
                <a:moveTo>
                  <a:pt x="4488" y="304939"/>
                </a:moveTo>
                <a:cubicBezTo>
                  <a:pt x="36767" y="282714"/>
                  <a:pt x="314051" y="158889"/>
                  <a:pt x="379138" y="108089"/>
                </a:cubicBezTo>
                <a:cubicBezTo>
                  <a:pt x="444226" y="57289"/>
                  <a:pt x="395013" y="3314"/>
                  <a:pt x="395013" y="139"/>
                </a:cubicBezTo>
                <a:cubicBezTo>
                  <a:pt x="395013" y="-3036"/>
                  <a:pt x="414063" y="48822"/>
                  <a:pt x="379138" y="89039"/>
                </a:cubicBezTo>
                <a:cubicBezTo>
                  <a:pt x="344213" y="129256"/>
                  <a:pt x="248434" y="203868"/>
                  <a:pt x="185463" y="241439"/>
                </a:cubicBezTo>
                <a:cubicBezTo>
                  <a:pt x="122492" y="279010"/>
                  <a:pt x="-27791" y="327164"/>
                  <a:pt x="4488" y="3049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36AE379-A34A-0462-8932-20C9C9BE509A}"/>
              </a:ext>
            </a:extLst>
          </p:cNvPr>
          <p:cNvSpPr/>
          <p:nvPr/>
        </p:nvSpPr>
        <p:spPr>
          <a:xfrm>
            <a:off x="3905196" y="5861043"/>
            <a:ext cx="76761" cy="172814"/>
          </a:xfrm>
          <a:custGeom>
            <a:avLst/>
            <a:gdLst>
              <a:gd name="connsiteX0" fmla="*/ 60379 w 76761"/>
              <a:gd name="connsiteY0" fmla="*/ 7 h 172814"/>
              <a:gd name="connsiteX1" fmla="*/ 25454 w 76761"/>
              <a:gd name="connsiteY1" fmla="*/ 50807 h 172814"/>
              <a:gd name="connsiteX2" fmla="*/ 47679 w 76761"/>
              <a:gd name="connsiteY2" fmla="*/ 95257 h 172814"/>
              <a:gd name="connsiteX3" fmla="*/ 19104 w 76761"/>
              <a:gd name="connsiteY3" fmla="*/ 82557 h 172814"/>
              <a:gd name="connsiteX4" fmla="*/ 76254 w 76761"/>
              <a:gd name="connsiteY4" fmla="*/ 171457 h 172814"/>
              <a:gd name="connsiteX5" fmla="*/ 44504 w 76761"/>
              <a:gd name="connsiteY5" fmla="*/ 130182 h 172814"/>
              <a:gd name="connsiteX6" fmla="*/ 54 w 76761"/>
              <a:gd name="connsiteY6" fmla="*/ 47632 h 172814"/>
              <a:gd name="connsiteX7" fmla="*/ 60379 w 76761"/>
              <a:gd name="connsiteY7" fmla="*/ 7 h 1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" h="172814">
                <a:moveTo>
                  <a:pt x="60379" y="7"/>
                </a:moveTo>
                <a:cubicBezTo>
                  <a:pt x="64612" y="536"/>
                  <a:pt x="27571" y="34932"/>
                  <a:pt x="25454" y="50807"/>
                </a:cubicBezTo>
                <a:cubicBezTo>
                  <a:pt x="23337" y="66682"/>
                  <a:pt x="48737" y="89966"/>
                  <a:pt x="47679" y="95257"/>
                </a:cubicBezTo>
                <a:cubicBezTo>
                  <a:pt x="46621" y="100548"/>
                  <a:pt x="14341" y="69857"/>
                  <a:pt x="19104" y="82557"/>
                </a:cubicBezTo>
                <a:cubicBezTo>
                  <a:pt x="23867" y="95257"/>
                  <a:pt x="72021" y="163520"/>
                  <a:pt x="76254" y="171457"/>
                </a:cubicBezTo>
                <a:cubicBezTo>
                  <a:pt x="80487" y="179394"/>
                  <a:pt x="57204" y="150819"/>
                  <a:pt x="44504" y="130182"/>
                </a:cubicBezTo>
                <a:cubicBezTo>
                  <a:pt x="31804" y="109545"/>
                  <a:pt x="-1533" y="69857"/>
                  <a:pt x="54" y="47632"/>
                </a:cubicBezTo>
                <a:cubicBezTo>
                  <a:pt x="1641" y="25407"/>
                  <a:pt x="56146" y="-522"/>
                  <a:pt x="60379" y="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3164F8B-3392-EE08-36E9-1D6730DDB872}"/>
              </a:ext>
            </a:extLst>
          </p:cNvPr>
          <p:cNvSpPr/>
          <p:nvPr/>
        </p:nvSpPr>
        <p:spPr>
          <a:xfrm>
            <a:off x="5019511" y="6002901"/>
            <a:ext cx="99189" cy="268030"/>
          </a:xfrm>
          <a:custGeom>
            <a:avLst/>
            <a:gdLst>
              <a:gd name="connsiteX0" fmla="*/ 164 w 99189"/>
              <a:gd name="connsiteY0" fmla="*/ 1024 h 268030"/>
              <a:gd name="connsiteX1" fmla="*/ 92239 w 99189"/>
              <a:gd name="connsiteY1" fmla="*/ 99449 h 268030"/>
              <a:gd name="connsiteX2" fmla="*/ 54139 w 99189"/>
              <a:gd name="connsiteY2" fmla="*/ 207399 h 268030"/>
              <a:gd name="connsiteX3" fmla="*/ 92239 w 99189"/>
              <a:gd name="connsiteY3" fmla="*/ 153424 h 268030"/>
              <a:gd name="connsiteX4" fmla="*/ 44614 w 99189"/>
              <a:gd name="connsiteY4" fmla="*/ 267724 h 268030"/>
              <a:gd name="connsiteX5" fmla="*/ 98589 w 99189"/>
              <a:gd name="connsiteY5" fmla="*/ 112149 h 268030"/>
              <a:gd name="connsiteX6" fmla="*/ 70014 w 99189"/>
              <a:gd name="connsiteY6" fmla="*/ 51824 h 268030"/>
              <a:gd name="connsiteX7" fmla="*/ 164 w 99189"/>
              <a:gd name="connsiteY7" fmla="*/ 1024 h 26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89" h="268030">
                <a:moveTo>
                  <a:pt x="164" y="1024"/>
                </a:moveTo>
                <a:cubicBezTo>
                  <a:pt x="3868" y="8961"/>
                  <a:pt x="83243" y="65053"/>
                  <a:pt x="92239" y="99449"/>
                </a:cubicBezTo>
                <a:cubicBezTo>
                  <a:pt x="101235" y="133845"/>
                  <a:pt x="54139" y="198403"/>
                  <a:pt x="54139" y="207399"/>
                </a:cubicBezTo>
                <a:cubicBezTo>
                  <a:pt x="54139" y="216395"/>
                  <a:pt x="93826" y="143370"/>
                  <a:pt x="92239" y="153424"/>
                </a:cubicBezTo>
                <a:cubicBezTo>
                  <a:pt x="90652" y="163478"/>
                  <a:pt x="43556" y="274603"/>
                  <a:pt x="44614" y="267724"/>
                </a:cubicBezTo>
                <a:cubicBezTo>
                  <a:pt x="45672" y="260845"/>
                  <a:pt x="94356" y="148132"/>
                  <a:pt x="98589" y="112149"/>
                </a:cubicBezTo>
                <a:cubicBezTo>
                  <a:pt x="102822" y="76166"/>
                  <a:pt x="83772" y="70345"/>
                  <a:pt x="70014" y="51824"/>
                </a:cubicBezTo>
                <a:cubicBezTo>
                  <a:pt x="56256" y="33303"/>
                  <a:pt x="-3540" y="-6913"/>
                  <a:pt x="164" y="1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24936F2-40F9-F95E-6D23-363391165716}"/>
              </a:ext>
            </a:extLst>
          </p:cNvPr>
          <p:cNvSpPr/>
          <p:nvPr/>
        </p:nvSpPr>
        <p:spPr>
          <a:xfrm>
            <a:off x="3978275" y="5740400"/>
            <a:ext cx="574826" cy="82550"/>
          </a:xfrm>
          <a:custGeom>
            <a:avLst/>
            <a:gdLst>
              <a:gd name="connsiteX0" fmla="*/ 0 w 574826"/>
              <a:gd name="connsiteY0" fmla="*/ 82550 h 82550"/>
              <a:gd name="connsiteX1" fmla="*/ 450850 w 574826"/>
              <a:gd name="connsiteY1" fmla="*/ 6350 h 82550"/>
              <a:gd name="connsiteX2" fmla="*/ 422275 w 574826"/>
              <a:gd name="connsiteY2" fmla="*/ 19050 h 82550"/>
              <a:gd name="connsiteX3" fmla="*/ 574675 w 574826"/>
              <a:gd name="connsiteY3" fmla="*/ 0 h 82550"/>
              <a:gd name="connsiteX4" fmla="*/ 447675 w 574826"/>
              <a:gd name="connsiteY4" fmla="*/ 19050 h 82550"/>
              <a:gd name="connsiteX5" fmla="*/ 301625 w 574826"/>
              <a:gd name="connsiteY5" fmla="*/ 50800 h 82550"/>
              <a:gd name="connsiteX6" fmla="*/ 206375 w 574826"/>
              <a:gd name="connsiteY6" fmla="*/ 60325 h 82550"/>
              <a:gd name="connsiteX7" fmla="*/ 285750 w 574826"/>
              <a:gd name="connsiteY7" fmla="*/ 44450 h 82550"/>
              <a:gd name="connsiteX8" fmla="*/ 0 w 574826"/>
              <a:gd name="connsiteY8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826" h="82550">
                <a:moveTo>
                  <a:pt x="0" y="82550"/>
                </a:moveTo>
                <a:lnTo>
                  <a:pt x="450850" y="6350"/>
                </a:lnTo>
                <a:cubicBezTo>
                  <a:pt x="521229" y="-4233"/>
                  <a:pt x="401638" y="20108"/>
                  <a:pt x="422275" y="19050"/>
                </a:cubicBezTo>
                <a:cubicBezTo>
                  <a:pt x="442912" y="17992"/>
                  <a:pt x="570442" y="0"/>
                  <a:pt x="574675" y="0"/>
                </a:cubicBezTo>
                <a:cubicBezTo>
                  <a:pt x="578908" y="0"/>
                  <a:pt x="493183" y="10583"/>
                  <a:pt x="447675" y="19050"/>
                </a:cubicBezTo>
                <a:cubicBezTo>
                  <a:pt x="402167" y="27517"/>
                  <a:pt x="341842" y="43921"/>
                  <a:pt x="301625" y="50800"/>
                </a:cubicBezTo>
                <a:cubicBezTo>
                  <a:pt x="261408" y="57679"/>
                  <a:pt x="209021" y="61383"/>
                  <a:pt x="206375" y="60325"/>
                </a:cubicBezTo>
                <a:cubicBezTo>
                  <a:pt x="203729" y="59267"/>
                  <a:pt x="285750" y="44450"/>
                  <a:pt x="285750" y="44450"/>
                </a:cubicBezTo>
                <a:lnTo>
                  <a:pt x="0" y="825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2088D7A-E9A0-673F-844F-E7BC86E57BD2}"/>
              </a:ext>
            </a:extLst>
          </p:cNvPr>
          <p:cNvSpPr/>
          <p:nvPr/>
        </p:nvSpPr>
        <p:spPr>
          <a:xfrm>
            <a:off x="4411411" y="5749908"/>
            <a:ext cx="151064" cy="109853"/>
          </a:xfrm>
          <a:custGeom>
            <a:avLst/>
            <a:gdLst>
              <a:gd name="connsiteX0" fmla="*/ 151064 w 151064"/>
              <a:gd name="connsiteY0" fmla="*/ 17 h 109853"/>
              <a:gd name="connsiteX1" fmla="*/ 125664 w 151064"/>
              <a:gd name="connsiteY1" fmla="*/ 63517 h 109853"/>
              <a:gd name="connsiteX2" fmla="*/ 135189 w 151064"/>
              <a:gd name="connsiteY2" fmla="*/ 88917 h 109853"/>
              <a:gd name="connsiteX3" fmla="*/ 58989 w 151064"/>
              <a:gd name="connsiteY3" fmla="*/ 95267 h 109853"/>
              <a:gd name="connsiteX4" fmla="*/ 1839 w 151064"/>
              <a:gd name="connsiteY4" fmla="*/ 101617 h 109853"/>
              <a:gd name="connsiteX5" fmla="*/ 128839 w 151064"/>
              <a:gd name="connsiteY5" fmla="*/ 104792 h 109853"/>
              <a:gd name="connsiteX6" fmla="*/ 141539 w 151064"/>
              <a:gd name="connsiteY6" fmla="*/ 107967 h 109853"/>
              <a:gd name="connsiteX7" fmla="*/ 103439 w 151064"/>
              <a:gd name="connsiteY7" fmla="*/ 73042 h 109853"/>
              <a:gd name="connsiteX8" fmla="*/ 125664 w 151064"/>
              <a:gd name="connsiteY8" fmla="*/ 57167 h 109853"/>
              <a:gd name="connsiteX9" fmla="*/ 151064 w 151064"/>
              <a:gd name="connsiteY9" fmla="*/ 17 h 1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64" h="109853">
                <a:moveTo>
                  <a:pt x="151064" y="17"/>
                </a:moveTo>
                <a:cubicBezTo>
                  <a:pt x="151064" y="1075"/>
                  <a:pt x="128310" y="48700"/>
                  <a:pt x="125664" y="63517"/>
                </a:cubicBezTo>
                <a:cubicBezTo>
                  <a:pt x="123018" y="78334"/>
                  <a:pt x="146301" y="83625"/>
                  <a:pt x="135189" y="88917"/>
                </a:cubicBezTo>
                <a:cubicBezTo>
                  <a:pt x="124076" y="94209"/>
                  <a:pt x="81214" y="93150"/>
                  <a:pt x="58989" y="95267"/>
                </a:cubicBezTo>
                <a:cubicBezTo>
                  <a:pt x="36764" y="97384"/>
                  <a:pt x="-9803" y="100030"/>
                  <a:pt x="1839" y="101617"/>
                </a:cubicBezTo>
                <a:cubicBezTo>
                  <a:pt x="13481" y="103204"/>
                  <a:pt x="105556" y="103734"/>
                  <a:pt x="128839" y="104792"/>
                </a:cubicBezTo>
                <a:cubicBezTo>
                  <a:pt x="152122" y="105850"/>
                  <a:pt x="145772" y="113259"/>
                  <a:pt x="141539" y="107967"/>
                </a:cubicBezTo>
                <a:cubicBezTo>
                  <a:pt x="137306" y="102675"/>
                  <a:pt x="103439" y="73042"/>
                  <a:pt x="103439" y="73042"/>
                </a:cubicBezTo>
                <a:cubicBezTo>
                  <a:pt x="100793" y="64575"/>
                  <a:pt x="119314" y="68809"/>
                  <a:pt x="125664" y="57167"/>
                </a:cubicBezTo>
                <a:cubicBezTo>
                  <a:pt x="132014" y="45525"/>
                  <a:pt x="151064" y="-1041"/>
                  <a:pt x="151064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9524DA3-17E8-B0BD-52CF-50449CF95249}"/>
              </a:ext>
            </a:extLst>
          </p:cNvPr>
          <p:cNvSpPr/>
          <p:nvPr/>
        </p:nvSpPr>
        <p:spPr>
          <a:xfrm>
            <a:off x="4844232" y="5848214"/>
            <a:ext cx="229443" cy="181165"/>
          </a:xfrm>
          <a:custGeom>
            <a:avLst/>
            <a:gdLst>
              <a:gd name="connsiteX0" fmla="*/ 818 w 229443"/>
              <a:gd name="connsiteY0" fmla="*/ 25536 h 181165"/>
              <a:gd name="connsiteX1" fmla="*/ 146868 w 229443"/>
              <a:gd name="connsiteY1" fmla="*/ 108086 h 181165"/>
              <a:gd name="connsiteX2" fmla="*/ 143693 w 229443"/>
              <a:gd name="connsiteY2" fmla="*/ 89036 h 181165"/>
              <a:gd name="connsiteX3" fmla="*/ 229418 w 229443"/>
              <a:gd name="connsiteY3" fmla="*/ 181111 h 181165"/>
              <a:gd name="connsiteX4" fmla="*/ 134168 w 229443"/>
              <a:gd name="connsiteY4" fmla="*/ 101736 h 181165"/>
              <a:gd name="connsiteX5" fmla="*/ 92893 w 229443"/>
              <a:gd name="connsiteY5" fmla="*/ 50936 h 181165"/>
              <a:gd name="connsiteX6" fmla="*/ 89718 w 229443"/>
              <a:gd name="connsiteY6" fmla="*/ 136 h 181165"/>
              <a:gd name="connsiteX7" fmla="*/ 86543 w 229443"/>
              <a:gd name="connsiteY7" fmla="*/ 66811 h 181165"/>
              <a:gd name="connsiteX8" fmla="*/ 818 w 229443"/>
              <a:gd name="connsiteY8" fmla="*/ 25536 h 1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43" h="181165">
                <a:moveTo>
                  <a:pt x="818" y="25536"/>
                </a:moveTo>
                <a:cubicBezTo>
                  <a:pt x="10872" y="32415"/>
                  <a:pt x="123056" y="97503"/>
                  <a:pt x="146868" y="108086"/>
                </a:cubicBezTo>
                <a:cubicBezTo>
                  <a:pt x="170680" y="118669"/>
                  <a:pt x="129935" y="76865"/>
                  <a:pt x="143693" y="89036"/>
                </a:cubicBezTo>
                <a:cubicBezTo>
                  <a:pt x="157451" y="101207"/>
                  <a:pt x="231006" y="178994"/>
                  <a:pt x="229418" y="181111"/>
                </a:cubicBezTo>
                <a:cubicBezTo>
                  <a:pt x="227830" y="183228"/>
                  <a:pt x="156922" y="123432"/>
                  <a:pt x="134168" y="101736"/>
                </a:cubicBezTo>
                <a:cubicBezTo>
                  <a:pt x="111414" y="80040"/>
                  <a:pt x="100301" y="67869"/>
                  <a:pt x="92893" y="50936"/>
                </a:cubicBezTo>
                <a:cubicBezTo>
                  <a:pt x="85485" y="34003"/>
                  <a:pt x="90776" y="-2510"/>
                  <a:pt x="89718" y="136"/>
                </a:cubicBezTo>
                <a:cubicBezTo>
                  <a:pt x="88660" y="2782"/>
                  <a:pt x="96597" y="59932"/>
                  <a:pt x="86543" y="66811"/>
                </a:cubicBezTo>
                <a:cubicBezTo>
                  <a:pt x="76489" y="73690"/>
                  <a:pt x="-9236" y="18657"/>
                  <a:pt x="818" y="255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57F255C-44B6-05DF-1DF1-A3604B80BFAE}"/>
              </a:ext>
            </a:extLst>
          </p:cNvPr>
          <p:cNvSpPr/>
          <p:nvPr/>
        </p:nvSpPr>
        <p:spPr>
          <a:xfrm>
            <a:off x="3512402" y="5609604"/>
            <a:ext cx="74436" cy="168383"/>
          </a:xfrm>
          <a:custGeom>
            <a:avLst/>
            <a:gdLst>
              <a:gd name="connsiteX0" fmla="*/ 47227 w 74436"/>
              <a:gd name="connsiteY0" fmla="*/ 167 h 168383"/>
              <a:gd name="connsiteX1" fmla="*/ 36341 w 74436"/>
              <a:gd name="connsiteY1" fmla="*/ 79996 h 168383"/>
              <a:gd name="connsiteX2" fmla="*/ 72627 w 74436"/>
              <a:gd name="connsiteY2" fmla="*/ 163453 h 168383"/>
              <a:gd name="connsiteX3" fmla="*/ 61741 w 74436"/>
              <a:gd name="connsiteY3" fmla="*/ 152567 h 168383"/>
              <a:gd name="connsiteX4" fmla="*/ 55 w 74436"/>
              <a:gd name="connsiteY4" fmla="*/ 101767 h 168383"/>
              <a:gd name="connsiteX5" fmla="*/ 47227 w 74436"/>
              <a:gd name="connsiteY5" fmla="*/ 167 h 1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6" h="168383">
                <a:moveTo>
                  <a:pt x="47227" y="167"/>
                </a:moveTo>
                <a:cubicBezTo>
                  <a:pt x="53275" y="-3461"/>
                  <a:pt x="32108" y="52782"/>
                  <a:pt x="36341" y="79996"/>
                </a:cubicBezTo>
                <a:cubicBezTo>
                  <a:pt x="40574" y="107210"/>
                  <a:pt x="72627" y="163453"/>
                  <a:pt x="72627" y="163453"/>
                </a:cubicBezTo>
                <a:cubicBezTo>
                  <a:pt x="76860" y="175548"/>
                  <a:pt x="73836" y="162848"/>
                  <a:pt x="61741" y="152567"/>
                </a:cubicBezTo>
                <a:cubicBezTo>
                  <a:pt x="49646" y="142286"/>
                  <a:pt x="1869" y="122934"/>
                  <a:pt x="55" y="101767"/>
                </a:cubicBezTo>
                <a:cubicBezTo>
                  <a:pt x="-1759" y="80600"/>
                  <a:pt x="41179" y="3795"/>
                  <a:pt x="47227" y="1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40981B2-FA59-BD34-6FB2-DA934FFBA17F}"/>
              </a:ext>
            </a:extLst>
          </p:cNvPr>
          <p:cNvSpPr/>
          <p:nvPr/>
        </p:nvSpPr>
        <p:spPr>
          <a:xfrm>
            <a:off x="3476149" y="5866944"/>
            <a:ext cx="181953" cy="389727"/>
          </a:xfrm>
          <a:custGeom>
            <a:avLst/>
            <a:gdLst>
              <a:gd name="connsiteX0" fmla="*/ 22 w 181953"/>
              <a:gd name="connsiteY0" fmla="*/ 22227 h 389727"/>
              <a:gd name="connsiteX1" fmla="*/ 137908 w 181953"/>
              <a:gd name="connsiteY1" fmla="*/ 214542 h 389727"/>
              <a:gd name="connsiteX2" fmla="*/ 181451 w 181953"/>
              <a:gd name="connsiteY2" fmla="*/ 388713 h 389727"/>
              <a:gd name="connsiteX3" fmla="*/ 159680 w 181953"/>
              <a:gd name="connsiteY3" fmla="*/ 272599 h 389727"/>
              <a:gd name="connsiteX4" fmla="*/ 130651 w 181953"/>
              <a:gd name="connsiteY4" fmla="*/ 456 h 389727"/>
              <a:gd name="connsiteX5" fmla="*/ 127022 w 181953"/>
              <a:gd name="connsiteY5" fmla="*/ 203656 h 389727"/>
              <a:gd name="connsiteX6" fmla="*/ 22 w 181953"/>
              <a:gd name="connsiteY6" fmla="*/ 22227 h 3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53" h="389727">
                <a:moveTo>
                  <a:pt x="22" y="22227"/>
                </a:moveTo>
                <a:cubicBezTo>
                  <a:pt x="1836" y="24041"/>
                  <a:pt x="107670" y="153461"/>
                  <a:pt x="137908" y="214542"/>
                </a:cubicBezTo>
                <a:cubicBezTo>
                  <a:pt x="168146" y="275623"/>
                  <a:pt x="177822" y="379037"/>
                  <a:pt x="181451" y="388713"/>
                </a:cubicBezTo>
                <a:cubicBezTo>
                  <a:pt x="185080" y="398389"/>
                  <a:pt x="168147" y="337308"/>
                  <a:pt x="159680" y="272599"/>
                </a:cubicBezTo>
                <a:cubicBezTo>
                  <a:pt x="151213" y="207890"/>
                  <a:pt x="136094" y="11946"/>
                  <a:pt x="130651" y="456"/>
                </a:cubicBezTo>
                <a:cubicBezTo>
                  <a:pt x="125208" y="-11034"/>
                  <a:pt x="145770" y="198213"/>
                  <a:pt x="127022" y="203656"/>
                </a:cubicBezTo>
                <a:cubicBezTo>
                  <a:pt x="108274" y="209099"/>
                  <a:pt x="-1792" y="20413"/>
                  <a:pt x="22" y="222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96E987-7DAE-0517-ED6A-B6142EF42962}"/>
              </a:ext>
            </a:extLst>
          </p:cNvPr>
          <p:cNvSpPr/>
          <p:nvPr/>
        </p:nvSpPr>
        <p:spPr>
          <a:xfrm>
            <a:off x="4593388" y="6318239"/>
            <a:ext cx="391442" cy="609761"/>
          </a:xfrm>
          <a:custGeom>
            <a:avLst/>
            <a:gdLst>
              <a:gd name="connsiteX0" fmla="*/ 391362 w 391442"/>
              <a:gd name="connsiteY0" fmla="*/ 11 h 609761"/>
              <a:gd name="connsiteX1" fmla="*/ 188162 w 391442"/>
              <a:gd name="connsiteY1" fmla="*/ 374661 h 609761"/>
              <a:gd name="connsiteX2" fmla="*/ 134187 w 391442"/>
              <a:gd name="connsiteY2" fmla="*/ 558811 h 609761"/>
              <a:gd name="connsiteX3" fmla="*/ 159587 w 391442"/>
              <a:gd name="connsiteY3" fmla="*/ 476261 h 609761"/>
              <a:gd name="connsiteX4" fmla="*/ 837 w 391442"/>
              <a:gd name="connsiteY4" fmla="*/ 609611 h 609761"/>
              <a:gd name="connsiteX5" fmla="*/ 92912 w 391442"/>
              <a:gd name="connsiteY5" fmla="*/ 504836 h 609761"/>
              <a:gd name="connsiteX6" fmla="*/ 375487 w 391442"/>
              <a:gd name="connsiteY6" fmla="*/ 177811 h 609761"/>
              <a:gd name="connsiteX7" fmla="*/ 162762 w 391442"/>
              <a:gd name="connsiteY7" fmla="*/ 387361 h 609761"/>
              <a:gd name="connsiteX8" fmla="*/ 391362 w 391442"/>
              <a:gd name="connsiteY8" fmla="*/ 11 h 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42" h="609761">
                <a:moveTo>
                  <a:pt x="391362" y="11"/>
                </a:moveTo>
                <a:cubicBezTo>
                  <a:pt x="395595" y="-2106"/>
                  <a:pt x="231024" y="281528"/>
                  <a:pt x="188162" y="374661"/>
                </a:cubicBezTo>
                <a:cubicBezTo>
                  <a:pt x="145299" y="467794"/>
                  <a:pt x="138949" y="541878"/>
                  <a:pt x="134187" y="558811"/>
                </a:cubicBezTo>
                <a:cubicBezTo>
                  <a:pt x="129425" y="575744"/>
                  <a:pt x="181812" y="467794"/>
                  <a:pt x="159587" y="476261"/>
                </a:cubicBezTo>
                <a:cubicBezTo>
                  <a:pt x="137362" y="484728"/>
                  <a:pt x="11949" y="604849"/>
                  <a:pt x="837" y="609611"/>
                </a:cubicBezTo>
                <a:cubicBezTo>
                  <a:pt x="-10275" y="614373"/>
                  <a:pt x="92912" y="504836"/>
                  <a:pt x="92912" y="504836"/>
                </a:cubicBezTo>
                <a:cubicBezTo>
                  <a:pt x="155354" y="432869"/>
                  <a:pt x="363845" y="197390"/>
                  <a:pt x="375487" y="177811"/>
                </a:cubicBezTo>
                <a:cubicBezTo>
                  <a:pt x="387129" y="158232"/>
                  <a:pt x="162233" y="413290"/>
                  <a:pt x="162762" y="387361"/>
                </a:cubicBezTo>
                <a:cubicBezTo>
                  <a:pt x="163291" y="361432"/>
                  <a:pt x="387129" y="2128"/>
                  <a:pt x="391362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D0D613C-8341-7D20-B586-29901F5888D8}"/>
              </a:ext>
            </a:extLst>
          </p:cNvPr>
          <p:cNvSpPr/>
          <p:nvPr/>
        </p:nvSpPr>
        <p:spPr>
          <a:xfrm>
            <a:off x="5403828" y="5403837"/>
            <a:ext cx="63751" cy="298835"/>
          </a:xfrm>
          <a:custGeom>
            <a:avLst/>
            <a:gdLst>
              <a:gd name="connsiteX0" fmla="*/ 22 w 63751"/>
              <a:gd name="connsiteY0" fmla="*/ 13 h 298835"/>
              <a:gd name="connsiteX1" fmla="*/ 41297 w 63751"/>
              <a:gd name="connsiteY1" fmla="*/ 88913 h 298835"/>
              <a:gd name="connsiteX2" fmla="*/ 34947 w 63751"/>
              <a:gd name="connsiteY2" fmla="*/ 177813 h 298835"/>
              <a:gd name="connsiteX3" fmla="*/ 38122 w 63751"/>
              <a:gd name="connsiteY3" fmla="*/ 168288 h 298835"/>
              <a:gd name="connsiteX4" fmla="*/ 31772 w 63751"/>
              <a:gd name="connsiteY4" fmla="*/ 206388 h 298835"/>
              <a:gd name="connsiteX5" fmla="*/ 63522 w 63751"/>
              <a:gd name="connsiteY5" fmla="*/ 298463 h 298835"/>
              <a:gd name="connsiteX6" fmla="*/ 12722 w 63751"/>
              <a:gd name="connsiteY6" fmla="*/ 168288 h 298835"/>
              <a:gd name="connsiteX7" fmla="*/ 47647 w 63751"/>
              <a:gd name="connsiteY7" fmla="*/ 95263 h 298835"/>
              <a:gd name="connsiteX8" fmla="*/ 22 w 63751"/>
              <a:gd name="connsiteY8" fmla="*/ 13 h 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51" h="298835">
                <a:moveTo>
                  <a:pt x="22" y="13"/>
                </a:moveTo>
                <a:cubicBezTo>
                  <a:pt x="-1036" y="-1045"/>
                  <a:pt x="35476" y="59280"/>
                  <a:pt x="41297" y="88913"/>
                </a:cubicBezTo>
                <a:cubicBezTo>
                  <a:pt x="47118" y="118546"/>
                  <a:pt x="35476" y="164584"/>
                  <a:pt x="34947" y="177813"/>
                </a:cubicBezTo>
                <a:cubicBezTo>
                  <a:pt x="34418" y="191042"/>
                  <a:pt x="38651" y="163526"/>
                  <a:pt x="38122" y="168288"/>
                </a:cubicBezTo>
                <a:cubicBezTo>
                  <a:pt x="37593" y="173051"/>
                  <a:pt x="27539" y="184692"/>
                  <a:pt x="31772" y="206388"/>
                </a:cubicBezTo>
                <a:cubicBezTo>
                  <a:pt x="36005" y="228084"/>
                  <a:pt x="66697" y="304813"/>
                  <a:pt x="63522" y="298463"/>
                </a:cubicBezTo>
                <a:cubicBezTo>
                  <a:pt x="60347" y="292113"/>
                  <a:pt x="15368" y="202155"/>
                  <a:pt x="12722" y="168288"/>
                </a:cubicBezTo>
                <a:cubicBezTo>
                  <a:pt x="10076" y="134421"/>
                  <a:pt x="48705" y="120134"/>
                  <a:pt x="47647" y="95263"/>
                </a:cubicBezTo>
                <a:cubicBezTo>
                  <a:pt x="46589" y="70392"/>
                  <a:pt x="1080" y="1071"/>
                  <a:pt x="22" y="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CE37948-DA99-792D-5ED7-DA52C6697BA0}"/>
              </a:ext>
            </a:extLst>
          </p:cNvPr>
          <p:cNvSpPr/>
          <p:nvPr/>
        </p:nvSpPr>
        <p:spPr>
          <a:xfrm>
            <a:off x="5114303" y="5867380"/>
            <a:ext cx="87685" cy="140514"/>
          </a:xfrm>
          <a:custGeom>
            <a:avLst/>
            <a:gdLst>
              <a:gd name="connsiteX0" fmla="*/ 16497 w 87685"/>
              <a:gd name="connsiteY0" fmla="*/ 20 h 140514"/>
              <a:gd name="connsiteX1" fmla="*/ 16497 w 87685"/>
              <a:gd name="connsiteY1" fmla="*/ 57170 h 140514"/>
              <a:gd name="connsiteX2" fmla="*/ 86347 w 87685"/>
              <a:gd name="connsiteY2" fmla="*/ 136545 h 140514"/>
              <a:gd name="connsiteX3" fmla="*/ 57772 w 87685"/>
              <a:gd name="connsiteY3" fmla="*/ 123845 h 140514"/>
              <a:gd name="connsiteX4" fmla="*/ 622 w 87685"/>
              <a:gd name="connsiteY4" fmla="*/ 82570 h 140514"/>
              <a:gd name="connsiteX5" fmla="*/ 26022 w 87685"/>
              <a:gd name="connsiteY5" fmla="*/ 50820 h 140514"/>
              <a:gd name="connsiteX6" fmla="*/ 16497 w 87685"/>
              <a:gd name="connsiteY6" fmla="*/ 20 h 1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5" h="140514">
                <a:moveTo>
                  <a:pt x="16497" y="20"/>
                </a:moveTo>
                <a:cubicBezTo>
                  <a:pt x="14909" y="1078"/>
                  <a:pt x="4855" y="34416"/>
                  <a:pt x="16497" y="57170"/>
                </a:cubicBezTo>
                <a:cubicBezTo>
                  <a:pt x="28139" y="79924"/>
                  <a:pt x="79468" y="125433"/>
                  <a:pt x="86347" y="136545"/>
                </a:cubicBezTo>
                <a:cubicBezTo>
                  <a:pt x="93226" y="147657"/>
                  <a:pt x="72059" y="132841"/>
                  <a:pt x="57772" y="123845"/>
                </a:cubicBezTo>
                <a:cubicBezTo>
                  <a:pt x="43485" y="114849"/>
                  <a:pt x="5914" y="94741"/>
                  <a:pt x="622" y="82570"/>
                </a:cubicBezTo>
                <a:cubicBezTo>
                  <a:pt x="-4670" y="70399"/>
                  <a:pt x="25493" y="62462"/>
                  <a:pt x="26022" y="50820"/>
                </a:cubicBezTo>
                <a:cubicBezTo>
                  <a:pt x="26551" y="39178"/>
                  <a:pt x="18085" y="-1038"/>
                  <a:pt x="16497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87B9BB8-85C4-59FF-975F-4EE8F28CB247}"/>
              </a:ext>
            </a:extLst>
          </p:cNvPr>
          <p:cNvSpPr/>
          <p:nvPr/>
        </p:nvSpPr>
        <p:spPr>
          <a:xfrm>
            <a:off x="3927475" y="5241910"/>
            <a:ext cx="66020" cy="95364"/>
          </a:xfrm>
          <a:custGeom>
            <a:avLst/>
            <a:gdLst>
              <a:gd name="connsiteX0" fmla="*/ 0 w 66020"/>
              <a:gd name="connsiteY0" fmla="*/ 15 h 95364"/>
              <a:gd name="connsiteX1" fmla="*/ 60325 w 66020"/>
              <a:gd name="connsiteY1" fmla="*/ 73040 h 95364"/>
              <a:gd name="connsiteX2" fmla="*/ 63500 w 66020"/>
              <a:gd name="connsiteY2" fmla="*/ 95265 h 95364"/>
              <a:gd name="connsiteX3" fmla="*/ 60325 w 66020"/>
              <a:gd name="connsiteY3" fmla="*/ 66690 h 95364"/>
              <a:gd name="connsiteX4" fmla="*/ 0 w 66020"/>
              <a:gd name="connsiteY4" fmla="*/ 15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95364">
                <a:moveTo>
                  <a:pt x="0" y="15"/>
                </a:moveTo>
                <a:cubicBezTo>
                  <a:pt x="0" y="1073"/>
                  <a:pt x="49742" y="57165"/>
                  <a:pt x="60325" y="73040"/>
                </a:cubicBezTo>
                <a:cubicBezTo>
                  <a:pt x="70908" y="88915"/>
                  <a:pt x="63500" y="96323"/>
                  <a:pt x="63500" y="95265"/>
                </a:cubicBezTo>
                <a:cubicBezTo>
                  <a:pt x="63500" y="94207"/>
                  <a:pt x="68792" y="81507"/>
                  <a:pt x="60325" y="66690"/>
                </a:cubicBezTo>
                <a:cubicBezTo>
                  <a:pt x="51858" y="51873"/>
                  <a:pt x="0" y="-1043"/>
                  <a:pt x="0" y="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69CF032D-8420-0C01-45A8-A51346020153}"/>
              </a:ext>
            </a:extLst>
          </p:cNvPr>
          <p:cNvSpPr/>
          <p:nvPr/>
        </p:nvSpPr>
        <p:spPr>
          <a:xfrm>
            <a:off x="3714986" y="5939470"/>
            <a:ext cx="168046" cy="258611"/>
          </a:xfrm>
          <a:custGeom>
            <a:avLst/>
            <a:gdLst>
              <a:gd name="connsiteX0" fmla="*/ 75964 w 168046"/>
              <a:gd name="connsiteY0" fmla="*/ 955 h 258611"/>
              <a:gd name="connsiteX1" fmla="*/ 37864 w 168046"/>
              <a:gd name="connsiteY1" fmla="*/ 105730 h 258611"/>
              <a:gd name="connsiteX2" fmla="*/ 91839 w 168046"/>
              <a:gd name="connsiteY2" fmla="*/ 134305 h 258611"/>
              <a:gd name="connsiteX3" fmla="*/ 164864 w 168046"/>
              <a:gd name="connsiteY3" fmla="*/ 258130 h 258611"/>
              <a:gd name="connsiteX4" fmla="*/ 139464 w 168046"/>
              <a:gd name="connsiteY4" fmla="*/ 175580 h 258611"/>
              <a:gd name="connsiteX5" fmla="*/ 2939 w 168046"/>
              <a:gd name="connsiteY5" fmla="*/ 134305 h 258611"/>
              <a:gd name="connsiteX6" fmla="*/ 47389 w 168046"/>
              <a:gd name="connsiteY6" fmla="*/ 80330 h 258611"/>
              <a:gd name="connsiteX7" fmla="*/ 66439 w 168046"/>
              <a:gd name="connsiteY7" fmla="*/ 54930 h 258611"/>
              <a:gd name="connsiteX8" fmla="*/ 75964 w 168046"/>
              <a:gd name="connsiteY8" fmla="*/ 955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6" h="258611">
                <a:moveTo>
                  <a:pt x="75964" y="955"/>
                </a:moveTo>
                <a:cubicBezTo>
                  <a:pt x="71201" y="9422"/>
                  <a:pt x="35218" y="83505"/>
                  <a:pt x="37864" y="105730"/>
                </a:cubicBezTo>
                <a:cubicBezTo>
                  <a:pt x="40510" y="127955"/>
                  <a:pt x="70672" y="108905"/>
                  <a:pt x="91839" y="134305"/>
                </a:cubicBezTo>
                <a:cubicBezTo>
                  <a:pt x="113006" y="159705"/>
                  <a:pt x="156926" y="251251"/>
                  <a:pt x="164864" y="258130"/>
                </a:cubicBezTo>
                <a:cubicBezTo>
                  <a:pt x="172802" y="265009"/>
                  <a:pt x="166452" y="196218"/>
                  <a:pt x="139464" y="175580"/>
                </a:cubicBezTo>
                <a:cubicBezTo>
                  <a:pt x="112476" y="154942"/>
                  <a:pt x="18285" y="150180"/>
                  <a:pt x="2939" y="134305"/>
                </a:cubicBezTo>
                <a:cubicBezTo>
                  <a:pt x="-12407" y="118430"/>
                  <a:pt x="36806" y="93559"/>
                  <a:pt x="47389" y="80330"/>
                </a:cubicBezTo>
                <a:cubicBezTo>
                  <a:pt x="57972" y="67101"/>
                  <a:pt x="60089" y="67101"/>
                  <a:pt x="66439" y="54930"/>
                </a:cubicBezTo>
                <a:cubicBezTo>
                  <a:pt x="72789" y="42759"/>
                  <a:pt x="80727" y="-7512"/>
                  <a:pt x="75964" y="9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8EC6545-1D68-BF88-66AB-CFA8ED2B9AF6}"/>
              </a:ext>
            </a:extLst>
          </p:cNvPr>
          <p:cNvSpPr/>
          <p:nvPr/>
        </p:nvSpPr>
        <p:spPr>
          <a:xfrm>
            <a:off x="2160516" y="5755258"/>
            <a:ext cx="433650" cy="4972151"/>
          </a:xfrm>
          <a:custGeom>
            <a:avLst/>
            <a:gdLst>
              <a:gd name="connsiteX0" fmla="*/ 406838 w 433650"/>
              <a:gd name="connsiteY0" fmla="*/ 12496 h 4972151"/>
              <a:gd name="connsiteX1" fmla="*/ 222199 w 433650"/>
              <a:gd name="connsiteY1" fmla="*/ 1559942 h 4972151"/>
              <a:gd name="connsiteX2" fmla="*/ 266161 w 433650"/>
              <a:gd name="connsiteY2" fmla="*/ 1463227 h 4972151"/>
              <a:gd name="connsiteX3" fmla="*/ 2392 w 433650"/>
              <a:gd name="connsiteY3" fmla="*/ 2025934 h 4972151"/>
              <a:gd name="connsiteX4" fmla="*/ 134276 w 433650"/>
              <a:gd name="connsiteY4" fmla="*/ 3248065 h 4972151"/>
              <a:gd name="connsiteX5" fmla="*/ 107899 w 433650"/>
              <a:gd name="connsiteY5" fmla="*/ 3001880 h 4972151"/>
              <a:gd name="connsiteX6" fmla="*/ 433215 w 433650"/>
              <a:gd name="connsiteY6" fmla="*/ 4944980 h 4972151"/>
              <a:gd name="connsiteX7" fmla="*/ 178238 w 433650"/>
              <a:gd name="connsiteY7" fmla="*/ 3942657 h 4972151"/>
              <a:gd name="connsiteX8" fmla="*/ 204615 w 433650"/>
              <a:gd name="connsiteY8" fmla="*/ 1269796 h 4972151"/>
              <a:gd name="connsiteX9" fmla="*/ 125484 w 433650"/>
              <a:gd name="connsiteY9" fmla="*/ 329019 h 4972151"/>
              <a:gd name="connsiteX10" fmla="*/ 160653 w 433650"/>
              <a:gd name="connsiteY10" fmla="*/ 803804 h 4972151"/>
              <a:gd name="connsiteX11" fmla="*/ 406838 w 433650"/>
              <a:gd name="connsiteY11" fmla="*/ 12496 h 4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50" h="4972151">
                <a:moveTo>
                  <a:pt x="406838" y="12496"/>
                </a:moveTo>
                <a:cubicBezTo>
                  <a:pt x="417096" y="138519"/>
                  <a:pt x="245645" y="1318153"/>
                  <a:pt x="222199" y="1559942"/>
                </a:cubicBezTo>
                <a:cubicBezTo>
                  <a:pt x="198753" y="1801731"/>
                  <a:pt x="302795" y="1385562"/>
                  <a:pt x="266161" y="1463227"/>
                </a:cubicBezTo>
                <a:cubicBezTo>
                  <a:pt x="229527" y="1540892"/>
                  <a:pt x="24373" y="1728461"/>
                  <a:pt x="2392" y="2025934"/>
                </a:cubicBezTo>
                <a:cubicBezTo>
                  <a:pt x="-19589" y="2323407"/>
                  <a:pt x="116692" y="3085407"/>
                  <a:pt x="134276" y="3248065"/>
                </a:cubicBezTo>
                <a:cubicBezTo>
                  <a:pt x="151860" y="3410723"/>
                  <a:pt x="58076" y="2719061"/>
                  <a:pt x="107899" y="3001880"/>
                </a:cubicBezTo>
                <a:cubicBezTo>
                  <a:pt x="157722" y="3284699"/>
                  <a:pt x="421492" y="4788184"/>
                  <a:pt x="433215" y="4944980"/>
                </a:cubicBezTo>
                <a:cubicBezTo>
                  <a:pt x="444938" y="5101776"/>
                  <a:pt x="216338" y="4555188"/>
                  <a:pt x="178238" y="3942657"/>
                </a:cubicBezTo>
                <a:cubicBezTo>
                  <a:pt x="140138" y="3330126"/>
                  <a:pt x="213407" y="1872069"/>
                  <a:pt x="204615" y="1269796"/>
                </a:cubicBezTo>
                <a:cubicBezTo>
                  <a:pt x="195823" y="667523"/>
                  <a:pt x="132811" y="406684"/>
                  <a:pt x="125484" y="329019"/>
                </a:cubicBezTo>
                <a:cubicBezTo>
                  <a:pt x="118157" y="251354"/>
                  <a:pt x="115226" y="853627"/>
                  <a:pt x="160653" y="803804"/>
                </a:cubicBezTo>
                <a:cubicBezTo>
                  <a:pt x="206080" y="753981"/>
                  <a:pt x="396580" y="-113527"/>
                  <a:pt x="406838" y="124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FD9040-346C-01E2-C0AB-3AA42C9C3E4C}"/>
              </a:ext>
            </a:extLst>
          </p:cNvPr>
          <p:cNvSpPr/>
          <p:nvPr/>
        </p:nvSpPr>
        <p:spPr>
          <a:xfrm>
            <a:off x="2790375" y="5773302"/>
            <a:ext cx="739676" cy="4558713"/>
          </a:xfrm>
          <a:custGeom>
            <a:avLst/>
            <a:gdLst>
              <a:gd name="connsiteX0" fmla="*/ 23163 w 739676"/>
              <a:gd name="connsiteY0" fmla="*/ 135129 h 4558713"/>
              <a:gd name="connsiteX1" fmla="*/ 75917 w 739676"/>
              <a:gd name="connsiteY1" fmla="*/ 398898 h 4558713"/>
              <a:gd name="connsiteX2" fmla="*/ 717756 w 739676"/>
              <a:gd name="connsiteY2" fmla="*/ 3221229 h 4558713"/>
              <a:gd name="connsiteX3" fmla="*/ 603456 w 739676"/>
              <a:gd name="connsiteY3" fmla="*/ 2878329 h 4558713"/>
              <a:gd name="connsiteX4" fmla="*/ 735340 w 739676"/>
              <a:gd name="connsiteY4" fmla="*/ 4557660 h 4558713"/>
              <a:gd name="connsiteX5" fmla="*/ 533117 w 739676"/>
              <a:gd name="connsiteY5" fmla="*/ 3089344 h 4558713"/>
              <a:gd name="connsiteX6" fmla="*/ 445194 w 739676"/>
              <a:gd name="connsiteY6" fmla="*/ 653875 h 4558713"/>
              <a:gd name="connsiteX7" fmla="*/ 401233 w 739676"/>
              <a:gd name="connsiteY7" fmla="*/ 1497936 h 4558713"/>
              <a:gd name="connsiteX8" fmla="*/ 93502 w 739676"/>
              <a:gd name="connsiteY8" fmla="*/ 864890 h 4558713"/>
              <a:gd name="connsiteX9" fmla="*/ 5579 w 739676"/>
              <a:gd name="connsiteY9" fmla="*/ 64790 h 4558713"/>
              <a:gd name="connsiteX10" fmla="*/ 14371 w 739676"/>
              <a:gd name="connsiteY10" fmla="*/ 55998 h 4558713"/>
              <a:gd name="connsiteX11" fmla="*/ 23163 w 739676"/>
              <a:gd name="connsiteY11" fmla="*/ 135129 h 455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676" h="4558713">
                <a:moveTo>
                  <a:pt x="23163" y="135129"/>
                </a:moveTo>
                <a:cubicBezTo>
                  <a:pt x="33421" y="192279"/>
                  <a:pt x="-39848" y="-115452"/>
                  <a:pt x="75917" y="398898"/>
                </a:cubicBezTo>
                <a:cubicBezTo>
                  <a:pt x="191682" y="913248"/>
                  <a:pt x="629833" y="2807991"/>
                  <a:pt x="717756" y="3221229"/>
                </a:cubicBezTo>
                <a:cubicBezTo>
                  <a:pt x="805679" y="3634467"/>
                  <a:pt x="600525" y="2655591"/>
                  <a:pt x="603456" y="2878329"/>
                </a:cubicBezTo>
                <a:cubicBezTo>
                  <a:pt x="606387" y="3101067"/>
                  <a:pt x="747063" y="4522491"/>
                  <a:pt x="735340" y="4557660"/>
                </a:cubicBezTo>
                <a:cubicBezTo>
                  <a:pt x="723617" y="4592829"/>
                  <a:pt x="581475" y="3739975"/>
                  <a:pt x="533117" y="3089344"/>
                </a:cubicBezTo>
                <a:cubicBezTo>
                  <a:pt x="484759" y="2438713"/>
                  <a:pt x="467175" y="919110"/>
                  <a:pt x="445194" y="653875"/>
                </a:cubicBezTo>
                <a:cubicBezTo>
                  <a:pt x="423213" y="388640"/>
                  <a:pt x="459848" y="1462767"/>
                  <a:pt x="401233" y="1497936"/>
                </a:cubicBezTo>
                <a:cubicBezTo>
                  <a:pt x="342618" y="1533105"/>
                  <a:pt x="159444" y="1103748"/>
                  <a:pt x="93502" y="864890"/>
                </a:cubicBezTo>
                <a:cubicBezTo>
                  <a:pt x="27560" y="626032"/>
                  <a:pt x="18767" y="199605"/>
                  <a:pt x="5579" y="64790"/>
                </a:cubicBezTo>
                <a:cubicBezTo>
                  <a:pt x="-7610" y="-70025"/>
                  <a:pt x="5579" y="45740"/>
                  <a:pt x="14371" y="55998"/>
                </a:cubicBezTo>
                <a:cubicBezTo>
                  <a:pt x="23163" y="66256"/>
                  <a:pt x="12905" y="77979"/>
                  <a:pt x="23163" y="1351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E1CFC2D-EE9F-5804-95ED-D4F91DD93619}"/>
              </a:ext>
            </a:extLst>
          </p:cNvPr>
          <p:cNvSpPr/>
          <p:nvPr/>
        </p:nvSpPr>
        <p:spPr>
          <a:xfrm>
            <a:off x="2495516" y="6104016"/>
            <a:ext cx="151372" cy="5225474"/>
          </a:xfrm>
          <a:custGeom>
            <a:avLst/>
            <a:gdLst>
              <a:gd name="connsiteX0" fmla="*/ 115799 w 151372"/>
              <a:gd name="connsiteY0" fmla="*/ 191276 h 5225474"/>
              <a:gd name="connsiteX1" fmla="*/ 150969 w 151372"/>
              <a:gd name="connsiteY1" fmla="*/ 358330 h 5225474"/>
              <a:gd name="connsiteX2" fmla="*/ 98215 w 151372"/>
              <a:gd name="connsiteY2" fmla="*/ 3101530 h 5225474"/>
              <a:gd name="connsiteX3" fmla="*/ 89422 w 151372"/>
              <a:gd name="connsiteY3" fmla="*/ 4851199 h 5225474"/>
              <a:gd name="connsiteX4" fmla="*/ 71838 w 151372"/>
              <a:gd name="connsiteY4" fmla="*/ 5194099 h 5225474"/>
              <a:gd name="connsiteX5" fmla="*/ 54253 w 151372"/>
              <a:gd name="connsiteY5" fmla="*/ 4341246 h 5225474"/>
              <a:gd name="connsiteX6" fmla="*/ 45461 w 151372"/>
              <a:gd name="connsiteY6" fmla="*/ 1527707 h 5225474"/>
              <a:gd name="connsiteX7" fmla="*/ 1499 w 151372"/>
              <a:gd name="connsiteY7" fmla="*/ 1826646 h 5225474"/>
              <a:gd name="connsiteX8" fmla="*/ 115799 w 151372"/>
              <a:gd name="connsiteY8" fmla="*/ 191276 h 52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2" h="5225474">
                <a:moveTo>
                  <a:pt x="115799" y="191276"/>
                </a:moveTo>
                <a:cubicBezTo>
                  <a:pt x="140711" y="-53443"/>
                  <a:pt x="153900" y="-126712"/>
                  <a:pt x="150969" y="358330"/>
                </a:cubicBezTo>
                <a:cubicBezTo>
                  <a:pt x="148038" y="843372"/>
                  <a:pt x="108473" y="2352719"/>
                  <a:pt x="98215" y="3101530"/>
                </a:cubicBezTo>
                <a:cubicBezTo>
                  <a:pt x="87957" y="3850341"/>
                  <a:pt x="93818" y="4502438"/>
                  <a:pt x="89422" y="4851199"/>
                </a:cubicBezTo>
                <a:cubicBezTo>
                  <a:pt x="85026" y="5199960"/>
                  <a:pt x="77700" y="5279091"/>
                  <a:pt x="71838" y="5194099"/>
                </a:cubicBezTo>
                <a:cubicBezTo>
                  <a:pt x="65976" y="5109107"/>
                  <a:pt x="58649" y="4952311"/>
                  <a:pt x="54253" y="4341246"/>
                </a:cubicBezTo>
                <a:cubicBezTo>
                  <a:pt x="49857" y="3730181"/>
                  <a:pt x="54253" y="1946807"/>
                  <a:pt x="45461" y="1527707"/>
                </a:cubicBezTo>
                <a:cubicBezTo>
                  <a:pt x="36669" y="1108607"/>
                  <a:pt x="-8759" y="2053781"/>
                  <a:pt x="1499" y="1826646"/>
                </a:cubicBezTo>
                <a:cubicBezTo>
                  <a:pt x="11757" y="1599511"/>
                  <a:pt x="90887" y="435995"/>
                  <a:pt x="115799" y="1912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25D9485-17A2-93BF-15F5-EFBFD1EB956F}"/>
              </a:ext>
            </a:extLst>
          </p:cNvPr>
          <p:cNvSpPr/>
          <p:nvPr/>
        </p:nvSpPr>
        <p:spPr>
          <a:xfrm>
            <a:off x="2751581" y="6433157"/>
            <a:ext cx="739236" cy="5026300"/>
          </a:xfrm>
          <a:custGeom>
            <a:avLst/>
            <a:gdLst>
              <a:gd name="connsiteX0" fmla="*/ 44373 w 739236"/>
              <a:gd name="connsiteY0" fmla="*/ 187451 h 5026300"/>
              <a:gd name="connsiteX1" fmla="*/ 53165 w 739236"/>
              <a:gd name="connsiteY1" fmla="*/ 363297 h 5026300"/>
              <a:gd name="connsiteX2" fmla="*/ 668627 w 739236"/>
              <a:gd name="connsiteY2" fmla="*/ 3985728 h 5026300"/>
              <a:gd name="connsiteX3" fmla="*/ 615873 w 739236"/>
              <a:gd name="connsiteY3" fmla="*/ 3616451 h 5026300"/>
              <a:gd name="connsiteX4" fmla="*/ 738965 w 739236"/>
              <a:gd name="connsiteY4" fmla="*/ 5014428 h 5026300"/>
              <a:gd name="connsiteX5" fmla="*/ 651042 w 739236"/>
              <a:gd name="connsiteY5" fmla="*/ 4152781 h 5026300"/>
              <a:gd name="connsiteX6" fmla="*/ 721381 w 739236"/>
              <a:gd name="connsiteY6" fmla="*/ 1875574 h 5026300"/>
              <a:gd name="connsiteX7" fmla="*/ 536742 w 739236"/>
              <a:gd name="connsiteY7" fmla="*/ 2526205 h 5026300"/>
              <a:gd name="connsiteX8" fmla="*/ 158673 w 739236"/>
              <a:gd name="connsiteY8" fmla="*/ 899628 h 5026300"/>
              <a:gd name="connsiteX9" fmla="*/ 44373 w 739236"/>
              <a:gd name="connsiteY9" fmla="*/ 187451 h 50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236" h="5026300">
                <a:moveTo>
                  <a:pt x="44373" y="187451"/>
                </a:moveTo>
                <a:cubicBezTo>
                  <a:pt x="26788" y="98062"/>
                  <a:pt x="-50877" y="-269749"/>
                  <a:pt x="53165" y="363297"/>
                </a:cubicBezTo>
                <a:cubicBezTo>
                  <a:pt x="157207" y="996343"/>
                  <a:pt x="574842" y="3443536"/>
                  <a:pt x="668627" y="3985728"/>
                </a:cubicBezTo>
                <a:cubicBezTo>
                  <a:pt x="762412" y="4527920"/>
                  <a:pt x="604150" y="3445001"/>
                  <a:pt x="615873" y="3616451"/>
                </a:cubicBezTo>
                <a:cubicBezTo>
                  <a:pt x="627596" y="3787901"/>
                  <a:pt x="733104" y="4925040"/>
                  <a:pt x="738965" y="5014428"/>
                </a:cubicBezTo>
                <a:cubicBezTo>
                  <a:pt x="744826" y="5103816"/>
                  <a:pt x="653973" y="4675923"/>
                  <a:pt x="651042" y="4152781"/>
                </a:cubicBezTo>
                <a:cubicBezTo>
                  <a:pt x="648111" y="3629639"/>
                  <a:pt x="740431" y="2146670"/>
                  <a:pt x="721381" y="1875574"/>
                </a:cubicBezTo>
                <a:cubicBezTo>
                  <a:pt x="702331" y="1604478"/>
                  <a:pt x="630527" y="2688863"/>
                  <a:pt x="536742" y="2526205"/>
                </a:cubicBezTo>
                <a:cubicBezTo>
                  <a:pt x="442957" y="2363547"/>
                  <a:pt x="242200" y="1292351"/>
                  <a:pt x="158673" y="899628"/>
                </a:cubicBezTo>
                <a:cubicBezTo>
                  <a:pt x="75146" y="506905"/>
                  <a:pt x="61958" y="276840"/>
                  <a:pt x="44373" y="1874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3512AD6-26A5-B9CC-2EC5-D03AEF910810}"/>
              </a:ext>
            </a:extLst>
          </p:cNvPr>
          <p:cNvSpPr/>
          <p:nvPr/>
        </p:nvSpPr>
        <p:spPr>
          <a:xfrm>
            <a:off x="4559480" y="6969380"/>
            <a:ext cx="943323" cy="4500757"/>
          </a:xfrm>
          <a:custGeom>
            <a:avLst/>
            <a:gdLst>
              <a:gd name="connsiteX0" fmla="*/ 12520 w 943323"/>
              <a:gd name="connsiteY0" fmla="*/ 99635 h 4500757"/>
              <a:gd name="connsiteX1" fmla="*/ 153197 w 943323"/>
              <a:gd name="connsiteY1" fmla="*/ 275482 h 4500757"/>
              <a:gd name="connsiteX2" fmla="*/ 689528 w 943323"/>
              <a:gd name="connsiteY2" fmla="*/ 2350466 h 4500757"/>
              <a:gd name="connsiteX3" fmla="*/ 496097 w 943323"/>
              <a:gd name="connsiteY3" fmla="*/ 2007566 h 4500757"/>
              <a:gd name="connsiteX4" fmla="*/ 724697 w 943323"/>
              <a:gd name="connsiteY4" fmla="*/ 3185735 h 4500757"/>
              <a:gd name="connsiteX5" fmla="*/ 671943 w 943323"/>
              <a:gd name="connsiteY5" fmla="*/ 3660520 h 4500757"/>
              <a:gd name="connsiteX6" fmla="*/ 478512 w 943323"/>
              <a:gd name="connsiteY6" fmla="*/ 3132982 h 4500757"/>
              <a:gd name="connsiteX7" fmla="*/ 909335 w 943323"/>
              <a:gd name="connsiteY7" fmla="*/ 4399074 h 4500757"/>
              <a:gd name="connsiteX8" fmla="*/ 900543 w 943323"/>
              <a:gd name="connsiteY8" fmla="*/ 4328735 h 4500757"/>
              <a:gd name="connsiteX9" fmla="*/ 777451 w 943323"/>
              <a:gd name="connsiteY9" fmla="*/ 3572597 h 4500757"/>
              <a:gd name="connsiteX10" fmla="*/ 548851 w 943323"/>
              <a:gd name="connsiteY10" fmla="*/ 1840512 h 4500757"/>
              <a:gd name="connsiteX11" fmla="*/ 355420 w 943323"/>
              <a:gd name="connsiteY11" fmla="*/ 908528 h 4500757"/>
              <a:gd name="connsiteX12" fmla="*/ 408174 w 943323"/>
              <a:gd name="connsiteY12" fmla="*/ 996451 h 4500757"/>
              <a:gd name="connsiteX13" fmla="*/ 12520 w 943323"/>
              <a:gd name="connsiteY13" fmla="*/ 99635 h 45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323" h="4500757">
                <a:moveTo>
                  <a:pt x="12520" y="99635"/>
                </a:moveTo>
                <a:cubicBezTo>
                  <a:pt x="-29976" y="-20527"/>
                  <a:pt x="40362" y="-99656"/>
                  <a:pt x="153197" y="275482"/>
                </a:cubicBezTo>
                <a:cubicBezTo>
                  <a:pt x="266032" y="650620"/>
                  <a:pt x="632378" y="2061785"/>
                  <a:pt x="689528" y="2350466"/>
                </a:cubicBezTo>
                <a:cubicBezTo>
                  <a:pt x="746678" y="2639147"/>
                  <a:pt x="490236" y="1868355"/>
                  <a:pt x="496097" y="2007566"/>
                </a:cubicBezTo>
                <a:cubicBezTo>
                  <a:pt x="501958" y="2146777"/>
                  <a:pt x="695389" y="2910243"/>
                  <a:pt x="724697" y="3185735"/>
                </a:cubicBezTo>
                <a:cubicBezTo>
                  <a:pt x="754005" y="3461227"/>
                  <a:pt x="712974" y="3669312"/>
                  <a:pt x="671943" y="3660520"/>
                </a:cubicBezTo>
                <a:cubicBezTo>
                  <a:pt x="630912" y="3651728"/>
                  <a:pt x="438947" y="3009890"/>
                  <a:pt x="478512" y="3132982"/>
                </a:cubicBezTo>
                <a:cubicBezTo>
                  <a:pt x="518077" y="3256074"/>
                  <a:pt x="838997" y="4199782"/>
                  <a:pt x="909335" y="4399074"/>
                </a:cubicBezTo>
                <a:cubicBezTo>
                  <a:pt x="979673" y="4598366"/>
                  <a:pt x="922524" y="4466481"/>
                  <a:pt x="900543" y="4328735"/>
                </a:cubicBezTo>
                <a:cubicBezTo>
                  <a:pt x="878562" y="4190989"/>
                  <a:pt x="836066" y="3987301"/>
                  <a:pt x="777451" y="3572597"/>
                </a:cubicBezTo>
                <a:cubicBezTo>
                  <a:pt x="718836" y="3157893"/>
                  <a:pt x="619190" y="2284524"/>
                  <a:pt x="548851" y="1840512"/>
                </a:cubicBezTo>
                <a:cubicBezTo>
                  <a:pt x="478513" y="1396501"/>
                  <a:pt x="378866" y="1049205"/>
                  <a:pt x="355420" y="908528"/>
                </a:cubicBezTo>
                <a:cubicBezTo>
                  <a:pt x="331974" y="767851"/>
                  <a:pt x="462393" y="1135663"/>
                  <a:pt x="408174" y="996451"/>
                </a:cubicBezTo>
                <a:cubicBezTo>
                  <a:pt x="353955" y="857239"/>
                  <a:pt x="55016" y="219797"/>
                  <a:pt x="12520" y="996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BDC595E-61BC-8125-8EB9-43B74855625F}"/>
              </a:ext>
            </a:extLst>
          </p:cNvPr>
          <p:cNvSpPr/>
          <p:nvPr/>
        </p:nvSpPr>
        <p:spPr>
          <a:xfrm>
            <a:off x="5289775" y="6363284"/>
            <a:ext cx="1239954" cy="4763286"/>
          </a:xfrm>
          <a:custGeom>
            <a:avLst/>
            <a:gdLst>
              <a:gd name="connsiteX0" fmla="*/ 64740 w 1239954"/>
              <a:gd name="connsiteY0" fmla="*/ 81478 h 4763286"/>
              <a:gd name="connsiteX1" fmla="*/ 20779 w 1239954"/>
              <a:gd name="connsiteY1" fmla="*/ 204570 h 4763286"/>
              <a:gd name="connsiteX2" fmla="*/ 407640 w 1239954"/>
              <a:gd name="connsiteY2" fmla="*/ 1558585 h 4763286"/>
              <a:gd name="connsiteX3" fmla="*/ 715371 w 1239954"/>
              <a:gd name="connsiteY3" fmla="*/ 1839939 h 4763286"/>
              <a:gd name="connsiteX4" fmla="*/ 231794 w 1239954"/>
              <a:gd name="connsiteY4" fmla="*/ 1250854 h 4763286"/>
              <a:gd name="connsiteX5" fmla="*/ 1137402 w 1239954"/>
              <a:gd name="connsiteY5" fmla="*/ 2385062 h 4763286"/>
              <a:gd name="connsiteX6" fmla="*/ 521940 w 1239954"/>
              <a:gd name="connsiteY6" fmla="*/ 2059747 h 4763286"/>
              <a:gd name="connsiteX7" fmla="*/ 1005517 w 1239954"/>
              <a:gd name="connsiteY7" fmla="*/ 3018108 h 4763286"/>
              <a:gd name="connsiteX8" fmla="*/ 724163 w 1239954"/>
              <a:gd name="connsiteY8" fmla="*/ 2736754 h 4763286"/>
              <a:gd name="connsiteX9" fmla="*/ 1119817 w 1239954"/>
              <a:gd name="connsiteY9" fmla="*/ 4143524 h 4763286"/>
              <a:gd name="connsiteX10" fmla="*/ 1225325 w 1239954"/>
              <a:gd name="connsiteY10" fmla="*/ 4750193 h 4763286"/>
              <a:gd name="connsiteX11" fmla="*/ 847256 w 1239954"/>
              <a:gd name="connsiteY11" fmla="*/ 3624778 h 4763286"/>
              <a:gd name="connsiteX12" fmla="*/ 293340 w 1239954"/>
              <a:gd name="connsiteY12" fmla="*/ 1558585 h 4763286"/>
              <a:gd name="connsiteX13" fmla="*/ 3194 w 1239954"/>
              <a:gd name="connsiteY13" fmla="*/ 740901 h 4763286"/>
              <a:gd name="connsiteX14" fmla="*/ 170248 w 1239954"/>
              <a:gd name="connsiteY14" fmla="*/ 951916 h 4763286"/>
              <a:gd name="connsiteX15" fmla="*/ 64740 w 1239954"/>
              <a:gd name="connsiteY15" fmla="*/ 81478 h 47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54" h="4763286">
                <a:moveTo>
                  <a:pt x="64740" y="81478"/>
                </a:moveTo>
                <a:cubicBezTo>
                  <a:pt x="39828" y="-43080"/>
                  <a:pt x="-36371" y="-41614"/>
                  <a:pt x="20779" y="204570"/>
                </a:cubicBezTo>
                <a:cubicBezTo>
                  <a:pt x="77929" y="450754"/>
                  <a:pt x="291875" y="1286024"/>
                  <a:pt x="407640" y="1558585"/>
                </a:cubicBezTo>
                <a:cubicBezTo>
                  <a:pt x="523405" y="1831146"/>
                  <a:pt x="744679" y="1891227"/>
                  <a:pt x="715371" y="1839939"/>
                </a:cubicBezTo>
                <a:cubicBezTo>
                  <a:pt x="686063" y="1788651"/>
                  <a:pt x="161456" y="1160000"/>
                  <a:pt x="231794" y="1250854"/>
                </a:cubicBezTo>
                <a:cubicBezTo>
                  <a:pt x="302132" y="1341708"/>
                  <a:pt x="1089044" y="2250247"/>
                  <a:pt x="1137402" y="2385062"/>
                </a:cubicBezTo>
                <a:cubicBezTo>
                  <a:pt x="1185760" y="2519878"/>
                  <a:pt x="543921" y="1954239"/>
                  <a:pt x="521940" y="2059747"/>
                </a:cubicBezTo>
                <a:cubicBezTo>
                  <a:pt x="499959" y="2165255"/>
                  <a:pt x="971813" y="2905274"/>
                  <a:pt x="1005517" y="3018108"/>
                </a:cubicBezTo>
                <a:cubicBezTo>
                  <a:pt x="1039221" y="3130943"/>
                  <a:pt x="705113" y="2549185"/>
                  <a:pt x="724163" y="2736754"/>
                </a:cubicBezTo>
                <a:cubicBezTo>
                  <a:pt x="743213" y="2924323"/>
                  <a:pt x="1036290" y="3807951"/>
                  <a:pt x="1119817" y="4143524"/>
                </a:cubicBezTo>
                <a:cubicBezTo>
                  <a:pt x="1203344" y="4479097"/>
                  <a:pt x="1270752" y="4836651"/>
                  <a:pt x="1225325" y="4750193"/>
                </a:cubicBezTo>
                <a:cubicBezTo>
                  <a:pt x="1179898" y="4663735"/>
                  <a:pt x="1002587" y="4156712"/>
                  <a:pt x="847256" y="3624778"/>
                </a:cubicBezTo>
                <a:cubicBezTo>
                  <a:pt x="691925" y="3092844"/>
                  <a:pt x="434017" y="2039231"/>
                  <a:pt x="293340" y="1558585"/>
                </a:cubicBezTo>
                <a:cubicBezTo>
                  <a:pt x="152663" y="1077939"/>
                  <a:pt x="23709" y="842012"/>
                  <a:pt x="3194" y="740901"/>
                </a:cubicBezTo>
                <a:cubicBezTo>
                  <a:pt x="-17321" y="639790"/>
                  <a:pt x="159990" y="1064751"/>
                  <a:pt x="170248" y="951916"/>
                </a:cubicBezTo>
                <a:cubicBezTo>
                  <a:pt x="180506" y="839081"/>
                  <a:pt x="89652" y="206036"/>
                  <a:pt x="64740" y="81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07738-F4EF-FE32-A1A2-4D4954762B4D}"/>
              </a:ext>
            </a:extLst>
          </p:cNvPr>
          <p:cNvSpPr/>
          <p:nvPr/>
        </p:nvSpPr>
        <p:spPr>
          <a:xfrm>
            <a:off x="5154870" y="9405088"/>
            <a:ext cx="1221584" cy="2974517"/>
          </a:xfrm>
          <a:custGeom>
            <a:avLst/>
            <a:gdLst>
              <a:gd name="connsiteX0" fmla="*/ 15007 w 1221584"/>
              <a:gd name="connsiteY0" fmla="*/ 108189 h 2974517"/>
              <a:gd name="connsiteX1" fmla="*/ 67761 w 1221584"/>
              <a:gd name="connsiteY1" fmla="*/ 178527 h 2974517"/>
              <a:gd name="connsiteX2" fmla="*/ 516168 w 1221584"/>
              <a:gd name="connsiteY2" fmla="*/ 1945781 h 2974517"/>
              <a:gd name="connsiteX3" fmla="*/ 621676 w 1221584"/>
              <a:gd name="connsiteY3" fmla="*/ 2657958 h 2974517"/>
              <a:gd name="connsiteX4" fmla="*/ 700807 w 1221584"/>
              <a:gd name="connsiteY4" fmla="*/ 2235927 h 2974517"/>
              <a:gd name="connsiteX5" fmla="*/ 797522 w 1221584"/>
              <a:gd name="connsiteY5" fmla="*/ 2816220 h 2974517"/>
              <a:gd name="connsiteX6" fmla="*/ 911822 w 1221584"/>
              <a:gd name="connsiteY6" fmla="*/ 2262304 h 2974517"/>
              <a:gd name="connsiteX7" fmla="*/ 1008538 w 1221584"/>
              <a:gd name="connsiteY7" fmla="*/ 2816220 h 2974517"/>
              <a:gd name="connsiteX8" fmla="*/ 1201968 w 1221584"/>
              <a:gd name="connsiteY8" fmla="*/ 2499697 h 2974517"/>
              <a:gd name="connsiteX9" fmla="*/ 1193176 w 1221584"/>
              <a:gd name="connsiteY9" fmla="*/ 1110512 h 2974517"/>
              <a:gd name="connsiteX10" fmla="*/ 1008538 w 1221584"/>
              <a:gd name="connsiteY10" fmla="*/ 2965689 h 2974517"/>
              <a:gd name="connsiteX11" fmla="*/ 454622 w 1221584"/>
              <a:gd name="connsiteY11" fmla="*/ 1761143 h 2974517"/>
              <a:gd name="connsiteX12" fmla="*/ 199645 w 1221584"/>
              <a:gd name="connsiteY12" fmla="*/ 600558 h 2974517"/>
              <a:gd name="connsiteX13" fmla="*/ 15007 w 1221584"/>
              <a:gd name="connsiteY13" fmla="*/ 108189 h 2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4" h="2974517">
                <a:moveTo>
                  <a:pt x="15007" y="108189"/>
                </a:moveTo>
                <a:cubicBezTo>
                  <a:pt x="-6974" y="37851"/>
                  <a:pt x="-15766" y="-127738"/>
                  <a:pt x="67761" y="178527"/>
                </a:cubicBezTo>
                <a:cubicBezTo>
                  <a:pt x="151288" y="484792"/>
                  <a:pt x="423849" y="1532543"/>
                  <a:pt x="516168" y="1945781"/>
                </a:cubicBezTo>
                <a:cubicBezTo>
                  <a:pt x="608487" y="2359019"/>
                  <a:pt x="590903" y="2609600"/>
                  <a:pt x="621676" y="2657958"/>
                </a:cubicBezTo>
                <a:cubicBezTo>
                  <a:pt x="652449" y="2706316"/>
                  <a:pt x="671499" y="2209550"/>
                  <a:pt x="700807" y="2235927"/>
                </a:cubicBezTo>
                <a:cubicBezTo>
                  <a:pt x="730115" y="2262304"/>
                  <a:pt x="762353" y="2811824"/>
                  <a:pt x="797522" y="2816220"/>
                </a:cubicBezTo>
                <a:cubicBezTo>
                  <a:pt x="832691" y="2820616"/>
                  <a:pt x="876653" y="2262304"/>
                  <a:pt x="911822" y="2262304"/>
                </a:cubicBezTo>
                <a:cubicBezTo>
                  <a:pt x="946991" y="2262304"/>
                  <a:pt x="960180" y="2776655"/>
                  <a:pt x="1008538" y="2816220"/>
                </a:cubicBezTo>
                <a:cubicBezTo>
                  <a:pt x="1056896" y="2855785"/>
                  <a:pt x="1171195" y="2783982"/>
                  <a:pt x="1201968" y="2499697"/>
                </a:cubicBezTo>
                <a:cubicBezTo>
                  <a:pt x="1232741" y="2215412"/>
                  <a:pt x="1225414" y="1032847"/>
                  <a:pt x="1193176" y="1110512"/>
                </a:cubicBezTo>
                <a:cubicBezTo>
                  <a:pt x="1160938" y="1188177"/>
                  <a:pt x="1131630" y="2857251"/>
                  <a:pt x="1008538" y="2965689"/>
                </a:cubicBezTo>
                <a:cubicBezTo>
                  <a:pt x="885446" y="3074127"/>
                  <a:pt x="589438" y="2155332"/>
                  <a:pt x="454622" y="1761143"/>
                </a:cubicBezTo>
                <a:cubicBezTo>
                  <a:pt x="319807" y="1366955"/>
                  <a:pt x="271449" y="877516"/>
                  <a:pt x="199645" y="600558"/>
                </a:cubicBezTo>
                <a:cubicBezTo>
                  <a:pt x="127841" y="323600"/>
                  <a:pt x="36988" y="178527"/>
                  <a:pt x="15007" y="10818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7D746E8-C843-9BE0-F611-BDBE099EC7AF}"/>
              </a:ext>
            </a:extLst>
          </p:cNvPr>
          <p:cNvSpPr/>
          <p:nvPr/>
        </p:nvSpPr>
        <p:spPr>
          <a:xfrm>
            <a:off x="2311403" y="10266770"/>
            <a:ext cx="598226" cy="2606497"/>
          </a:xfrm>
          <a:custGeom>
            <a:avLst/>
            <a:gdLst>
              <a:gd name="connsiteX0" fmla="*/ 590059 w 598226"/>
              <a:gd name="connsiteY0" fmla="*/ 37815 h 2606497"/>
              <a:gd name="connsiteX1" fmla="*/ 88897 w 598226"/>
              <a:gd name="connsiteY1" fmla="*/ 1391830 h 2606497"/>
              <a:gd name="connsiteX2" fmla="*/ 106482 w 598226"/>
              <a:gd name="connsiteY2" fmla="*/ 2235892 h 2606497"/>
              <a:gd name="connsiteX3" fmla="*/ 9766 w 598226"/>
              <a:gd name="connsiteY3" fmla="*/ 1374245 h 2606497"/>
              <a:gd name="connsiteX4" fmla="*/ 36143 w 598226"/>
              <a:gd name="connsiteY4" fmla="*/ 2007292 h 2606497"/>
              <a:gd name="connsiteX5" fmla="*/ 299912 w 598226"/>
              <a:gd name="connsiteY5" fmla="*/ 2605168 h 2606497"/>
              <a:gd name="connsiteX6" fmla="*/ 282328 w 598226"/>
              <a:gd name="connsiteY6" fmla="*/ 2165553 h 2606497"/>
              <a:gd name="connsiteX7" fmla="*/ 106482 w 598226"/>
              <a:gd name="connsiteY7" fmla="*/ 2051253 h 2606497"/>
              <a:gd name="connsiteX8" fmla="*/ 124066 w 598226"/>
              <a:gd name="connsiteY8" fmla="*/ 1172022 h 2606497"/>
              <a:gd name="connsiteX9" fmla="*/ 379043 w 598226"/>
              <a:gd name="connsiteY9" fmla="*/ 442261 h 2606497"/>
              <a:gd name="connsiteX10" fmla="*/ 590059 w 598226"/>
              <a:gd name="connsiteY10" fmla="*/ 37815 h 26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6" h="2606497">
                <a:moveTo>
                  <a:pt x="590059" y="37815"/>
                </a:moveTo>
                <a:cubicBezTo>
                  <a:pt x="541701" y="196077"/>
                  <a:pt x="169493" y="1025484"/>
                  <a:pt x="88897" y="1391830"/>
                </a:cubicBezTo>
                <a:cubicBezTo>
                  <a:pt x="8301" y="1758176"/>
                  <a:pt x="119670" y="2238823"/>
                  <a:pt x="106482" y="2235892"/>
                </a:cubicBezTo>
                <a:cubicBezTo>
                  <a:pt x="93293" y="2232961"/>
                  <a:pt x="21489" y="1412345"/>
                  <a:pt x="9766" y="1374245"/>
                </a:cubicBezTo>
                <a:cubicBezTo>
                  <a:pt x="-1957" y="1336145"/>
                  <a:pt x="-12215" y="1802138"/>
                  <a:pt x="36143" y="2007292"/>
                </a:cubicBezTo>
                <a:cubicBezTo>
                  <a:pt x="84501" y="2212446"/>
                  <a:pt x="258881" y="2578791"/>
                  <a:pt x="299912" y="2605168"/>
                </a:cubicBezTo>
                <a:cubicBezTo>
                  <a:pt x="340943" y="2631545"/>
                  <a:pt x="314566" y="2257872"/>
                  <a:pt x="282328" y="2165553"/>
                </a:cubicBezTo>
                <a:cubicBezTo>
                  <a:pt x="250090" y="2073234"/>
                  <a:pt x="132859" y="2216841"/>
                  <a:pt x="106482" y="2051253"/>
                </a:cubicBezTo>
                <a:cubicBezTo>
                  <a:pt x="80105" y="1885665"/>
                  <a:pt x="78639" y="1440187"/>
                  <a:pt x="124066" y="1172022"/>
                </a:cubicBezTo>
                <a:cubicBezTo>
                  <a:pt x="169493" y="903857"/>
                  <a:pt x="298447" y="626899"/>
                  <a:pt x="379043" y="442261"/>
                </a:cubicBezTo>
                <a:cubicBezTo>
                  <a:pt x="459639" y="257623"/>
                  <a:pt x="638417" y="-120447"/>
                  <a:pt x="590059" y="378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8E21C0C-5F91-5990-707D-C38FBEAEC384}"/>
              </a:ext>
            </a:extLst>
          </p:cNvPr>
          <p:cNvSpPr/>
          <p:nvPr/>
        </p:nvSpPr>
        <p:spPr>
          <a:xfrm>
            <a:off x="3056401" y="9989669"/>
            <a:ext cx="567887" cy="2721840"/>
          </a:xfrm>
          <a:custGeom>
            <a:avLst/>
            <a:gdLst>
              <a:gd name="connsiteX0" fmla="*/ 38491 w 567887"/>
              <a:gd name="connsiteY0" fmla="*/ 59939 h 2721840"/>
              <a:gd name="connsiteX1" fmla="*/ 56076 w 567887"/>
              <a:gd name="connsiteY1" fmla="*/ 350085 h 2721840"/>
              <a:gd name="connsiteX2" fmla="*/ 504484 w 567887"/>
              <a:gd name="connsiteY2" fmla="*/ 2337146 h 2721840"/>
              <a:gd name="connsiteX3" fmla="*/ 478107 w 567887"/>
              <a:gd name="connsiteY3" fmla="*/ 2231639 h 2721840"/>
              <a:gd name="connsiteX4" fmla="*/ 566030 w 567887"/>
              <a:gd name="connsiteY4" fmla="*/ 2715216 h 2721840"/>
              <a:gd name="connsiteX5" fmla="*/ 381391 w 567887"/>
              <a:gd name="connsiteY5" fmla="*/ 1818400 h 2721840"/>
              <a:gd name="connsiteX6" fmla="*/ 214337 w 567887"/>
              <a:gd name="connsiteY6" fmla="*/ 798493 h 2721840"/>
              <a:gd name="connsiteX7" fmla="*/ 346222 w 567887"/>
              <a:gd name="connsiteY7" fmla="*/ 1035885 h 2721840"/>
              <a:gd name="connsiteX8" fmla="*/ 38491 w 567887"/>
              <a:gd name="connsiteY8" fmla="*/ 59939 h 27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87" h="2721840">
                <a:moveTo>
                  <a:pt x="38491" y="59939"/>
                </a:moveTo>
                <a:cubicBezTo>
                  <a:pt x="-9867" y="-54361"/>
                  <a:pt x="-21589" y="-29449"/>
                  <a:pt x="56076" y="350085"/>
                </a:cubicBezTo>
                <a:cubicBezTo>
                  <a:pt x="133741" y="729619"/>
                  <a:pt x="434146" y="2023554"/>
                  <a:pt x="504484" y="2337146"/>
                </a:cubicBezTo>
                <a:cubicBezTo>
                  <a:pt x="574822" y="2650738"/>
                  <a:pt x="467849" y="2168627"/>
                  <a:pt x="478107" y="2231639"/>
                </a:cubicBezTo>
                <a:cubicBezTo>
                  <a:pt x="488365" y="2294651"/>
                  <a:pt x="582149" y="2784089"/>
                  <a:pt x="566030" y="2715216"/>
                </a:cubicBezTo>
                <a:cubicBezTo>
                  <a:pt x="549911" y="2646343"/>
                  <a:pt x="440006" y="2137854"/>
                  <a:pt x="381391" y="1818400"/>
                </a:cubicBezTo>
                <a:cubicBezTo>
                  <a:pt x="322776" y="1498946"/>
                  <a:pt x="220198" y="928912"/>
                  <a:pt x="214337" y="798493"/>
                </a:cubicBezTo>
                <a:cubicBezTo>
                  <a:pt x="208476" y="668074"/>
                  <a:pt x="378460" y="1160443"/>
                  <a:pt x="346222" y="1035885"/>
                </a:cubicBezTo>
                <a:cubicBezTo>
                  <a:pt x="313984" y="911327"/>
                  <a:pt x="86849" y="174239"/>
                  <a:pt x="38491" y="599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3CC4199-CB68-B91A-2B39-53DDD1EEE53F}"/>
              </a:ext>
            </a:extLst>
          </p:cNvPr>
          <p:cNvSpPr/>
          <p:nvPr/>
        </p:nvSpPr>
        <p:spPr>
          <a:xfrm>
            <a:off x="5035832" y="6646064"/>
            <a:ext cx="877234" cy="3759409"/>
          </a:xfrm>
          <a:custGeom>
            <a:avLst/>
            <a:gdLst>
              <a:gd name="connsiteX0" fmla="*/ 10953 w 877234"/>
              <a:gd name="connsiteY0" fmla="*/ 36090 h 3759409"/>
              <a:gd name="connsiteX1" fmla="*/ 116460 w 877234"/>
              <a:gd name="connsiteY1" fmla="*/ 502082 h 3759409"/>
              <a:gd name="connsiteX2" fmla="*/ 705545 w 877234"/>
              <a:gd name="connsiteY2" fmla="*/ 2937551 h 3759409"/>
              <a:gd name="connsiteX3" fmla="*/ 767091 w 877234"/>
              <a:gd name="connsiteY3" fmla="*/ 2981513 h 3759409"/>
              <a:gd name="connsiteX4" fmla="*/ 872599 w 877234"/>
              <a:gd name="connsiteY4" fmla="*/ 3755236 h 3759409"/>
              <a:gd name="connsiteX5" fmla="*/ 600037 w 877234"/>
              <a:gd name="connsiteY5" fmla="*/ 2594651 h 3759409"/>
              <a:gd name="connsiteX6" fmla="*/ 283514 w 877234"/>
              <a:gd name="connsiteY6" fmla="*/ 888944 h 3759409"/>
              <a:gd name="connsiteX7" fmla="*/ 274722 w 877234"/>
              <a:gd name="connsiteY7" fmla="*/ 1082374 h 3759409"/>
              <a:gd name="connsiteX8" fmla="*/ 10953 w 877234"/>
              <a:gd name="connsiteY8" fmla="*/ 36090 h 37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34" h="3759409">
                <a:moveTo>
                  <a:pt x="10953" y="36090"/>
                </a:moveTo>
                <a:cubicBezTo>
                  <a:pt x="-15424" y="-60625"/>
                  <a:pt x="695" y="18505"/>
                  <a:pt x="116460" y="502082"/>
                </a:cubicBezTo>
                <a:cubicBezTo>
                  <a:pt x="232225" y="985659"/>
                  <a:pt x="597107" y="2524313"/>
                  <a:pt x="705545" y="2937551"/>
                </a:cubicBezTo>
                <a:cubicBezTo>
                  <a:pt x="813983" y="3350789"/>
                  <a:pt x="739249" y="2845232"/>
                  <a:pt x="767091" y="2981513"/>
                </a:cubicBezTo>
                <a:cubicBezTo>
                  <a:pt x="794933" y="3117794"/>
                  <a:pt x="900441" y="3819713"/>
                  <a:pt x="872599" y="3755236"/>
                </a:cubicBezTo>
                <a:cubicBezTo>
                  <a:pt x="844757" y="3690759"/>
                  <a:pt x="698218" y="3072366"/>
                  <a:pt x="600037" y="2594651"/>
                </a:cubicBezTo>
                <a:cubicBezTo>
                  <a:pt x="501856" y="2116936"/>
                  <a:pt x="337733" y="1140990"/>
                  <a:pt x="283514" y="888944"/>
                </a:cubicBezTo>
                <a:cubicBezTo>
                  <a:pt x="229295" y="636898"/>
                  <a:pt x="318684" y="1217190"/>
                  <a:pt x="274722" y="1082374"/>
                </a:cubicBezTo>
                <a:cubicBezTo>
                  <a:pt x="230760" y="947558"/>
                  <a:pt x="37330" y="132805"/>
                  <a:pt x="10953" y="360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174DDBB-A499-BAF0-31A7-43D130735141}"/>
              </a:ext>
            </a:extLst>
          </p:cNvPr>
          <p:cNvSpPr/>
          <p:nvPr/>
        </p:nvSpPr>
        <p:spPr>
          <a:xfrm>
            <a:off x="2788217" y="7277491"/>
            <a:ext cx="509696" cy="5031101"/>
          </a:xfrm>
          <a:custGeom>
            <a:avLst/>
            <a:gdLst>
              <a:gd name="connsiteX0" fmla="*/ 25321 w 509696"/>
              <a:gd name="connsiteY0" fmla="*/ 310271 h 5031101"/>
              <a:gd name="connsiteX1" fmla="*/ 25321 w 509696"/>
              <a:gd name="connsiteY1" fmla="*/ 398194 h 5031101"/>
              <a:gd name="connsiteX2" fmla="*/ 306675 w 509696"/>
              <a:gd name="connsiteY2" fmla="*/ 3950286 h 5031101"/>
              <a:gd name="connsiteX3" fmla="*/ 508898 w 509696"/>
              <a:gd name="connsiteY3" fmla="*/ 5022947 h 5031101"/>
              <a:gd name="connsiteX4" fmla="*/ 368221 w 509696"/>
              <a:gd name="connsiteY4" fmla="*/ 4293186 h 5031101"/>
              <a:gd name="connsiteX5" fmla="*/ 148414 w 509696"/>
              <a:gd name="connsiteY5" fmla="*/ 1761001 h 5031101"/>
              <a:gd name="connsiteX6" fmla="*/ 130829 w 509696"/>
              <a:gd name="connsiteY6" fmla="*/ 2411632 h 5031101"/>
              <a:gd name="connsiteX7" fmla="*/ 25321 w 509696"/>
              <a:gd name="connsiteY7" fmla="*/ 310271 h 5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696" h="5031101">
                <a:moveTo>
                  <a:pt x="25321" y="310271"/>
                </a:moveTo>
                <a:cubicBezTo>
                  <a:pt x="7736" y="-25302"/>
                  <a:pt x="-21571" y="-208475"/>
                  <a:pt x="25321" y="398194"/>
                </a:cubicBezTo>
                <a:cubicBezTo>
                  <a:pt x="72213" y="1004863"/>
                  <a:pt x="226079" y="3179494"/>
                  <a:pt x="306675" y="3950286"/>
                </a:cubicBezTo>
                <a:cubicBezTo>
                  <a:pt x="387271" y="4721078"/>
                  <a:pt x="498640" y="4965797"/>
                  <a:pt x="508898" y="5022947"/>
                </a:cubicBezTo>
                <a:cubicBezTo>
                  <a:pt x="519156" y="5080097"/>
                  <a:pt x="428302" y="4836844"/>
                  <a:pt x="368221" y="4293186"/>
                </a:cubicBezTo>
                <a:cubicBezTo>
                  <a:pt x="308140" y="3749528"/>
                  <a:pt x="187979" y="2074593"/>
                  <a:pt x="148414" y="1761001"/>
                </a:cubicBezTo>
                <a:cubicBezTo>
                  <a:pt x="108849" y="1447409"/>
                  <a:pt x="148414" y="2649024"/>
                  <a:pt x="130829" y="2411632"/>
                </a:cubicBezTo>
                <a:cubicBezTo>
                  <a:pt x="113244" y="2174240"/>
                  <a:pt x="42906" y="645844"/>
                  <a:pt x="25321" y="31027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021FB679-EF16-8F9B-D82C-18801FD97A93}"/>
              </a:ext>
            </a:extLst>
          </p:cNvPr>
          <p:cNvSpPr/>
          <p:nvPr/>
        </p:nvSpPr>
        <p:spPr>
          <a:xfrm>
            <a:off x="2598632" y="9696142"/>
            <a:ext cx="1051428" cy="2930544"/>
          </a:xfrm>
          <a:custGeom>
            <a:avLst/>
            <a:gdLst>
              <a:gd name="connsiteX0" fmla="*/ 12683 w 1051428"/>
              <a:gd name="connsiteY0" fmla="*/ 45735 h 2930544"/>
              <a:gd name="connsiteX1" fmla="*/ 206114 w 1051428"/>
              <a:gd name="connsiteY1" fmla="*/ 283127 h 2930544"/>
              <a:gd name="connsiteX2" fmla="*/ 672106 w 1051428"/>
              <a:gd name="connsiteY2" fmla="*/ 1601973 h 2930544"/>
              <a:gd name="connsiteX3" fmla="*/ 874330 w 1051428"/>
              <a:gd name="connsiteY3" fmla="*/ 2613089 h 2930544"/>
              <a:gd name="connsiteX4" fmla="*/ 865537 w 1051428"/>
              <a:gd name="connsiteY4" fmla="*/ 2235020 h 2930544"/>
              <a:gd name="connsiteX5" fmla="*/ 1050176 w 1051428"/>
              <a:gd name="connsiteY5" fmla="*/ 2929612 h 2930544"/>
              <a:gd name="connsiteX6" fmla="*/ 760030 w 1051428"/>
              <a:gd name="connsiteY6" fmla="*/ 2059173 h 2930544"/>
              <a:gd name="connsiteX7" fmla="*/ 540222 w 1051428"/>
              <a:gd name="connsiteY7" fmla="*/ 933758 h 2930544"/>
              <a:gd name="connsiteX8" fmla="*/ 12683 w 1051428"/>
              <a:gd name="connsiteY8" fmla="*/ 45735 h 29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28" h="2930544">
                <a:moveTo>
                  <a:pt x="12683" y="45735"/>
                </a:moveTo>
                <a:cubicBezTo>
                  <a:pt x="-43002" y="-62703"/>
                  <a:pt x="96210" y="23754"/>
                  <a:pt x="206114" y="283127"/>
                </a:cubicBezTo>
                <a:cubicBezTo>
                  <a:pt x="316018" y="542500"/>
                  <a:pt x="560737" y="1213646"/>
                  <a:pt x="672106" y="1601973"/>
                </a:cubicBezTo>
                <a:cubicBezTo>
                  <a:pt x="783475" y="1990300"/>
                  <a:pt x="842092" y="2507581"/>
                  <a:pt x="874330" y="2613089"/>
                </a:cubicBezTo>
                <a:cubicBezTo>
                  <a:pt x="906569" y="2718597"/>
                  <a:pt x="836229" y="2182266"/>
                  <a:pt x="865537" y="2235020"/>
                </a:cubicBezTo>
                <a:cubicBezTo>
                  <a:pt x="894845" y="2287774"/>
                  <a:pt x="1067761" y="2958920"/>
                  <a:pt x="1050176" y="2929612"/>
                </a:cubicBezTo>
                <a:cubicBezTo>
                  <a:pt x="1032592" y="2900304"/>
                  <a:pt x="845022" y="2391815"/>
                  <a:pt x="760030" y="2059173"/>
                </a:cubicBezTo>
                <a:cubicBezTo>
                  <a:pt x="675038" y="1726531"/>
                  <a:pt x="663314" y="1276658"/>
                  <a:pt x="540222" y="933758"/>
                </a:cubicBezTo>
                <a:cubicBezTo>
                  <a:pt x="417130" y="590858"/>
                  <a:pt x="68368" y="154173"/>
                  <a:pt x="12683" y="457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47CF552-5153-F748-0F77-7642A4EFA1E5}"/>
              </a:ext>
            </a:extLst>
          </p:cNvPr>
          <p:cNvSpPr/>
          <p:nvPr/>
        </p:nvSpPr>
        <p:spPr>
          <a:xfrm>
            <a:off x="2741588" y="8150707"/>
            <a:ext cx="300654" cy="4531304"/>
          </a:xfrm>
          <a:custGeom>
            <a:avLst/>
            <a:gdLst>
              <a:gd name="connsiteX0" fmla="*/ 203835 w 300654"/>
              <a:gd name="connsiteY0" fmla="*/ 122855 h 4531304"/>
              <a:gd name="connsiteX1" fmla="*/ 230212 w 300654"/>
              <a:gd name="connsiteY1" fmla="*/ 289908 h 4531304"/>
              <a:gd name="connsiteX2" fmla="*/ 89535 w 300654"/>
              <a:gd name="connsiteY2" fmla="*/ 2558324 h 4531304"/>
              <a:gd name="connsiteX3" fmla="*/ 177458 w 300654"/>
              <a:gd name="connsiteY3" fmla="*/ 3710116 h 4531304"/>
              <a:gd name="connsiteX4" fmla="*/ 1612 w 300654"/>
              <a:gd name="connsiteY4" fmla="*/ 3384801 h 4531304"/>
              <a:gd name="connsiteX5" fmla="*/ 300550 w 300654"/>
              <a:gd name="connsiteY5" fmla="*/ 4519008 h 4531304"/>
              <a:gd name="connsiteX6" fmla="*/ 36781 w 300654"/>
              <a:gd name="connsiteY6" fmla="*/ 3842001 h 4531304"/>
              <a:gd name="connsiteX7" fmla="*/ 133497 w 300654"/>
              <a:gd name="connsiteY7" fmla="*/ 1705470 h 4531304"/>
              <a:gd name="connsiteX8" fmla="*/ 98327 w 300654"/>
              <a:gd name="connsiteY8" fmla="*/ 2347308 h 4531304"/>
              <a:gd name="connsiteX9" fmla="*/ 256589 w 300654"/>
              <a:gd name="connsiteY9" fmla="*/ 667978 h 4531304"/>
              <a:gd name="connsiteX10" fmla="*/ 107120 w 300654"/>
              <a:gd name="connsiteY10" fmla="*/ 1142762 h 4531304"/>
              <a:gd name="connsiteX11" fmla="*/ 203835 w 300654"/>
              <a:gd name="connsiteY11" fmla="*/ 122855 h 45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54" h="4531304">
                <a:moveTo>
                  <a:pt x="203835" y="122855"/>
                </a:moveTo>
                <a:cubicBezTo>
                  <a:pt x="224350" y="-19287"/>
                  <a:pt x="249262" y="-116003"/>
                  <a:pt x="230212" y="289908"/>
                </a:cubicBezTo>
                <a:cubicBezTo>
                  <a:pt x="211162" y="695819"/>
                  <a:pt x="98327" y="1988289"/>
                  <a:pt x="89535" y="2558324"/>
                </a:cubicBezTo>
                <a:cubicBezTo>
                  <a:pt x="80743" y="3128359"/>
                  <a:pt x="192112" y="3572370"/>
                  <a:pt x="177458" y="3710116"/>
                </a:cubicBezTo>
                <a:cubicBezTo>
                  <a:pt x="162804" y="3847862"/>
                  <a:pt x="-18903" y="3249986"/>
                  <a:pt x="1612" y="3384801"/>
                </a:cubicBezTo>
                <a:cubicBezTo>
                  <a:pt x="22127" y="3519616"/>
                  <a:pt x="294689" y="4442808"/>
                  <a:pt x="300550" y="4519008"/>
                </a:cubicBezTo>
                <a:cubicBezTo>
                  <a:pt x="306412" y="4595208"/>
                  <a:pt x="64623" y="4310924"/>
                  <a:pt x="36781" y="3842001"/>
                </a:cubicBezTo>
                <a:cubicBezTo>
                  <a:pt x="8939" y="3373078"/>
                  <a:pt x="123239" y="1954585"/>
                  <a:pt x="133497" y="1705470"/>
                </a:cubicBezTo>
                <a:cubicBezTo>
                  <a:pt x="143755" y="1456355"/>
                  <a:pt x="77812" y="2520223"/>
                  <a:pt x="98327" y="2347308"/>
                </a:cubicBezTo>
                <a:cubicBezTo>
                  <a:pt x="118842" y="2174393"/>
                  <a:pt x="255124" y="868736"/>
                  <a:pt x="256589" y="667978"/>
                </a:cubicBezTo>
                <a:cubicBezTo>
                  <a:pt x="258055" y="467220"/>
                  <a:pt x="120308" y="1229220"/>
                  <a:pt x="107120" y="1142762"/>
                </a:cubicBezTo>
                <a:cubicBezTo>
                  <a:pt x="93932" y="1056304"/>
                  <a:pt x="183320" y="264997"/>
                  <a:pt x="203835" y="1228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C83586B-B67A-C96D-DAC2-79EED5DCF788}"/>
              </a:ext>
            </a:extLst>
          </p:cNvPr>
          <p:cNvSpPr/>
          <p:nvPr/>
        </p:nvSpPr>
        <p:spPr>
          <a:xfrm>
            <a:off x="3067292" y="6078375"/>
            <a:ext cx="392324" cy="1323525"/>
          </a:xfrm>
          <a:custGeom>
            <a:avLst/>
            <a:gdLst>
              <a:gd name="connsiteX0" fmla="*/ 60 w 392324"/>
              <a:gd name="connsiteY0" fmla="*/ 7949 h 1323525"/>
              <a:gd name="connsiteX1" fmla="*/ 246803 w 392324"/>
              <a:gd name="connsiteY1" fmla="*/ 1130387 h 1323525"/>
              <a:gd name="connsiteX2" fmla="*/ 304860 w 392324"/>
              <a:gd name="connsiteY2" fmla="*/ 820749 h 1323525"/>
              <a:gd name="connsiteX3" fmla="*/ 391946 w 392324"/>
              <a:gd name="connsiteY3" fmla="*/ 1314235 h 1323525"/>
              <a:gd name="connsiteX4" fmla="*/ 333889 w 392324"/>
              <a:gd name="connsiteY4" fmla="*/ 1106196 h 1323525"/>
              <a:gd name="connsiteX5" fmla="*/ 270994 w 392324"/>
              <a:gd name="connsiteY5" fmla="*/ 651415 h 1323525"/>
              <a:gd name="connsiteX6" fmla="*/ 60 w 392324"/>
              <a:gd name="connsiteY6" fmla="*/ 7949 h 132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24" h="1323525">
                <a:moveTo>
                  <a:pt x="60" y="7949"/>
                </a:moveTo>
                <a:cubicBezTo>
                  <a:pt x="-3972" y="87778"/>
                  <a:pt x="196003" y="994920"/>
                  <a:pt x="246803" y="1130387"/>
                </a:cubicBezTo>
                <a:cubicBezTo>
                  <a:pt x="297603" y="1265854"/>
                  <a:pt x="280670" y="790108"/>
                  <a:pt x="304860" y="820749"/>
                </a:cubicBezTo>
                <a:cubicBezTo>
                  <a:pt x="329050" y="851390"/>
                  <a:pt x="387108" y="1266661"/>
                  <a:pt x="391946" y="1314235"/>
                </a:cubicBezTo>
                <a:cubicBezTo>
                  <a:pt x="396784" y="1361810"/>
                  <a:pt x="354048" y="1216666"/>
                  <a:pt x="333889" y="1106196"/>
                </a:cubicBezTo>
                <a:cubicBezTo>
                  <a:pt x="313730" y="995726"/>
                  <a:pt x="327439" y="831231"/>
                  <a:pt x="270994" y="651415"/>
                </a:cubicBezTo>
                <a:cubicBezTo>
                  <a:pt x="214550" y="471599"/>
                  <a:pt x="4092" y="-71880"/>
                  <a:pt x="60" y="79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3B04344-4277-FCD2-4EAE-9DE7AFAA5F74}"/>
              </a:ext>
            </a:extLst>
          </p:cNvPr>
          <p:cNvSpPr/>
          <p:nvPr/>
        </p:nvSpPr>
        <p:spPr>
          <a:xfrm>
            <a:off x="4383314" y="6898601"/>
            <a:ext cx="358413" cy="446136"/>
          </a:xfrm>
          <a:custGeom>
            <a:avLst/>
            <a:gdLst>
              <a:gd name="connsiteX0" fmla="*/ 328991 w 358413"/>
              <a:gd name="connsiteY0" fmla="*/ 523 h 446136"/>
              <a:gd name="connsiteX1" fmla="*/ 58057 w 358413"/>
              <a:gd name="connsiteY1" fmla="*/ 305323 h 446136"/>
              <a:gd name="connsiteX2" fmla="*/ 116115 w 358413"/>
              <a:gd name="connsiteY2" fmla="*/ 300485 h 446136"/>
              <a:gd name="connsiteX3" fmla="*/ 58057 w 358413"/>
              <a:gd name="connsiteY3" fmla="*/ 445628 h 446136"/>
              <a:gd name="connsiteX4" fmla="*/ 193524 w 358413"/>
              <a:gd name="connsiteY4" fmla="*/ 242428 h 446136"/>
              <a:gd name="connsiteX5" fmla="*/ 72572 w 358413"/>
              <a:gd name="connsiteY5" fmla="*/ 382732 h 446136"/>
              <a:gd name="connsiteX6" fmla="*/ 358019 w 358413"/>
              <a:gd name="connsiteY6" fmla="*/ 63418 h 446136"/>
              <a:gd name="connsiteX7" fmla="*/ 0 w 358413"/>
              <a:gd name="connsiteY7" fmla="*/ 227913 h 446136"/>
              <a:gd name="connsiteX8" fmla="*/ 328991 w 358413"/>
              <a:gd name="connsiteY8" fmla="*/ 523 h 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13" h="446136">
                <a:moveTo>
                  <a:pt x="328991" y="523"/>
                </a:moveTo>
                <a:cubicBezTo>
                  <a:pt x="338667" y="13425"/>
                  <a:pt x="93536" y="255329"/>
                  <a:pt x="58057" y="305323"/>
                </a:cubicBezTo>
                <a:cubicBezTo>
                  <a:pt x="22578" y="355317"/>
                  <a:pt x="116115" y="277101"/>
                  <a:pt x="116115" y="300485"/>
                </a:cubicBezTo>
                <a:cubicBezTo>
                  <a:pt x="116115" y="323869"/>
                  <a:pt x="45155" y="455304"/>
                  <a:pt x="58057" y="445628"/>
                </a:cubicBezTo>
                <a:cubicBezTo>
                  <a:pt x="70958" y="435952"/>
                  <a:pt x="191105" y="252911"/>
                  <a:pt x="193524" y="242428"/>
                </a:cubicBezTo>
                <a:cubicBezTo>
                  <a:pt x="195943" y="231945"/>
                  <a:pt x="45156" y="412567"/>
                  <a:pt x="72572" y="382732"/>
                </a:cubicBezTo>
                <a:cubicBezTo>
                  <a:pt x="99988" y="352897"/>
                  <a:pt x="370114" y="89221"/>
                  <a:pt x="358019" y="63418"/>
                </a:cubicBezTo>
                <a:cubicBezTo>
                  <a:pt x="345924" y="37615"/>
                  <a:pt x="0" y="238395"/>
                  <a:pt x="0" y="227913"/>
                </a:cubicBezTo>
                <a:cubicBezTo>
                  <a:pt x="0" y="217431"/>
                  <a:pt x="319315" y="-12379"/>
                  <a:pt x="328991" y="5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030E2FB1-DE3C-9A6D-6EB5-48B769380CBC}"/>
              </a:ext>
            </a:extLst>
          </p:cNvPr>
          <p:cNvSpPr/>
          <p:nvPr/>
        </p:nvSpPr>
        <p:spPr>
          <a:xfrm>
            <a:off x="3033486" y="7227595"/>
            <a:ext cx="1664438" cy="222893"/>
          </a:xfrm>
          <a:custGeom>
            <a:avLst/>
            <a:gdLst>
              <a:gd name="connsiteX0" fmla="*/ 0 w 1664438"/>
              <a:gd name="connsiteY0" fmla="*/ 19872 h 222893"/>
              <a:gd name="connsiteX1" fmla="*/ 1011162 w 1664438"/>
              <a:gd name="connsiteY1" fmla="*/ 184367 h 222893"/>
              <a:gd name="connsiteX2" fmla="*/ 778933 w 1664438"/>
              <a:gd name="connsiteY2" fmla="*/ 208557 h 222893"/>
              <a:gd name="connsiteX3" fmla="*/ 1659466 w 1664438"/>
              <a:gd name="connsiteY3" fmla="*/ 519 h 222893"/>
              <a:gd name="connsiteX4" fmla="*/ 1122438 w 1664438"/>
              <a:gd name="connsiteY4" fmla="*/ 150500 h 222893"/>
              <a:gd name="connsiteX5" fmla="*/ 812800 w 1664438"/>
              <a:gd name="connsiteY5" fmla="*/ 189205 h 222893"/>
              <a:gd name="connsiteX6" fmla="*/ 493485 w 1664438"/>
              <a:gd name="connsiteY6" fmla="*/ 116634 h 222893"/>
              <a:gd name="connsiteX7" fmla="*/ 0 w 1664438"/>
              <a:gd name="connsiteY7" fmla="*/ 19872 h 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38" h="222893">
                <a:moveTo>
                  <a:pt x="0" y="19872"/>
                </a:moveTo>
                <a:cubicBezTo>
                  <a:pt x="86279" y="31161"/>
                  <a:pt x="881340" y="152920"/>
                  <a:pt x="1011162" y="184367"/>
                </a:cubicBezTo>
                <a:cubicBezTo>
                  <a:pt x="1140984" y="215814"/>
                  <a:pt x="670882" y="239198"/>
                  <a:pt x="778933" y="208557"/>
                </a:cubicBezTo>
                <a:cubicBezTo>
                  <a:pt x="886984" y="177916"/>
                  <a:pt x="1602215" y="10195"/>
                  <a:pt x="1659466" y="519"/>
                </a:cubicBezTo>
                <a:cubicBezTo>
                  <a:pt x="1716717" y="-9157"/>
                  <a:pt x="1263549" y="119052"/>
                  <a:pt x="1122438" y="150500"/>
                </a:cubicBezTo>
                <a:cubicBezTo>
                  <a:pt x="981327" y="181948"/>
                  <a:pt x="917625" y="194849"/>
                  <a:pt x="812800" y="189205"/>
                </a:cubicBezTo>
                <a:cubicBezTo>
                  <a:pt x="707975" y="183561"/>
                  <a:pt x="623307" y="140825"/>
                  <a:pt x="493485" y="116634"/>
                </a:cubicBezTo>
                <a:lnTo>
                  <a:pt x="0" y="198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A5E315F-F433-B41B-88A7-7F8A2D0038C6}"/>
              </a:ext>
            </a:extLst>
          </p:cNvPr>
          <p:cNvSpPr/>
          <p:nvPr/>
        </p:nvSpPr>
        <p:spPr>
          <a:xfrm>
            <a:off x="3293928" y="6563528"/>
            <a:ext cx="885894" cy="532622"/>
          </a:xfrm>
          <a:custGeom>
            <a:avLst/>
            <a:gdLst>
              <a:gd name="connsiteX0" fmla="*/ 20772 w 885894"/>
              <a:gd name="connsiteY0" fmla="*/ 5547 h 532622"/>
              <a:gd name="connsiteX1" fmla="*/ 77922 w 885894"/>
              <a:gd name="connsiteY1" fmla="*/ 65872 h 532622"/>
              <a:gd name="connsiteX2" fmla="*/ 652597 w 885894"/>
              <a:gd name="connsiteY2" fmla="*/ 472272 h 532622"/>
              <a:gd name="connsiteX3" fmla="*/ 585922 w 885894"/>
              <a:gd name="connsiteY3" fmla="*/ 450047 h 532622"/>
              <a:gd name="connsiteX4" fmla="*/ 884372 w 885894"/>
              <a:gd name="connsiteY4" fmla="*/ 532597 h 532622"/>
              <a:gd name="connsiteX5" fmla="*/ 687522 w 885894"/>
              <a:gd name="connsiteY5" fmla="*/ 440522 h 532622"/>
              <a:gd name="connsiteX6" fmla="*/ 370022 w 885894"/>
              <a:gd name="connsiteY6" fmla="*/ 227797 h 532622"/>
              <a:gd name="connsiteX7" fmla="*/ 227147 w 885894"/>
              <a:gd name="connsiteY7" fmla="*/ 142072 h 532622"/>
              <a:gd name="connsiteX8" fmla="*/ 20772 w 885894"/>
              <a:gd name="connsiteY8" fmla="*/ 5547 h 5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94" h="532622">
                <a:moveTo>
                  <a:pt x="20772" y="5547"/>
                </a:moveTo>
                <a:cubicBezTo>
                  <a:pt x="-3305" y="-3184"/>
                  <a:pt x="-27382" y="-11915"/>
                  <a:pt x="77922" y="65872"/>
                </a:cubicBezTo>
                <a:cubicBezTo>
                  <a:pt x="183226" y="143659"/>
                  <a:pt x="567930" y="408243"/>
                  <a:pt x="652597" y="472272"/>
                </a:cubicBezTo>
                <a:cubicBezTo>
                  <a:pt x="737264" y="536301"/>
                  <a:pt x="547293" y="439993"/>
                  <a:pt x="585922" y="450047"/>
                </a:cubicBezTo>
                <a:cubicBezTo>
                  <a:pt x="624551" y="460101"/>
                  <a:pt x="867439" y="534185"/>
                  <a:pt x="884372" y="532597"/>
                </a:cubicBezTo>
                <a:cubicBezTo>
                  <a:pt x="901305" y="531010"/>
                  <a:pt x="773247" y="491322"/>
                  <a:pt x="687522" y="440522"/>
                </a:cubicBezTo>
                <a:cubicBezTo>
                  <a:pt x="601797" y="389722"/>
                  <a:pt x="446751" y="277539"/>
                  <a:pt x="370022" y="227797"/>
                </a:cubicBezTo>
                <a:cubicBezTo>
                  <a:pt x="293293" y="178055"/>
                  <a:pt x="227147" y="142072"/>
                  <a:pt x="227147" y="142072"/>
                </a:cubicBezTo>
                <a:lnTo>
                  <a:pt x="20772" y="554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15AAA63-53BC-45C4-F007-08CD868947E8}"/>
              </a:ext>
            </a:extLst>
          </p:cNvPr>
          <p:cNvSpPr/>
          <p:nvPr/>
        </p:nvSpPr>
        <p:spPr>
          <a:xfrm>
            <a:off x="3548674" y="7068724"/>
            <a:ext cx="720198" cy="229531"/>
          </a:xfrm>
          <a:custGeom>
            <a:avLst/>
            <a:gdLst>
              <a:gd name="connsiteX0" fmla="*/ 976 w 720198"/>
              <a:gd name="connsiteY0" fmla="*/ 2001 h 229531"/>
              <a:gd name="connsiteX1" fmla="*/ 45426 w 720198"/>
              <a:gd name="connsiteY1" fmla="*/ 40101 h 229531"/>
              <a:gd name="connsiteX2" fmla="*/ 299426 w 720198"/>
              <a:gd name="connsiteY2" fmla="*/ 217901 h 229531"/>
              <a:gd name="connsiteX3" fmla="*/ 248626 w 720198"/>
              <a:gd name="connsiteY3" fmla="*/ 211551 h 229531"/>
              <a:gd name="connsiteX4" fmla="*/ 534376 w 720198"/>
              <a:gd name="connsiteY4" fmla="*/ 205201 h 229531"/>
              <a:gd name="connsiteX5" fmla="*/ 718526 w 720198"/>
              <a:gd name="connsiteY5" fmla="*/ 157576 h 229531"/>
              <a:gd name="connsiteX6" fmla="*/ 429601 w 720198"/>
              <a:gd name="connsiteY6" fmla="*/ 195676 h 229531"/>
              <a:gd name="connsiteX7" fmla="*/ 264501 w 720198"/>
              <a:gd name="connsiteY7" fmla="*/ 157576 h 229531"/>
              <a:gd name="connsiteX8" fmla="*/ 58126 w 720198"/>
              <a:gd name="connsiteY8" fmla="*/ 21051 h 229531"/>
              <a:gd name="connsiteX9" fmla="*/ 976 w 720198"/>
              <a:gd name="connsiteY9" fmla="*/ 2001 h 2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198" h="229531">
                <a:moveTo>
                  <a:pt x="976" y="2001"/>
                </a:moveTo>
                <a:cubicBezTo>
                  <a:pt x="-1141" y="5176"/>
                  <a:pt x="-4316" y="4118"/>
                  <a:pt x="45426" y="40101"/>
                </a:cubicBezTo>
                <a:cubicBezTo>
                  <a:pt x="95168" y="76084"/>
                  <a:pt x="265559" y="189326"/>
                  <a:pt x="299426" y="217901"/>
                </a:cubicBezTo>
                <a:cubicBezTo>
                  <a:pt x="333293" y="246476"/>
                  <a:pt x="209468" y="213668"/>
                  <a:pt x="248626" y="211551"/>
                </a:cubicBezTo>
                <a:cubicBezTo>
                  <a:pt x="287784" y="209434"/>
                  <a:pt x="456059" y="214197"/>
                  <a:pt x="534376" y="205201"/>
                </a:cubicBezTo>
                <a:cubicBezTo>
                  <a:pt x="612693" y="196205"/>
                  <a:pt x="735988" y="159163"/>
                  <a:pt x="718526" y="157576"/>
                </a:cubicBezTo>
                <a:cubicBezTo>
                  <a:pt x="701064" y="155989"/>
                  <a:pt x="505272" y="195676"/>
                  <a:pt x="429601" y="195676"/>
                </a:cubicBezTo>
                <a:cubicBezTo>
                  <a:pt x="353930" y="195676"/>
                  <a:pt x="326414" y="186680"/>
                  <a:pt x="264501" y="157576"/>
                </a:cubicBezTo>
                <a:cubicBezTo>
                  <a:pt x="202589" y="128472"/>
                  <a:pt x="101518" y="45922"/>
                  <a:pt x="58126" y="21051"/>
                </a:cubicBezTo>
                <a:cubicBezTo>
                  <a:pt x="14734" y="-3820"/>
                  <a:pt x="3093" y="-1174"/>
                  <a:pt x="976" y="20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1CC839D4-EE0D-34F9-85F9-38D220D7BE91}"/>
              </a:ext>
            </a:extLst>
          </p:cNvPr>
          <p:cNvSpPr/>
          <p:nvPr/>
        </p:nvSpPr>
        <p:spPr>
          <a:xfrm>
            <a:off x="3322739" y="6467566"/>
            <a:ext cx="92440" cy="502937"/>
          </a:xfrm>
          <a:custGeom>
            <a:avLst/>
            <a:gdLst>
              <a:gd name="connsiteX0" fmla="*/ 1486 w 92440"/>
              <a:gd name="connsiteY0" fmla="*/ 25309 h 502937"/>
              <a:gd name="connsiteX1" fmla="*/ 90386 w 92440"/>
              <a:gd name="connsiteY1" fmla="*/ 492034 h 502937"/>
              <a:gd name="connsiteX2" fmla="*/ 61811 w 92440"/>
              <a:gd name="connsiteY2" fmla="*/ 333284 h 502937"/>
              <a:gd name="connsiteX3" fmla="*/ 36411 w 92440"/>
              <a:gd name="connsiteY3" fmla="*/ 88809 h 502937"/>
              <a:gd name="connsiteX4" fmla="*/ 1486 w 92440"/>
              <a:gd name="connsiteY4" fmla="*/ 25309 h 5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502937">
                <a:moveTo>
                  <a:pt x="1486" y="25309"/>
                </a:moveTo>
                <a:cubicBezTo>
                  <a:pt x="10482" y="92513"/>
                  <a:pt x="80332" y="440705"/>
                  <a:pt x="90386" y="492034"/>
                </a:cubicBezTo>
                <a:cubicBezTo>
                  <a:pt x="100440" y="543363"/>
                  <a:pt x="70807" y="400488"/>
                  <a:pt x="61811" y="333284"/>
                </a:cubicBezTo>
                <a:cubicBezTo>
                  <a:pt x="52815" y="266080"/>
                  <a:pt x="45936" y="136963"/>
                  <a:pt x="36411" y="88809"/>
                </a:cubicBezTo>
                <a:cubicBezTo>
                  <a:pt x="26886" y="40655"/>
                  <a:pt x="-7510" y="-41895"/>
                  <a:pt x="1486" y="253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F87403A1-C412-0938-936D-6D1BDDCB7F5D}"/>
              </a:ext>
            </a:extLst>
          </p:cNvPr>
          <p:cNvSpPr/>
          <p:nvPr/>
        </p:nvSpPr>
        <p:spPr>
          <a:xfrm>
            <a:off x="3054460" y="5937079"/>
            <a:ext cx="1428762" cy="1103329"/>
          </a:xfrm>
          <a:custGeom>
            <a:avLst/>
            <a:gdLst>
              <a:gd name="connsiteX0" fmla="*/ 73053 w 1428762"/>
              <a:gd name="connsiteY0" fmla="*/ 26399 h 1103329"/>
              <a:gd name="connsiteX1" fmla="*/ 86305 w 1428762"/>
              <a:gd name="connsiteY1" fmla="*/ 92660 h 1103329"/>
              <a:gd name="connsiteX2" fmla="*/ 921192 w 1428762"/>
              <a:gd name="connsiteY2" fmla="*/ 887791 h 1103329"/>
              <a:gd name="connsiteX3" fmla="*/ 695905 w 1428762"/>
              <a:gd name="connsiteY3" fmla="*/ 768521 h 1103329"/>
              <a:gd name="connsiteX4" fmla="*/ 1424775 w 1428762"/>
              <a:gd name="connsiteY4" fmla="*/ 1099825 h 1103329"/>
              <a:gd name="connsiteX5" fmla="*/ 947697 w 1428762"/>
              <a:gd name="connsiteY5" fmla="*/ 927547 h 1103329"/>
              <a:gd name="connsiteX6" fmla="*/ 99557 w 1428762"/>
              <a:gd name="connsiteY6" fmla="*/ 689008 h 1103329"/>
              <a:gd name="connsiteX7" fmla="*/ 377853 w 1428762"/>
              <a:gd name="connsiteY7" fmla="*/ 742017 h 1103329"/>
              <a:gd name="connsiteX8" fmla="*/ 245331 w 1428762"/>
              <a:gd name="connsiteY8" fmla="*/ 503478 h 1103329"/>
              <a:gd name="connsiteX9" fmla="*/ 6792 w 1428762"/>
              <a:gd name="connsiteY9" fmla="*/ 39651 h 1103329"/>
              <a:gd name="connsiteX10" fmla="*/ 73053 w 1428762"/>
              <a:gd name="connsiteY10" fmla="*/ 26399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62" h="1103329">
                <a:moveTo>
                  <a:pt x="73053" y="26399"/>
                </a:moveTo>
                <a:cubicBezTo>
                  <a:pt x="86305" y="35234"/>
                  <a:pt x="-55051" y="-50905"/>
                  <a:pt x="86305" y="92660"/>
                </a:cubicBezTo>
                <a:cubicBezTo>
                  <a:pt x="227661" y="236225"/>
                  <a:pt x="819592" y="775148"/>
                  <a:pt x="921192" y="887791"/>
                </a:cubicBezTo>
                <a:cubicBezTo>
                  <a:pt x="1022792" y="1000434"/>
                  <a:pt x="611975" y="733182"/>
                  <a:pt x="695905" y="768521"/>
                </a:cubicBezTo>
                <a:cubicBezTo>
                  <a:pt x="779836" y="803860"/>
                  <a:pt x="1382810" y="1073321"/>
                  <a:pt x="1424775" y="1099825"/>
                </a:cubicBezTo>
                <a:cubicBezTo>
                  <a:pt x="1466740" y="1126329"/>
                  <a:pt x="1168567" y="996016"/>
                  <a:pt x="947697" y="927547"/>
                </a:cubicBezTo>
                <a:cubicBezTo>
                  <a:pt x="726827" y="859078"/>
                  <a:pt x="194531" y="719930"/>
                  <a:pt x="99557" y="689008"/>
                </a:cubicBezTo>
                <a:cubicBezTo>
                  <a:pt x="4583" y="658086"/>
                  <a:pt x="353557" y="772939"/>
                  <a:pt x="377853" y="742017"/>
                </a:cubicBezTo>
                <a:cubicBezTo>
                  <a:pt x="402149" y="711095"/>
                  <a:pt x="307175" y="620539"/>
                  <a:pt x="245331" y="503478"/>
                </a:cubicBezTo>
                <a:cubicBezTo>
                  <a:pt x="183488" y="386417"/>
                  <a:pt x="37714" y="114747"/>
                  <a:pt x="6792" y="39651"/>
                </a:cubicBezTo>
                <a:cubicBezTo>
                  <a:pt x="-24130" y="-35445"/>
                  <a:pt x="59801" y="17564"/>
                  <a:pt x="73053" y="263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C0DBA9-2940-2029-A106-373E3C2C8C1C}"/>
              </a:ext>
            </a:extLst>
          </p:cNvPr>
          <p:cNvSpPr/>
          <p:nvPr/>
        </p:nvSpPr>
        <p:spPr>
          <a:xfrm>
            <a:off x="686010" y="7141454"/>
            <a:ext cx="1806012" cy="737155"/>
          </a:xfrm>
          <a:custGeom>
            <a:avLst/>
            <a:gdLst>
              <a:gd name="connsiteX0" fmla="*/ 37890 w 1806012"/>
              <a:gd name="connsiteY0" fmla="*/ 675396 h 737155"/>
              <a:gd name="connsiteX1" fmla="*/ 1018965 w 1806012"/>
              <a:gd name="connsiteY1" fmla="*/ 430921 h 737155"/>
              <a:gd name="connsiteX2" fmla="*/ 834815 w 1806012"/>
              <a:gd name="connsiteY2" fmla="*/ 516646 h 737155"/>
              <a:gd name="connsiteX3" fmla="*/ 1796840 w 1806012"/>
              <a:gd name="connsiteY3" fmla="*/ 2296 h 737155"/>
              <a:gd name="connsiteX4" fmla="*/ 1260265 w 1806012"/>
              <a:gd name="connsiteY4" fmla="*/ 342021 h 737155"/>
              <a:gd name="connsiteX5" fmla="*/ 285540 w 1806012"/>
              <a:gd name="connsiteY5" fmla="*/ 684921 h 737155"/>
              <a:gd name="connsiteX6" fmla="*/ 53765 w 1806012"/>
              <a:gd name="connsiteY6" fmla="*/ 735721 h 737155"/>
              <a:gd name="connsiteX7" fmla="*/ 885615 w 1806012"/>
              <a:gd name="connsiteY7" fmla="*/ 532521 h 737155"/>
              <a:gd name="connsiteX8" fmla="*/ 269665 w 1806012"/>
              <a:gd name="connsiteY8" fmla="*/ 615071 h 737155"/>
              <a:gd name="connsiteX9" fmla="*/ 37890 w 1806012"/>
              <a:gd name="connsiteY9" fmla="*/ 675396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6012" h="737155">
                <a:moveTo>
                  <a:pt x="37890" y="675396"/>
                </a:moveTo>
                <a:lnTo>
                  <a:pt x="1018965" y="430921"/>
                </a:lnTo>
                <a:cubicBezTo>
                  <a:pt x="1151786" y="404463"/>
                  <a:pt x="705169" y="588083"/>
                  <a:pt x="834815" y="516646"/>
                </a:cubicBezTo>
                <a:cubicBezTo>
                  <a:pt x="964461" y="445208"/>
                  <a:pt x="1725932" y="31400"/>
                  <a:pt x="1796840" y="2296"/>
                </a:cubicBezTo>
                <a:cubicBezTo>
                  <a:pt x="1867748" y="-26808"/>
                  <a:pt x="1512148" y="228250"/>
                  <a:pt x="1260265" y="342021"/>
                </a:cubicBezTo>
                <a:cubicBezTo>
                  <a:pt x="1008382" y="455792"/>
                  <a:pt x="486623" y="619304"/>
                  <a:pt x="285540" y="684921"/>
                </a:cubicBezTo>
                <a:cubicBezTo>
                  <a:pt x="84457" y="750538"/>
                  <a:pt x="53765" y="735721"/>
                  <a:pt x="53765" y="735721"/>
                </a:cubicBezTo>
                <a:cubicBezTo>
                  <a:pt x="153778" y="710321"/>
                  <a:pt x="849632" y="552629"/>
                  <a:pt x="885615" y="532521"/>
                </a:cubicBezTo>
                <a:cubicBezTo>
                  <a:pt x="921598" y="512413"/>
                  <a:pt x="414657" y="591788"/>
                  <a:pt x="269665" y="615071"/>
                </a:cubicBezTo>
                <a:cubicBezTo>
                  <a:pt x="124673" y="638354"/>
                  <a:pt x="-86993" y="706088"/>
                  <a:pt x="37890" y="6753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5040CE2-FDFA-4E5C-D4FD-967D1B87C7E6}"/>
              </a:ext>
            </a:extLst>
          </p:cNvPr>
          <p:cNvSpPr/>
          <p:nvPr/>
        </p:nvSpPr>
        <p:spPr>
          <a:xfrm>
            <a:off x="41027" y="7690526"/>
            <a:ext cx="832556" cy="1033432"/>
          </a:xfrm>
          <a:custGeom>
            <a:avLst/>
            <a:gdLst>
              <a:gd name="connsiteX0" fmla="*/ 825748 w 832556"/>
              <a:gd name="connsiteY0" fmla="*/ 2499 h 1033432"/>
              <a:gd name="connsiteX1" fmla="*/ 320923 w 832556"/>
              <a:gd name="connsiteY1" fmla="*/ 491449 h 1033432"/>
              <a:gd name="connsiteX2" fmla="*/ 79623 w 832556"/>
              <a:gd name="connsiteY2" fmla="*/ 913724 h 1033432"/>
              <a:gd name="connsiteX3" fmla="*/ 95498 w 832556"/>
              <a:gd name="connsiteY3" fmla="*/ 885149 h 1033432"/>
              <a:gd name="connsiteX4" fmla="*/ 3423 w 832556"/>
              <a:gd name="connsiteY4" fmla="*/ 1024849 h 1033432"/>
              <a:gd name="connsiteX5" fmla="*/ 235198 w 832556"/>
              <a:gd name="connsiteY5" fmla="*/ 596224 h 1033432"/>
              <a:gd name="connsiteX6" fmla="*/ 435223 w 832556"/>
              <a:gd name="connsiteY6" fmla="*/ 329524 h 1033432"/>
              <a:gd name="connsiteX7" fmla="*/ 387598 w 832556"/>
              <a:gd name="connsiteY7" fmla="*/ 481924 h 1033432"/>
              <a:gd name="connsiteX8" fmla="*/ 673348 w 832556"/>
              <a:gd name="connsiteY8" fmla="*/ 192999 h 1033432"/>
              <a:gd name="connsiteX9" fmla="*/ 616198 w 832556"/>
              <a:gd name="connsiteY9" fmla="*/ 294599 h 1033432"/>
              <a:gd name="connsiteX10" fmla="*/ 825748 w 832556"/>
              <a:gd name="connsiteY10" fmla="*/ 2499 h 1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56" h="1033432">
                <a:moveTo>
                  <a:pt x="825748" y="2499"/>
                </a:moveTo>
                <a:cubicBezTo>
                  <a:pt x="776535" y="35307"/>
                  <a:pt x="445277" y="339578"/>
                  <a:pt x="320923" y="491449"/>
                </a:cubicBezTo>
                <a:cubicBezTo>
                  <a:pt x="196569" y="643320"/>
                  <a:pt x="117194" y="848107"/>
                  <a:pt x="79623" y="913724"/>
                </a:cubicBezTo>
                <a:cubicBezTo>
                  <a:pt x="42052" y="979341"/>
                  <a:pt x="108198" y="866628"/>
                  <a:pt x="95498" y="885149"/>
                </a:cubicBezTo>
                <a:cubicBezTo>
                  <a:pt x="82798" y="903670"/>
                  <a:pt x="-19860" y="1073003"/>
                  <a:pt x="3423" y="1024849"/>
                </a:cubicBezTo>
                <a:cubicBezTo>
                  <a:pt x="26706" y="976695"/>
                  <a:pt x="163231" y="712111"/>
                  <a:pt x="235198" y="596224"/>
                </a:cubicBezTo>
                <a:cubicBezTo>
                  <a:pt x="307165" y="480337"/>
                  <a:pt x="409823" y="348574"/>
                  <a:pt x="435223" y="329524"/>
                </a:cubicBezTo>
                <a:cubicBezTo>
                  <a:pt x="460623" y="310474"/>
                  <a:pt x="347911" y="504678"/>
                  <a:pt x="387598" y="481924"/>
                </a:cubicBezTo>
                <a:cubicBezTo>
                  <a:pt x="427285" y="459170"/>
                  <a:pt x="635248" y="224220"/>
                  <a:pt x="673348" y="192999"/>
                </a:cubicBezTo>
                <a:cubicBezTo>
                  <a:pt x="711448" y="161778"/>
                  <a:pt x="590269" y="318941"/>
                  <a:pt x="616198" y="294599"/>
                </a:cubicBezTo>
                <a:cubicBezTo>
                  <a:pt x="642127" y="270257"/>
                  <a:pt x="874961" y="-30309"/>
                  <a:pt x="825748" y="24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95402BB4-601D-5CC3-F880-18774413868F}"/>
              </a:ext>
            </a:extLst>
          </p:cNvPr>
          <p:cNvSpPr/>
          <p:nvPr/>
        </p:nvSpPr>
        <p:spPr>
          <a:xfrm>
            <a:off x="2048768" y="7368822"/>
            <a:ext cx="359265" cy="1959515"/>
          </a:xfrm>
          <a:custGeom>
            <a:avLst/>
            <a:gdLst>
              <a:gd name="connsiteX0" fmla="*/ 186432 w 359265"/>
              <a:gd name="connsiteY0" fmla="*/ 3528 h 1959515"/>
              <a:gd name="connsiteX1" fmla="*/ 5457 w 359265"/>
              <a:gd name="connsiteY1" fmla="*/ 498828 h 1959515"/>
              <a:gd name="connsiteX2" fmla="*/ 49907 w 359265"/>
              <a:gd name="connsiteY2" fmla="*/ 1127478 h 1959515"/>
              <a:gd name="connsiteX3" fmla="*/ 18157 w 359265"/>
              <a:gd name="connsiteY3" fmla="*/ 1013178 h 1959515"/>
              <a:gd name="connsiteX4" fmla="*/ 78482 w 359265"/>
              <a:gd name="connsiteY4" fmla="*/ 1457678 h 1959515"/>
              <a:gd name="connsiteX5" fmla="*/ 141982 w 359265"/>
              <a:gd name="connsiteY5" fmla="*/ 1391003 h 1959515"/>
              <a:gd name="connsiteX6" fmla="*/ 357882 w 359265"/>
              <a:gd name="connsiteY6" fmla="*/ 1959328 h 1959515"/>
              <a:gd name="connsiteX7" fmla="*/ 224532 w 359265"/>
              <a:gd name="connsiteY7" fmla="*/ 1448153 h 1959515"/>
              <a:gd name="connsiteX8" fmla="*/ 27682 w 359265"/>
              <a:gd name="connsiteY8" fmla="*/ 965553 h 1959515"/>
              <a:gd name="connsiteX9" fmla="*/ 37207 w 359265"/>
              <a:gd name="connsiteY9" fmla="*/ 200378 h 1959515"/>
              <a:gd name="connsiteX10" fmla="*/ 5457 w 359265"/>
              <a:gd name="connsiteY10" fmla="*/ 273403 h 1959515"/>
              <a:gd name="connsiteX11" fmla="*/ 186432 w 359265"/>
              <a:gd name="connsiteY11" fmla="*/ 3528 h 19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265" h="1959515">
                <a:moveTo>
                  <a:pt x="186432" y="3528"/>
                </a:moveTo>
                <a:cubicBezTo>
                  <a:pt x="186432" y="41099"/>
                  <a:pt x="28211" y="311503"/>
                  <a:pt x="5457" y="498828"/>
                </a:cubicBezTo>
                <a:cubicBezTo>
                  <a:pt x="-17297" y="686153"/>
                  <a:pt x="47790" y="1041753"/>
                  <a:pt x="49907" y="1127478"/>
                </a:cubicBezTo>
                <a:cubicBezTo>
                  <a:pt x="52024" y="1213203"/>
                  <a:pt x="13394" y="958145"/>
                  <a:pt x="18157" y="1013178"/>
                </a:cubicBezTo>
                <a:cubicBezTo>
                  <a:pt x="22920" y="1068211"/>
                  <a:pt x="57844" y="1394707"/>
                  <a:pt x="78482" y="1457678"/>
                </a:cubicBezTo>
                <a:cubicBezTo>
                  <a:pt x="99119" y="1520649"/>
                  <a:pt x="95415" y="1307395"/>
                  <a:pt x="141982" y="1391003"/>
                </a:cubicBezTo>
                <a:cubicBezTo>
                  <a:pt x="188549" y="1474611"/>
                  <a:pt x="344124" y="1949803"/>
                  <a:pt x="357882" y="1959328"/>
                </a:cubicBezTo>
                <a:cubicBezTo>
                  <a:pt x="371640" y="1968853"/>
                  <a:pt x="279565" y="1613782"/>
                  <a:pt x="224532" y="1448153"/>
                </a:cubicBezTo>
                <a:cubicBezTo>
                  <a:pt x="169499" y="1282524"/>
                  <a:pt x="58903" y="1173515"/>
                  <a:pt x="27682" y="965553"/>
                </a:cubicBezTo>
                <a:cubicBezTo>
                  <a:pt x="-3539" y="757591"/>
                  <a:pt x="40911" y="315736"/>
                  <a:pt x="37207" y="200378"/>
                </a:cubicBezTo>
                <a:cubicBezTo>
                  <a:pt x="33503" y="85020"/>
                  <a:pt x="-16239" y="306741"/>
                  <a:pt x="5457" y="273403"/>
                </a:cubicBezTo>
                <a:cubicBezTo>
                  <a:pt x="27153" y="240066"/>
                  <a:pt x="186432" y="-34043"/>
                  <a:pt x="186432" y="35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98CF47D-C70E-24CC-AD22-56A2BC0D289C}"/>
              </a:ext>
            </a:extLst>
          </p:cNvPr>
          <p:cNvSpPr/>
          <p:nvPr/>
        </p:nvSpPr>
        <p:spPr>
          <a:xfrm>
            <a:off x="835986" y="7929940"/>
            <a:ext cx="555738" cy="1135091"/>
          </a:xfrm>
          <a:custGeom>
            <a:avLst/>
            <a:gdLst>
              <a:gd name="connsiteX0" fmla="*/ 2214 w 555738"/>
              <a:gd name="connsiteY0" fmla="*/ 4385 h 1135091"/>
              <a:gd name="connsiteX1" fmla="*/ 129214 w 555738"/>
              <a:gd name="connsiteY1" fmla="*/ 93285 h 1135091"/>
              <a:gd name="connsiteX2" fmla="*/ 538789 w 555738"/>
              <a:gd name="connsiteY2" fmla="*/ 693360 h 1135091"/>
              <a:gd name="connsiteX3" fmla="*/ 484814 w 555738"/>
              <a:gd name="connsiteY3" fmla="*/ 785435 h 1135091"/>
              <a:gd name="connsiteX4" fmla="*/ 551489 w 555738"/>
              <a:gd name="connsiteY4" fmla="*/ 1134685 h 1135091"/>
              <a:gd name="connsiteX5" fmla="*/ 503864 w 555738"/>
              <a:gd name="connsiteY5" fmla="*/ 709235 h 1135091"/>
              <a:gd name="connsiteX6" fmla="*/ 395914 w 555738"/>
              <a:gd name="connsiteY6" fmla="*/ 413960 h 1135091"/>
              <a:gd name="connsiteX7" fmla="*/ 211764 w 555738"/>
              <a:gd name="connsiteY7" fmla="*/ 118685 h 1135091"/>
              <a:gd name="connsiteX8" fmla="*/ 2214 w 555738"/>
              <a:gd name="connsiteY8" fmla="*/ 4385 h 11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38" h="1135091">
                <a:moveTo>
                  <a:pt x="2214" y="4385"/>
                </a:moveTo>
                <a:cubicBezTo>
                  <a:pt x="-11544" y="152"/>
                  <a:pt x="39785" y="-21544"/>
                  <a:pt x="129214" y="93285"/>
                </a:cubicBezTo>
                <a:cubicBezTo>
                  <a:pt x="218643" y="208114"/>
                  <a:pt x="479522" y="578002"/>
                  <a:pt x="538789" y="693360"/>
                </a:cubicBezTo>
                <a:cubicBezTo>
                  <a:pt x="598056" y="808718"/>
                  <a:pt x="482697" y="711881"/>
                  <a:pt x="484814" y="785435"/>
                </a:cubicBezTo>
                <a:cubicBezTo>
                  <a:pt x="486931" y="858989"/>
                  <a:pt x="548314" y="1147385"/>
                  <a:pt x="551489" y="1134685"/>
                </a:cubicBezTo>
                <a:cubicBezTo>
                  <a:pt x="554664" y="1121985"/>
                  <a:pt x="529793" y="829356"/>
                  <a:pt x="503864" y="709235"/>
                </a:cubicBezTo>
                <a:cubicBezTo>
                  <a:pt x="477935" y="589114"/>
                  <a:pt x="444597" y="512385"/>
                  <a:pt x="395914" y="413960"/>
                </a:cubicBezTo>
                <a:cubicBezTo>
                  <a:pt x="347231" y="315535"/>
                  <a:pt x="269972" y="185360"/>
                  <a:pt x="211764" y="118685"/>
                </a:cubicBezTo>
                <a:cubicBezTo>
                  <a:pt x="153556" y="52010"/>
                  <a:pt x="15972" y="8618"/>
                  <a:pt x="2214" y="43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5C0E4D2-96E9-BABB-BEF6-06BB7C513A55}"/>
              </a:ext>
            </a:extLst>
          </p:cNvPr>
          <p:cNvSpPr/>
          <p:nvPr/>
        </p:nvSpPr>
        <p:spPr>
          <a:xfrm>
            <a:off x="958680" y="7912851"/>
            <a:ext cx="1361021" cy="1224997"/>
          </a:xfrm>
          <a:custGeom>
            <a:avLst/>
            <a:gdLst>
              <a:gd name="connsiteX0" fmla="*/ 170 w 1361021"/>
              <a:gd name="connsiteY0" fmla="*/ 2424 h 1224997"/>
              <a:gd name="connsiteX1" fmla="*/ 235120 w 1361021"/>
              <a:gd name="connsiteY1" fmla="*/ 151649 h 1224997"/>
              <a:gd name="connsiteX2" fmla="*/ 955845 w 1361021"/>
              <a:gd name="connsiteY2" fmla="*/ 697749 h 1224997"/>
              <a:gd name="connsiteX3" fmla="*/ 860595 w 1361021"/>
              <a:gd name="connsiteY3" fmla="*/ 634249 h 1224997"/>
              <a:gd name="connsiteX4" fmla="*/ 1222545 w 1361021"/>
              <a:gd name="connsiteY4" fmla="*/ 1037474 h 1224997"/>
              <a:gd name="connsiteX5" fmla="*/ 1355895 w 1361021"/>
              <a:gd name="connsiteY5" fmla="*/ 1218449 h 1224997"/>
              <a:gd name="connsiteX6" fmla="*/ 1066970 w 1361021"/>
              <a:gd name="connsiteY6" fmla="*/ 821574 h 1224997"/>
              <a:gd name="connsiteX7" fmla="*/ 533570 w 1361021"/>
              <a:gd name="connsiteY7" fmla="*/ 243724 h 1224997"/>
              <a:gd name="connsiteX8" fmla="*/ 203370 w 1361021"/>
              <a:gd name="connsiteY8" fmla="*/ 72274 h 1224997"/>
              <a:gd name="connsiteX9" fmla="*/ 170 w 1361021"/>
              <a:gd name="connsiteY9" fmla="*/ 2424 h 12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21" h="1224997">
                <a:moveTo>
                  <a:pt x="170" y="2424"/>
                </a:moveTo>
                <a:cubicBezTo>
                  <a:pt x="5462" y="15653"/>
                  <a:pt x="75841" y="35762"/>
                  <a:pt x="235120" y="151649"/>
                </a:cubicBezTo>
                <a:cubicBezTo>
                  <a:pt x="394399" y="267536"/>
                  <a:pt x="851599" y="617316"/>
                  <a:pt x="955845" y="697749"/>
                </a:cubicBezTo>
                <a:cubicBezTo>
                  <a:pt x="1060091" y="778182"/>
                  <a:pt x="816145" y="577628"/>
                  <a:pt x="860595" y="634249"/>
                </a:cubicBezTo>
                <a:cubicBezTo>
                  <a:pt x="905045" y="690870"/>
                  <a:pt x="1139995" y="940107"/>
                  <a:pt x="1222545" y="1037474"/>
                </a:cubicBezTo>
                <a:cubicBezTo>
                  <a:pt x="1305095" y="1134841"/>
                  <a:pt x="1381824" y="1254432"/>
                  <a:pt x="1355895" y="1218449"/>
                </a:cubicBezTo>
                <a:cubicBezTo>
                  <a:pt x="1329966" y="1182466"/>
                  <a:pt x="1204024" y="984028"/>
                  <a:pt x="1066970" y="821574"/>
                </a:cubicBezTo>
                <a:cubicBezTo>
                  <a:pt x="929916" y="659120"/>
                  <a:pt x="677503" y="368607"/>
                  <a:pt x="533570" y="243724"/>
                </a:cubicBezTo>
                <a:cubicBezTo>
                  <a:pt x="389637" y="118841"/>
                  <a:pt x="292799" y="111962"/>
                  <a:pt x="203370" y="72274"/>
                </a:cubicBezTo>
                <a:cubicBezTo>
                  <a:pt x="113941" y="32586"/>
                  <a:pt x="-5122" y="-10805"/>
                  <a:pt x="170" y="2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3C71579-CE2D-A952-59FF-0B92E29E335B}"/>
              </a:ext>
            </a:extLst>
          </p:cNvPr>
          <p:cNvSpPr/>
          <p:nvPr/>
        </p:nvSpPr>
        <p:spPr>
          <a:xfrm>
            <a:off x="350416" y="9075029"/>
            <a:ext cx="1292297" cy="1429465"/>
          </a:xfrm>
          <a:custGeom>
            <a:avLst/>
            <a:gdLst>
              <a:gd name="connsiteX0" fmla="*/ 106784 w 1292297"/>
              <a:gd name="connsiteY0" fmla="*/ 141996 h 1429465"/>
              <a:gd name="connsiteX1" fmla="*/ 163934 w 1292297"/>
              <a:gd name="connsiteY1" fmla="*/ 186446 h 1429465"/>
              <a:gd name="connsiteX2" fmla="*/ 1056109 w 1292297"/>
              <a:gd name="connsiteY2" fmla="*/ 1104021 h 1429465"/>
              <a:gd name="connsiteX3" fmla="*/ 1100559 w 1292297"/>
              <a:gd name="connsiteY3" fmla="*/ 1084971 h 1429465"/>
              <a:gd name="connsiteX4" fmla="*/ 1291059 w 1292297"/>
              <a:gd name="connsiteY4" fmla="*/ 1421521 h 1429465"/>
              <a:gd name="connsiteX5" fmla="*/ 1160884 w 1292297"/>
              <a:gd name="connsiteY5" fmla="*/ 1269121 h 1429465"/>
              <a:gd name="connsiteX6" fmla="*/ 760834 w 1292297"/>
              <a:gd name="connsiteY6" fmla="*/ 681746 h 1429465"/>
              <a:gd name="connsiteX7" fmla="*/ 36934 w 1292297"/>
              <a:gd name="connsiteY7" fmla="*/ 24521 h 1429465"/>
              <a:gd name="connsiteX8" fmla="*/ 106784 w 1292297"/>
              <a:gd name="connsiteY8" fmla="*/ 141996 h 14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297" h="1429465">
                <a:moveTo>
                  <a:pt x="106784" y="141996"/>
                </a:moveTo>
                <a:cubicBezTo>
                  <a:pt x="127951" y="168984"/>
                  <a:pt x="5713" y="26109"/>
                  <a:pt x="163934" y="186446"/>
                </a:cubicBezTo>
                <a:cubicBezTo>
                  <a:pt x="322155" y="346783"/>
                  <a:pt x="900005" y="954267"/>
                  <a:pt x="1056109" y="1104021"/>
                </a:cubicBezTo>
                <a:cubicBezTo>
                  <a:pt x="1212213" y="1253775"/>
                  <a:pt x="1061401" y="1032054"/>
                  <a:pt x="1100559" y="1084971"/>
                </a:cubicBezTo>
                <a:cubicBezTo>
                  <a:pt x="1139717" y="1137888"/>
                  <a:pt x="1281005" y="1390829"/>
                  <a:pt x="1291059" y="1421521"/>
                </a:cubicBezTo>
                <a:cubicBezTo>
                  <a:pt x="1301113" y="1452213"/>
                  <a:pt x="1249255" y="1392417"/>
                  <a:pt x="1160884" y="1269121"/>
                </a:cubicBezTo>
                <a:cubicBezTo>
                  <a:pt x="1072513" y="1145825"/>
                  <a:pt x="948159" y="889179"/>
                  <a:pt x="760834" y="681746"/>
                </a:cubicBezTo>
                <a:cubicBezTo>
                  <a:pt x="573509" y="474313"/>
                  <a:pt x="143296" y="113421"/>
                  <a:pt x="36934" y="24521"/>
                </a:cubicBezTo>
                <a:cubicBezTo>
                  <a:pt x="-69428" y="-64379"/>
                  <a:pt x="85617" y="115008"/>
                  <a:pt x="106784" y="1419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73CE8287-5705-13E1-8860-AD15572B06F9}"/>
              </a:ext>
            </a:extLst>
          </p:cNvPr>
          <p:cNvSpPr/>
          <p:nvPr/>
        </p:nvSpPr>
        <p:spPr>
          <a:xfrm>
            <a:off x="952247" y="9090595"/>
            <a:ext cx="602218" cy="1085010"/>
          </a:xfrm>
          <a:custGeom>
            <a:avLst/>
            <a:gdLst>
              <a:gd name="connsiteX0" fmla="*/ 41528 w 602218"/>
              <a:gd name="connsiteY0" fmla="*/ 88330 h 1085010"/>
              <a:gd name="connsiteX1" fmla="*/ 82803 w 602218"/>
              <a:gd name="connsiteY1" fmla="*/ 142305 h 1085010"/>
              <a:gd name="connsiteX2" fmla="*/ 587628 w 602218"/>
              <a:gd name="connsiteY2" fmla="*/ 1059880 h 1085010"/>
              <a:gd name="connsiteX3" fmla="*/ 444753 w 602218"/>
              <a:gd name="connsiteY3" fmla="*/ 802705 h 1085010"/>
              <a:gd name="connsiteX4" fmla="*/ 222503 w 602218"/>
              <a:gd name="connsiteY4" fmla="*/ 548705 h 1085010"/>
              <a:gd name="connsiteX5" fmla="*/ 9778 w 602218"/>
              <a:gd name="connsiteY5" fmla="*/ 24830 h 1085010"/>
              <a:gd name="connsiteX6" fmla="*/ 41528 w 602218"/>
              <a:gd name="connsiteY6" fmla="*/ 88330 h 10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18" h="1085010">
                <a:moveTo>
                  <a:pt x="41528" y="88330"/>
                </a:moveTo>
                <a:cubicBezTo>
                  <a:pt x="53699" y="107909"/>
                  <a:pt x="-8214" y="-19620"/>
                  <a:pt x="82803" y="142305"/>
                </a:cubicBezTo>
                <a:cubicBezTo>
                  <a:pt x="173820" y="304230"/>
                  <a:pt x="527303" y="949813"/>
                  <a:pt x="587628" y="1059880"/>
                </a:cubicBezTo>
                <a:cubicBezTo>
                  <a:pt x="647953" y="1169947"/>
                  <a:pt x="505607" y="887901"/>
                  <a:pt x="444753" y="802705"/>
                </a:cubicBezTo>
                <a:cubicBezTo>
                  <a:pt x="383899" y="717509"/>
                  <a:pt x="294999" y="678351"/>
                  <a:pt x="222503" y="548705"/>
                </a:cubicBezTo>
                <a:cubicBezTo>
                  <a:pt x="150007" y="419059"/>
                  <a:pt x="40470" y="100501"/>
                  <a:pt x="9778" y="24830"/>
                </a:cubicBezTo>
                <a:cubicBezTo>
                  <a:pt x="-20914" y="-50841"/>
                  <a:pt x="29357" y="68751"/>
                  <a:pt x="41528" y="883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A6DDF936-E1EE-7946-1704-1114B3F6F07D}"/>
              </a:ext>
            </a:extLst>
          </p:cNvPr>
          <p:cNvSpPr/>
          <p:nvPr/>
        </p:nvSpPr>
        <p:spPr>
          <a:xfrm>
            <a:off x="3383286" y="6975434"/>
            <a:ext cx="1344830" cy="1007079"/>
          </a:xfrm>
          <a:custGeom>
            <a:avLst/>
            <a:gdLst>
              <a:gd name="connsiteX0" fmla="*/ 1344289 w 1344830"/>
              <a:gd name="connsiteY0" fmla="*/ 41 h 1007079"/>
              <a:gd name="connsiteX1" fmla="*/ 1147439 w 1344830"/>
              <a:gd name="connsiteY1" fmla="*/ 488991 h 1007079"/>
              <a:gd name="connsiteX2" fmla="*/ 1074414 w 1344830"/>
              <a:gd name="connsiteY2" fmla="*/ 869991 h 1007079"/>
              <a:gd name="connsiteX3" fmla="*/ 1068064 w 1344830"/>
              <a:gd name="connsiteY3" fmla="*/ 911266 h 1007079"/>
              <a:gd name="connsiteX4" fmla="*/ 950589 w 1344830"/>
              <a:gd name="connsiteY4" fmla="*/ 920791 h 1007079"/>
              <a:gd name="connsiteX5" fmla="*/ 779139 w 1344830"/>
              <a:gd name="connsiteY5" fmla="*/ 958891 h 1007079"/>
              <a:gd name="connsiteX6" fmla="*/ 934714 w 1344830"/>
              <a:gd name="connsiteY6" fmla="*/ 987466 h 1007079"/>
              <a:gd name="connsiteX7" fmla="*/ 442589 w 1344830"/>
              <a:gd name="connsiteY7" fmla="*/ 1006516 h 1007079"/>
              <a:gd name="connsiteX8" fmla="*/ 20314 w 1344830"/>
              <a:gd name="connsiteY8" fmla="*/ 1000166 h 1007079"/>
              <a:gd name="connsiteX9" fmla="*/ 1115689 w 1344830"/>
              <a:gd name="connsiteY9" fmla="*/ 981116 h 1007079"/>
              <a:gd name="connsiteX10" fmla="*/ 925189 w 1344830"/>
              <a:gd name="connsiteY10" fmla="*/ 962066 h 1007079"/>
              <a:gd name="connsiteX11" fmla="*/ 1176014 w 1344830"/>
              <a:gd name="connsiteY11" fmla="*/ 682666 h 1007079"/>
              <a:gd name="connsiteX12" fmla="*/ 1223639 w 1344830"/>
              <a:gd name="connsiteY12" fmla="*/ 504866 h 1007079"/>
              <a:gd name="connsiteX13" fmla="*/ 1109339 w 1344830"/>
              <a:gd name="connsiteY13" fmla="*/ 654091 h 1007079"/>
              <a:gd name="connsiteX14" fmla="*/ 1188714 w 1344830"/>
              <a:gd name="connsiteY14" fmla="*/ 365166 h 1007079"/>
              <a:gd name="connsiteX15" fmla="*/ 1080764 w 1344830"/>
              <a:gd name="connsiteY15" fmla="*/ 460416 h 1007079"/>
              <a:gd name="connsiteX16" fmla="*/ 1344289 w 1344830"/>
              <a:gd name="connsiteY16" fmla="*/ 41 h 100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830" h="1007079">
                <a:moveTo>
                  <a:pt x="1344289" y="41"/>
                </a:moveTo>
                <a:cubicBezTo>
                  <a:pt x="1355401" y="4803"/>
                  <a:pt x="1192418" y="343999"/>
                  <a:pt x="1147439" y="488991"/>
                </a:cubicBezTo>
                <a:cubicBezTo>
                  <a:pt x="1102460" y="633983"/>
                  <a:pt x="1087643" y="799612"/>
                  <a:pt x="1074414" y="869991"/>
                </a:cubicBezTo>
                <a:cubicBezTo>
                  <a:pt x="1061185" y="940370"/>
                  <a:pt x="1088702" y="902799"/>
                  <a:pt x="1068064" y="911266"/>
                </a:cubicBezTo>
                <a:cubicBezTo>
                  <a:pt x="1047426" y="919733"/>
                  <a:pt x="998743" y="912854"/>
                  <a:pt x="950589" y="920791"/>
                </a:cubicBezTo>
                <a:cubicBezTo>
                  <a:pt x="902435" y="928728"/>
                  <a:pt x="781785" y="947778"/>
                  <a:pt x="779139" y="958891"/>
                </a:cubicBezTo>
                <a:cubicBezTo>
                  <a:pt x="776493" y="970004"/>
                  <a:pt x="990806" y="979529"/>
                  <a:pt x="934714" y="987466"/>
                </a:cubicBezTo>
                <a:cubicBezTo>
                  <a:pt x="878622" y="995403"/>
                  <a:pt x="442589" y="1006516"/>
                  <a:pt x="442589" y="1006516"/>
                </a:cubicBezTo>
                <a:cubicBezTo>
                  <a:pt x="290189" y="1008633"/>
                  <a:pt x="-91869" y="1004399"/>
                  <a:pt x="20314" y="1000166"/>
                </a:cubicBezTo>
                <a:cubicBezTo>
                  <a:pt x="132497" y="995933"/>
                  <a:pt x="964877" y="987466"/>
                  <a:pt x="1115689" y="981116"/>
                </a:cubicBezTo>
                <a:cubicBezTo>
                  <a:pt x="1266501" y="974766"/>
                  <a:pt x="915135" y="1011808"/>
                  <a:pt x="925189" y="962066"/>
                </a:cubicBezTo>
                <a:cubicBezTo>
                  <a:pt x="935243" y="912324"/>
                  <a:pt x="1126272" y="758866"/>
                  <a:pt x="1176014" y="682666"/>
                </a:cubicBezTo>
                <a:cubicBezTo>
                  <a:pt x="1225756" y="606466"/>
                  <a:pt x="1234751" y="509628"/>
                  <a:pt x="1223639" y="504866"/>
                </a:cubicBezTo>
                <a:cubicBezTo>
                  <a:pt x="1212527" y="500104"/>
                  <a:pt x="1115160" y="677374"/>
                  <a:pt x="1109339" y="654091"/>
                </a:cubicBezTo>
                <a:cubicBezTo>
                  <a:pt x="1103518" y="630808"/>
                  <a:pt x="1193476" y="397445"/>
                  <a:pt x="1188714" y="365166"/>
                </a:cubicBezTo>
                <a:cubicBezTo>
                  <a:pt x="1183951" y="332887"/>
                  <a:pt x="1055364" y="514920"/>
                  <a:pt x="1080764" y="460416"/>
                </a:cubicBezTo>
                <a:cubicBezTo>
                  <a:pt x="1106164" y="405912"/>
                  <a:pt x="1333177" y="-4721"/>
                  <a:pt x="1344289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094A15E9-6C13-F80E-1D0E-CA50BD6B024C}"/>
              </a:ext>
            </a:extLst>
          </p:cNvPr>
          <p:cNvSpPr/>
          <p:nvPr/>
        </p:nvSpPr>
        <p:spPr>
          <a:xfrm>
            <a:off x="3243358" y="7181000"/>
            <a:ext cx="1490025" cy="296412"/>
          </a:xfrm>
          <a:custGeom>
            <a:avLst/>
            <a:gdLst>
              <a:gd name="connsiteX0" fmla="*/ 4667 w 1490025"/>
              <a:gd name="connsiteY0" fmla="*/ 159600 h 296412"/>
              <a:gd name="connsiteX1" fmla="*/ 163417 w 1490025"/>
              <a:gd name="connsiteY1" fmla="*/ 200875 h 296412"/>
              <a:gd name="connsiteX2" fmla="*/ 817467 w 1490025"/>
              <a:gd name="connsiteY2" fmla="*/ 261200 h 296412"/>
              <a:gd name="connsiteX3" fmla="*/ 734917 w 1490025"/>
              <a:gd name="connsiteY3" fmla="*/ 289775 h 296412"/>
              <a:gd name="connsiteX4" fmla="*/ 1315942 w 1490025"/>
              <a:gd name="connsiteY4" fmla="*/ 134200 h 296412"/>
              <a:gd name="connsiteX5" fmla="*/ 1274667 w 1490025"/>
              <a:gd name="connsiteY5" fmla="*/ 143725 h 296412"/>
              <a:gd name="connsiteX6" fmla="*/ 1487392 w 1490025"/>
              <a:gd name="connsiteY6" fmla="*/ 850 h 296412"/>
              <a:gd name="connsiteX7" fmla="*/ 1103217 w 1490025"/>
              <a:gd name="connsiteY7" fmla="*/ 219925 h 296412"/>
              <a:gd name="connsiteX8" fmla="*/ 531717 w 1490025"/>
              <a:gd name="connsiteY8" fmla="*/ 204050 h 296412"/>
              <a:gd name="connsiteX9" fmla="*/ 284067 w 1490025"/>
              <a:gd name="connsiteY9" fmla="*/ 242150 h 296412"/>
              <a:gd name="connsiteX10" fmla="*/ 4667 w 1490025"/>
              <a:gd name="connsiteY10" fmla="*/ 159600 h 2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025" h="296412">
                <a:moveTo>
                  <a:pt x="4667" y="159600"/>
                </a:moveTo>
                <a:cubicBezTo>
                  <a:pt x="-15441" y="152721"/>
                  <a:pt x="27950" y="183942"/>
                  <a:pt x="163417" y="200875"/>
                </a:cubicBezTo>
                <a:cubicBezTo>
                  <a:pt x="298884" y="217808"/>
                  <a:pt x="722217" y="246383"/>
                  <a:pt x="817467" y="261200"/>
                </a:cubicBezTo>
                <a:cubicBezTo>
                  <a:pt x="912717" y="276017"/>
                  <a:pt x="651838" y="310942"/>
                  <a:pt x="734917" y="289775"/>
                </a:cubicBezTo>
                <a:cubicBezTo>
                  <a:pt x="817996" y="268608"/>
                  <a:pt x="1225984" y="158542"/>
                  <a:pt x="1315942" y="134200"/>
                </a:cubicBezTo>
                <a:cubicBezTo>
                  <a:pt x="1405900" y="109858"/>
                  <a:pt x="1246092" y="165950"/>
                  <a:pt x="1274667" y="143725"/>
                </a:cubicBezTo>
                <a:cubicBezTo>
                  <a:pt x="1303242" y="121500"/>
                  <a:pt x="1515967" y="-11850"/>
                  <a:pt x="1487392" y="850"/>
                </a:cubicBezTo>
                <a:cubicBezTo>
                  <a:pt x="1458817" y="13550"/>
                  <a:pt x="1262496" y="186058"/>
                  <a:pt x="1103217" y="219925"/>
                </a:cubicBezTo>
                <a:cubicBezTo>
                  <a:pt x="943938" y="253792"/>
                  <a:pt x="668242" y="200346"/>
                  <a:pt x="531717" y="204050"/>
                </a:cubicBezTo>
                <a:cubicBezTo>
                  <a:pt x="395192" y="207754"/>
                  <a:pt x="366088" y="246912"/>
                  <a:pt x="284067" y="242150"/>
                </a:cubicBezTo>
                <a:cubicBezTo>
                  <a:pt x="202046" y="237388"/>
                  <a:pt x="24775" y="166479"/>
                  <a:pt x="4667" y="1596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BD1C648-F54D-3CCB-420A-E68F741B84AA}"/>
              </a:ext>
            </a:extLst>
          </p:cNvPr>
          <p:cNvSpPr/>
          <p:nvPr/>
        </p:nvSpPr>
        <p:spPr>
          <a:xfrm>
            <a:off x="3260695" y="7440823"/>
            <a:ext cx="1270972" cy="470339"/>
          </a:xfrm>
          <a:custGeom>
            <a:avLst/>
            <a:gdLst>
              <a:gd name="connsiteX0" fmla="*/ 30 w 1270972"/>
              <a:gd name="connsiteY0" fmla="*/ 1377 h 470339"/>
              <a:gd name="connsiteX1" fmla="*/ 130205 w 1270972"/>
              <a:gd name="connsiteY1" fmla="*/ 407777 h 470339"/>
              <a:gd name="connsiteX2" fmla="*/ 342930 w 1270972"/>
              <a:gd name="connsiteY2" fmla="*/ 439527 h 470339"/>
              <a:gd name="connsiteX3" fmla="*/ 238155 w 1270972"/>
              <a:gd name="connsiteY3" fmla="*/ 414127 h 470339"/>
              <a:gd name="connsiteX4" fmla="*/ 933480 w 1270972"/>
              <a:gd name="connsiteY4" fmla="*/ 461752 h 470339"/>
              <a:gd name="connsiteX5" fmla="*/ 701705 w 1270972"/>
              <a:gd name="connsiteY5" fmla="*/ 468102 h 470339"/>
              <a:gd name="connsiteX6" fmla="*/ 1270030 w 1270972"/>
              <a:gd name="connsiteY6" fmla="*/ 436352 h 470339"/>
              <a:gd name="connsiteX7" fmla="*/ 542955 w 1270972"/>
              <a:gd name="connsiteY7" fmla="*/ 417302 h 470339"/>
              <a:gd name="connsiteX8" fmla="*/ 85755 w 1270972"/>
              <a:gd name="connsiteY8" fmla="*/ 449052 h 470339"/>
              <a:gd name="connsiteX9" fmla="*/ 66705 w 1270972"/>
              <a:gd name="connsiteY9" fmla="*/ 277602 h 470339"/>
              <a:gd name="connsiteX10" fmla="*/ 117505 w 1270972"/>
              <a:gd name="connsiteY10" fmla="*/ 274427 h 470339"/>
              <a:gd name="connsiteX11" fmla="*/ 30 w 1270972"/>
              <a:gd name="connsiteY11" fmla="*/ 1377 h 4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972" h="470339">
                <a:moveTo>
                  <a:pt x="30" y="1377"/>
                </a:moveTo>
                <a:cubicBezTo>
                  <a:pt x="2147" y="23602"/>
                  <a:pt x="73055" y="334752"/>
                  <a:pt x="130205" y="407777"/>
                </a:cubicBezTo>
                <a:cubicBezTo>
                  <a:pt x="187355" y="480802"/>
                  <a:pt x="324939" y="438469"/>
                  <a:pt x="342930" y="439527"/>
                </a:cubicBezTo>
                <a:cubicBezTo>
                  <a:pt x="360921" y="440585"/>
                  <a:pt x="139730" y="410423"/>
                  <a:pt x="238155" y="414127"/>
                </a:cubicBezTo>
                <a:cubicBezTo>
                  <a:pt x="336580" y="417831"/>
                  <a:pt x="856222" y="452756"/>
                  <a:pt x="933480" y="461752"/>
                </a:cubicBezTo>
                <a:cubicBezTo>
                  <a:pt x="1010738" y="470748"/>
                  <a:pt x="645613" y="472335"/>
                  <a:pt x="701705" y="468102"/>
                </a:cubicBezTo>
                <a:cubicBezTo>
                  <a:pt x="757797" y="463869"/>
                  <a:pt x="1296488" y="444819"/>
                  <a:pt x="1270030" y="436352"/>
                </a:cubicBezTo>
                <a:cubicBezTo>
                  <a:pt x="1243572" y="427885"/>
                  <a:pt x="740334" y="415185"/>
                  <a:pt x="542955" y="417302"/>
                </a:cubicBezTo>
                <a:cubicBezTo>
                  <a:pt x="345576" y="419419"/>
                  <a:pt x="165130" y="472335"/>
                  <a:pt x="85755" y="449052"/>
                </a:cubicBezTo>
                <a:cubicBezTo>
                  <a:pt x="6380" y="425769"/>
                  <a:pt x="61413" y="306706"/>
                  <a:pt x="66705" y="277602"/>
                </a:cubicBezTo>
                <a:cubicBezTo>
                  <a:pt x="71997" y="248498"/>
                  <a:pt x="128088" y="316231"/>
                  <a:pt x="117505" y="274427"/>
                </a:cubicBezTo>
                <a:cubicBezTo>
                  <a:pt x="106922" y="232623"/>
                  <a:pt x="-2087" y="-20848"/>
                  <a:pt x="30" y="13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D9AC030-6EB5-7BE0-9E91-E38FD7456F42}"/>
              </a:ext>
            </a:extLst>
          </p:cNvPr>
          <p:cNvSpPr/>
          <p:nvPr/>
        </p:nvSpPr>
        <p:spPr>
          <a:xfrm>
            <a:off x="5531336" y="7263993"/>
            <a:ext cx="1355357" cy="1169533"/>
          </a:xfrm>
          <a:custGeom>
            <a:avLst/>
            <a:gdLst>
              <a:gd name="connsiteX0" fmla="*/ 15389 w 1355357"/>
              <a:gd name="connsiteY0" fmla="*/ 3582 h 1169533"/>
              <a:gd name="connsiteX1" fmla="*/ 758339 w 1355357"/>
              <a:gd name="connsiteY1" fmla="*/ 235357 h 1169533"/>
              <a:gd name="connsiteX2" fmla="*/ 736114 w 1355357"/>
              <a:gd name="connsiteY2" fmla="*/ 200432 h 1169533"/>
              <a:gd name="connsiteX3" fmla="*/ 1117114 w 1355357"/>
              <a:gd name="connsiteY3" fmla="*/ 638582 h 1169533"/>
              <a:gd name="connsiteX4" fmla="*/ 1355239 w 1355357"/>
              <a:gd name="connsiteY4" fmla="*/ 1168807 h 1169533"/>
              <a:gd name="connsiteX5" fmla="*/ 1088539 w 1355357"/>
              <a:gd name="connsiteY5" fmla="*/ 737007 h 1169533"/>
              <a:gd name="connsiteX6" fmla="*/ 520214 w 1355357"/>
              <a:gd name="connsiteY6" fmla="*/ 70257 h 1169533"/>
              <a:gd name="connsiteX7" fmla="*/ 580539 w 1355357"/>
              <a:gd name="connsiteY7" fmla="*/ 168682 h 1169533"/>
              <a:gd name="connsiteX8" fmla="*/ 282089 w 1355357"/>
              <a:gd name="connsiteY8" fmla="*/ 98832 h 1169533"/>
              <a:gd name="connsiteX9" fmla="*/ 15389 w 1355357"/>
              <a:gd name="connsiteY9" fmla="*/ 3582 h 1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357" h="1169533">
                <a:moveTo>
                  <a:pt x="15389" y="3582"/>
                </a:moveTo>
                <a:cubicBezTo>
                  <a:pt x="94764" y="26336"/>
                  <a:pt x="638218" y="202549"/>
                  <a:pt x="758339" y="235357"/>
                </a:cubicBezTo>
                <a:cubicBezTo>
                  <a:pt x="878460" y="268165"/>
                  <a:pt x="676318" y="133228"/>
                  <a:pt x="736114" y="200432"/>
                </a:cubicBezTo>
                <a:cubicBezTo>
                  <a:pt x="795910" y="267636"/>
                  <a:pt x="1013927" y="477186"/>
                  <a:pt x="1117114" y="638582"/>
                </a:cubicBezTo>
                <a:cubicBezTo>
                  <a:pt x="1220301" y="799978"/>
                  <a:pt x="1360002" y="1152403"/>
                  <a:pt x="1355239" y="1168807"/>
                </a:cubicBezTo>
                <a:cubicBezTo>
                  <a:pt x="1350476" y="1185211"/>
                  <a:pt x="1227710" y="920099"/>
                  <a:pt x="1088539" y="737007"/>
                </a:cubicBezTo>
                <a:cubicBezTo>
                  <a:pt x="949368" y="553915"/>
                  <a:pt x="604881" y="164978"/>
                  <a:pt x="520214" y="70257"/>
                </a:cubicBezTo>
                <a:cubicBezTo>
                  <a:pt x="435547" y="-24464"/>
                  <a:pt x="620227" y="163920"/>
                  <a:pt x="580539" y="168682"/>
                </a:cubicBezTo>
                <a:cubicBezTo>
                  <a:pt x="540852" y="173445"/>
                  <a:pt x="379456" y="124761"/>
                  <a:pt x="282089" y="98832"/>
                </a:cubicBezTo>
                <a:cubicBezTo>
                  <a:pt x="184722" y="72903"/>
                  <a:pt x="-63986" y="-19172"/>
                  <a:pt x="15389" y="35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AD6588F-4670-927A-62AD-14453F839CC5}"/>
              </a:ext>
            </a:extLst>
          </p:cNvPr>
          <p:cNvSpPr/>
          <p:nvPr/>
        </p:nvSpPr>
        <p:spPr>
          <a:xfrm>
            <a:off x="6825021" y="8194275"/>
            <a:ext cx="934717" cy="3451773"/>
          </a:xfrm>
          <a:custGeom>
            <a:avLst/>
            <a:gdLst>
              <a:gd name="connsiteX0" fmla="*/ 20279 w 934717"/>
              <a:gd name="connsiteY0" fmla="*/ 187725 h 3451773"/>
              <a:gd name="connsiteX1" fmla="*/ 172679 w 934717"/>
              <a:gd name="connsiteY1" fmla="*/ 530625 h 3451773"/>
              <a:gd name="connsiteX2" fmla="*/ 744179 w 934717"/>
              <a:gd name="connsiteY2" fmla="*/ 3032525 h 3451773"/>
              <a:gd name="connsiteX3" fmla="*/ 794979 w 934717"/>
              <a:gd name="connsiteY3" fmla="*/ 2740425 h 3451773"/>
              <a:gd name="connsiteX4" fmla="*/ 934679 w 934717"/>
              <a:gd name="connsiteY4" fmla="*/ 3451625 h 3451773"/>
              <a:gd name="connsiteX5" fmla="*/ 807679 w 934717"/>
              <a:gd name="connsiteY5" fmla="*/ 2791225 h 3451773"/>
              <a:gd name="connsiteX6" fmla="*/ 680679 w 934717"/>
              <a:gd name="connsiteY6" fmla="*/ 1572025 h 3451773"/>
              <a:gd name="connsiteX7" fmla="*/ 553679 w 934717"/>
              <a:gd name="connsiteY7" fmla="*/ 2842025 h 3451773"/>
              <a:gd name="connsiteX8" fmla="*/ 20279 w 934717"/>
              <a:gd name="connsiteY8" fmla="*/ 187725 h 34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717" h="3451773">
                <a:moveTo>
                  <a:pt x="20279" y="187725"/>
                </a:moveTo>
                <a:cubicBezTo>
                  <a:pt x="-43221" y="-197508"/>
                  <a:pt x="52029" y="56492"/>
                  <a:pt x="172679" y="530625"/>
                </a:cubicBezTo>
                <a:cubicBezTo>
                  <a:pt x="293329" y="1004758"/>
                  <a:pt x="640462" y="2664225"/>
                  <a:pt x="744179" y="3032525"/>
                </a:cubicBezTo>
                <a:cubicBezTo>
                  <a:pt x="847896" y="3400825"/>
                  <a:pt x="763229" y="2670575"/>
                  <a:pt x="794979" y="2740425"/>
                </a:cubicBezTo>
                <a:cubicBezTo>
                  <a:pt x="826729" y="2810275"/>
                  <a:pt x="932562" y="3443158"/>
                  <a:pt x="934679" y="3451625"/>
                </a:cubicBezTo>
                <a:cubicBezTo>
                  <a:pt x="936796" y="3460092"/>
                  <a:pt x="850012" y="3104492"/>
                  <a:pt x="807679" y="2791225"/>
                </a:cubicBezTo>
                <a:cubicBezTo>
                  <a:pt x="765346" y="2477958"/>
                  <a:pt x="723012" y="1563558"/>
                  <a:pt x="680679" y="1572025"/>
                </a:cubicBezTo>
                <a:cubicBezTo>
                  <a:pt x="638346" y="1580492"/>
                  <a:pt x="667979" y="3079092"/>
                  <a:pt x="553679" y="2842025"/>
                </a:cubicBezTo>
                <a:cubicBezTo>
                  <a:pt x="439379" y="2604958"/>
                  <a:pt x="83779" y="572958"/>
                  <a:pt x="20279" y="1877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7D8AAE-590F-D3C0-5F35-B95846980A1C}"/>
              </a:ext>
            </a:extLst>
          </p:cNvPr>
          <p:cNvSpPr/>
          <p:nvPr/>
        </p:nvSpPr>
        <p:spPr>
          <a:xfrm>
            <a:off x="6240363" y="10236381"/>
            <a:ext cx="1674644" cy="1552862"/>
          </a:xfrm>
          <a:custGeom>
            <a:avLst/>
            <a:gdLst>
              <a:gd name="connsiteX0" fmla="*/ 20737 w 1674644"/>
              <a:gd name="connsiteY0" fmla="*/ 50619 h 1552862"/>
              <a:gd name="connsiteX1" fmla="*/ 84237 w 1674644"/>
              <a:gd name="connsiteY1" fmla="*/ 241119 h 1552862"/>
              <a:gd name="connsiteX2" fmla="*/ 262037 w 1674644"/>
              <a:gd name="connsiteY2" fmla="*/ 965019 h 1552862"/>
              <a:gd name="connsiteX3" fmla="*/ 198537 w 1674644"/>
              <a:gd name="connsiteY3" fmla="*/ 1257119 h 1552862"/>
              <a:gd name="connsiteX4" fmla="*/ 325537 w 1674644"/>
              <a:gd name="connsiteY4" fmla="*/ 1269819 h 1552862"/>
              <a:gd name="connsiteX5" fmla="*/ 173137 w 1674644"/>
              <a:gd name="connsiteY5" fmla="*/ 1447619 h 1552862"/>
              <a:gd name="connsiteX6" fmla="*/ 643037 w 1674644"/>
              <a:gd name="connsiteY6" fmla="*/ 1460319 h 1552862"/>
              <a:gd name="connsiteX7" fmla="*/ 554137 w 1674644"/>
              <a:gd name="connsiteY7" fmla="*/ 1549219 h 1552862"/>
              <a:gd name="connsiteX8" fmla="*/ 1671737 w 1674644"/>
              <a:gd name="connsiteY8" fmla="*/ 1320619 h 1552862"/>
              <a:gd name="connsiteX9" fmla="*/ 858937 w 1674644"/>
              <a:gd name="connsiteY9" fmla="*/ 1358719 h 1552862"/>
              <a:gd name="connsiteX10" fmla="*/ 262037 w 1674644"/>
              <a:gd name="connsiteY10" fmla="*/ 1422219 h 1552862"/>
              <a:gd name="connsiteX11" fmla="*/ 439837 w 1674644"/>
              <a:gd name="connsiteY11" fmla="*/ 1079319 h 1552862"/>
              <a:gd name="connsiteX12" fmla="*/ 20737 w 1674644"/>
              <a:gd name="connsiteY12" fmla="*/ 50619 h 15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644" h="1552862">
                <a:moveTo>
                  <a:pt x="20737" y="50619"/>
                </a:moveTo>
                <a:cubicBezTo>
                  <a:pt x="-38530" y="-89081"/>
                  <a:pt x="44020" y="88719"/>
                  <a:pt x="84237" y="241119"/>
                </a:cubicBezTo>
                <a:cubicBezTo>
                  <a:pt x="124454" y="393519"/>
                  <a:pt x="242987" y="795686"/>
                  <a:pt x="262037" y="965019"/>
                </a:cubicBezTo>
                <a:cubicBezTo>
                  <a:pt x="281087" y="1134352"/>
                  <a:pt x="187954" y="1206319"/>
                  <a:pt x="198537" y="1257119"/>
                </a:cubicBezTo>
                <a:cubicBezTo>
                  <a:pt x="209120" y="1307919"/>
                  <a:pt x="329770" y="1238069"/>
                  <a:pt x="325537" y="1269819"/>
                </a:cubicBezTo>
                <a:cubicBezTo>
                  <a:pt x="321304" y="1301569"/>
                  <a:pt x="120220" y="1415869"/>
                  <a:pt x="173137" y="1447619"/>
                </a:cubicBezTo>
                <a:cubicBezTo>
                  <a:pt x="226054" y="1479369"/>
                  <a:pt x="579537" y="1443386"/>
                  <a:pt x="643037" y="1460319"/>
                </a:cubicBezTo>
                <a:cubicBezTo>
                  <a:pt x="706537" y="1477252"/>
                  <a:pt x="382687" y="1572502"/>
                  <a:pt x="554137" y="1549219"/>
                </a:cubicBezTo>
                <a:cubicBezTo>
                  <a:pt x="725587" y="1525936"/>
                  <a:pt x="1620937" y="1352369"/>
                  <a:pt x="1671737" y="1320619"/>
                </a:cubicBezTo>
                <a:cubicBezTo>
                  <a:pt x="1722537" y="1288869"/>
                  <a:pt x="1093887" y="1341786"/>
                  <a:pt x="858937" y="1358719"/>
                </a:cubicBezTo>
                <a:cubicBezTo>
                  <a:pt x="623987" y="1375652"/>
                  <a:pt x="331887" y="1468786"/>
                  <a:pt x="262037" y="1422219"/>
                </a:cubicBezTo>
                <a:cubicBezTo>
                  <a:pt x="192187" y="1375652"/>
                  <a:pt x="482170" y="1310036"/>
                  <a:pt x="439837" y="1079319"/>
                </a:cubicBezTo>
                <a:cubicBezTo>
                  <a:pt x="397504" y="848602"/>
                  <a:pt x="80004" y="190319"/>
                  <a:pt x="20737" y="506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B081980-67A8-978F-D842-22FE7B8B9E6F}"/>
              </a:ext>
            </a:extLst>
          </p:cNvPr>
          <p:cNvSpPr/>
          <p:nvPr/>
        </p:nvSpPr>
        <p:spPr>
          <a:xfrm>
            <a:off x="3240414" y="7018738"/>
            <a:ext cx="688644" cy="989948"/>
          </a:xfrm>
          <a:custGeom>
            <a:avLst/>
            <a:gdLst>
              <a:gd name="connsiteX0" fmla="*/ 4436 w 688644"/>
              <a:gd name="connsiteY0" fmla="*/ 4362 h 989948"/>
              <a:gd name="connsiteX1" fmla="*/ 344161 w 688644"/>
              <a:gd name="connsiteY1" fmla="*/ 582212 h 989948"/>
              <a:gd name="connsiteX2" fmla="*/ 391786 w 688644"/>
              <a:gd name="connsiteY2" fmla="*/ 645712 h 989948"/>
              <a:gd name="connsiteX3" fmla="*/ 677536 w 688644"/>
              <a:gd name="connsiteY3" fmla="*/ 975912 h 989948"/>
              <a:gd name="connsiteX4" fmla="*/ 594986 w 688644"/>
              <a:gd name="connsiteY4" fmla="*/ 887012 h 989948"/>
              <a:gd name="connsiteX5" fmla="*/ 267961 w 688644"/>
              <a:gd name="connsiteY5" fmla="*/ 509187 h 989948"/>
              <a:gd name="connsiteX6" fmla="*/ 156836 w 688644"/>
              <a:gd name="connsiteY6" fmla="*/ 325037 h 989948"/>
              <a:gd name="connsiteX7" fmla="*/ 4436 w 688644"/>
              <a:gd name="connsiteY7" fmla="*/ 4362 h 9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44" h="989948">
                <a:moveTo>
                  <a:pt x="4436" y="4362"/>
                </a:moveTo>
                <a:cubicBezTo>
                  <a:pt x="35657" y="47225"/>
                  <a:pt x="279603" y="475320"/>
                  <a:pt x="344161" y="582212"/>
                </a:cubicBezTo>
                <a:cubicBezTo>
                  <a:pt x="408719" y="689104"/>
                  <a:pt x="336224" y="580095"/>
                  <a:pt x="391786" y="645712"/>
                </a:cubicBezTo>
                <a:cubicBezTo>
                  <a:pt x="447349" y="711329"/>
                  <a:pt x="643669" y="935695"/>
                  <a:pt x="677536" y="975912"/>
                </a:cubicBezTo>
                <a:cubicBezTo>
                  <a:pt x="711403" y="1016129"/>
                  <a:pt x="663248" y="964799"/>
                  <a:pt x="594986" y="887012"/>
                </a:cubicBezTo>
                <a:cubicBezTo>
                  <a:pt x="526724" y="809225"/>
                  <a:pt x="340986" y="602849"/>
                  <a:pt x="267961" y="509187"/>
                </a:cubicBezTo>
                <a:cubicBezTo>
                  <a:pt x="194936" y="415525"/>
                  <a:pt x="198111" y="403354"/>
                  <a:pt x="156836" y="325037"/>
                </a:cubicBezTo>
                <a:cubicBezTo>
                  <a:pt x="115561" y="246720"/>
                  <a:pt x="-26785" y="-38501"/>
                  <a:pt x="4436" y="43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7615175-E08F-E1C3-6A15-E47EF3192FB7}"/>
              </a:ext>
            </a:extLst>
          </p:cNvPr>
          <p:cNvSpPr/>
          <p:nvPr/>
        </p:nvSpPr>
        <p:spPr>
          <a:xfrm>
            <a:off x="3243728" y="7033811"/>
            <a:ext cx="728249" cy="1040214"/>
          </a:xfrm>
          <a:custGeom>
            <a:avLst/>
            <a:gdLst>
              <a:gd name="connsiteX0" fmla="*/ 7472 w 728249"/>
              <a:gd name="connsiteY0" fmla="*/ 21039 h 1040214"/>
              <a:gd name="connsiteX1" fmla="*/ 36047 w 728249"/>
              <a:gd name="connsiteY1" fmla="*/ 68664 h 1040214"/>
              <a:gd name="connsiteX2" fmla="*/ 309097 w 728249"/>
              <a:gd name="connsiteY2" fmla="*/ 579839 h 1040214"/>
              <a:gd name="connsiteX3" fmla="*/ 283697 w 728249"/>
              <a:gd name="connsiteY3" fmla="*/ 557614 h 1040214"/>
              <a:gd name="connsiteX4" fmla="*/ 629772 w 728249"/>
              <a:gd name="connsiteY4" fmla="*/ 951314 h 1040214"/>
              <a:gd name="connsiteX5" fmla="*/ 728197 w 728249"/>
              <a:gd name="connsiteY5" fmla="*/ 1040214 h 1040214"/>
              <a:gd name="connsiteX6" fmla="*/ 639297 w 728249"/>
              <a:gd name="connsiteY6" fmla="*/ 951314 h 1040214"/>
              <a:gd name="connsiteX7" fmla="*/ 391647 w 728249"/>
              <a:gd name="connsiteY7" fmla="*/ 668739 h 1040214"/>
              <a:gd name="connsiteX8" fmla="*/ 77322 w 728249"/>
              <a:gd name="connsiteY8" fmla="*/ 217889 h 1040214"/>
              <a:gd name="connsiteX9" fmla="*/ 7472 w 728249"/>
              <a:gd name="connsiteY9" fmla="*/ 21039 h 10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49" h="1040214">
                <a:moveTo>
                  <a:pt x="7472" y="21039"/>
                </a:moveTo>
                <a:cubicBezTo>
                  <a:pt x="593" y="-3832"/>
                  <a:pt x="-14224" y="-24469"/>
                  <a:pt x="36047" y="68664"/>
                </a:cubicBezTo>
                <a:cubicBezTo>
                  <a:pt x="86318" y="161797"/>
                  <a:pt x="267822" y="498347"/>
                  <a:pt x="309097" y="579839"/>
                </a:cubicBezTo>
                <a:cubicBezTo>
                  <a:pt x="350372" y="661331"/>
                  <a:pt x="230251" y="495702"/>
                  <a:pt x="283697" y="557614"/>
                </a:cubicBezTo>
                <a:cubicBezTo>
                  <a:pt x="337143" y="619526"/>
                  <a:pt x="555689" y="870881"/>
                  <a:pt x="629772" y="951314"/>
                </a:cubicBezTo>
                <a:cubicBezTo>
                  <a:pt x="703855" y="1031747"/>
                  <a:pt x="726610" y="1040214"/>
                  <a:pt x="728197" y="1040214"/>
                </a:cubicBezTo>
                <a:cubicBezTo>
                  <a:pt x="729784" y="1040214"/>
                  <a:pt x="695389" y="1013227"/>
                  <a:pt x="639297" y="951314"/>
                </a:cubicBezTo>
                <a:cubicBezTo>
                  <a:pt x="583205" y="889402"/>
                  <a:pt x="485310" y="790977"/>
                  <a:pt x="391647" y="668739"/>
                </a:cubicBezTo>
                <a:cubicBezTo>
                  <a:pt x="297985" y="546502"/>
                  <a:pt x="141351" y="322664"/>
                  <a:pt x="77322" y="217889"/>
                </a:cubicBezTo>
                <a:cubicBezTo>
                  <a:pt x="13293" y="113114"/>
                  <a:pt x="14351" y="45910"/>
                  <a:pt x="7472" y="210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4434D96-1F04-A7A2-E97C-BE9F4E4397AC}"/>
              </a:ext>
            </a:extLst>
          </p:cNvPr>
          <p:cNvSpPr/>
          <p:nvPr/>
        </p:nvSpPr>
        <p:spPr>
          <a:xfrm>
            <a:off x="4035417" y="7136699"/>
            <a:ext cx="571578" cy="864395"/>
          </a:xfrm>
          <a:custGeom>
            <a:avLst/>
            <a:gdLst>
              <a:gd name="connsiteX0" fmla="*/ 571508 w 571578"/>
              <a:gd name="connsiteY0" fmla="*/ 701 h 864395"/>
              <a:gd name="connsiteX1" fmla="*/ 339733 w 571578"/>
              <a:gd name="connsiteY1" fmla="*/ 359476 h 864395"/>
              <a:gd name="connsiteX2" fmla="*/ 47633 w 571578"/>
              <a:gd name="connsiteY2" fmla="*/ 756351 h 864395"/>
              <a:gd name="connsiteX3" fmla="*/ 104783 w 571578"/>
              <a:gd name="connsiteY3" fmla="*/ 711901 h 864395"/>
              <a:gd name="connsiteX4" fmla="*/ 8 w 571578"/>
              <a:gd name="connsiteY4" fmla="*/ 864301 h 864395"/>
              <a:gd name="connsiteX5" fmla="*/ 111133 w 571578"/>
              <a:gd name="connsiteY5" fmla="*/ 686501 h 864395"/>
              <a:gd name="connsiteX6" fmla="*/ 431808 w 571578"/>
              <a:gd name="connsiteY6" fmla="*/ 159451 h 864395"/>
              <a:gd name="connsiteX7" fmla="*/ 365133 w 571578"/>
              <a:gd name="connsiteY7" fmla="*/ 264226 h 864395"/>
              <a:gd name="connsiteX8" fmla="*/ 571508 w 571578"/>
              <a:gd name="connsiteY8" fmla="*/ 701 h 8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78" h="864395">
                <a:moveTo>
                  <a:pt x="571508" y="701"/>
                </a:moveTo>
                <a:cubicBezTo>
                  <a:pt x="567275" y="16576"/>
                  <a:pt x="427045" y="233534"/>
                  <a:pt x="339733" y="359476"/>
                </a:cubicBezTo>
                <a:cubicBezTo>
                  <a:pt x="252421" y="485418"/>
                  <a:pt x="86791" y="697614"/>
                  <a:pt x="47633" y="756351"/>
                </a:cubicBezTo>
                <a:cubicBezTo>
                  <a:pt x="8475" y="815088"/>
                  <a:pt x="112720" y="693909"/>
                  <a:pt x="104783" y="711901"/>
                </a:cubicBezTo>
                <a:cubicBezTo>
                  <a:pt x="96845" y="729893"/>
                  <a:pt x="-1050" y="868534"/>
                  <a:pt x="8" y="864301"/>
                </a:cubicBezTo>
                <a:cubicBezTo>
                  <a:pt x="1066" y="860068"/>
                  <a:pt x="39166" y="803976"/>
                  <a:pt x="111133" y="686501"/>
                </a:cubicBezTo>
                <a:cubicBezTo>
                  <a:pt x="183100" y="569026"/>
                  <a:pt x="389475" y="229830"/>
                  <a:pt x="431808" y="159451"/>
                </a:cubicBezTo>
                <a:cubicBezTo>
                  <a:pt x="474141" y="89072"/>
                  <a:pt x="342908" y="284863"/>
                  <a:pt x="365133" y="264226"/>
                </a:cubicBezTo>
                <a:cubicBezTo>
                  <a:pt x="387358" y="243589"/>
                  <a:pt x="575741" y="-15174"/>
                  <a:pt x="571508" y="7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D913063-1151-056F-410D-EF5F720471E8}"/>
              </a:ext>
            </a:extLst>
          </p:cNvPr>
          <p:cNvSpPr/>
          <p:nvPr/>
        </p:nvSpPr>
        <p:spPr>
          <a:xfrm>
            <a:off x="4015652" y="7260691"/>
            <a:ext cx="438989" cy="753042"/>
          </a:xfrm>
          <a:custGeom>
            <a:avLst/>
            <a:gdLst>
              <a:gd name="connsiteX0" fmla="*/ 435698 w 438989"/>
              <a:gd name="connsiteY0" fmla="*/ 3709 h 753042"/>
              <a:gd name="connsiteX1" fmla="*/ 115023 w 438989"/>
              <a:gd name="connsiteY1" fmla="*/ 527584 h 753042"/>
              <a:gd name="connsiteX2" fmla="*/ 111848 w 438989"/>
              <a:gd name="connsiteY2" fmla="*/ 549809 h 753042"/>
              <a:gd name="connsiteX3" fmla="*/ 723 w 438989"/>
              <a:gd name="connsiteY3" fmla="*/ 753009 h 753042"/>
              <a:gd name="connsiteX4" fmla="*/ 76923 w 438989"/>
              <a:gd name="connsiteY4" fmla="*/ 562509 h 753042"/>
              <a:gd name="connsiteX5" fmla="*/ 315048 w 438989"/>
              <a:gd name="connsiteY5" fmla="*/ 187859 h 753042"/>
              <a:gd name="connsiteX6" fmla="*/ 283298 w 438989"/>
              <a:gd name="connsiteY6" fmla="*/ 286284 h 753042"/>
              <a:gd name="connsiteX7" fmla="*/ 435698 w 438989"/>
              <a:gd name="connsiteY7" fmla="*/ 3709 h 7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89" h="753042">
                <a:moveTo>
                  <a:pt x="435698" y="3709"/>
                </a:moveTo>
                <a:cubicBezTo>
                  <a:pt x="407652" y="43926"/>
                  <a:pt x="168998" y="436568"/>
                  <a:pt x="115023" y="527584"/>
                </a:cubicBezTo>
                <a:cubicBezTo>
                  <a:pt x="61048" y="618600"/>
                  <a:pt x="130898" y="512238"/>
                  <a:pt x="111848" y="549809"/>
                </a:cubicBezTo>
                <a:cubicBezTo>
                  <a:pt x="92798" y="587380"/>
                  <a:pt x="6544" y="750892"/>
                  <a:pt x="723" y="753009"/>
                </a:cubicBezTo>
                <a:cubicBezTo>
                  <a:pt x="-5098" y="755126"/>
                  <a:pt x="24535" y="656701"/>
                  <a:pt x="76923" y="562509"/>
                </a:cubicBezTo>
                <a:cubicBezTo>
                  <a:pt x="129310" y="468317"/>
                  <a:pt x="280652" y="233896"/>
                  <a:pt x="315048" y="187859"/>
                </a:cubicBezTo>
                <a:cubicBezTo>
                  <a:pt x="349444" y="141822"/>
                  <a:pt x="262661" y="309567"/>
                  <a:pt x="283298" y="286284"/>
                </a:cubicBezTo>
                <a:cubicBezTo>
                  <a:pt x="303935" y="263001"/>
                  <a:pt x="463744" y="-36508"/>
                  <a:pt x="435698" y="37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A419A5B-5E27-4D90-E6CC-C6E1CF5BE324}"/>
              </a:ext>
            </a:extLst>
          </p:cNvPr>
          <p:cNvSpPr/>
          <p:nvPr/>
        </p:nvSpPr>
        <p:spPr>
          <a:xfrm>
            <a:off x="3898375" y="7949805"/>
            <a:ext cx="208026" cy="209964"/>
          </a:xfrm>
          <a:custGeom>
            <a:avLst/>
            <a:gdLst>
              <a:gd name="connsiteX0" fmla="*/ 525 w 208026"/>
              <a:gd name="connsiteY0" fmla="*/ 395 h 209964"/>
              <a:gd name="connsiteX1" fmla="*/ 152925 w 208026"/>
              <a:gd name="connsiteY1" fmla="*/ 51195 h 209964"/>
              <a:gd name="connsiteX2" fmla="*/ 165625 w 208026"/>
              <a:gd name="connsiteY2" fmla="*/ 140095 h 209964"/>
              <a:gd name="connsiteX3" fmla="*/ 73550 w 208026"/>
              <a:gd name="connsiteY3" fmla="*/ 209945 h 209964"/>
              <a:gd name="connsiteX4" fmla="*/ 197375 w 208026"/>
              <a:gd name="connsiteY4" fmla="*/ 146445 h 209964"/>
              <a:gd name="connsiteX5" fmla="*/ 191025 w 208026"/>
              <a:gd name="connsiteY5" fmla="*/ 79770 h 209964"/>
              <a:gd name="connsiteX6" fmla="*/ 105300 w 208026"/>
              <a:gd name="connsiteY6" fmla="*/ 28970 h 209964"/>
              <a:gd name="connsiteX7" fmla="*/ 525 w 208026"/>
              <a:gd name="connsiteY7" fmla="*/ 395 h 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" h="209964">
                <a:moveTo>
                  <a:pt x="525" y="395"/>
                </a:moveTo>
                <a:cubicBezTo>
                  <a:pt x="8462" y="4099"/>
                  <a:pt x="125408" y="27912"/>
                  <a:pt x="152925" y="51195"/>
                </a:cubicBezTo>
                <a:cubicBezTo>
                  <a:pt x="180442" y="74478"/>
                  <a:pt x="178854" y="113637"/>
                  <a:pt x="165625" y="140095"/>
                </a:cubicBezTo>
                <a:cubicBezTo>
                  <a:pt x="152396" y="166553"/>
                  <a:pt x="68259" y="208887"/>
                  <a:pt x="73550" y="209945"/>
                </a:cubicBezTo>
                <a:cubicBezTo>
                  <a:pt x="78841" y="211003"/>
                  <a:pt x="177796" y="168141"/>
                  <a:pt x="197375" y="146445"/>
                </a:cubicBezTo>
                <a:cubicBezTo>
                  <a:pt x="216954" y="124749"/>
                  <a:pt x="206371" y="99349"/>
                  <a:pt x="191025" y="79770"/>
                </a:cubicBezTo>
                <a:cubicBezTo>
                  <a:pt x="175679" y="60191"/>
                  <a:pt x="133875" y="37966"/>
                  <a:pt x="105300" y="28970"/>
                </a:cubicBezTo>
                <a:cubicBezTo>
                  <a:pt x="76725" y="19974"/>
                  <a:pt x="-7412" y="-3309"/>
                  <a:pt x="525" y="3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E546CCF-3E73-F878-609F-A77383724709}"/>
              </a:ext>
            </a:extLst>
          </p:cNvPr>
          <p:cNvSpPr/>
          <p:nvPr/>
        </p:nvSpPr>
        <p:spPr>
          <a:xfrm>
            <a:off x="3903189" y="7969224"/>
            <a:ext cx="97423" cy="209917"/>
          </a:xfrm>
          <a:custGeom>
            <a:avLst/>
            <a:gdLst>
              <a:gd name="connsiteX0" fmla="*/ 78261 w 97423"/>
              <a:gd name="connsiteY0" fmla="*/ 26 h 209917"/>
              <a:gd name="connsiteX1" fmla="*/ 27461 w 97423"/>
              <a:gd name="connsiteY1" fmla="*/ 92101 h 209917"/>
              <a:gd name="connsiteX2" fmla="*/ 68736 w 97423"/>
              <a:gd name="connsiteY2" fmla="*/ 177826 h 209917"/>
              <a:gd name="connsiteX3" fmla="*/ 30636 w 97423"/>
              <a:gd name="connsiteY3" fmla="*/ 139726 h 209917"/>
              <a:gd name="connsiteX4" fmla="*/ 97311 w 97423"/>
              <a:gd name="connsiteY4" fmla="*/ 209576 h 209917"/>
              <a:gd name="connsiteX5" fmla="*/ 11586 w 97423"/>
              <a:gd name="connsiteY5" fmla="*/ 104801 h 209917"/>
              <a:gd name="connsiteX6" fmla="*/ 5236 w 97423"/>
              <a:gd name="connsiteY6" fmla="*/ 82576 h 209917"/>
              <a:gd name="connsiteX7" fmla="*/ 78261 w 97423"/>
              <a:gd name="connsiteY7" fmla="*/ 26 h 20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23" h="209917">
                <a:moveTo>
                  <a:pt x="78261" y="26"/>
                </a:moveTo>
                <a:cubicBezTo>
                  <a:pt x="81965" y="1613"/>
                  <a:pt x="29048" y="62468"/>
                  <a:pt x="27461" y="92101"/>
                </a:cubicBezTo>
                <a:cubicBezTo>
                  <a:pt x="25874" y="121734"/>
                  <a:pt x="68207" y="169889"/>
                  <a:pt x="68736" y="177826"/>
                </a:cubicBezTo>
                <a:cubicBezTo>
                  <a:pt x="69265" y="185764"/>
                  <a:pt x="25873" y="134434"/>
                  <a:pt x="30636" y="139726"/>
                </a:cubicBezTo>
                <a:cubicBezTo>
                  <a:pt x="35398" y="145018"/>
                  <a:pt x="100486" y="215397"/>
                  <a:pt x="97311" y="209576"/>
                </a:cubicBezTo>
                <a:cubicBezTo>
                  <a:pt x="94136" y="203755"/>
                  <a:pt x="26932" y="125968"/>
                  <a:pt x="11586" y="104801"/>
                </a:cubicBezTo>
                <a:cubicBezTo>
                  <a:pt x="-3760" y="83634"/>
                  <a:pt x="-1643" y="95805"/>
                  <a:pt x="5236" y="82576"/>
                </a:cubicBezTo>
                <a:cubicBezTo>
                  <a:pt x="12115" y="69347"/>
                  <a:pt x="74557" y="-1561"/>
                  <a:pt x="78261" y="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8CB8F144-AEB1-21C9-AC2D-23DB0703B023}"/>
              </a:ext>
            </a:extLst>
          </p:cNvPr>
          <p:cNvSpPr/>
          <p:nvPr/>
        </p:nvSpPr>
        <p:spPr>
          <a:xfrm>
            <a:off x="3968748" y="7921624"/>
            <a:ext cx="97230" cy="256140"/>
          </a:xfrm>
          <a:custGeom>
            <a:avLst/>
            <a:gdLst>
              <a:gd name="connsiteX0" fmla="*/ 2 w 97230"/>
              <a:gd name="connsiteY0" fmla="*/ 1 h 256140"/>
              <a:gd name="connsiteX1" fmla="*/ 92077 w 97230"/>
              <a:gd name="connsiteY1" fmla="*/ 152401 h 256140"/>
              <a:gd name="connsiteX2" fmla="*/ 12702 w 97230"/>
              <a:gd name="connsiteY2" fmla="*/ 254001 h 256140"/>
              <a:gd name="connsiteX3" fmla="*/ 66677 w 97230"/>
              <a:gd name="connsiteY3" fmla="*/ 215901 h 256140"/>
              <a:gd name="connsiteX4" fmla="*/ 95252 w 97230"/>
              <a:gd name="connsiteY4" fmla="*/ 149226 h 256140"/>
              <a:gd name="connsiteX5" fmla="*/ 2 w 97230"/>
              <a:gd name="connsiteY5" fmla="*/ 1 h 2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30" h="256140">
                <a:moveTo>
                  <a:pt x="2" y="1"/>
                </a:moveTo>
                <a:cubicBezTo>
                  <a:pt x="-527" y="530"/>
                  <a:pt x="89960" y="110068"/>
                  <a:pt x="92077" y="152401"/>
                </a:cubicBezTo>
                <a:cubicBezTo>
                  <a:pt x="94194" y="194734"/>
                  <a:pt x="16935" y="243418"/>
                  <a:pt x="12702" y="254001"/>
                </a:cubicBezTo>
                <a:cubicBezTo>
                  <a:pt x="8469" y="264584"/>
                  <a:pt x="52919" y="233363"/>
                  <a:pt x="66677" y="215901"/>
                </a:cubicBezTo>
                <a:cubicBezTo>
                  <a:pt x="80435" y="198439"/>
                  <a:pt x="104248" y="178330"/>
                  <a:pt x="95252" y="149226"/>
                </a:cubicBezTo>
                <a:cubicBezTo>
                  <a:pt x="86256" y="120122"/>
                  <a:pt x="531" y="-528"/>
                  <a:pt x="2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92836649-19E0-8003-2061-E1ACC5AAF20B}"/>
              </a:ext>
            </a:extLst>
          </p:cNvPr>
          <p:cNvSpPr/>
          <p:nvPr/>
        </p:nvSpPr>
        <p:spPr>
          <a:xfrm>
            <a:off x="3943166" y="7950198"/>
            <a:ext cx="131208" cy="228616"/>
          </a:xfrm>
          <a:custGeom>
            <a:avLst/>
            <a:gdLst>
              <a:gd name="connsiteX0" fmla="*/ 184 w 131208"/>
              <a:gd name="connsiteY0" fmla="*/ 2 h 228616"/>
              <a:gd name="connsiteX1" fmla="*/ 98609 w 131208"/>
              <a:gd name="connsiteY1" fmla="*/ 107952 h 228616"/>
              <a:gd name="connsiteX2" fmla="*/ 85909 w 131208"/>
              <a:gd name="connsiteY2" fmla="*/ 146052 h 228616"/>
              <a:gd name="connsiteX3" fmla="*/ 12884 w 131208"/>
              <a:gd name="connsiteY3" fmla="*/ 228602 h 228616"/>
              <a:gd name="connsiteX4" fmla="*/ 89084 w 131208"/>
              <a:gd name="connsiteY4" fmla="*/ 152402 h 228616"/>
              <a:gd name="connsiteX5" fmla="*/ 127184 w 131208"/>
              <a:gd name="connsiteY5" fmla="*/ 104777 h 228616"/>
              <a:gd name="connsiteX6" fmla="*/ 184 w 131208"/>
              <a:gd name="connsiteY6" fmla="*/ 2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8" h="228616">
                <a:moveTo>
                  <a:pt x="184" y="2"/>
                </a:moveTo>
                <a:cubicBezTo>
                  <a:pt x="-4579" y="531"/>
                  <a:pt x="84322" y="83610"/>
                  <a:pt x="98609" y="107952"/>
                </a:cubicBezTo>
                <a:cubicBezTo>
                  <a:pt x="112896" y="132294"/>
                  <a:pt x="100196" y="125944"/>
                  <a:pt x="85909" y="146052"/>
                </a:cubicBezTo>
                <a:cubicBezTo>
                  <a:pt x="71622" y="166160"/>
                  <a:pt x="12355" y="227544"/>
                  <a:pt x="12884" y="228602"/>
                </a:cubicBezTo>
                <a:cubicBezTo>
                  <a:pt x="13413" y="229660"/>
                  <a:pt x="70034" y="173039"/>
                  <a:pt x="89084" y="152402"/>
                </a:cubicBezTo>
                <a:cubicBezTo>
                  <a:pt x="108134" y="131765"/>
                  <a:pt x="143059" y="127002"/>
                  <a:pt x="127184" y="104777"/>
                </a:cubicBezTo>
                <a:cubicBezTo>
                  <a:pt x="111309" y="82552"/>
                  <a:pt x="4947" y="-527"/>
                  <a:pt x="184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EEC8DF19-8BFC-0436-0109-D9E93C4DD2C6}"/>
              </a:ext>
            </a:extLst>
          </p:cNvPr>
          <p:cNvSpPr/>
          <p:nvPr/>
        </p:nvSpPr>
        <p:spPr>
          <a:xfrm>
            <a:off x="3910909" y="8029788"/>
            <a:ext cx="106024" cy="95063"/>
          </a:xfrm>
          <a:custGeom>
            <a:avLst/>
            <a:gdLst>
              <a:gd name="connsiteX0" fmla="*/ 105466 w 106024"/>
              <a:gd name="connsiteY0" fmla="*/ 9312 h 95063"/>
              <a:gd name="connsiteX1" fmla="*/ 41966 w 106024"/>
              <a:gd name="connsiteY1" fmla="*/ 2962 h 95063"/>
              <a:gd name="connsiteX2" fmla="*/ 35616 w 106024"/>
              <a:gd name="connsiteY2" fmla="*/ 50587 h 95063"/>
              <a:gd name="connsiteX3" fmla="*/ 70541 w 106024"/>
              <a:gd name="connsiteY3" fmla="*/ 95037 h 95063"/>
              <a:gd name="connsiteX4" fmla="*/ 45141 w 106024"/>
              <a:gd name="connsiteY4" fmla="*/ 56937 h 95063"/>
              <a:gd name="connsiteX5" fmla="*/ 691 w 106024"/>
              <a:gd name="connsiteY5" fmla="*/ 44237 h 95063"/>
              <a:gd name="connsiteX6" fmla="*/ 105466 w 106024"/>
              <a:gd name="connsiteY6" fmla="*/ 9312 h 9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4" h="95063">
                <a:moveTo>
                  <a:pt x="105466" y="9312"/>
                </a:moveTo>
                <a:cubicBezTo>
                  <a:pt x="112345" y="2433"/>
                  <a:pt x="53608" y="-3917"/>
                  <a:pt x="41966" y="2962"/>
                </a:cubicBezTo>
                <a:cubicBezTo>
                  <a:pt x="30324" y="9841"/>
                  <a:pt x="30853" y="35241"/>
                  <a:pt x="35616" y="50587"/>
                </a:cubicBezTo>
                <a:cubicBezTo>
                  <a:pt x="40379" y="65933"/>
                  <a:pt x="68953" y="93979"/>
                  <a:pt x="70541" y="95037"/>
                </a:cubicBezTo>
                <a:cubicBezTo>
                  <a:pt x="72129" y="96095"/>
                  <a:pt x="56783" y="65404"/>
                  <a:pt x="45141" y="56937"/>
                </a:cubicBezTo>
                <a:cubicBezTo>
                  <a:pt x="33499" y="48470"/>
                  <a:pt x="-5659" y="56408"/>
                  <a:pt x="691" y="44237"/>
                </a:cubicBezTo>
                <a:cubicBezTo>
                  <a:pt x="7041" y="32066"/>
                  <a:pt x="98587" y="16191"/>
                  <a:pt x="105466" y="9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96C51E8-3ACF-9AD9-A295-D57F6439FD1A}"/>
              </a:ext>
            </a:extLst>
          </p:cNvPr>
          <p:cNvSpPr/>
          <p:nvPr/>
        </p:nvSpPr>
        <p:spPr>
          <a:xfrm>
            <a:off x="4714903" y="7931522"/>
            <a:ext cx="95761" cy="1400918"/>
          </a:xfrm>
          <a:custGeom>
            <a:avLst/>
            <a:gdLst>
              <a:gd name="connsiteX0" fmla="*/ 76172 w 95761"/>
              <a:gd name="connsiteY0" fmla="*/ 37728 h 1400918"/>
              <a:gd name="connsiteX1" fmla="*/ 79347 w 95761"/>
              <a:gd name="connsiteY1" fmla="*/ 183778 h 1400918"/>
              <a:gd name="connsiteX2" fmla="*/ 3147 w 95761"/>
              <a:gd name="connsiteY2" fmla="*/ 1044203 h 1400918"/>
              <a:gd name="connsiteX3" fmla="*/ 22197 w 95761"/>
              <a:gd name="connsiteY3" fmla="*/ 1006103 h 1400918"/>
              <a:gd name="connsiteX4" fmla="*/ 92047 w 95761"/>
              <a:gd name="connsiteY4" fmla="*/ 1396628 h 1400918"/>
              <a:gd name="connsiteX5" fmla="*/ 79347 w 95761"/>
              <a:gd name="connsiteY5" fmla="*/ 714003 h 1400918"/>
              <a:gd name="connsiteX6" fmla="*/ 95222 w 95761"/>
              <a:gd name="connsiteY6" fmla="*/ 393328 h 1400918"/>
              <a:gd name="connsiteX7" fmla="*/ 92047 w 95761"/>
              <a:gd name="connsiteY7" fmla="*/ 694953 h 1400918"/>
              <a:gd name="connsiteX8" fmla="*/ 76172 w 95761"/>
              <a:gd name="connsiteY8" fmla="*/ 37728 h 14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1" h="1400918">
                <a:moveTo>
                  <a:pt x="76172" y="37728"/>
                </a:moveTo>
                <a:cubicBezTo>
                  <a:pt x="74055" y="-47468"/>
                  <a:pt x="91518" y="16032"/>
                  <a:pt x="79347" y="183778"/>
                </a:cubicBezTo>
                <a:cubicBezTo>
                  <a:pt x="67176" y="351524"/>
                  <a:pt x="12672" y="907149"/>
                  <a:pt x="3147" y="1044203"/>
                </a:cubicBezTo>
                <a:cubicBezTo>
                  <a:pt x="-6378" y="1181257"/>
                  <a:pt x="7380" y="947365"/>
                  <a:pt x="22197" y="1006103"/>
                </a:cubicBezTo>
                <a:cubicBezTo>
                  <a:pt x="37014" y="1064841"/>
                  <a:pt x="82522" y="1445311"/>
                  <a:pt x="92047" y="1396628"/>
                </a:cubicBezTo>
                <a:cubicBezTo>
                  <a:pt x="101572" y="1347945"/>
                  <a:pt x="78818" y="881220"/>
                  <a:pt x="79347" y="714003"/>
                </a:cubicBezTo>
                <a:cubicBezTo>
                  <a:pt x="79876" y="546786"/>
                  <a:pt x="93105" y="396503"/>
                  <a:pt x="95222" y="393328"/>
                </a:cubicBezTo>
                <a:cubicBezTo>
                  <a:pt x="97339" y="390153"/>
                  <a:pt x="92576" y="748399"/>
                  <a:pt x="92047" y="694953"/>
                </a:cubicBezTo>
                <a:cubicBezTo>
                  <a:pt x="91518" y="641507"/>
                  <a:pt x="78289" y="122924"/>
                  <a:pt x="76172" y="377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E2AA836-1A5C-3ED7-88C0-FBBFD7AAB358}"/>
              </a:ext>
            </a:extLst>
          </p:cNvPr>
          <p:cNvSpPr/>
          <p:nvPr/>
        </p:nvSpPr>
        <p:spPr>
          <a:xfrm>
            <a:off x="5206977" y="11191740"/>
            <a:ext cx="222857" cy="1131967"/>
          </a:xfrm>
          <a:custGeom>
            <a:avLst/>
            <a:gdLst>
              <a:gd name="connsiteX0" fmla="*/ 79398 w 222857"/>
              <a:gd name="connsiteY0" fmla="*/ 35060 h 1131967"/>
              <a:gd name="connsiteX1" fmla="*/ 111148 w 222857"/>
              <a:gd name="connsiteY1" fmla="*/ 89035 h 1131967"/>
              <a:gd name="connsiteX2" fmla="*/ 187348 w 222857"/>
              <a:gd name="connsiteY2" fmla="*/ 581160 h 1131967"/>
              <a:gd name="connsiteX3" fmla="*/ 23 w 222857"/>
              <a:gd name="connsiteY3" fmla="*/ 1130435 h 1131967"/>
              <a:gd name="connsiteX4" fmla="*/ 174648 w 222857"/>
              <a:gd name="connsiteY4" fmla="*/ 736735 h 1131967"/>
              <a:gd name="connsiteX5" fmla="*/ 219098 w 222857"/>
              <a:gd name="connsiteY5" fmla="*/ 473210 h 1131967"/>
              <a:gd name="connsiteX6" fmla="*/ 79398 w 222857"/>
              <a:gd name="connsiteY6" fmla="*/ 35060 h 11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57" h="1131967">
                <a:moveTo>
                  <a:pt x="79398" y="35060"/>
                </a:moveTo>
                <a:cubicBezTo>
                  <a:pt x="61406" y="-28969"/>
                  <a:pt x="93156" y="-1982"/>
                  <a:pt x="111148" y="89035"/>
                </a:cubicBezTo>
                <a:cubicBezTo>
                  <a:pt x="129140" y="180052"/>
                  <a:pt x="205869" y="407593"/>
                  <a:pt x="187348" y="581160"/>
                </a:cubicBezTo>
                <a:cubicBezTo>
                  <a:pt x="168827" y="754727"/>
                  <a:pt x="2140" y="1104506"/>
                  <a:pt x="23" y="1130435"/>
                </a:cubicBezTo>
                <a:cubicBezTo>
                  <a:pt x="-2094" y="1156364"/>
                  <a:pt x="138135" y="846273"/>
                  <a:pt x="174648" y="736735"/>
                </a:cubicBezTo>
                <a:cubicBezTo>
                  <a:pt x="211161" y="627197"/>
                  <a:pt x="231798" y="588039"/>
                  <a:pt x="219098" y="473210"/>
                </a:cubicBezTo>
                <a:cubicBezTo>
                  <a:pt x="206398" y="358381"/>
                  <a:pt x="97390" y="99089"/>
                  <a:pt x="79398" y="350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787A580-CE6A-5FE2-D3D6-DA3F2B6C01A0}"/>
              </a:ext>
            </a:extLst>
          </p:cNvPr>
          <p:cNvSpPr/>
          <p:nvPr/>
        </p:nvSpPr>
        <p:spPr>
          <a:xfrm>
            <a:off x="3989738" y="12185650"/>
            <a:ext cx="1922112" cy="613628"/>
          </a:xfrm>
          <a:custGeom>
            <a:avLst/>
            <a:gdLst>
              <a:gd name="connsiteX0" fmla="*/ 1922112 w 1922112"/>
              <a:gd name="connsiteY0" fmla="*/ 0 h 613628"/>
              <a:gd name="connsiteX1" fmla="*/ 458437 w 1922112"/>
              <a:gd name="connsiteY1" fmla="*/ 463550 h 613628"/>
              <a:gd name="connsiteX2" fmla="*/ 1118837 w 1922112"/>
              <a:gd name="connsiteY2" fmla="*/ 349250 h 613628"/>
              <a:gd name="connsiteX3" fmla="*/ 1237 w 1922112"/>
              <a:gd name="connsiteY3" fmla="*/ 612775 h 613628"/>
              <a:gd name="connsiteX4" fmla="*/ 1376012 w 1922112"/>
              <a:gd name="connsiteY4" fmla="*/ 244475 h 6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12" h="613628">
                <a:moveTo>
                  <a:pt x="1922112" y="0"/>
                </a:moveTo>
                <a:cubicBezTo>
                  <a:pt x="1257214" y="202671"/>
                  <a:pt x="592316" y="405342"/>
                  <a:pt x="458437" y="463550"/>
                </a:cubicBezTo>
                <a:cubicBezTo>
                  <a:pt x="324558" y="521758"/>
                  <a:pt x="1195037" y="324379"/>
                  <a:pt x="1118837" y="349250"/>
                </a:cubicBezTo>
                <a:cubicBezTo>
                  <a:pt x="1042637" y="374121"/>
                  <a:pt x="-41625" y="630237"/>
                  <a:pt x="1237" y="612775"/>
                </a:cubicBezTo>
                <a:cubicBezTo>
                  <a:pt x="44099" y="595313"/>
                  <a:pt x="1163816" y="302154"/>
                  <a:pt x="1376012" y="24447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26DBD14-F71A-38E6-09D8-A860B10109F3}"/>
              </a:ext>
            </a:extLst>
          </p:cNvPr>
          <p:cNvSpPr/>
          <p:nvPr/>
        </p:nvSpPr>
        <p:spPr>
          <a:xfrm>
            <a:off x="4201445" y="12153047"/>
            <a:ext cx="1767836" cy="613731"/>
          </a:xfrm>
          <a:custGeom>
            <a:avLst/>
            <a:gdLst>
              <a:gd name="connsiteX0" fmla="*/ 1767555 w 1767836"/>
              <a:gd name="connsiteY0" fmla="*/ 853 h 613731"/>
              <a:gd name="connsiteX1" fmla="*/ 497555 w 1767836"/>
              <a:gd name="connsiteY1" fmla="*/ 464403 h 613731"/>
              <a:gd name="connsiteX2" fmla="*/ 840455 w 1767836"/>
              <a:gd name="connsiteY2" fmla="*/ 365978 h 613731"/>
              <a:gd name="connsiteX3" fmla="*/ 2255 w 1767836"/>
              <a:gd name="connsiteY3" fmla="*/ 610453 h 613731"/>
              <a:gd name="connsiteX4" fmla="*/ 1142080 w 1767836"/>
              <a:gd name="connsiteY4" fmla="*/ 156428 h 613731"/>
              <a:gd name="connsiteX5" fmla="*/ 618205 w 1767836"/>
              <a:gd name="connsiteY5" fmla="*/ 343753 h 613731"/>
              <a:gd name="connsiteX6" fmla="*/ 1767555 w 1767836"/>
              <a:gd name="connsiteY6" fmla="*/ 853 h 6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836" h="613731">
                <a:moveTo>
                  <a:pt x="1767555" y="853"/>
                </a:moveTo>
                <a:cubicBezTo>
                  <a:pt x="1747447" y="20961"/>
                  <a:pt x="652072" y="403549"/>
                  <a:pt x="497555" y="464403"/>
                </a:cubicBezTo>
                <a:cubicBezTo>
                  <a:pt x="343038" y="525257"/>
                  <a:pt x="840455" y="365978"/>
                  <a:pt x="840455" y="365978"/>
                </a:cubicBezTo>
                <a:cubicBezTo>
                  <a:pt x="757905" y="390320"/>
                  <a:pt x="-48016" y="645378"/>
                  <a:pt x="2255" y="610453"/>
                </a:cubicBezTo>
                <a:cubicBezTo>
                  <a:pt x="52526" y="575528"/>
                  <a:pt x="1039422" y="200878"/>
                  <a:pt x="1142080" y="156428"/>
                </a:cubicBezTo>
                <a:cubicBezTo>
                  <a:pt x="1244738" y="111978"/>
                  <a:pt x="513430" y="364920"/>
                  <a:pt x="618205" y="343753"/>
                </a:cubicBezTo>
                <a:cubicBezTo>
                  <a:pt x="722980" y="322586"/>
                  <a:pt x="1787663" y="-19255"/>
                  <a:pt x="1767555" y="8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19874A6-F2AE-48D5-6D67-14F615F4CA7A}"/>
              </a:ext>
            </a:extLst>
          </p:cNvPr>
          <p:cNvSpPr/>
          <p:nvPr/>
        </p:nvSpPr>
        <p:spPr>
          <a:xfrm>
            <a:off x="4780364" y="7181602"/>
            <a:ext cx="872307" cy="4857998"/>
          </a:xfrm>
          <a:custGeom>
            <a:avLst/>
            <a:gdLst>
              <a:gd name="connsiteX0" fmla="*/ 221127 w 872307"/>
              <a:gd name="connsiteY0" fmla="*/ 50471 h 4857998"/>
              <a:gd name="connsiteX1" fmla="*/ 276545 w 872307"/>
              <a:gd name="connsiteY1" fmla="*/ 272143 h 4857998"/>
              <a:gd name="connsiteX2" fmla="*/ 234981 w 872307"/>
              <a:gd name="connsiteY2" fmla="*/ 2267198 h 4857998"/>
              <a:gd name="connsiteX3" fmla="*/ 595200 w 872307"/>
              <a:gd name="connsiteY3" fmla="*/ 3486398 h 4857998"/>
              <a:gd name="connsiteX4" fmla="*/ 470509 w 872307"/>
              <a:gd name="connsiteY4" fmla="*/ 3375562 h 4857998"/>
              <a:gd name="connsiteX5" fmla="*/ 872291 w 872307"/>
              <a:gd name="connsiteY5" fmla="*/ 4857998 h 4857998"/>
              <a:gd name="connsiteX6" fmla="*/ 484363 w 872307"/>
              <a:gd name="connsiteY6" fmla="*/ 3375562 h 4857998"/>
              <a:gd name="connsiteX7" fmla="*/ 13309 w 872307"/>
              <a:gd name="connsiteY7" fmla="*/ 1366653 h 4857998"/>
              <a:gd name="connsiteX8" fmla="*/ 151854 w 872307"/>
              <a:gd name="connsiteY8" fmla="*/ 1920834 h 4857998"/>
              <a:gd name="connsiteX9" fmla="*/ 387381 w 872307"/>
              <a:gd name="connsiteY9" fmla="*/ 576943 h 4857998"/>
              <a:gd name="connsiteX10" fmla="*/ 221127 w 872307"/>
              <a:gd name="connsiteY10" fmla="*/ 50471 h 4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7" h="4857998">
                <a:moveTo>
                  <a:pt x="221127" y="50471"/>
                </a:moveTo>
                <a:cubicBezTo>
                  <a:pt x="202654" y="-329"/>
                  <a:pt x="274236" y="-97311"/>
                  <a:pt x="276545" y="272143"/>
                </a:cubicBezTo>
                <a:cubicBezTo>
                  <a:pt x="278854" y="641597"/>
                  <a:pt x="181872" y="1731489"/>
                  <a:pt x="234981" y="2267198"/>
                </a:cubicBezTo>
                <a:cubicBezTo>
                  <a:pt x="288090" y="2802907"/>
                  <a:pt x="555945" y="3301671"/>
                  <a:pt x="595200" y="3486398"/>
                </a:cubicBezTo>
                <a:cubicBezTo>
                  <a:pt x="634455" y="3671125"/>
                  <a:pt x="424327" y="3146962"/>
                  <a:pt x="470509" y="3375562"/>
                </a:cubicBezTo>
                <a:cubicBezTo>
                  <a:pt x="516691" y="3604162"/>
                  <a:pt x="869982" y="4857998"/>
                  <a:pt x="872291" y="4857998"/>
                </a:cubicBezTo>
                <a:cubicBezTo>
                  <a:pt x="874600" y="4857998"/>
                  <a:pt x="627527" y="3957453"/>
                  <a:pt x="484363" y="3375562"/>
                </a:cubicBezTo>
                <a:cubicBezTo>
                  <a:pt x="341199" y="2793671"/>
                  <a:pt x="68727" y="1609108"/>
                  <a:pt x="13309" y="1366653"/>
                </a:cubicBezTo>
                <a:cubicBezTo>
                  <a:pt x="-42109" y="1124198"/>
                  <a:pt x="89509" y="2052452"/>
                  <a:pt x="151854" y="1920834"/>
                </a:cubicBezTo>
                <a:cubicBezTo>
                  <a:pt x="214199" y="1789216"/>
                  <a:pt x="371217" y="893288"/>
                  <a:pt x="387381" y="576943"/>
                </a:cubicBezTo>
                <a:cubicBezTo>
                  <a:pt x="403545" y="260598"/>
                  <a:pt x="239600" y="101271"/>
                  <a:pt x="221127" y="5047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1B66382-2F1B-36AA-9CAA-2B169A70BC88}"/>
              </a:ext>
            </a:extLst>
          </p:cNvPr>
          <p:cNvSpPr/>
          <p:nvPr/>
        </p:nvSpPr>
        <p:spPr>
          <a:xfrm>
            <a:off x="1149299" y="8436949"/>
            <a:ext cx="666438" cy="2896318"/>
          </a:xfrm>
          <a:custGeom>
            <a:avLst/>
            <a:gdLst>
              <a:gd name="connsiteX0" fmla="*/ 628 w 666438"/>
              <a:gd name="connsiteY0" fmla="*/ 469 h 2896318"/>
              <a:gd name="connsiteX1" fmla="*/ 374701 w 666438"/>
              <a:gd name="connsiteY1" fmla="*/ 1344360 h 2896318"/>
              <a:gd name="connsiteX2" fmla="*/ 540956 w 666438"/>
              <a:gd name="connsiteY2" fmla="*/ 2147924 h 2896318"/>
              <a:gd name="connsiteX3" fmla="*/ 624083 w 666438"/>
              <a:gd name="connsiteY3" fmla="*/ 1510615 h 2896318"/>
              <a:gd name="connsiteX4" fmla="*/ 513246 w 666438"/>
              <a:gd name="connsiteY4" fmla="*/ 2896069 h 2896318"/>
              <a:gd name="connsiteX5" fmla="*/ 665646 w 666438"/>
              <a:gd name="connsiteY5" fmla="*/ 1385924 h 2896318"/>
              <a:gd name="connsiteX6" fmla="*/ 568665 w 666438"/>
              <a:gd name="connsiteY6" fmla="*/ 471524 h 2896318"/>
              <a:gd name="connsiteX7" fmla="*/ 471683 w 666438"/>
              <a:gd name="connsiteY7" fmla="*/ 1496760 h 2896318"/>
              <a:gd name="connsiteX8" fmla="*/ 628 w 666438"/>
              <a:gd name="connsiteY8" fmla="*/ 469 h 28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438" h="2896318">
                <a:moveTo>
                  <a:pt x="628" y="469"/>
                </a:moveTo>
                <a:cubicBezTo>
                  <a:pt x="-15536" y="-24931"/>
                  <a:pt x="284646" y="986451"/>
                  <a:pt x="374701" y="1344360"/>
                </a:cubicBezTo>
                <a:cubicBezTo>
                  <a:pt x="464756" y="1702269"/>
                  <a:pt x="499392" y="2120215"/>
                  <a:pt x="540956" y="2147924"/>
                </a:cubicBezTo>
                <a:cubicBezTo>
                  <a:pt x="582520" y="2175633"/>
                  <a:pt x="628701" y="1385924"/>
                  <a:pt x="624083" y="1510615"/>
                </a:cubicBezTo>
                <a:cubicBezTo>
                  <a:pt x="619465" y="1635306"/>
                  <a:pt x="506319" y="2916851"/>
                  <a:pt x="513246" y="2896069"/>
                </a:cubicBezTo>
                <a:cubicBezTo>
                  <a:pt x="520173" y="2875287"/>
                  <a:pt x="656410" y="1790015"/>
                  <a:pt x="665646" y="1385924"/>
                </a:cubicBezTo>
                <a:cubicBezTo>
                  <a:pt x="674882" y="981833"/>
                  <a:pt x="600992" y="453051"/>
                  <a:pt x="568665" y="471524"/>
                </a:cubicBezTo>
                <a:cubicBezTo>
                  <a:pt x="536338" y="489997"/>
                  <a:pt x="564047" y="1575269"/>
                  <a:pt x="471683" y="1496760"/>
                </a:cubicBezTo>
                <a:cubicBezTo>
                  <a:pt x="379319" y="1418251"/>
                  <a:pt x="16792" y="25869"/>
                  <a:pt x="628" y="4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A6607EB-BDD4-3762-88B8-2A5AE3693A22}"/>
              </a:ext>
            </a:extLst>
          </p:cNvPr>
          <p:cNvSpPr/>
          <p:nvPr/>
        </p:nvSpPr>
        <p:spPr>
          <a:xfrm>
            <a:off x="1299659" y="9564832"/>
            <a:ext cx="601916" cy="3313722"/>
          </a:xfrm>
          <a:custGeom>
            <a:avLst/>
            <a:gdLst>
              <a:gd name="connsiteX0" fmla="*/ 16523 w 601916"/>
              <a:gd name="connsiteY0" fmla="*/ 64077 h 3313722"/>
              <a:gd name="connsiteX1" fmla="*/ 44232 w 601916"/>
              <a:gd name="connsiteY1" fmla="*/ 174913 h 3313722"/>
              <a:gd name="connsiteX2" fmla="*/ 335177 w 601916"/>
              <a:gd name="connsiteY2" fmla="*/ 1685059 h 3313722"/>
              <a:gd name="connsiteX3" fmla="*/ 307468 w 601916"/>
              <a:gd name="connsiteY3" fmla="*/ 950768 h 3313722"/>
              <a:gd name="connsiteX4" fmla="*/ 473723 w 601916"/>
              <a:gd name="connsiteY4" fmla="*/ 2350077 h 3313722"/>
              <a:gd name="connsiteX5" fmla="*/ 598414 w 601916"/>
              <a:gd name="connsiteY5" fmla="*/ 3195204 h 3313722"/>
              <a:gd name="connsiteX6" fmla="*/ 556850 w 601916"/>
              <a:gd name="connsiteY6" fmla="*/ 3278332 h 3313722"/>
              <a:gd name="connsiteX7" fmla="*/ 446014 w 601916"/>
              <a:gd name="connsiteY7" fmla="*/ 2918113 h 3313722"/>
              <a:gd name="connsiteX8" fmla="*/ 279759 w 601916"/>
              <a:gd name="connsiteY8" fmla="*/ 1560368 h 3313722"/>
              <a:gd name="connsiteX9" fmla="*/ 349032 w 601916"/>
              <a:gd name="connsiteY9" fmla="*/ 1643495 h 3313722"/>
              <a:gd name="connsiteX10" fmla="*/ 168923 w 601916"/>
              <a:gd name="connsiteY10" fmla="*/ 867641 h 3313722"/>
              <a:gd name="connsiteX11" fmla="*/ 196632 w 601916"/>
              <a:gd name="connsiteY11" fmla="*/ 465859 h 3313722"/>
              <a:gd name="connsiteX12" fmla="*/ 16523 w 601916"/>
              <a:gd name="connsiteY12" fmla="*/ 64077 h 3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916" h="3313722">
                <a:moveTo>
                  <a:pt x="16523" y="64077"/>
                </a:moveTo>
                <a:cubicBezTo>
                  <a:pt x="-8877" y="15586"/>
                  <a:pt x="-8877" y="-95251"/>
                  <a:pt x="44232" y="174913"/>
                </a:cubicBezTo>
                <a:cubicBezTo>
                  <a:pt x="97341" y="445077"/>
                  <a:pt x="291304" y="1555750"/>
                  <a:pt x="335177" y="1685059"/>
                </a:cubicBezTo>
                <a:cubicBezTo>
                  <a:pt x="379050" y="1814368"/>
                  <a:pt x="284377" y="839932"/>
                  <a:pt x="307468" y="950768"/>
                </a:cubicBezTo>
                <a:cubicBezTo>
                  <a:pt x="330559" y="1061604"/>
                  <a:pt x="425232" y="1976004"/>
                  <a:pt x="473723" y="2350077"/>
                </a:cubicBezTo>
                <a:cubicBezTo>
                  <a:pt x="522214" y="2724150"/>
                  <a:pt x="584560" y="3040495"/>
                  <a:pt x="598414" y="3195204"/>
                </a:cubicBezTo>
                <a:cubicBezTo>
                  <a:pt x="612268" y="3349913"/>
                  <a:pt x="582250" y="3324514"/>
                  <a:pt x="556850" y="3278332"/>
                </a:cubicBezTo>
                <a:cubicBezTo>
                  <a:pt x="531450" y="3232150"/>
                  <a:pt x="492196" y="3204440"/>
                  <a:pt x="446014" y="2918113"/>
                </a:cubicBezTo>
                <a:cubicBezTo>
                  <a:pt x="399832" y="2631786"/>
                  <a:pt x="295923" y="1772804"/>
                  <a:pt x="279759" y="1560368"/>
                </a:cubicBezTo>
                <a:cubicBezTo>
                  <a:pt x="263595" y="1347932"/>
                  <a:pt x="367505" y="1758950"/>
                  <a:pt x="349032" y="1643495"/>
                </a:cubicBezTo>
                <a:cubicBezTo>
                  <a:pt x="330559" y="1528041"/>
                  <a:pt x="194323" y="1063914"/>
                  <a:pt x="168923" y="867641"/>
                </a:cubicBezTo>
                <a:cubicBezTo>
                  <a:pt x="143523" y="671368"/>
                  <a:pt x="219723" y="599786"/>
                  <a:pt x="196632" y="465859"/>
                </a:cubicBezTo>
                <a:cubicBezTo>
                  <a:pt x="173541" y="331932"/>
                  <a:pt x="41923" y="112568"/>
                  <a:pt x="16523" y="640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A843131A-1101-5860-8797-AADAC97AED4F}"/>
              </a:ext>
            </a:extLst>
          </p:cNvPr>
          <p:cNvSpPr/>
          <p:nvPr/>
        </p:nvSpPr>
        <p:spPr>
          <a:xfrm>
            <a:off x="-2592" y="8580172"/>
            <a:ext cx="358709" cy="4133213"/>
          </a:xfrm>
          <a:custGeom>
            <a:avLst/>
            <a:gdLst>
              <a:gd name="connsiteX0" fmla="*/ 335101 w 358709"/>
              <a:gd name="connsiteY0" fmla="*/ 134337 h 4133213"/>
              <a:gd name="connsiteX1" fmla="*/ 335101 w 358709"/>
              <a:gd name="connsiteY1" fmla="*/ 189755 h 4133213"/>
              <a:gd name="connsiteX2" fmla="*/ 238119 w 358709"/>
              <a:gd name="connsiteY2" fmla="*/ 1298119 h 4133213"/>
              <a:gd name="connsiteX3" fmla="*/ 238119 w 358709"/>
              <a:gd name="connsiteY3" fmla="*/ 2392628 h 4133213"/>
              <a:gd name="connsiteX4" fmla="*/ 99574 w 358709"/>
              <a:gd name="connsiteY4" fmla="*/ 2073973 h 4133213"/>
              <a:gd name="connsiteX5" fmla="*/ 238119 w 358709"/>
              <a:gd name="connsiteY5" fmla="*/ 4055173 h 4133213"/>
              <a:gd name="connsiteX6" fmla="*/ 141137 w 358709"/>
              <a:gd name="connsiteY6" fmla="*/ 3404010 h 4133213"/>
              <a:gd name="connsiteX7" fmla="*/ 2592 w 358709"/>
              <a:gd name="connsiteY7" fmla="*/ 383719 h 4133213"/>
              <a:gd name="connsiteX8" fmla="*/ 71865 w 358709"/>
              <a:gd name="connsiteY8" fmla="*/ 1547501 h 4133213"/>
              <a:gd name="connsiteX9" fmla="*/ 335101 w 358709"/>
              <a:gd name="connsiteY9" fmla="*/ 134337 h 413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09" h="4133213">
                <a:moveTo>
                  <a:pt x="335101" y="134337"/>
                </a:moveTo>
                <a:cubicBezTo>
                  <a:pt x="378974" y="-91954"/>
                  <a:pt x="351265" y="-4209"/>
                  <a:pt x="335101" y="189755"/>
                </a:cubicBezTo>
                <a:cubicBezTo>
                  <a:pt x="318937" y="383719"/>
                  <a:pt x="254283" y="930974"/>
                  <a:pt x="238119" y="1298119"/>
                </a:cubicBezTo>
                <a:cubicBezTo>
                  <a:pt x="221955" y="1665265"/>
                  <a:pt x="261210" y="2263319"/>
                  <a:pt x="238119" y="2392628"/>
                </a:cubicBezTo>
                <a:cubicBezTo>
                  <a:pt x="215028" y="2521937"/>
                  <a:pt x="99574" y="1796882"/>
                  <a:pt x="99574" y="2073973"/>
                </a:cubicBezTo>
                <a:cubicBezTo>
                  <a:pt x="99574" y="2351064"/>
                  <a:pt x="231192" y="3833500"/>
                  <a:pt x="238119" y="4055173"/>
                </a:cubicBezTo>
                <a:cubicBezTo>
                  <a:pt x="245046" y="4276846"/>
                  <a:pt x="180392" y="4015919"/>
                  <a:pt x="141137" y="3404010"/>
                </a:cubicBezTo>
                <a:cubicBezTo>
                  <a:pt x="101882" y="2792101"/>
                  <a:pt x="14137" y="693137"/>
                  <a:pt x="2592" y="383719"/>
                </a:cubicBezTo>
                <a:cubicBezTo>
                  <a:pt x="-8953" y="74301"/>
                  <a:pt x="18756" y="1593683"/>
                  <a:pt x="71865" y="1547501"/>
                </a:cubicBezTo>
                <a:cubicBezTo>
                  <a:pt x="124974" y="1501319"/>
                  <a:pt x="291228" y="360628"/>
                  <a:pt x="335101" y="1343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F86D06B-4F7C-C6DC-FD07-1D90CBE3ED7E}"/>
              </a:ext>
            </a:extLst>
          </p:cNvPr>
          <p:cNvSpPr/>
          <p:nvPr/>
        </p:nvSpPr>
        <p:spPr>
          <a:xfrm>
            <a:off x="6092991" y="11049302"/>
            <a:ext cx="1793476" cy="2072272"/>
          </a:xfrm>
          <a:custGeom>
            <a:avLst/>
            <a:gdLst>
              <a:gd name="connsiteX0" fmla="*/ 1222209 w 1793476"/>
              <a:gd name="connsiteY0" fmla="*/ 34334 h 2072272"/>
              <a:gd name="connsiteX1" fmla="*/ 1346900 w 1793476"/>
              <a:gd name="connsiteY1" fmla="*/ 214443 h 2072272"/>
              <a:gd name="connsiteX2" fmla="*/ 1568573 w 1793476"/>
              <a:gd name="connsiteY2" fmla="*/ 1114989 h 2072272"/>
              <a:gd name="connsiteX3" fmla="*/ 1554718 w 1793476"/>
              <a:gd name="connsiteY3" fmla="*/ 1627607 h 2072272"/>
              <a:gd name="connsiteX4" fmla="*/ 931264 w 1793476"/>
              <a:gd name="connsiteY4" fmla="*/ 1876989 h 2072272"/>
              <a:gd name="connsiteX5" fmla="*/ 3009 w 1793476"/>
              <a:gd name="connsiteY5" fmla="*/ 2070953 h 2072272"/>
              <a:gd name="connsiteX6" fmla="*/ 1263773 w 1793476"/>
              <a:gd name="connsiteY6" fmla="*/ 1780007 h 2072272"/>
              <a:gd name="connsiteX7" fmla="*/ 1499300 w 1793476"/>
              <a:gd name="connsiteY7" fmla="*/ 1696880 h 2072272"/>
              <a:gd name="connsiteX8" fmla="*/ 1582427 w 1793476"/>
              <a:gd name="connsiteY8" fmla="*/ 1239680 h 2072272"/>
              <a:gd name="connsiteX9" fmla="*/ 1651700 w 1793476"/>
              <a:gd name="connsiteY9" fmla="*/ 630080 h 2072272"/>
              <a:gd name="connsiteX10" fmla="*/ 1776391 w 1793476"/>
              <a:gd name="connsiteY10" fmla="*/ 740916 h 2072272"/>
              <a:gd name="connsiteX11" fmla="*/ 1222209 w 1793476"/>
              <a:gd name="connsiteY11" fmla="*/ 34334 h 20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476" h="2072272">
                <a:moveTo>
                  <a:pt x="1222209" y="34334"/>
                </a:moveTo>
                <a:cubicBezTo>
                  <a:pt x="1150627" y="-53411"/>
                  <a:pt x="1289173" y="34334"/>
                  <a:pt x="1346900" y="214443"/>
                </a:cubicBezTo>
                <a:cubicBezTo>
                  <a:pt x="1404627" y="394552"/>
                  <a:pt x="1533937" y="879462"/>
                  <a:pt x="1568573" y="1114989"/>
                </a:cubicBezTo>
                <a:cubicBezTo>
                  <a:pt x="1603209" y="1350516"/>
                  <a:pt x="1660936" y="1500607"/>
                  <a:pt x="1554718" y="1627607"/>
                </a:cubicBezTo>
                <a:cubicBezTo>
                  <a:pt x="1448500" y="1754607"/>
                  <a:pt x="1189882" y="1803098"/>
                  <a:pt x="931264" y="1876989"/>
                </a:cubicBezTo>
                <a:cubicBezTo>
                  <a:pt x="672646" y="1950880"/>
                  <a:pt x="-52409" y="2087117"/>
                  <a:pt x="3009" y="2070953"/>
                </a:cubicBezTo>
                <a:cubicBezTo>
                  <a:pt x="58427" y="2054789"/>
                  <a:pt x="1014391" y="1842352"/>
                  <a:pt x="1263773" y="1780007"/>
                </a:cubicBezTo>
                <a:cubicBezTo>
                  <a:pt x="1513155" y="1717662"/>
                  <a:pt x="1446191" y="1786935"/>
                  <a:pt x="1499300" y="1696880"/>
                </a:cubicBezTo>
                <a:cubicBezTo>
                  <a:pt x="1552409" y="1606826"/>
                  <a:pt x="1557027" y="1417480"/>
                  <a:pt x="1582427" y="1239680"/>
                </a:cubicBezTo>
                <a:cubicBezTo>
                  <a:pt x="1607827" y="1061880"/>
                  <a:pt x="1619373" y="713207"/>
                  <a:pt x="1651700" y="630080"/>
                </a:cubicBezTo>
                <a:cubicBezTo>
                  <a:pt x="1684027" y="546953"/>
                  <a:pt x="1845664" y="847134"/>
                  <a:pt x="1776391" y="740916"/>
                </a:cubicBezTo>
                <a:cubicBezTo>
                  <a:pt x="1707118" y="634698"/>
                  <a:pt x="1293791" y="122079"/>
                  <a:pt x="1222209" y="343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64A683D-F680-EC27-9EE7-E6A482DDFF7E}"/>
              </a:ext>
            </a:extLst>
          </p:cNvPr>
          <p:cNvSpPr/>
          <p:nvPr/>
        </p:nvSpPr>
        <p:spPr>
          <a:xfrm>
            <a:off x="5377249" y="12135544"/>
            <a:ext cx="2018360" cy="696819"/>
          </a:xfrm>
          <a:custGeom>
            <a:avLst/>
            <a:gdLst>
              <a:gd name="connsiteX0" fmla="*/ 12169 w 2018360"/>
              <a:gd name="connsiteY0" fmla="*/ 693765 h 696819"/>
              <a:gd name="connsiteX1" fmla="*/ 1065115 w 2018360"/>
              <a:gd name="connsiteY1" fmla="*/ 222711 h 696819"/>
              <a:gd name="connsiteX2" fmla="*/ 2007224 w 2018360"/>
              <a:gd name="connsiteY2" fmla="*/ 14892 h 696819"/>
              <a:gd name="connsiteX3" fmla="*/ 1536169 w 2018360"/>
              <a:gd name="connsiteY3" fmla="*/ 42601 h 696819"/>
              <a:gd name="connsiteX4" fmla="*/ 843442 w 2018360"/>
              <a:gd name="connsiteY4" fmla="*/ 250420 h 696819"/>
              <a:gd name="connsiteX5" fmla="*/ 510933 w 2018360"/>
              <a:gd name="connsiteY5" fmla="*/ 416674 h 696819"/>
              <a:gd name="connsiteX6" fmla="*/ 12169 w 2018360"/>
              <a:gd name="connsiteY6" fmla="*/ 693765 h 6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360" h="696819">
                <a:moveTo>
                  <a:pt x="12169" y="693765"/>
                </a:moveTo>
                <a:cubicBezTo>
                  <a:pt x="104533" y="661438"/>
                  <a:pt x="732606" y="335857"/>
                  <a:pt x="1065115" y="222711"/>
                </a:cubicBezTo>
                <a:cubicBezTo>
                  <a:pt x="1397624" y="109565"/>
                  <a:pt x="1928715" y="44910"/>
                  <a:pt x="2007224" y="14892"/>
                </a:cubicBezTo>
                <a:cubicBezTo>
                  <a:pt x="2085733" y="-15126"/>
                  <a:pt x="1730133" y="3346"/>
                  <a:pt x="1536169" y="42601"/>
                </a:cubicBezTo>
                <a:cubicBezTo>
                  <a:pt x="1342205" y="81856"/>
                  <a:pt x="1014315" y="188075"/>
                  <a:pt x="843442" y="250420"/>
                </a:cubicBezTo>
                <a:cubicBezTo>
                  <a:pt x="672569" y="312765"/>
                  <a:pt x="642551" y="340474"/>
                  <a:pt x="510933" y="416674"/>
                </a:cubicBezTo>
                <a:cubicBezTo>
                  <a:pt x="379315" y="492874"/>
                  <a:pt x="-80195" y="726092"/>
                  <a:pt x="12169" y="6937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ADB371AD-14C1-1AC8-0995-0E3489F28EE6}"/>
              </a:ext>
            </a:extLst>
          </p:cNvPr>
          <p:cNvSpPr/>
          <p:nvPr/>
        </p:nvSpPr>
        <p:spPr>
          <a:xfrm>
            <a:off x="6365094" y="11476800"/>
            <a:ext cx="223399" cy="944208"/>
          </a:xfrm>
          <a:custGeom>
            <a:avLst/>
            <a:gdLst>
              <a:gd name="connsiteX0" fmla="*/ 222906 w 223399"/>
              <a:gd name="connsiteY0" fmla="*/ 0 h 944208"/>
              <a:gd name="connsiteX1" fmla="*/ 64506 w 223399"/>
              <a:gd name="connsiteY1" fmla="*/ 352800 h 944208"/>
              <a:gd name="connsiteX2" fmla="*/ 14106 w 223399"/>
              <a:gd name="connsiteY2" fmla="*/ 907200 h 944208"/>
              <a:gd name="connsiteX3" fmla="*/ 21306 w 223399"/>
              <a:gd name="connsiteY3" fmla="*/ 626400 h 944208"/>
              <a:gd name="connsiteX4" fmla="*/ 71706 w 223399"/>
              <a:gd name="connsiteY4" fmla="*/ 943200 h 944208"/>
              <a:gd name="connsiteX5" fmla="*/ 64506 w 223399"/>
              <a:gd name="connsiteY5" fmla="*/ 496800 h 944208"/>
              <a:gd name="connsiteX6" fmla="*/ 6906 w 223399"/>
              <a:gd name="connsiteY6" fmla="*/ 352800 h 944208"/>
              <a:gd name="connsiteX7" fmla="*/ 222906 w 223399"/>
              <a:gd name="connsiteY7" fmla="*/ 0 h 94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9" h="944208">
                <a:moveTo>
                  <a:pt x="222906" y="0"/>
                </a:moveTo>
                <a:cubicBezTo>
                  <a:pt x="232506" y="0"/>
                  <a:pt x="99306" y="201600"/>
                  <a:pt x="64506" y="352800"/>
                </a:cubicBezTo>
                <a:cubicBezTo>
                  <a:pt x="29706" y="504000"/>
                  <a:pt x="21306" y="861600"/>
                  <a:pt x="14106" y="907200"/>
                </a:cubicBezTo>
                <a:cubicBezTo>
                  <a:pt x="6906" y="952800"/>
                  <a:pt x="11706" y="620400"/>
                  <a:pt x="21306" y="626400"/>
                </a:cubicBezTo>
                <a:cubicBezTo>
                  <a:pt x="30906" y="632400"/>
                  <a:pt x="64506" y="964800"/>
                  <a:pt x="71706" y="943200"/>
                </a:cubicBezTo>
                <a:cubicBezTo>
                  <a:pt x="78906" y="921600"/>
                  <a:pt x="75306" y="595200"/>
                  <a:pt x="64506" y="496800"/>
                </a:cubicBezTo>
                <a:cubicBezTo>
                  <a:pt x="53706" y="398400"/>
                  <a:pt x="-23094" y="435600"/>
                  <a:pt x="6906" y="352800"/>
                </a:cubicBezTo>
                <a:cubicBezTo>
                  <a:pt x="36906" y="270000"/>
                  <a:pt x="213306" y="0"/>
                  <a:pt x="2229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5783225-4182-92DC-8DE8-65583B9243A2}"/>
              </a:ext>
            </a:extLst>
          </p:cNvPr>
          <p:cNvSpPr/>
          <p:nvPr/>
        </p:nvSpPr>
        <p:spPr>
          <a:xfrm>
            <a:off x="6286502" y="11769451"/>
            <a:ext cx="1172732" cy="592453"/>
          </a:xfrm>
          <a:custGeom>
            <a:avLst/>
            <a:gdLst>
              <a:gd name="connsiteX0" fmla="*/ 1115098 w 1172732"/>
              <a:gd name="connsiteY0" fmla="*/ 2549 h 592453"/>
              <a:gd name="connsiteX1" fmla="*/ 13498 w 1172732"/>
              <a:gd name="connsiteY1" fmla="*/ 585749 h 592453"/>
              <a:gd name="connsiteX2" fmla="*/ 488698 w 1172732"/>
              <a:gd name="connsiteY2" fmla="*/ 326549 h 592453"/>
              <a:gd name="connsiteX3" fmla="*/ 287098 w 1172732"/>
              <a:gd name="connsiteY3" fmla="*/ 441749 h 592453"/>
              <a:gd name="connsiteX4" fmla="*/ 1172698 w 1172732"/>
              <a:gd name="connsiteY4" fmla="*/ 182549 h 592453"/>
              <a:gd name="connsiteX5" fmla="*/ 323098 w 1172732"/>
              <a:gd name="connsiteY5" fmla="*/ 513749 h 592453"/>
              <a:gd name="connsiteX6" fmla="*/ 740698 w 1172732"/>
              <a:gd name="connsiteY6" fmla="*/ 290549 h 592453"/>
              <a:gd name="connsiteX7" fmla="*/ 380698 w 1172732"/>
              <a:gd name="connsiteY7" fmla="*/ 369749 h 592453"/>
              <a:gd name="connsiteX8" fmla="*/ 1115098 w 1172732"/>
              <a:gd name="connsiteY8" fmla="*/ 2549 h 5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32" h="592453">
                <a:moveTo>
                  <a:pt x="1115098" y="2549"/>
                </a:moveTo>
                <a:cubicBezTo>
                  <a:pt x="1053898" y="38549"/>
                  <a:pt x="117898" y="531749"/>
                  <a:pt x="13498" y="585749"/>
                </a:cubicBezTo>
                <a:cubicBezTo>
                  <a:pt x="-90902" y="639749"/>
                  <a:pt x="443098" y="350549"/>
                  <a:pt x="488698" y="326549"/>
                </a:cubicBezTo>
                <a:cubicBezTo>
                  <a:pt x="534298" y="302549"/>
                  <a:pt x="173098" y="465749"/>
                  <a:pt x="287098" y="441749"/>
                </a:cubicBezTo>
                <a:cubicBezTo>
                  <a:pt x="401098" y="417749"/>
                  <a:pt x="1166698" y="170549"/>
                  <a:pt x="1172698" y="182549"/>
                </a:cubicBezTo>
                <a:cubicBezTo>
                  <a:pt x="1178698" y="194549"/>
                  <a:pt x="395098" y="495749"/>
                  <a:pt x="323098" y="513749"/>
                </a:cubicBezTo>
                <a:cubicBezTo>
                  <a:pt x="251098" y="531749"/>
                  <a:pt x="731098" y="314549"/>
                  <a:pt x="740698" y="290549"/>
                </a:cubicBezTo>
                <a:cubicBezTo>
                  <a:pt x="750298" y="266549"/>
                  <a:pt x="321898" y="416549"/>
                  <a:pt x="380698" y="369749"/>
                </a:cubicBezTo>
                <a:cubicBezTo>
                  <a:pt x="439498" y="322949"/>
                  <a:pt x="1176298" y="-33451"/>
                  <a:pt x="1115098" y="25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BDAD837-8727-B9F3-93C1-EEBC369BB7AF}"/>
              </a:ext>
            </a:extLst>
          </p:cNvPr>
          <p:cNvSpPr/>
          <p:nvPr/>
        </p:nvSpPr>
        <p:spPr>
          <a:xfrm>
            <a:off x="6477980" y="11792933"/>
            <a:ext cx="1188133" cy="1205323"/>
          </a:xfrm>
          <a:custGeom>
            <a:avLst/>
            <a:gdLst>
              <a:gd name="connsiteX0" fmla="*/ 1038820 w 1188133"/>
              <a:gd name="connsiteY0" fmla="*/ 667 h 1205323"/>
              <a:gd name="connsiteX1" fmla="*/ 1046020 w 1188133"/>
              <a:gd name="connsiteY1" fmla="*/ 504667 h 1205323"/>
              <a:gd name="connsiteX2" fmla="*/ 758020 w 1188133"/>
              <a:gd name="connsiteY2" fmla="*/ 742267 h 1205323"/>
              <a:gd name="connsiteX3" fmla="*/ 959620 w 1188133"/>
              <a:gd name="connsiteY3" fmla="*/ 735067 h 1205323"/>
              <a:gd name="connsiteX4" fmla="*/ 9220 w 1188133"/>
              <a:gd name="connsiteY4" fmla="*/ 1203067 h 1205323"/>
              <a:gd name="connsiteX5" fmla="*/ 513220 w 1188133"/>
              <a:gd name="connsiteY5" fmla="*/ 900667 h 1205323"/>
              <a:gd name="connsiteX6" fmla="*/ 1110820 w 1188133"/>
              <a:gd name="connsiteY6" fmla="*/ 619867 h 1205323"/>
              <a:gd name="connsiteX7" fmla="*/ 1161220 w 1188133"/>
              <a:gd name="connsiteY7" fmla="*/ 583867 h 1205323"/>
              <a:gd name="connsiteX8" fmla="*/ 930820 w 1188133"/>
              <a:gd name="connsiteY8" fmla="*/ 735067 h 1205323"/>
              <a:gd name="connsiteX9" fmla="*/ 981220 w 1188133"/>
              <a:gd name="connsiteY9" fmla="*/ 303067 h 1205323"/>
              <a:gd name="connsiteX10" fmla="*/ 844420 w 1188133"/>
              <a:gd name="connsiteY10" fmla="*/ 713467 h 1205323"/>
              <a:gd name="connsiteX11" fmla="*/ 1096420 w 1188133"/>
              <a:gd name="connsiteY11" fmla="*/ 403867 h 1205323"/>
              <a:gd name="connsiteX12" fmla="*/ 1038820 w 1188133"/>
              <a:gd name="connsiteY12" fmla="*/ 667 h 12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133" h="1205323">
                <a:moveTo>
                  <a:pt x="1038820" y="667"/>
                </a:moveTo>
                <a:cubicBezTo>
                  <a:pt x="1030420" y="17467"/>
                  <a:pt x="1092820" y="381067"/>
                  <a:pt x="1046020" y="504667"/>
                </a:cubicBezTo>
                <a:cubicBezTo>
                  <a:pt x="999220" y="628267"/>
                  <a:pt x="772420" y="703867"/>
                  <a:pt x="758020" y="742267"/>
                </a:cubicBezTo>
                <a:cubicBezTo>
                  <a:pt x="743620" y="780667"/>
                  <a:pt x="1084420" y="658267"/>
                  <a:pt x="959620" y="735067"/>
                </a:cubicBezTo>
                <a:cubicBezTo>
                  <a:pt x="834820" y="811867"/>
                  <a:pt x="83620" y="1175467"/>
                  <a:pt x="9220" y="1203067"/>
                </a:cubicBezTo>
                <a:cubicBezTo>
                  <a:pt x="-65180" y="1230667"/>
                  <a:pt x="329620" y="997867"/>
                  <a:pt x="513220" y="900667"/>
                </a:cubicBezTo>
                <a:cubicBezTo>
                  <a:pt x="696820" y="803467"/>
                  <a:pt x="1002820" y="672667"/>
                  <a:pt x="1110820" y="619867"/>
                </a:cubicBezTo>
                <a:cubicBezTo>
                  <a:pt x="1218820" y="567067"/>
                  <a:pt x="1191220" y="564667"/>
                  <a:pt x="1161220" y="583867"/>
                </a:cubicBezTo>
                <a:cubicBezTo>
                  <a:pt x="1131220" y="603067"/>
                  <a:pt x="960820" y="781867"/>
                  <a:pt x="930820" y="735067"/>
                </a:cubicBezTo>
                <a:cubicBezTo>
                  <a:pt x="900820" y="688267"/>
                  <a:pt x="995620" y="306667"/>
                  <a:pt x="981220" y="303067"/>
                </a:cubicBezTo>
                <a:cubicBezTo>
                  <a:pt x="966820" y="299467"/>
                  <a:pt x="825220" y="696667"/>
                  <a:pt x="844420" y="713467"/>
                </a:cubicBezTo>
                <a:cubicBezTo>
                  <a:pt x="863620" y="730267"/>
                  <a:pt x="1060420" y="519067"/>
                  <a:pt x="1096420" y="403867"/>
                </a:cubicBezTo>
                <a:cubicBezTo>
                  <a:pt x="1132420" y="288667"/>
                  <a:pt x="1047220" y="-16133"/>
                  <a:pt x="1038820" y="6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59E949C6-B29C-32C4-9315-42C2958DAC4A}"/>
              </a:ext>
            </a:extLst>
          </p:cNvPr>
          <p:cNvSpPr/>
          <p:nvPr/>
        </p:nvSpPr>
        <p:spPr>
          <a:xfrm>
            <a:off x="4297681" y="6682556"/>
            <a:ext cx="377978" cy="118308"/>
          </a:xfrm>
          <a:custGeom>
            <a:avLst/>
            <a:gdLst>
              <a:gd name="connsiteX0" fmla="*/ 1269 w 377978"/>
              <a:gd name="connsiteY0" fmla="*/ 819 h 118308"/>
              <a:gd name="connsiteX1" fmla="*/ 160019 w 377978"/>
              <a:gd name="connsiteY1" fmla="*/ 92894 h 118308"/>
              <a:gd name="connsiteX2" fmla="*/ 372744 w 377978"/>
              <a:gd name="connsiteY2" fmla="*/ 99244 h 118308"/>
              <a:gd name="connsiteX3" fmla="*/ 299719 w 377978"/>
              <a:gd name="connsiteY3" fmla="*/ 118294 h 118308"/>
              <a:gd name="connsiteX4" fmla="*/ 153669 w 377978"/>
              <a:gd name="connsiteY4" fmla="*/ 102419 h 118308"/>
              <a:gd name="connsiteX5" fmla="*/ 242569 w 377978"/>
              <a:gd name="connsiteY5" fmla="*/ 102419 h 118308"/>
              <a:gd name="connsiteX6" fmla="*/ 128269 w 377978"/>
              <a:gd name="connsiteY6" fmla="*/ 67494 h 118308"/>
              <a:gd name="connsiteX7" fmla="*/ 86994 w 377978"/>
              <a:gd name="connsiteY7" fmla="*/ 48444 h 118308"/>
              <a:gd name="connsiteX8" fmla="*/ 1269 w 377978"/>
              <a:gd name="connsiteY8" fmla="*/ 819 h 11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78" h="118308">
                <a:moveTo>
                  <a:pt x="1269" y="819"/>
                </a:moveTo>
                <a:cubicBezTo>
                  <a:pt x="13440" y="8227"/>
                  <a:pt x="98107" y="76490"/>
                  <a:pt x="160019" y="92894"/>
                </a:cubicBezTo>
                <a:cubicBezTo>
                  <a:pt x="221931" y="109298"/>
                  <a:pt x="349461" y="95011"/>
                  <a:pt x="372744" y="99244"/>
                </a:cubicBezTo>
                <a:cubicBezTo>
                  <a:pt x="396027" y="103477"/>
                  <a:pt x="336231" y="117765"/>
                  <a:pt x="299719" y="118294"/>
                </a:cubicBezTo>
                <a:cubicBezTo>
                  <a:pt x="263207" y="118823"/>
                  <a:pt x="163194" y="105065"/>
                  <a:pt x="153669" y="102419"/>
                </a:cubicBezTo>
                <a:cubicBezTo>
                  <a:pt x="144144" y="99773"/>
                  <a:pt x="246802" y="108240"/>
                  <a:pt x="242569" y="102419"/>
                </a:cubicBezTo>
                <a:cubicBezTo>
                  <a:pt x="238336" y="96598"/>
                  <a:pt x="154198" y="76490"/>
                  <a:pt x="128269" y="67494"/>
                </a:cubicBezTo>
                <a:cubicBezTo>
                  <a:pt x="102340" y="58498"/>
                  <a:pt x="106044" y="58498"/>
                  <a:pt x="86994" y="48444"/>
                </a:cubicBezTo>
                <a:cubicBezTo>
                  <a:pt x="67944" y="38390"/>
                  <a:pt x="-10902" y="-6589"/>
                  <a:pt x="1269" y="8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CB90C6E-C0E1-BD60-C016-4854BE2CDF60}"/>
              </a:ext>
            </a:extLst>
          </p:cNvPr>
          <p:cNvSpPr/>
          <p:nvPr/>
        </p:nvSpPr>
        <p:spPr>
          <a:xfrm>
            <a:off x="4825090" y="6524301"/>
            <a:ext cx="150200" cy="177232"/>
          </a:xfrm>
          <a:custGeom>
            <a:avLst/>
            <a:gdLst>
              <a:gd name="connsiteX0" fmla="*/ 150135 w 150200"/>
              <a:gd name="connsiteY0" fmla="*/ 324 h 177232"/>
              <a:gd name="connsiteX1" fmla="*/ 4085 w 150200"/>
              <a:gd name="connsiteY1" fmla="*/ 174949 h 177232"/>
              <a:gd name="connsiteX2" fmla="*/ 39010 w 150200"/>
              <a:gd name="connsiteY2" fmla="*/ 101924 h 177232"/>
              <a:gd name="connsiteX3" fmla="*/ 23135 w 150200"/>
              <a:gd name="connsiteY3" fmla="*/ 130499 h 177232"/>
              <a:gd name="connsiteX4" fmla="*/ 150135 w 150200"/>
              <a:gd name="connsiteY4" fmla="*/ 324 h 17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00" h="177232">
                <a:moveTo>
                  <a:pt x="150135" y="324"/>
                </a:moveTo>
                <a:cubicBezTo>
                  <a:pt x="146960" y="7732"/>
                  <a:pt x="22606" y="158016"/>
                  <a:pt x="4085" y="174949"/>
                </a:cubicBezTo>
                <a:cubicBezTo>
                  <a:pt x="-14436" y="191882"/>
                  <a:pt x="35835" y="109332"/>
                  <a:pt x="39010" y="101924"/>
                </a:cubicBezTo>
                <a:cubicBezTo>
                  <a:pt x="42185" y="94516"/>
                  <a:pt x="5673" y="146374"/>
                  <a:pt x="23135" y="130499"/>
                </a:cubicBezTo>
                <a:cubicBezTo>
                  <a:pt x="40597" y="114624"/>
                  <a:pt x="153310" y="-7084"/>
                  <a:pt x="150135" y="3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8DAD2318-83B9-E67A-3FC1-6E8C8ECF0D33}"/>
              </a:ext>
            </a:extLst>
          </p:cNvPr>
          <p:cNvSpPr/>
          <p:nvPr/>
        </p:nvSpPr>
        <p:spPr>
          <a:xfrm>
            <a:off x="5163246" y="6682125"/>
            <a:ext cx="788374" cy="2965767"/>
          </a:xfrm>
          <a:custGeom>
            <a:avLst/>
            <a:gdLst>
              <a:gd name="connsiteX0" fmla="*/ 1607 w 788374"/>
              <a:gd name="connsiteY0" fmla="*/ 29 h 2965767"/>
              <a:gd name="connsiteX1" fmla="*/ 353299 w 788374"/>
              <a:gd name="connsiteY1" fmla="*/ 1296266 h 2965767"/>
              <a:gd name="connsiteX2" fmla="*/ 333202 w 788374"/>
              <a:gd name="connsiteY2" fmla="*/ 1024961 h 2965767"/>
              <a:gd name="connsiteX3" fmla="*/ 765281 w 788374"/>
              <a:gd name="connsiteY3" fmla="*/ 2904002 h 2965767"/>
              <a:gd name="connsiteX4" fmla="*/ 674846 w 788374"/>
              <a:gd name="connsiteY4" fmla="*/ 2371440 h 2965767"/>
              <a:gd name="connsiteX5" fmla="*/ 212622 w 788374"/>
              <a:gd name="connsiteY5" fmla="*/ 974719 h 2965767"/>
              <a:gd name="connsiteX6" fmla="*/ 222670 w 788374"/>
              <a:gd name="connsiteY6" fmla="*/ 1336460 h 2965767"/>
              <a:gd name="connsiteX7" fmla="*/ 1607 w 788374"/>
              <a:gd name="connsiteY7" fmla="*/ 29 h 29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74" h="2965767">
                <a:moveTo>
                  <a:pt x="1607" y="29"/>
                </a:moveTo>
                <a:cubicBezTo>
                  <a:pt x="23378" y="-6670"/>
                  <a:pt x="298033" y="1125444"/>
                  <a:pt x="353299" y="1296266"/>
                </a:cubicBezTo>
                <a:cubicBezTo>
                  <a:pt x="408565" y="1467088"/>
                  <a:pt x="264538" y="757005"/>
                  <a:pt x="333202" y="1024961"/>
                </a:cubicBezTo>
                <a:cubicBezTo>
                  <a:pt x="401866" y="1292917"/>
                  <a:pt x="708340" y="2679589"/>
                  <a:pt x="765281" y="2904002"/>
                </a:cubicBezTo>
                <a:cubicBezTo>
                  <a:pt x="822222" y="3128415"/>
                  <a:pt x="766956" y="2692987"/>
                  <a:pt x="674846" y="2371440"/>
                </a:cubicBezTo>
                <a:cubicBezTo>
                  <a:pt x="582736" y="2049893"/>
                  <a:pt x="287985" y="1147216"/>
                  <a:pt x="212622" y="974719"/>
                </a:cubicBezTo>
                <a:cubicBezTo>
                  <a:pt x="137259" y="802222"/>
                  <a:pt x="259514" y="1502258"/>
                  <a:pt x="222670" y="1336460"/>
                </a:cubicBezTo>
                <a:cubicBezTo>
                  <a:pt x="185826" y="1170662"/>
                  <a:pt x="-20164" y="6728"/>
                  <a:pt x="1607" y="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393A11BD-6706-137E-D035-122F2A82AC00}"/>
              </a:ext>
            </a:extLst>
          </p:cNvPr>
          <p:cNvSpPr/>
          <p:nvPr/>
        </p:nvSpPr>
        <p:spPr>
          <a:xfrm>
            <a:off x="4941996" y="6886103"/>
            <a:ext cx="556240" cy="2830682"/>
          </a:xfrm>
          <a:custGeom>
            <a:avLst/>
            <a:gdLst>
              <a:gd name="connsiteX0" fmla="*/ 1793 w 556240"/>
              <a:gd name="connsiteY0" fmla="*/ 47260 h 2830682"/>
              <a:gd name="connsiteX1" fmla="*/ 413775 w 556240"/>
              <a:gd name="connsiteY1" fmla="*/ 2257897 h 2830682"/>
              <a:gd name="connsiteX2" fmla="*/ 423824 w 556240"/>
              <a:gd name="connsiteY2" fmla="*/ 1825818 h 2830682"/>
              <a:gd name="connsiteX3" fmla="*/ 554452 w 556240"/>
              <a:gd name="connsiteY3" fmla="*/ 2830653 h 2830682"/>
              <a:gd name="connsiteX4" fmla="*/ 484114 w 556240"/>
              <a:gd name="connsiteY4" fmla="*/ 1855963 h 2830682"/>
              <a:gd name="connsiteX5" fmla="*/ 273099 w 556240"/>
              <a:gd name="connsiteY5" fmla="*/ 831031 h 2830682"/>
              <a:gd name="connsiteX6" fmla="*/ 1793 w 556240"/>
              <a:gd name="connsiteY6" fmla="*/ 47260 h 283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40" h="2830682">
                <a:moveTo>
                  <a:pt x="1793" y="47260"/>
                </a:moveTo>
                <a:cubicBezTo>
                  <a:pt x="25239" y="285071"/>
                  <a:pt x="343437" y="1961471"/>
                  <a:pt x="413775" y="2257897"/>
                </a:cubicBezTo>
                <a:cubicBezTo>
                  <a:pt x="484113" y="2554323"/>
                  <a:pt x="400378" y="1730359"/>
                  <a:pt x="423824" y="1825818"/>
                </a:cubicBezTo>
                <a:cubicBezTo>
                  <a:pt x="447270" y="1921277"/>
                  <a:pt x="544404" y="2825629"/>
                  <a:pt x="554452" y="2830653"/>
                </a:cubicBezTo>
                <a:cubicBezTo>
                  <a:pt x="564500" y="2835677"/>
                  <a:pt x="531006" y="2189233"/>
                  <a:pt x="484114" y="1855963"/>
                </a:cubicBezTo>
                <a:cubicBezTo>
                  <a:pt x="437222" y="1522693"/>
                  <a:pt x="355160" y="1130807"/>
                  <a:pt x="273099" y="831031"/>
                </a:cubicBezTo>
                <a:cubicBezTo>
                  <a:pt x="191038" y="531255"/>
                  <a:pt x="-21653" y="-190551"/>
                  <a:pt x="1793" y="472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B661B44-6521-C757-1B91-FAF2A257B433}"/>
              </a:ext>
            </a:extLst>
          </p:cNvPr>
          <p:cNvSpPr/>
          <p:nvPr/>
        </p:nvSpPr>
        <p:spPr>
          <a:xfrm>
            <a:off x="4183075" y="3178084"/>
            <a:ext cx="506842" cy="916945"/>
          </a:xfrm>
          <a:custGeom>
            <a:avLst/>
            <a:gdLst>
              <a:gd name="connsiteX0" fmla="*/ 506400 w 506842"/>
              <a:gd name="connsiteY0" fmla="*/ 91 h 916945"/>
              <a:gd name="connsiteX1" fmla="*/ 188900 w 506842"/>
              <a:gd name="connsiteY1" fmla="*/ 454116 h 916945"/>
              <a:gd name="connsiteX2" fmla="*/ 246050 w 506842"/>
              <a:gd name="connsiteY2" fmla="*/ 409666 h 916945"/>
              <a:gd name="connsiteX3" fmla="*/ 1575 w 506842"/>
              <a:gd name="connsiteY3" fmla="*/ 914491 h 916945"/>
              <a:gd name="connsiteX4" fmla="*/ 138100 w 506842"/>
              <a:gd name="connsiteY4" fmla="*/ 606516 h 916945"/>
              <a:gd name="connsiteX5" fmla="*/ 77775 w 506842"/>
              <a:gd name="connsiteY5" fmla="*/ 708116 h 916945"/>
              <a:gd name="connsiteX6" fmla="*/ 293675 w 506842"/>
              <a:gd name="connsiteY6" fmla="*/ 384266 h 916945"/>
              <a:gd name="connsiteX7" fmla="*/ 141275 w 506842"/>
              <a:gd name="connsiteY7" fmla="*/ 520791 h 916945"/>
              <a:gd name="connsiteX8" fmla="*/ 309550 w 506842"/>
              <a:gd name="connsiteY8" fmla="*/ 244566 h 916945"/>
              <a:gd name="connsiteX9" fmla="*/ 109525 w 506842"/>
              <a:gd name="connsiteY9" fmla="*/ 412841 h 916945"/>
              <a:gd name="connsiteX10" fmla="*/ 506400 w 506842"/>
              <a:gd name="connsiteY10" fmla="*/ 91 h 9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842" h="916945">
                <a:moveTo>
                  <a:pt x="506400" y="91"/>
                </a:moveTo>
                <a:cubicBezTo>
                  <a:pt x="519629" y="6970"/>
                  <a:pt x="232292" y="385854"/>
                  <a:pt x="188900" y="454116"/>
                </a:cubicBezTo>
                <a:cubicBezTo>
                  <a:pt x="145508" y="522378"/>
                  <a:pt x="277271" y="332937"/>
                  <a:pt x="246050" y="409666"/>
                </a:cubicBezTo>
                <a:cubicBezTo>
                  <a:pt x="214829" y="486395"/>
                  <a:pt x="19567" y="881683"/>
                  <a:pt x="1575" y="914491"/>
                </a:cubicBezTo>
                <a:cubicBezTo>
                  <a:pt x="-16417" y="947299"/>
                  <a:pt x="125400" y="640912"/>
                  <a:pt x="138100" y="606516"/>
                </a:cubicBezTo>
                <a:cubicBezTo>
                  <a:pt x="150800" y="572120"/>
                  <a:pt x="51846" y="745158"/>
                  <a:pt x="77775" y="708116"/>
                </a:cubicBezTo>
                <a:cubicBezTo>
                  <a:pt x="103704" y="671074"/>
                  <a:pt x="283092" y="415487"/>
                  <a:pt x="293675" y="384266"/>
                </a:cubicBezTo>
                <a:cubicBezTo>
                  <a:pt x="304258" y="353045"/>
                  <a:pt x="138629" y="544074"/>
                  <a:pt x="141275" y="520791"/>
                </a:cubicBezTo>
                <a:cubicBezTo>
                  <a:pt x="143921" y="497508"/>
                  <a:pt x="314842" y="262558"/>
                  <a:pt x="309550" y="244566"/>
                </a:cubicBezTo>
                <a:cubicBezTo>
                  <a:pt x="304258" y="226574"/>
                  <a:pt x="77246" y="447766"/>
                  <a:pt x="109525" y="412841"/>
                </a:cubicBezTo>
                <a:cubicBezTo>
                  <a:pt x="141804" y="377916"/>
                  <a:pt x="493171" y="-6788"/>
                  <a:pt x="506400" y="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2B9562F-53FE-E177-EF7E-2A4EA1506BD7}"/>
              </a:ext>
            </a:extLst>
          </p:cNvPr>
          <p:cNvSpPr/>
          <p:nvPr/>
        </p:nvSpPr>
        <p:spPr>
          <a:xfrm>
            <a:off x="4378378" y="3120006"/>
            <a:ext cx="439685" cy="960546"/>
          </a:xfrm>
          <a:custGeom>
            <a:avLst/>
            <a:gdLst>
              <a:gd name="connsiteX0" fmla="*/ 406347 w 439685"/>
              <a:gd name="connsiteY0" fmla="*/ 1019 h 960546"/>
              <a:gd name="connsiteX1" fmla="*/ 384122 w 439685"/>
              <a:gd name="connsiteY1" fmla="*/ 337569 h 960546"/>
              <a:gd name="connsiteX2" fmla="*/ 101547 w 439685"/>
              <a:gd name="connsiteY2" fmla="*/ 829694 h 960546"/>
              <a:gd name="connsiteX3" fmla="*/ 187272 w 439685"/>
              <a:gd name="connsiteY3" fmla="*/ 680469 h 960546"/>
              <a:gd name="connsiteX4" fmla="*/ 3122 w 439685"/>
              <a:gd name="connsiteY4" fmla="*/ 953519 h 960546"/>
              <a:gd name="connsiteX5" fmla="*/ 368247 w 439685"/>
              <a:gd name="connsiteY5" fmla="*/ 337569 h 960546"/>
              <a:gd name="connsiteX6" fmla="*/ 438097 w 439685"/>
              <a:gd name="connsiteY6" fmla="*/ 235969 h 960546"/>
              <a:gd name="connsiteX7" fmla="*/ 406347 w 439685"/>
              <a:gd name="connsiteY7" fmla="*/ 1019 h 9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685" h="960546">
                <a:moveTo>
                  <a:pt x="406347" y="1019"/>
                </a:moveTo>
                <a:cubicBezTo>
                  <a:pt x="397351" y="17952"/>
                  <a:pt x="434922" y="199457"/>
                  <a:pt x="384122" y="337569"/>
                </a:cubicBezTo>
                <a:cubicBezTo>
                  <a:pt x="333322" y="475681"/>
                  <a:pt x="101547" y="829694"/>
                  <a:pt x="101547" y="829694"/>
                </a:cubicBezTo>
                <a:cubicBezTo>
                  <a:pt x="68739" y="886844"/>
                  <a:pt x="203676" y="659832"/>
                  <a:pt x="187272" y="680469"/>
                </a:cubicBezTo>
                <a:cubicBezTo>
                  <a:pt x="170868" y="701106"/>
                  <a:pt x="-27040" y="1010669"/>
                  <a:pt x="3122" y="953519"/>
                </a:cubicBezTo>
                <a:cubicBezTo>
                  <a:pt x="33284" y="896369"/>
                  <a:pt x="295751" y="457161"/>
                  <a:pt x="368247" y="337569"/>
                </a:cubicBezTo>
                <a:cubicBezTo>
                  <a:pt x="440743" y="217977"/>
                  <a:pt x="429101" y="288886"/>
                  <a:pt x="438097" y="235969"/>
                </a:cubicBezTo>
                <a:cubicBezTo>
                  <a:pt x="447093" y="183052"/>
                  <a:pt x="415343" y="-15914"/>
                  <a:pt x="406347" y="10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CB2D98AD-E7D5-CDC3-3424-99A76CBC0B9B}"/>
              </a:ext>
            </a:extLst>
          </p:cNvPr>
          <p:cNvSpPr/>
          <p:nvPr/>
        </p:nvSpPr>
        <p:spPr>
          <a:xfrm>
            <a:off x="4823340" y="3193761"/>
            <a:ext cx="295137" cy="1105675"/>
          </a:xfrm>
          <a:custGeom>
            <a:avLst/>
            <a:gdLst>
              <a:gd name="connsiteX0" fmla="*/ 151885 w 295137"/>
              <a:gd name="connsiteY0" fmla="*/ 3464 h 1105675"/>
              <a:gd name="connsiteX1" fmla="*/ 291585 w 295137"/>
              <a:gd name="connsiteY1" fmla="*/ 654339 h 1105675"/>
              <a:gd name="connsiteX2" fmla="*/ 174110 w 295137"/>
              <a:gd name="connsiteY2" fmla="*/ 997239 h 1105675"/>
              <a:gd name="connsiteX3" fmla="*/ 256660 w 295137"/>
              <a:gd name="connsiteY3" fmla="*/ 879764 h 1105675"/>
              <a:gd name="connsiteX4" fmla="*/ 2660 w 295137"/>
              <a:gd name="connsiteY4" fmla="*/ 1105189 h 1105675"/>
              <a:gd name="connsiteX5" fmla="*/ 132835 w 295137"/>
              <a:gd name="connsiteY5" fmla="*/ 933739 h 1105675"/>
              <a:gd name="connsiteX6" fmla="*/ 278885 w 295137"/>
              <a:gd name="connsiteY6" fmla="*/ 730539 h 1105675"/>
              <a:gd name="connsiteX7" fmla="*/ 275710 w 295137"/>
              <a:gd name="connsiteY7" fmla="*/ 308264 h 1105675"/>
              <a:gd name="connsiteX8" fmla="*/ 288410 w 295137"/>
              <a:gd name="connsiteY8" fmla="*/ 390814 h 1105675"/>
              <a:gd name="connsiteX9" fmla="*/ 151885 w 295137"/>
              <a:gd name="connsiteY9" fmla="*/ 3464 h 11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137" h="1105675">
                <a:moveTo>
                  <a:pt x="151885" y="3464"/>
                </a:moveTo>
                <a:cubicBezTo>
                  <a:pt x="152414" y="47385"/>
                  <a:pt x="287881" y="488710"/>
                  <a:pt x="291585" y="654339"/>
                </a:cubicBezTo>
                <a:cubicBezTo>
                  <a:pt x="295289" y="819968"/>
                  <a:pt x="179931" y="959668"/>
                  <a:pt x="174110" y="997239"/>
                </a:cubicBezTo>
                <a:cubicBezTo>
                  <a:pt x="168289" y="1034810"/>
                  <a:pt x="285235" y="861772"/>
                  <a:pt x="256660" y="879764"/>
                </a:cubicBezTo>
                <a:cubicBezTo>
                  <a:pt x="228085" y="897756"/>
                  <a:pt x="23297" y="1096193"/>
                  <a:pt x="2660" y="1105189"/>
                </a:cubicBezTo>
                <a:cubicBezTo>
                  <a:pt x="-17978" y="1114185"/>
                  <a:pt x="86797" y="996181"/>
                  <a:pt x="132835" y="933739"/>
                </a:cubicBezTo>
                <a:cubicBezTo>
                  <a:pt x="178873" y="871297"/>
                  <a:pt x="255073" y="834785"/>
                  <a:pt x="278885" y="730539"/>
                </a:cubicBezTo>
                <a:cubicBezTo>
                  <a:pt x="302697" y="626293"/>
                  <a:pt x="274123" y="364885"/>
                  <a:pt x="275710" y="308264"/>
                </a:cubicBezTo>
                <a:cubicBezTo>
                  <a:pt x="277297" y="251643"/>
                  <a:pt x="308518" y="434735"/>
                  <a:pt x="288410" y="390814"/>
                </a:cubicBezTo>
                <a:cubicBezTo>
                  <a:pt x="268302" y="346893"/>
                  <a:pt x="151356" y="-40457"/>
                  <a:pt x="151885" y="34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2455393-100E-61F9-73AB-B258BD63B320}"/>
              </a:ext>
            </a:extLst>
          </p:cNvPr>
          <p:cNvSpPr/>
          <p:nvPr/>
        </p:nvSpPr>
        <p:spPr>
          <a:xfrm>
            <a:off x="4465688" y="2375962"/>
            <a:ext cx="769177" cy="1060016"/>
          </a:xfrm>
          <a:custGeom>
            <a:avLst/>
            <a:gdLst>
              <a:gd name="connsiteX0" fmla="*/ 20587 w 769177"/>
              <a:gd name="connsiteY0" fmla="*/ 33863 h 1060016"/>
              <a:gd name="connsiteX1" fmla="*/ 715912 w 769177"/>
              <a:gd name="connsiteY1" fmla="*/ 818088 h 1060016"/>
              <a:gd name="connsiteX2" fmla="*/ 674637 w 769177"/>
              <a:gd name="connsiteY2" fmla="*/ 764113 h 1060016"/>
              <a:gd name="connsiteX3" fmla="*/ 766712 w 769177"/>
              <a:gd name="connsiteY3" fmla="*/ 1059388 h 1060016"/>
              <a:gd name="connsiteX4" fmla="*/ 557162 w 769177"/>
              <a:gd name="connsiteY4" fmla="*/ 672038 h 1060016"/>
              <a:gd name="connsiteX5" fmla="*/ 401587 w 769177"/>
              <a:gd name="connsiteY5" fmla="*/ 478363 h 1060016"/>
              <a:gd name="connsiteX6" fmla="*/ 201562 w 769177"/>
              <a:gd name="connsiteY6" fmla="*/ 173563 h 1060016"/>
              <a:gd name="connsiteX7" fmla="*/ 20587 w 769177"/>
              <a:gd name="connsiteY7" fmla="*/ 33863 h 106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177" h="1060016">
                <a:moveTo>
                  <a:pt x="20587" y="33863"/>
                </a:moveTo>
                <a:cubicBezTo>
                  <a:pt x="106312" y="141284"/>
                  <a:pt x="606904" y="696380"/>
                  <a:pt x="715912" y="818088"/>
                </a:cubicBezTo>
                <a:cubicBezTo>
                  <a:pt x="824920" y="939796"/>
                  <a:pt x="666170" y="723897"/>
                  <a:pt x="674637" y="764113"/>
                </a:cubicBezTo>
                <a:cubicBezTo>
                  <a:pt x="683104" y="804329"/>
                  <a:pt x="786291" y="1074734"/>
                  <a:pt x="766712" y="1059388"/>
                </a:cubicBezTo>
                <a:cubicBezTo>
                  <a:pt x="747133" y="1044042"/>
                  <a:pt x="618016" y="768875"/>
                  <a:pt x="557162" y="672038"/>
                </a:cubicBezTo>
                <a:cubicBezTo>
                  <a:pt x="496308" y="575201"/>
                  <a:pt x="460854" y="561442"/>
                  <a:pt x="401587" y="478363"/>
                </a:cubicBezTo>
                <a:cubicBezTo>
                  <a:pt x="342320" y="395284"/>
                  <a:pt x="262416" y="244471"/>
                  <a:pt x="201562" y="173563"/>
                </a:cubicBezTo>
                <a:cubicBezTo>
                  <a:pt x="140708" y="102655"/>
                  <a:pt x="-65138" y="-73558"/>
                  <a:pt x="20587" y="338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6139E3B2-F27A-D902-9DE2-0B0647ECB92B}"/>
              </a:ext>
            </a:extLst>
          </p:cNvPr>
          <p:cNvSpPr/>
          <p:nvPr/>
        </p:nvSpPr>
        <p:spPr>
          <a:xfrm>
            <a:off x="5084094" y="3139789"/>
            <a:ext cx="366560" cy="1062965"/>
          </a:xfrm>
          <a:custGeom>
            <a:avLst/>
            <a:gdLst>
              <a:gd name="connsiteX0" fmla="*/ 211806 w 366560"/>
              <a:gd name="connsiteY0" fmla="*/ 286 h 1062965"/>
              <a:gd name="connsiteX1" fmla="*/ 310231 w 366560"/>
              <a:gd name="connsiteY1" fmla="*/ 422561 h 1062965"/>
              <a:gd name="connsiteX2" fmla="*/ 8606 w 366560"/>
              <a:gd name="connsiteY2" fmla="*/ 1051211 h 1062965"/>
              <a:gd name="connsiteX3" fmla="*/ 107031 w 366560"/>
              <a:gd name="connsiteY3" fmla="*/ 813086 h 1062965"/>
              <a:gd name="connsiteX4" fmla="*/ 364206 w 366560"/>
              <a:gd name="connsiteY4" fmla="*/ 568611 h 1062965"/>
              <a:gd name="connsiteX5" fmla="*/ 240381 w 366560"/>
              <a:gd name="connsiteY5" fmla="*/ 670211 h 1062965"/>
              <a:gd name="connsiteX6" fmla="*/ 341981 w 366560"/>
              <a:gd name="connsiteY6" fmla="*/ 482886 h 1062965"/>
              <a:gd name="connsiteX7" fmla="*/ 211806 w 366560"/>
              <a:gd name="connsiteY7" fmla="*/ 286 h 106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560" h="1062965">
                <a:moveTo>
                  <a:pt x="211806" y="286"/>
                </a:moveTo>
                <a:cubicBezTo>
                  <a:pt x="206514" y="-9768"/>
                  <a:pt x="344098" y="247407"/>
                  <a:pt x="310231" y="422561"/>
                </a:cubicBezTo>
                <a:cubicBezTo>
                  <a:pt x="276364" y="597715"/>
                  <a:pt x="42473" y="986124"/>
                  <a:pt x="8606" y="1051211"/>
                </a:cubicBezTo>
                <a:cubicBezTo>
                  <a:pt x="-25261" y="1116298"/>
                  <a:pt x="47764" y="893519"/>
                  <a:pt x="107031" y="813086"/>
                </a:cubicBezTo>
                <a:cubicBezTo>
                  <a:pt x="166298" y="732653"/>
                  <a:pt x="341981" y="592423"/>
                  <a:pt x="364206" y="568611"/>
                </a:cubicBezTo>
                <a:cubicBezTo>
                  <a:pt x="386431" y="544799"/>
                  <a:pt x="244085" y="684498"/>
                  <a:pt x="240381" y="670211"/>
                </a:cubicBezTo>
                <a:cubicBezTo>
                  <a:pt x="236677" y="655924"/>
                  <a:pt x="343569" y="588190"/>
                  <a:pt x="341981" y="482886"/>
                </a:cubicBezTo>
                <a:cubicBezTo>
                  <a:pt x="340394" y="377582"/>
                  <a:pt x="217098" y="10340"/>
                  <a:pt x="211806" y="2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951EAFB-7C0E-08F7-1A99-87F20243B9A0}"/>
              </a:ext>
            </a:extLst>
          </p:cNvPr>
          <p:cNvSpPr/>
          <p:nvPr/>
        </p:nvSpPr>
        <p:spPr>
          <a:xfrm>
            <a:off x="2844998" y="2444313"/>
            <a:ext cx="1435074" cy="825394"/>
          </a:xfrm>
          <a:custGeom>
            <a:avLst/>
            <a:gdLst>
              <a:gd name="connsiteX0" fmla="*/ 1434902 w 1435074"/>
              <a:gd name="connsiteY0" fmla="*/ 437 h 825394"/>
              <a:gd name="connsiteX1" fmla="*/ 698302 w 1435074"/>
              <a:gd name="connsiteY1" fmla="*/ 317937 h 825394"/>
              <a:gd name="connsiteX2" fmla="*/ 809427 w 1435074"/>
              <a:gd name="connsiteY2" fmla="*/ 279837 h 825394"/>
              <a:gd name="connsiteX3" fmla="*/ 345877 w 1435074"/>
              <a:gd name="connsiteY3" fmla="*/ 654487 h 825394"/>
              <a:gd name="connsiteX4" fmla="*/ 425252 w 1435074"/>
              <a:gd name="connsiteY4" fmla="*/ 543362 h 825394"/>
              <a:gd name="connsiteX5" fmla="*/ 6152 w 1435074"/>
              <a:gd name="connsiteY5" fmla="*/ 822762 h 825394"/>
              <a:gd name="connsiteX6" fmla="*/ 796727 w 1435074"/>
              <a:gd name="connsiteY6" fmla="*/ 346512 h 825394"/>
              <a:gd name="connsiteX7" fmla="*/ 558602 w 1435074"/>
              <a:gd name="connsiteY7" fmla="*/ 444937 h 825394"/>
              <a:gd name="connsiteX8" fmla="*/ 1184077 w 1435074"/>
              <a:gd name="connsiteY8" fmla="*/ 95687 h 825394"/>
              <a:gd name="connsiteX9" fmla="*/ 771327 w 1435074"/>
              <a:gd name="connsiteY9" fmla="*/ 244912 h 825394"/>
              <a:gd name="connsiteX10" fmla="*/ 1434902 w 1435074"/>
              <a:gd name="connsiteY10" fmla="*/ 437 h 8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74" h="825394">
                <a:moveTo>
                  <a:pt x="1434902" y="437"/>
                </a:moveTo>
                <a:cubicBezTo>
                  <a:pt x="1422731" y="12608"/>
                  <a:pt x="802548" y="271370"/>
                  <a:pt x="698302" y="317937"/>
                </a:cubicBezTo>
                <a:cubicBezTo>
                  <a:pt x="594056" y="364504"/>
                  <a:pt x="868164" y="223745"/>
                  <a:pt x="809427" y="279837"/>
                </a:cubicBezTo>
                <a:cubicBezTo>
                  <a:pt x="750689" y="335929"/>
                  <a:pt x="409906" y="610566"/>
                  <a:pt x="345877" y="654487"/>
                </a:cubicBezTo>
                <a:cubicBezTo>
                  <a:pt x="281848" y="698408"/>
                  <a:pt x="481873" y="515316"/>
                  <a:pt x="425252" y="543362"/>
                </a:cubicBezTo>
                <a:cubicBezTo>
                  <a:pt x="368631" y="571408"/>
                  <a:pt x="-55760" y="855570"/>
                  <a:pt x="6152" y="822762"/>
                </a:cubicBezTo>
                <a:cubicBezTo>
                  <a:pt x="68064" y="789954"/>
                  <a:pt x="704652" y="409483"/>
                  <a:pt x="796727" y="346512"/>
                </a:cubicBezTo>
                <a:cubicBezTo>
                  <a:pt x="888802" y="283541"/>
                  <a:pt x="494044" y="486741"/>
                  <a:pt x="558602" y="444937"/>
                </a:cubicBezTo>
                <a:cubicBezTo>
                  <a:pt x="623160" y="403133"/>
                  <a:pt x="1148623" y="129024"/>
                  <a:pt x="1184077" y="95687"/>
                </a:cubicBezTo>
                <a:cubicBezTo>
                  <a:pt x="1219531" y="62350"/>
                  <a:pt x="730581" y="256025"/>
                  <a:pt x="771327" y="244912"/>
                </a:cubicBezTo>
                <a:cubicBezTo>
                  <a:pt x="812073" y="233800"/>
                  <a:pt x="1447073" y="-11734"/>
                  <a:pt x="1434902" y="4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054C8CB0-DE13-3213-0BF6-FE2B4C14CEEA}"/>
              </a:ext>
            </a:extLst>
          </p:cNvPr>
          <p:cNvSpPr/>
          <p:nvPr/>
        </p:nvSpPr>
        <p:spPr>
          <a:xfrm>
            <a:off x="3005384" y="3352616"/>
            <a:ext cx="417318" cy="1383554"/>
          </a:xfrm>
          <a:custGeom>
            <a:avLst/>
            <a:gdLst>
              <a:gd name="connsiteX0" fmla="*/ 414091 w 417318"/>
              <a:gd name="connsiteY0" fmla="*/ 184 h 1383554"/>
              <a:gd name="connsiteX1" fmla="*/ 188666 w 417318"/>
              <a:gd name="connsiteY1" fmla="*/ 416109 h 1383554"/>
              <a:gd name="connsiteX2" fmla="*/ 99766 w 417318"/>
              <a:gd name="connsiteY2" fmla="*/ 835209 h 1383554"/>
              <a:gd name="connsiteX3" fmla="*/ 191841 w 417318"/>
              <a:gd name="connsiteY3" fmla="*/ 431984 h 1383554"/>
              <a:gd name="connsiteX4" fmla="*/ 74366 w 417318"/>
              <a:gd name="connsiteY4" fmla="*/ 1009834 h 1383554"/>
              <a:gd name="connsiteX5" fmla="*/ 93416 w 417318"/>
              <a:gd name="connsiteY5" fmla="*/ 1362259 h 1383554"/>
              <a:gd name="connsiteX6" fmla="*/ 83891 w 417318"/>
              <a:gd name="connsiteY6" fmla="*/ 1251134 h 1383554"/>
              <a:gd name="connsiteX7" fmla="*/ 125166 w 417318"/>
              <a:gd name="connsiteY7" fmla="*/ 492309 h 1383554"/>
              <a:gd name="connsiteX8" fmla="*/ 55316 w 417318"/>
              <a:gd name="connsiteY8" fmla="*/ 651059 h 1383554"/>
              <a:gd name="connsiteX9" fmla="*/ 274391 w 417318"/>
              <a:gd name="connsiteY9" fmla="*/ 165284 h 1383554"/>
              <a:gd name="connsiteX10" fmla="*/ 1341 w 417318"/>
              <a:gd name="connsiteY10" fmla="*/ 466909 h 1383554"/>
              <a:gd name="connsiteX11" fmla="*/ 414091 w 417318"/>
              <a:gd name="connsiteY11" fmla="*/ 184 h 138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318" h="1383554">
                <a:moveTo>
                  <a:pt x="414091" y="184"/>
                </a:moveTo>
                <a:cubicBezTo>
                  <a:pt x="445312" y="-8283"/>
                  <a:pt x="241053" y="276938"/>
                  <a:pt x="188666" y="416109"/>
                </a:cubicBezTo>
                <a:cubicBezTo>
                  <a:pt x="136278" y="555280"/>
                  <a:pt x="99237" y="832563"/>
                  <a:pt x="99766" y="835209"/>
                </a:cubicBezTo>
                <a:cubicBezTo>
                  <a:pt x="100295" y="837855"/>
                  <a:pt x="196074" y="402880"/>
                  <a:pt x="191841" y="431984"/>
                </a:cubicBezTo>
                <a:cubicBezTo>
                  <a:pt x="187608" y="461088"/>
                  <a:pt x="90770" y="854788"/>
                  <a:pt x="74366" y="1009834"/>
                </a:cubicBezTo>
                <a:cubicBezTo>
                  <a:pt x="57962" y="1164880"/>
                  <a:pt x="91828" y="1322042"/>
                  <a:pt x="93416" y="1362259"/>
                </a:cubicBezTo>
                <a:cubicBezTo>
                  <a:pt x="95004" y="1402476"/>
                  <a:pt x="78599" y="1396126"/>
                  <a:pt x="83891" y="1251134"/>
                </a:cubicBezTo>
                <a:cubicBezTo>
                  <a:pt x="89183" y="1106142"/>
                  <a:pt x="129928" y="592321"/>
                  <a:pt x="125166" y="492309"/>
                </a:cubicBezTo>
                <a:cubicBezTo>
                  <a:pt x="120404" y="392297"/>
                  <a:pt x="30445" y="705563"/>
                  <a:pt x="55316" y="651059"/>
                </a:cubicBezTo>
                <a:cubicBezTo>
                  <a:pt x="80187" y="596555"/>
                  <a:pt x="283387" y="195976"/>
                  <a:pt x="274391" y="165284"/>
                </a:cubicBezTo>
                <a:cubicBezTo>
                  <a:pt x="265395" y="134592"/>
                  <a:pt x="-21942" y="489134"/>
                  <a:pt x="1341" y="466909"/>
                </a:cubicBezTo>
                <a:cubicBezTo>
                  <a:pt x="24624" y="444684"/>
                  <a:pt x="382870" y="8651"/>
                  <a:pt x="414091" y="1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C1E0F2C8-4F36-9064-E3CC-20117FD474D8}"/>
              </a:ext>
            </a:extLst>
          </p:cNvPr>
          <p:cNvSpPr/>
          <p:nvPr/>
        </p:nvSpPr>
        <p:spPr>
          <a:xfrm>
            <a:off x="3663578" y="4530605"/>
            <a:ext cx="322963" cy="89612"/>
          </a:xfrm>
          <a:custGeom>
            <a:avLst/>
            <a:gdLst>
              <a:gd name="connsiteX0" fmla="*/ 317872 w 322963"/>
              <a:gd name="connsiteY0" fmla="*/ 76320 h 89612"/>
              <a:gd name="connsiteX1" fmla="*/ 209922 w 322963"/>
              <a:gd name="connsiteY1" fmla="*/ 73145 h 89612"/>
              <a:gd name="connsiteX2" fmla="*/ 117847 w 322963"/>
              <a:gd name="connsiteY2" fmla="*/ 69970 h 89612"/>
              <a:gd name="connsiteX3" fmla="*/ 372 w 322963"/>
              <a:gd name="connsiteY3" fmla="*/ 120 h 89612"/>
              <a:gd name="connsiteX4" fmla="*/ 82922 w 322963"/>
              <a:gd name="connsiteY4" fmla="*/ 54095 h 89612"/>
              <a:gd name="connsiteX5" fmla="*/ 146422 w 322963"/>
              <a:gd name="connsiteY5" fmla="*/ 89020 h 89612"/>
              <a:gd name="connsiteX6" fmla="*/ 9897 w 322963"/>
              <a:gd name="connsiteY6" fmla="*/ 76320 h 89612"/>
              <a:gd name="connsiteX7" fmla="*/ 317872 w 322963"/>
              <a:gd name="connsiteY7" fmla="*/ 76320 h 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963" h="89612">
                <a:moveTo>
                  <a:pt x="317872" y="76320"/>
                </a:moveTo>
                <a:cubicBezTo>
                  <a:pt x="351209" y="75791"/>
                  <a:pt x="209922" y="73145"/>
                  <a:pt x="209922" y="73145"/>
                </a:cubicBezTo>
                <a:cubicBezTo>
                  <a:pt x="176585" y="72087"/>
                  <a:pt x="152772" y="82141"/>
                  <a:pt x="117847" y="69970"/>
                </a:cubicBezTo>
                <a:cubicBezTo>
                  <a:pt x="82922" y="57799"/>
                  <a:pt x="6193" y="2766"/>
                  <a:pt x="372" y="120"/>
                </a:cubicBezTo>
                <a:cubicBezTo>
                  <a:pt x="-5449" y="-2526"/>
                  <a:pt x="58580" y="39278"/>
                  <a:pt x="82922" y="54095"/>
                </a:cubicBezTo>
                <a:cubicBezTo>
                  <a:pt x="107264" y="68912"/>
                  <a:pt x="158593" y="85316"/>
                  <a:pt x="146422" y="89020"/>
                </a:cubicBezTo>
                <a:cubicBezTo>
                  <a:pt x="134251" y="92724"/>
                  <a:pt x="-14445" y="77908"/>
                  <a:pt x="9897" y="76320"/>
                </a:cubicBezTo>
                <a:cubicBezTo>
                  <a:pt x="34239" y="74732"/>
                  <a:pt x="284535" y="76849"/>
                  <a:pt x="317872" y="763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63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87DFBA9-1CC5-19B4-0B9E-13DE06D4A887}"/>
              </a:ext>
            </a:extLst>
          </p:cNvPr>
          <p:cNvSpPr/>
          <p:nvPr/>
        </p:nvSpPr>
        <p:spPr>
          <a:xfrm>
            <a:off x="5070979" y="4911044"/>
            <a:ext cx="609176" cy="145266"/>
          </a:xfrm>
          <a:custGeom>
            <a:avLst/>
            <a:gdLst>
              <a:gd name="connsiteX0" fmla="*/ 2671 w 609176"/>
              <a:gd name="connsiteY0" fmla="*/ 108631 h 145266"/>
              <a:gd name="connsiteX1" fmla="*/ 332871 w 609176"/>
              <a:gd name="connsiteY1" fmla="*/ 13381 h 145266"/>
              <a:gd name="connsiteX2" fmla="*/ 263021 w 609176"/>
              <a:gd name="connsiteY2" fmla="*/ 45131 h 145266"/>
              <a:gd name="connsiteX3" fmla="*/ 370971 w 609176"/>
              <a:gd name="connsiteY3" fmla="*/ 38781 h 145266"/>
              <a:gd name="connsiteX4" fmla="*/ 513846 w 609176"/>
              <a:gd name="connsiteY4" fmla="*/ 143556 h 145266"/>
              <a:gd name="connsiteX5" fmla="*/ 472571 w 609176"/>
              <a:gd name="connsiteY5" fmla="*/ 105456 h 145266"/>
              <a:gd name="connsiteX6" fmla="*/ 494796 w 609176"/>
              <a:gd name="connsiteY6" fmla="*/ 127681 h 145266"/>
              <a:gd name="connsiteX7" fmla="*/ 551946 w 609176"/>
              <a:gd name="connsiteY7" fmla="*/ 102281 h 145266"/>
              <a:gd name="connsiteX8" fmla="*/ 609096 w 609176"/>
              <a:gd name="connsiteY8" fmla="*/ 19731 h 145266"/>
              <a:gd name="connsiteX9" fmla="*/ 539246 w 609176"/>
              <a:gd name="connsiteY9" fmla="*/ 95931 h 145266"/>
              <a:gd name="connsiteX10" fmla="*/ 472571 w 609176"/>
              <a:gd name="connsiteY10" fmla="*/ 64181 h 145266"/>
              <a:gd name="connsiteX11" fmla="*/ 402721 w 609176"/>
              <a:gd name="connsiteY11" fmla="*/ 681 h 145266"/>
              <a:gd name="connsiteX12" fmla="*/ 234446 w 609176"/>
              <a:gd name="connsiteY12" fmla="*/ 29256 h 145266"/>
              <a:gd name="connsiteX13" fmla="*/ 247146 w 609176"/>
              <a:gd name="connsiteY13" fmla="*/ 7031 h 145266"/>
              <a:gd name="connsiteX14" fmla="*/ 139196 w 609176"/>
              <a:gd name="connsiteY14" fmla="*/ 57831 h 145266"/>
              <a:gd name="connsiteX15" fmla="*/ 174121 w 609176"/>
              <a:gd name="connsiteY15" fmla="*/ 16556 h 145266"/>
              <a:gd name="connsiteX16" fmla="*/ 2671 w 609176"/>
              <a:gd name="connsiteY16" fmla="*/ 108631 h 1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176" h="145266">
                <a:moveTo>
                  <a:pt x="2671" y="108631"/>
                </a:moveTo>
                <a:cubicBezTo>
                  <a:pt x="29129" y="108102"/>
                  <a:pt x="289479" y="23964"/>
                  <a:pt x="332871" y="13381"/>
                </a:cubicBezTo>
                <a:cubicBezTo>
                  <a:pt x="376263" y="2798"/>
                  <a:pt x="256671" y="40898"/>
                  <a:pt x="263021" y="45131"/>
                </a:cubicBezTo>
                <a:cubicBezTo>
                  <a:pt x="269371" y="49364"/>
                  <a:pt x="329167" y="22377"/>
                  <a:pt x="370971" y="38781"/>
                </a:cubicBezTo>
                <a:cubicBezTo>
                  <a:pt x="412775" y="55185"/>
                  <a:pt x="496913" y="132444"/>
                  <a:pt x="513846" y="143556"/>
                </a:cubicBezTo>
                <a:cubicBezTo>
                  <a:pt x="530779" y="154668"/>
                  <a:pt x="475746" y="108102"/>
                  <a:pt x="472571" y="105456"/>
                </a:cubicBezTo>
                <a:cubicBezTo>
                  <a:pt x="469396" y="102810"/>
                  <a:pt x="481567" y="128210"/>
                  <a:pt x="494796" y="127681"/>
                </a:cubicBezTo>
                <a:cubicBezTo>
                  <a:pt x="508025" y="127152"/>
                  <a:pt x="532896" y="120273"/>
                  <a:pt x="551946" y="102281"/>
                </a:cubicBezTo>
                <a:cubicBezTo>
                  <a:pt x="570996" y="84289"/>
                  <a:pt x="611213" y="20789"/>
                  <a:pt x="609096" y="19731"/>
                </a:cubicBezTo>
                <a:cubicBezTo>
                  <a:pt x="606979" y="18673"/>
                  <a:pt x="562000" y="88523"/>
                  <a:pt x="539246" y="95931"/>
                </a:cubicBezTo>
                <a:cubicBezTo>
                  <a:pt x="516492" y="103339"/>
                  <a:pt x="495325" y="80056"/>
                  <a:pt x="472571" y="64181"/>
                </a:cubicBezTo>
                <a:cubicBezTo>
                  <a:pt x="449817" y="48306"/>
                  <a:pt x="442408" y="6502"/>
                  <a:pt x="402721" y="681"/>
                </a:cubicBezTo>
                <a:cubicBezTo>
                  <a:pt x="363034" y="-5140"/>
                  <a:pt x="260375" y="28198"/>
                  <a:pt x="234446" y="29256"/>
                </a:cubicBezTo>
                <a:cubicBezTo>
                  <a:pt x="208517" y="30314"/>
                  <a:pt x="263021" y="2269"/>
                  <a:pt x="247146" y="7031"/>
                </a:cubicBezTo>
                <a:cubicBezTo>
                  <a:pt x="231271" y="11793"/>
                  <a:pt x="151367" y="56244"/>
                  <a:pt x="139196" y="57831"/>
                </a:cubicBezTo>
                <a:cubicBezTo>
                  <a:pt x="127025" y="59418"/>
                  <a:pt x="193700" y="10206"/>
                  <a:pt x="174121" y="16556"/>
                </a:cubicBezTo>
                <a:cubicBezTo>
                  <a:pt x="154542" y="22906"/>
                  <a:pt x="-23787" y="109160"/>
                  <a:pt x="2671" y="10863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2D6372D-BF73-0EEA-4820-B92B36CC37A4}"/>
              </a:ext>
            </a:extLst>
          </p:cNvPr>
          <p:cNvSpPr/>
          <p:nvPr/>
        </p:nvSpPr>
        <p:spPr>
          <a:xfrm>
            <a:off x="5141756" y="4762498"/>
            <a:ext cx="498321" cy="260449"/>
          </a:xfrm>
          <a:custGeom>
            <a:avLst/>
            <a:gdLst>
              <a:gd name="connsiteX0" fmla="*/ 420844 w 498321"/>
              <a:gd name="connsiteY0" fmla="*/ 260352 h 260449"/>
              <a:gd name="connsiteX1" fmla="*/ 484344 w 498321"/>
              <a:gd name="connsiteY1" fmla="*/ 161927 h 260449"/>
              <a:gd name="connsiteX2" fmla="*/ 497044 w 498321"/>
              <a:gd name="connsiteY2" fmla="*/ 98427 h 260449"/>
              <a:gd name="connsiteX3" fmla="*/ 490694 w 498321"/>
              <a:gd name="connsiteY3" fmla="*/ 158752 h 260449"/>
              <a:gd name="connsiteX4" fmla="*/ 433544 w 498321"/>
              <a:gd name="connsiteY4" fmla="*/ 171452 h 260449"/>
              <a:gd name="connsiteX5" fmla="*/ 465294 w 498321"/>
              <a:gd name="connsiteY5" fmla="*/ 76202 h 260449"/>
              <a:gd name="connsiteX6" fmla="*/ 417669 w 498321"/>
              <a:gd name="connsiteY6" fmla="*/ 155577 h 260449"/>
              <a:gd name="connsiteX7" fmla="*/ 414494 w 498321"/>
              <a:gd name="connsiteY7" fmla="*/ 76202 h 260449"/>
              <a:gd name="connsiteX8" fmla="*/ 382744 w 498321"/>
              <a:gd name="connsiteY8" fmla="*/ 158752 h 260449"/>
              <a:gd name="connsiteX9" fmla="*/ 350994 w 498321"/>
              <a:gd name="connsiteY9" fmla="*/ 34927 h 260449"/>
              <a:gd name="connsiteX10" fmla="*/ 347819 w 498321"/>
              <a:gd name="connsiteY10" fmla="*/ 155577 h 260449"/>
              <a:gd name="connsiteX11" fmla="*/ 303369 w 498321"/>
              <a:gd name="connsiteY11" fmla="*/ 107952 h 260449"/>
              <a:gd name="connsiteX12" fmla="*/ 306544 w 498321"/>
              <a:gd name="connsiteY12" fmla="*/ 2 h 260449"/>
              <a:gd name="connsiteX13" fmla="*/ 319244 w 498321"/>
              <a:gd name="connsiteY13" fmla="*/ 111127 h 260449"/>
              <a:gd name="connsiteX14" fmla="*/ 268444 w 498321"/>
              <a:gd name="connsiteY14" fmla="*/ 111127 h 260449"/>
              <a:gd name="connsiteX15" fmla="*/ 1744 w 498321"/>
              <a:gd name="connsiteY15" fmla="*/ 190502 h 260449"/>
              <a:gd name="connsiteX16" fmla="*/ 160494 w 498321"/>
              <a:gd name="connsiteY16" fmla="*/ 123827 h 260449"/>
              <a:gd name="connsiteX17" fmla="*/ 306544 w 498321"/>
              <a:gd name="connsiteY17" fmla="*/ 149227 h 260449"/>
              <a:gd name="connsiteX18" fmla="*/ 376394 w 498321"/>
              <a:gd name="connsiteY18" fmla="*/ 209552 h 260449"/>
              <a:gd name="connsiteX19" fmla="*/ 360519 w 498321"/>
              <a:gd name="connsiteY19" fmla="*/ 180977 h 260449"/>
              <a:gd name="connsiteX20" fmla="*/ 420844 w 498321"/>
              <a:gd name="connsiteY20" fmla="*/ 260352 h 2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321" h="260449">
                <a:moveTo>
                  <a:pt x="420844" y="260352"/>
                </a:moveTo>
                <a:cubicBezTo>
                  <a:pt x="441482" y="257177"/>
                  <a:pt x="471644" y="188914"/>
                  <a:pt x="484344" y="161927"/>
                </a:cubicBezTo>
                <a:cubicBezTo>
                  <a:pt x="497044" y="134940"/>
                  <a:pt x="495986" y="98956"/>
                  <a:pt x="497044" y="98427"/>
                </a:cubicBezTo>
                <a:cubicBezTo>
                  <a:pt x="498102" y="97898"/>
                  <a:pt x="501277" y="146581"/>
                  <a:pt x="490694" y="158752"/>
                </a:cubicBezTo>
                <a:cubicBezTo>
                  <a:pt x="480111" y="170923"/>
                  <a:pt x="437777" y="185210"/>
                  <a:pt x="433544" y="171452"/>
                </a:cubicBezTo>
                <a:cubicBezTo>
                  <a:pt x="429311" y="157694"/>
                  <a:pt x="467940" y="78848"/>
                  <a:pt x="465294" y="76202"/>
                </a:cubicBezTo>
                <a:cubicBezTo>
                  <a:pt x="462648" y="73556"/>
                  <a:pt x="426136" y="155577"/>
                  <a:pt x="417669" y="155577"/>
                </a:cubicBezTo>
                <a:cubicBezTo>
                  <a:pt x="409202" y="155577"/>
                  <a:pt x="420315" y="75673"/>
                  <a:pt x="414494" y="76202"/>
                </a:cubicBezTo>
                <a:cubicBezTo>
                  <a:pt x="408673" y="76731"/>
                  <a:pt x="393327" y="165631"/>
                  <a:pt x="382744" y="158752"/>
                </a:cubicBezTo>
                <a:cubicBezTo>
                  <a:pt x="372161" y="151873"/>
                  <a:pt x="356815" y="35456"/>
                  <a:pt x="350994" y="34927"/>
                </a:cubicBezTo>
                <a:cubicBezTo>
                  <a:pt x="345173" y="34398"/>
                  <a:pt x="355756" y="143406"/>
                  <a:pt x="347819" y="155577"/>
                </a:cubicBezTo>
                <a:cubicBezTo>
                  <a:pt x="339882" y="167748"/>
                  <a:pt x="310248" y="133881"/>
                  <a:pt x="303369" y="107952"/>
                </a:cubicBezTo>
                <a:cubicBezTo>
                  <a:pt x="296490" y="82023"/>
                  <a:pt x="303898" y="-527"/>
                  <a:pt x="306544" y="2"/>
                </a:cubicBezTo>
                <a:cubicBezTo>
                  <a:pt x="309190" y="531"/>
                  <a:pt x="325594" y="92606"/>
                  <a:pt x="319244" y="111127"/>
                </a:cubicBezTo>
                <a:cubicBezTo>
                  <a:pt x="312894" y="129648"/>
                  <a:pt x="321361" y="97898"/>
                  <a:pt x="268444" y="111127"/>
                </a:cubicBezTo>
                <a:cubicBezTo>
                  <a:pt x="215527" y="124356"/>
                  <a:pt x="19736" y="188385"/>
                  <a:pt x="1744" y="190502"/>
                </a:cubicBezTo>
                <a:cubicBezTo>
                  <a:pt x="-16248" y="192619"/>
                  <a:pt x="109694" y="130706"/>
                  <a:pt x="160494" y="123827"/>
                </a:cubicBezTo>
                <a:cubicBezTo>
                  <a:pt x="211294" y="116948"/>
                  <a:pt x="270561" y="134940"/>
                  <a:pt x="306544" y="149227"/>
                </a:cubicBezTo>
                <a:cubicBezTo>
                  <a:pt x="342527" y="163514"/>
                  <a:pt x="376394" y="209552"/>
                  <a:pt x="376394" y="209552"/>
                </a:cubicBezTo>
                <a:cubicBezTo>
                  <a:pt x="385390" y="214844"/>
                  <a:pt x="350465" y="174098"/>
                  <a:pt x="360519" y="180977"/>
                </a:cubicBezTo>
                <a:cubicBezTo>
                  <a:pt x="370573" y="187856"/>
                  <a:pt x="400206" y="263527"/>
                  <a:pt x="420844" y="26035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AD08180-0186-3684-D516-51482F7A1021}"/>
              </a:ext>
            </a:extLst>
          </p:cNvPr>
          <p:cNvSpPr/>
          <p:nvPr/>
        </p:nvSpPr>
        <p:spPr>
          <a:xfrm>
            <a:off x="5090040" y="4825832"/>
            <a:ext cx="539288" cy="134017"/>
          </a:xfrm>
          <a:custGeom>
            <a:avLst/>
            <a:gdLst>
              <a:gd name="connsiteX0" fmla="*/ 2660 w 539288"/>
              <a:gd name="connsiteY0" fmla="*/ 133518 h 134017"/>
              <a:gd name="connsiteX1" fmla="*/ 291585 w 539288"/>
              <a:gd name="connsiteY1" fmla="*/ 19218 h 134017"/>
              <a:gd name="connsiteX2" fmla="*/ 199510 w 539288"/>
              <a:gd name="connsiteY2" fmla="*/ 38268 h 134017"/>
              <a:gd name="connsiteX3" fmla="*/ 320160 w 539288"/>
              <a:gd name="connsiteY3" fmla="*/ 12868 h 134017"/>
              <a:gd name="connsiteX4" fmla="*/ 415410 w 539288"/>
              <a:gd name="connsiteY4" fmla="*/ 35093 h 134017"/>
              <a:gd name="connsiteX5" fmla="*/ 390010 w 539288"/>
              <a:gd name="connsiteY5" fmla="*/ 19218 h 134017"/>
              <a:gd name="connsiteX6" fmla="*/ 539235 w 539288"/>
              <a:gd name="connsiteY6" fmla="*/ 89068 h 134017"/>
              <a:gd name="connsiteX7" fmla="*/ 405885 w 539288"/>
              <a:gd name="connsiteY7" fmla="*/ 25568 h 134017"/>
              <a:gd name="connsiteX8" fmla="*/ 304285 w 539288"/>
              <a:gd name="connsiteY8" fmla="*/ 12868 h 134017"/>
              <a:gd name="connsiteX9" fmla="*/ 164585 w 539288"/>
              <a:gd name="connsiteY9" fmla="*/ 168 h 134017"/>
              <a:gd name="connsiteX10" fmla="*/ 212210 w 539288"/>
              <a:gd name="connsiteY10" fmla="*/ 22393 h 134017"/>
              <a:gd name="connsiteX11" fmla="*/ 158235 w 539288"/>
              <a:gd name="connsiteY11" fmla="*/ 57318 h 134017"/>
              <a:gd name="connsiteX12" fmla="*/ 91560 w 539288"/>
              <a:gd name="connsiteY12" fmla="*/ 50968 h 134017"/>
              <a:gd name="connsiteX13" fmla="*/ 145535 w 539288"/>
              <a:gd name="connsiteY13" fmla="*/ 60493 h 134017"/>
              <a:gd name="connsiteX14" fmla="*/ 2660 w 539288"/>
              <a:gd name="connsiteY14" fmla="*/ 133518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9288" h="134017">
                <a:moveTo>
                  <a:pt x="2660" y="133518"/>
                </a:moveTo>
                <a:cubicBezTo>
                  <a:pt x="27002" y="126639"/>
                  <a:pt x="258777" y="35093"/>
                  <a:pt x="291585" y="19218"/>
                </a:cubicBezTo>
                <a:cubicBezTo>
                  <a:pt x="324393" y="3343"/>
                  <a:pt x="194748" y="39326"/>
                  <a:pt x="199510" y="38268"/>
                </a:cubicBezTo>
                <a:cubicBezTo>
                  <a:pt x="204272" y="37210"/>
                  <a:pt x="284177" y="13397"/>
                  <a:pt x="320160" y="12868"/>
                </a:cubicBezTo>
                <a:cubicBezTo>
                  <a:pt x="356143" y="12339"/>
                  <a:pt x="403768" y="34035"/>
                  <a:pt x="415410" y="35093"/>
                </a:cubicBezTo>
                <a:cubicBezTo>
                  <a:pt x="427052" y="36151"/>
                  <a:pt x="369373" y="10222"/>
                  <a:pt x="390010" y="19218"/>
                </a:cubicBezTo>
                <a:cubicBezTo>
                  <a:pt x="410648" y="28214"/>
                  <a:pt x="536589" y="88010"/>
                  <a:pt x="539235" y="89068"/>
                </a:cubicBezTo>
                <a:cubicBezTo>
                  <a:pt x="541881" y="90126"/>
                  <a:pt x="445043" y="38268"/>
                  <a:pt x="405885" y="25568"/>
                </a:cubicBezTo>
                <a:cubicBezTo>
                  <a:pt x="366727" y="12868"/>
                  <a:pt x="344502" y="17101"/>
                  <a:pt x="304285" y="12868"/>
                </a:cubicBezTo>
                <a:cubicBezTo>
                  <a:pt x="264068" y="8635"/>
                  <a:pt x="179931" y="-1420"/>
                  <a:pt x="164585" y="168"/>
                </a:cubicBezTo>
                <a:cubicBezTo>
                  <a:pt x="149239" y="1755"/>
                  <a:pt x="213268" y="12868"/>
                  <a:pt x="212210" y="22393"/>
                </a:cubicBezTo>
                <a:cubicBezTo>
                  <a:pt x="211152" y="31918"/>
                  <a:pt x="178343" y="52556"/>
                  <a:pt x="158235" y="57318"/>
                </a:cubicBezTo>
                <a:cubicBezTo>
                  <a:pt x="138127" y="62080"/>
                  <a:pt x="93677" y="50439"/>
                  <a:pt x="91560" y="50968"/>
                </a:cubicBezTo>
                <a:cubicBezTo>
                  <a:pt x="89443" y="51497"/>
                  <a:pt x="162468" y="46735"/>
                  <a:pt x="145535" y="60493"/>
                </a:cubicBezTo>
                <a:cubicBezTo>
                  <a:pt x="128602" y="74251"/>
                  <a:pt x="-21682" y="140397"/>
                  <a:pt x="2660" y="13351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0FF170-B48A-CF78-45A2-0A89C0980096}"/>
              </a:ext>
            </a:extLst>
          </p:cNvPr>
          <p:cNvSpPr/>
          <p:nvPr/>
        </p:nvSpPr>
        <p:spPr>
          <a:xfrm>
            <a:off x="5055944" y="4977900"/>
            <a:ext cx="573920" cy="214008"/>
          </a:xfrm>
          <a:custGeom>
            <a:avLst/>
            <a:gdLst>
              <a:gd name="connsiteX0" fmla="*/ 455856 w 573920"/>
              <a:gd name="connsiteY0" fmla="*/ 500 h 214008"/>
              <a:gd name="connsiteX1" fmla="*/ 490781 w 573920"/>
              <a:gd name="connsiteY1" fmla="*/ 48125 h 214008"/>
              <a:gd name="connsiteX2" fmla="*/ 519356 w 573920"/>
              <a:gd name="connsiteY2" fmla="*/ 89400 h 214008"/>
              <a:gd name="connsiteX3" fmla="*/ 560631 w 573920"/>
              <a:gd name="connsiteY3" fmla="*/ 44950 h 214008"/>
              <a:gd name="connsiteX4" fmla="*/ 522531 w 573920"/>
              <a:gd name="connsiteY4" fmla="*/ 86225 h 214008"/>
              <a:gd name="connsiteX5" fmla="*/ 573331 w 573920"/>
              <a:gd name="connsiteY5" fmla="*/ 102100 h 214008"/>
              <a:gd name="connsiteX6" fmla="*/ 481256 w 573920"/>
              <a:gd name="connsiteY6" fmla="*/ 111625 h 214008"/>
              <a:gd name="connsiteX7" fmla="*/ 513006 w 573920"/>
              <a:gd name="connsiteY7" fmla="*/ 213225 h 214008"/>
              <a:gd name="connsiteX8" fmla="*/ 462206 w 573920"/>
              <a:gd name="connsiteY8" fmla="*/ 156075 h 214008"/>
              <a:gd name="connsiteX9" fmla="*/ 386006 w 573920"/>
              <a:gd name="connsiteY9" fmla="*/ 108450 h 214008"/>
              <a:gd name="connsiteX10" fmla="*/ 401881 w 573920"/>
              <a:gd name="connsiteY10" fmla="*/ 152900 h 214008"/>
              <a:gd name="connsiteX11" fmla="*/ 382831 w 573920"/>
              <a:gd name="connsiteY11" fmla="*/ 105275 h 214008"/>
              <a:gd name="connsiteX12" fmla="*/ 344731 w 573920"/>
              <a:gd name="connsiteY12" fmla="*/ 184650 h 214008"/>
              <a:gd name="connsiteX13" fmla="*/ 306631 w 573920"/>
              <a:gd name="connsiteY13" fmla="*/ 108450 h 214008"/>
              <a:gd name="connsiteX14" fmla="*/ 303456 w 573920"/>
              <a:gd name="connsiteY14" fmla="*/ 146550 h 214008"/>
              <a:gd name="connsiteX15" fmla="*/ 259006 w 573920"/>
              <a:gd name="connsiteY15" fmla="*/ 89400 h 214008"/>
              <a:gd name="connsiteX16" fmla="*/ 160581 w 573920"/>
              <a:gd name="connsiteY16" fmla="*/ 143375 h 214008"/>
              <a:gd name="connsiteX17" fmla="*/ 90731 w 573920"/>
              <a:gd name="connsiteY17" fmla="*/ 162425 h 214008"/>
              <a:gd name="connsiteX18" fmla="*/ 239956 w 573920"/>
              <a:gd name="connsiteY18" fmla="*/ 92575 h 214008"/>
              <a:gd name="connsiteX19" fmla="*/ 147881 w 573920"/>
              <a:gd name="connsiteY19" fmla="*/ 73525 h 214008"/>
              <a:gd name="connsiteX20" fmla="*/ 43106 w 573920"/>
              <a:gd name="connsiteY20" fmla="*/ 137025 h 214008"/>
              <a:gd name="connsiteX21" fmla="*/ 135181 w 573920"/>
              <a:gd name="connsiteY21" fmla="*/ 70350 h 214008"/>
              <a:gd name="connsiteX22" fmla="*/ 185981 w 573920"/>
              <a:gd name="connsiteY22" fmla="*/ 44950 h 214008"/>
              <a:gd name="connsiteX23" fmla="*/ 71681 w 573920"/>
              <a:gd name="connsiteY23" fmla="*/ 54475 h 214008"/>
              <a:gd name="connsiteX24" fmla="*/ 1831 w 573920"/>
              <a:gd name="connsiteY24" fmla="*/ 79875 h 214008"/>
              <a:gd name="connsiteX25" fmla="*/ 144706 w 573920"/>
              <a:gd name="connsiteY25" fmla="*/ 38600 h 214008"/>
              <a:gd name="connsiteX26" fmla="*/ 319331 w 573920"/>
              <a:gd name="connsiteY26" fmla="*/ 92575 h 214008"/>
              <a:gd name="connsiteX27" fmla="*/ 414581 w 573920"/>
              <a:gd name="connsiteY27" fmla="*/ 108450 h 214008"/>
              <a:gd name="connsiteX28" fmla="*/ 500306 w 573920"/>
              <a:gd name="connsiteY28" fmla="*/ 108450 h 214008"/>
              <a:gd name="connsiteX29" fmla="*/ 538406 w 573920"/>
              <a:gd name="connsiteY29" fmla="*/ 79875 h 214008"/>
              <a:gd name="connsiteX30" fmla="*/ 455856 w 573920"/>
              <a:gd name="connsiteY30" fmla="*/ 500 h 2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3920" h="214008">
                <a:moveTo>
                  <a:pt x="455856" y="500"/>
                </a:moveTo>
                <a:cubicBezTo>
                  <a:pt x="447919" y="-4792"/>
                  <a:pt x="480198" y="33308"/>
                  <a:pt x="490781" y="48125"/>
                </a:cubicBezTo>
                <a:cubicBezTo>
                  <a:pt x="501364" y="62942"/>
                  <a:pt x="507714" y="89929"/>
                  <a:pt x="519356" y="89400"/>
                </a:cubicBezTo>
                <a:cubicBezTo>
                  <a:pt x="530998" y="88871"/>
                  <a:pt x="560102" y="45479"/>
                  <a:pt x="560631" y="44950"/>
                </a:cubicBezTo>
                <a:cubicBezTo>
                  <a:pt x="561160" y="44421"/>
                  <a:pt x="520414" y="76700"/>
                  <a:pt x="522531" y="86225"/>
                </a:cubicBezTo>
                <a:cubicBezTo>
                  <a:pt x="524648" y="95750"/>
                  <a:pt x="580210" y="97867"/>
                  <a:pt x="573331" y="102100"/>
                </a:cubicBezTo>
                <a:cubicBezTo>
                  <a:pt x="566452" y="106333"/>
                  <a:pt x="491310" y="93104"/>
                  <a:pt x="481256" y="111625"/>
                </a:cubicBezTo>
                <a:cubicBezTo>
                  <a:pt x="471202" y="130146"/>
                  <a:pt x="516181" y="205817"/>
                  <a:pt x="513006" y="213225"/>
                </a:cubicBezTo>
                <a:cubicBezTo>
                  <a:pt x="509831" y="220633"/>
                  <a:pt x="483373" y="173537"/>
                  <a:pt x="462206" y="156075"/>
                </a:cubicBezTo>
                <a:cubicBezTo>
                  <a:pt x="441039" y="138613"/>
                  <a:pt x="396060" y="108979"/>
                  <a:pt x="386006" y="108450"/>
                </a:cubicBezTo>
                <a:cubicBezTo>
                  <a:pt x="375952" y="107921"/>
                  <a:pt x="402410" y="153429"/>
                  <a:pt x="401881" y="152900"/>
                </a:cubicBezTo>
                <a:cubicBezTo>
                  <a:pt x="401352" y="152371"/>
                  <a:pt x="392356" y="99983"/>
                  <a:pt x="382831" y="105275"/>
                </a:cubicBezTo>
                <a:cubicBezTo>
                  <a:pt x="373306" y="110567"/>
                  <a:pt x="357431" y="184121"/>
                  <a:pt x="344731" y="184650"/>
                </a:cubicBezTo>
                <a:cubicBezTo>
                  <a:pt x="332031" y="185179"/>
                  <a:pt x="313510" y="114800"/>
                  <a:pt x="306631" y="108450"/>
                </a:cubicBezTo>
                <a:cubicBezTo>
                  <a:pt x="299752" y="102100"/>
                  <a:pt x="311394" y="149725"/>
                  <a:pt x="303456" y="146550"/>
                </a:cubicBezTo>
                <a:cubicBezTo>
                  <a:pt x="295518" y="143375"/>
                  <a:pt x="282818" y="89929"/>
                  <a:pt x="259006" y="89400"/>
                </a:cubicBezTo>
                <a:cubicBezTo>
                  <a:pt x="235194" y="88871"/>
                  <a:pt x="188627" y="131204"/>
                  <a:pt x="160581" y="143375"/>
                </a:cubicBezTo>
                <a:cubicBezTo>
                  <a:pt x="132535" y="155546"/>
                  <a:pt x="77502" y="170892"/>
                  <a:pt x="90731" y="162425"/>
                </a:cubicBezTo>
                <a:cubicBezTo>
                  <a:pt x="103960" y="153958"/>
                  <a:pt x="230431" y="107392"/>
                  <a:pt x="239956" y="92575"/>
                </a:cubicBezTo>
                <a:cubicBezTo>
                  <a:pt x="249481" y="77758"/>
                  <a:pt x="180689" y="66117"/>
                  <a:pt x="147881" y="73525"/>
                </a:cubicBezTo>
                <a:cubicBezTo>
                  <a:pt x="115073" y="80933"/>
                  <a:pt x="45223" y="137554"/>
                  <a:pt x="43106" y="137025"/>
                </a:cubicBezTo>
                <a:cubicBezTo>
                  <a:pt x="40989" y="136496"/>
                  <a:pt x="111369" y="85696"/>
                  <a:pt x="135181" y="70350"/>
                </a:cubicBezTo>
                <a:cubicBezTo>
                  <a:pt x="158993" y="55004"/>
                  <a:pt x="196564" y="47596"/>
                  <a:pt x="185981" y="44950"/>
                </a:cubicBezTo>
                <a:cubicBezTo>
                  <a:pt x="175398" y="42304"/>
                  <a:pt x="102373" y="48654"/>
                  <a:pt x="71681" y="54475"/>
                </a:cubicBezTo>
                <a:cubicBezTo>
                  <a:pt x="40989" y="60296"/>
                  <a:pt x="-10340" y="82521"/>
                  <a:pt x="1831" y="79875"/>
                </a:cubicBezTo>
                <a:cubicBezTo>
                  <a:pt x="14002" y="77229"/>
                  <a:pt x="91789" y="36483"/>
                  <a:pt x="144706" y="38600"/>
                </a:cubicBezTo>
                <a:cubicBezTo>
                  <a:pt x="197623" y="40717"/>
                  <a:pt x="274352" y="80933"/>
                  <a:pt x="319331" y="92575"/>
                </a:cubicBezTo>
                <a:cubicBezTo>
                  <a:pt x="364310" y="104217"/>
                  <a:pt x="384419" y="105804"/>
                  <a:pt x="414581" y="108450"/>
                </a:cubicBezTo>
                <a:cubicBezTo>
                  <a:pt x="444743" y="111096"/>
                  <a:pt x="479669" y="113212"/>
                  <a:pt x="500306" y="108450"/>
                </a:cubicBezTo>
                <a:cubicBezTo>
                  <a:pt x="520943" y="103688"/>
                  <a:pt x="541052" y="94162"/>
                  <a:pt x="538406" y="79875"/>
                </a:cubicBezTo>
                <a:cubicBezTo>
                  <a:pt x="535760" y="65588"/>
                  <a:pt x="463793" y="5792"/>
                  <a:pt x="455856" y="5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06B77B4-5576-008A-20FB-F53E746DCF95}"/>
              </a:ext>
            </a:extLst>
          </p:cNvPr>
          <p:cNvSpPr/>
          <p:nvPr/>
        </p:nvSpPr>
        <p:spPr>
          <a:xfrm>
            <a:off x="5083175" y="4971835"/>
            <a:ext cx="466334" cy="98843"/>
          </a:xfrm>
          <a:custGeom>
            <a:avLst/>
            <a:gdLst>
              <a:gd name="connsiteX0" fmla="*/ 0 w 466334"/>
              <a:gd name="connsiteY0" fmla="*/ 35140 h 98843"/>
              <a:gd name="connsiteX1" fmla="*/ 168275 w 466334"/>
              <a:gd name="connsiteY1" fmla="*/ 38315 h 98843"/>
              <a:gd name="connsiteX2" fmla="*/ 269875 w 466334"/>
              <a:gd name="connsiteY2" fmla="*/ 79590 h 98843"/>
              <a:gd name="connsiteX3" fmla="*/ 396875 w 466334"/>
              <a:gd name="connsiteY3" fmla="*/ 82765 h 98843"/>
              <a:gd name="connsiteX4" fmla="*/ 415925 w 466334"/>
              <a:gd name="connsiteY4" fmla="*/ 79590 h 98843"/>
              <a:gd name="connsiteX5" fmla="*/ 419100 w 466334"/>
              <a:gd name="connsiteY5" fmla="*/ 215 h 98843"/>
              <a:gd name="connsiteX6" fmla="*/ 425450 w 466334"/>
              <a:gd name="connsiteY6" fmla="*/ 57365 h 98843"/>
              <a:gd name="connsiteX7" fmla="*/ 463550 w 466334"/>
              <a:gd name="connsiteY7" fmla="*/ 95465 h 98843"/>
              <a:gd name="connsiteX8" fmla="*/ 339725 w 466334"/>
              <a:gd name="connsiteY8" fmla="*/ 92290 h 98843"/>
              <a:gd name="connsiteX9" fmla="*/ 203200 w 466334"/>
              <a:gd name="connsiteY9" fmla="*/ 54190 h 98843"/>
              <a:gd name="connsiteX10" fmla="*/ 127000 w 466334"/>
              <a:gd name="connsiteY10" fmla="*/ 54190 h 98843"/>
              <a:gd name="connsiteX11" fmla="*/ 0 w 466334"/>
              <a:gd name="connsiteY11" fmla="*/ 35140 h 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334" h="98843">
                <a:moveTo>
                  <a:pt x="0" y="35140"/>
                </a:moveTo>
                <a:cubicBezTo>
                  <a:pt x="61648" y="33023"/>
                  <a:pt x="123296" y="30907"/>
                  <a:pt x="168275" y="38315"/>
                </a:cubicBezTo>
                <a:cubicBezTo>
                  <a:pt x="213254" y="45723"/>
                  <a:pt x="231775" y="72182"/>
                  <a:pt x="269875" y="79590"/>
                </a:cubicBezTo>
                <a:cubicBezTo>
                  <a:pt x="307975" y="86998"/>
                  <a:pt x="372533" y="82765"/>
                  <a:pt x="396875" y="82765"/>
                </a:cubicBezTo>
                <a:cubicBezTo>
                  <a:pt x="421217" y="82765"/>
                  <a:pt x="412221" y="93348"/>
                  <a:pt x="415925" y="79590"/>
                </a:cubicBezTo>
                <a:cubicBezTo>
                  <a:pt x="419629" y="65832"/>
                  <a:pt x="417513" y="3919"/>
                  <a:pt x="419100" y="215"/>
                </a:cubicBezTo>
                <a:cubicBezTo>
                  <a:pt x="420687" y="-3489"/>
                  <a:pt x="418042" y="41490"/>
                  <a:pt x="425450" y="57365"/>
                </a:cubicBezTo>
                <a:cubicBezTo>
                  <a:pt x="432858" y="73240"/>
                  <a:pt x="477837" y="89644"/>
                  <a:pt x="463550" y="95465"/>
                </a:cubicBezTo>
                <a:cubicBezTo>
                  <a:pt x="449263" y="101286"/>
                  <a:pt x="383117" y="99169"/>
                  <a:pt x="339725" y="92290"/>
                </a:cubicBezTo>
                <a:cubicBezTo>
                  <a:pt x="296333" y="85411"/>
                  <a:pt x="238654" y="60540"/>
                  <a:pt x="203200" y="54190"/>
                </a:cubicBezTo>
                <a:cubicBezTo>
                  <a:pt x="167746" y="47840"/>
                  <a:pt x="127000" y="54190"/>
                  <a:pt x="127000" y="54190"/>
                </a:cubicBezTo>
                <a:lnTo>
                  <a:pt x="0" y="3514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3740BD3-CE16-7E94-76C5-6B04F31265CF}"/>
              </a:ext>
            </a:extLst>
          </p:cNvPr>
          <p:cNvSpPr/>
          <p:nvPr/>
        </p:nvSpPr>
        <p:spPr>
          <a:xfrm>
            <a:off x="5170657" y="4870371"/>
            <a:ext cx="372524" cy="99527"/>
          </a:xfrm>
          <a:custGeom>
            <a:avLst/>
            <a:gdLst>
              <a:gd name="connsiteX0" fmla="*/ 4593 w 372524"/>
              <a:gd name="connsiteY0" fmla="*/ 98504 h 99527"/>
              <a:gd name="connsiteX1" fmla="*/ 214143 w 372524"/>
              <a:gd name="connsiteY1" fmla="*/ 44529 h 99527"/>
              <a:gd name="connsiteX2" fmla="*/ 369718 w 372524"/>
              <a:gd name="connsiteY2" fmla="*/ 44529 h 99527"/>
              <a:gd name="connsiteX3" fmla="*/ 299868 w 372524"/>
              <a:gd name="connsiteY3" fmla="*/ 28654 h 99527"/>
              <a:gd name="connsiteX4" fmla="*/ 122068 w 372524"/>
              <a:gd name="connsiteY4" fmla="*/ 79 h 99527"/>
              <a:gd name="connsiteX5" fmla="*/ 150643 w 372524"/>
              <a:gd name="connsiteY5" fmla="*/ 38179 h 99527"/>
              <a:gd name="connsiteX6" fmla="*/ 77618 w 372524"/>
              <a:gd name="connsiteY6" fmla="*/ 76279 h 99527"/>
              <a:gd name="connsiteX7" fmla="*/ 4593 w 372524"/>
              <a:gd name="connsiteY7" fmla="*/ 98504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99527">
                <a:moveTo>
                  <a:pt x="4593" y="98504"/>
                </a:moveTo>
                <a:cubicBezTo>
                  <a:pt x="27347" y="93212"/>
                  <a:pt x="153289" y="53525"/>
                  <a:pt x="214143" y="44529"/>
                </a:cubicBezTo>
                <a:cubicBezTo>
                  <a:pt x="274997" y="35533"/>
                  <a:pt x="355431" y="47175"/>
                  <a:pt x="369718" y="44529"/>
                </a:cubicBezTo>
                <a:cubicBezTo>
                  <a:pt x="384005" y="41883"/>
                  <a:pt x="341143" y="36062"/>
                  <a:pt x="299868" y="28654"/>
                </a:cubicBezTo>
                <a:cubicBezTo>
                  <a:pt x="258593" y="21246"/>
                  <a:pt x="146939" y="-1509"/>
                  <a:pt x="122068" y="79"/>
                </a:cubicBezTo>
                <a:cubicBezTo>
                  <a:pt x="97197" y="1666"/>
                  <a:pt x="158051" y="25479"/>
                  <a:pt x="150643" y="38179"/>
                </a:cubicBezTo>
                <a:cubicBezTo>
                  <a:pt x="143235" y="50879"/>
                  <a:pt x="105664" y="65166"/>
                  <a:pt x="77618" y="76279"/>
                </a:cubicBezTo>
                <a:cubicBezTo>
                  <a:pt x="49572" y="87391"/>
                  <a:pt x="-18161" y="103796"/>
                  <a:pt x="4593" y="9850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F884F20-3DDB-D935-64C0-0EFE736C5209}"/>
              </a:ext>
            </a:extLst>
          </p:cNvPr>
          <p:cNvSpPr/>
          <p:nvPr/>
        </p:nvSpPr>
        <p:spPr>
          <a:xfrm>
            <a:off x="5230769" y="4899586"/>
            <a:ext cx="235390" cy="164606"/>
          </a:xfrm>
          <a:custGeom>
            <a:avLst/>
            <a:gdLst>
              <a:gd name="connsiteX0" fmla="*/ 192131 w 235390"/>
              <a:gd name="connsiteY0" fmla="*/ 12139 h 164606"/>
              <a:gd name="connsiteX1" fmla="*/ 230231 w 235390"/>
              <a:gd name="connsiteY1" fmla="*/ 88339 h 164606"/>
              <a:gd name="connsiteX2" fmla="*/ 227056 w 235390"/>
              <a:gd name="connsiteY2" fmla="*/ 135964 h 164606"/>
              <a:gd name="connsiteX3" fmla="*/ 157206 w 235390"/>
              <a:gd name="connsiteY3" fmla="*/ 164539 h 164606"/>
              <a:gd name="connsiteX4" fmla="*/ 46081 w 235390"/>
              <a:gd name="connsiteY4" fmla="*/ 142314 h 164606"/>
              <a:gd name="connsiteX5" fmla="*/ 1631 w 235390"/>
              <a:gd name="connsiteY5" fmla="*/ 94689 h 164606"/>
              <a:gd name="connsiteX6" fmla="*/ 14331 w 235390"/>
              <a:gd name="connsiteY6" fmla="*/ 56589 h 164606"/>
              <a:gd name="connsiteX7" fmla="*/ 58781 w 235390"/>
              <a:gd name="connsiteY7" fmla="*/ 28014 h 164606"/>
              <a:gd name="connsiteX8" fmla="*/ 119106 w 235390"/>
              <a:gd name="connsiteY8" fmla="*/ 2614 h 164606"/>
              <a:gd name="connsiteX9" fmla="*/ 192131 w 235390"/>
              <a:gd name="connsiteY9" fmla="*/ 12139 h 1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90" h="164606">
                <a:moveTo>
                  <a:pt x="192131" y="12139"/>
                </a:moveTo>
                <a:cubicBezTo>
                  <a:pt x="210652" y="26426"/>
                  <a:pt x="224410" y="67702"/>
                  <a:pt x="230231" y="88339"/>
                </a:cubicBezTo>
                <a:cubicBezTo>
                  <a:pt x="236052" y="108976"/>
                  <a:pt x="239227" y="123264"/>
                  <a:pt x="227056" y="135964"/>
                </a:cubicBezTo>
                <a:cubicBezTo>
                  <a:pt x="214885" y="148664"/>
                  <a:pt x="187368" y="163481"/>
                  <a:pt x="157206" y="164539"/>
                </a:cubicBezTo>
                <a:cubicBezTo>
                  <a:pt x="127044" y="165597"/>
                  <a:pt x="72010" y="153956"/>
                  <a:pt x="46081" y="142314"/>
                </a:cubicBezTo>
                <a:cubicBezTo>
                  <a:pt x="20152" y="130672"/>
                  <a:pt x="6923" y="108976"/>
                  <a:pt x="1631" y="94689"/>
                </a:cubicBezTo>
                <a:cubicBezTo>
                  <a:pt x="-3661" y="80402"/>
                  <a:pt x="4806" y="67702"/>
                  <a:pt x="14331" y="56589"/>
                </a:cubicBezTo>
                <a:cubicBezTo>
                  <a:pt x="23856" y="45477"/>
                  <a:pt x="41318" y="37010"/>
                  <a:pt x="58781" y="28014"/>
                </a:cubicBezTo>
                <a:cubicBezTo>
                  <a:pt x="76243" y="19018"/>
                  <a:pt x="102173" y="6847"/>
                  <a:pt x="119106" y="2614"/>
                </a:cubicBezTo>
                <a:cubicBezTo>
                  <a:pt x="136039" y="-1619"/>
                  <a:pt x="173610" y="-2148"/>
                  <a:pt x="192131" y="1213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A5B5BDC-56AC-FEF1-D838-FC40FF8CF61D}"/>
              </a:ext>
            </a:extLst>
          </p:cNvPr>
          <p:cNvSpPr/>
          <p:nvPr/>
        </p:nvSpPr>
        <p:spPr>
          <a:xfrm>
            <a:off x="5292725" y="4956175"/>
            <a:ext cx="47625" cy="476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763204E-541B-B44D-BF50-F8EDB28B39E8}"/>
              </a:ext>
            </a:extLst>
          </p:cNvPr>
          <p:cNvSpPr/>
          <p:nvPr/>
        </p:nvSpPr>
        <p:spPr>
          <a:xfrm>
            <a:off x="5118011" y="4467212"/>
            <a:ext cx="374897" cy="266835"/>
          </a:xfrm>
          <a:custGeom>
            <a:avLst/>
            <a:gdLst>
              <a:gd name="connsiteX0" fmla="*/ 92164 w 374897"/>
              <a:gd name="connsiteY0" fmla="*/ 13 h 266835"/>
              <a:gd name="connsiteX1" fmla="*/ 95339 w 374897"/>
              <a:gd name="connsiteY1" fmla="*/ 88913 h 266835"/>
              <a:gd name="connsiteX2" fmla="*/ 3264 w 374897"/>
              <a:gd name="connsiteY2" fmla="*/ 177813 h 266835"/>
              <a:gd name="connsiteX3" fmla="*/ 79464 w 374897"/>
              <a:gd name="connsiteY3" fmla="*/ 142888 h 266835"/>
              <a:gd name="connsiteX4" fmla="*/ 89 w 374897"/>
              <a:gd name="connsiteY4" fmla="*/ 234963 h 266835"/>
              <a:gd name="connsiteX5" fmla="*/ 98514 w 374897"/>
              <a:gd name="connsiteY5" fmla="*/ 203213 h 266835"/>
              <a:gd name="connsiteX6" fmla="*/ 235039 w 374897"/>
              <a:gd name="connsiteY6" fmla="*/ 187338 h 266835"/>
              <a:gd name="connsiteX7" fmla="*/ 6439 w 374897"/>
              <a:gd name="connsiteY7" fmla="*/ 266713 h 266835"/>
              <a:gd name="connsiteX8" fmla="*/ 133439 w 374897"/>
              <a:gd name="connsiteY8" fmla="*/ 203213 h 266835"/>
              <a:gd name="connsiteX9" fmla="*/ 374739 w 374897"/>
              <a:gd name="connsiteY9" fmla="*/ 114313 h 266835"/>
              <a:gd name="connsiteX10" fmla="*/ 95339 w 374897"/>
              <a:gd name="connsiteY10" fmla="*/ 219088 h 266835"/>
              <a:gd name="connsiteX11" fmla="*/ 3264 w 374897"/>
              <a:gd name="connsiteY11" fmla="*/ 206388 h 266835"/>
              <a:gd name="connsiteX12" fmla="*/ 73114 w 374897"/>
              <a:gd name="connsiteY12" fmla="*/ 95263 h 266835"/>
              <a:gd name="connsiteX13" fmla="*/ 22314 w 374897"/>
              <a:gd name="connsiteY13" fmla="*/ 120663 h 266835"/>
              <a:gd name="connsiteX14" fmla="*/ 101689 w 374897"/>
              <a:gd name="connsiteY14" fmla="*/ 82563 h 266835"/>
              <a:gd name="connsiteX15" fmla="*/ 92164 w 374897"/>
              <a:gd name="connsiteY15" fmla="*/ 13 h 26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897" h="266835">
                <a:moveTo>
                  <a:pt x="92164" y="13"/>
                </a:moveTo>
                <a:cubicBezTo>
                  <a:pt x="91106" y="1071"/>
                  <a:pt x="110156" y="59280"/>
                  <a:pt x="95339" y="88913"/>
                </a:cubicBezTo>
                <a:cubicBezTo>
                  <a:pt x="80522" y="118546"/>
                  <a:pt x="5910" y="168817"/>
                  <a:pt x="3264" y="177813"/>
                </a:cubicBezTo>
                <a:cubicBezTo>
                  <a:pt x="618" y="186809"/>
                  <a:pt x="79993" y="133363"/>
                  <a:pt x="79464" y="142888"/>
                </a:cubicBezTo>
                <a:cubicBezTo>
                  <a:pt x="78935" y="152413"/>
                  <a:pt x="-3086" y="224909"/>
                  <a:pt x="89" y="234963"/>
                </a:cubicBezTo>
                <a:cubicBezTo>
                  <a:pt x="3264" y="245017"/>
                  <a:pt x="59356" y="211150"/>
                  <a:pt x="98514" y="203213"/>
                </a:cubicBezTo>
                <a:cubicBezTo>
                  <a:pt x="137672" y="195276"/>
                  <a:pt x="250385" y="176755"/>
                  <a:pt x="235039" y="187338"/>
                </a:cubicBezTo>
                <a:cubicBezTo>
                  <a:pt x="219693" y="197921"/>
                  <a:pt x="23372" y="264067"/>
                  <a:pt x="6439" y="266713"/>
                </a:cubicBezTo>
                <a:cubicBezTo>
                  <a:pt x="-10494" y="269359"/>
                  <a:pt x="72056" y="228613"/>
                  <a:pt x="133439" y="203213"/>
                </a:cubicBezTo>
                <a:cubicBezTo>
                  <a:pt x="194822" y="177813"/>
                  <a:pt x="381089" y="111667"/>
                  <a:pt x="374739" y="114313"/>
                </a:cubicBezTo>
                <a:cubicBezTo>
                  <a:pt x="368389" y="116959"/>
                  <a:pt x="157251" y="203742"/>
                  <a:pt x="95339" y="219088"/>
                </a:cubicBezTo>
                <a:cubicBezTo>
                  <a:pt x="33427" y="234434"/>
                  <a:pt x="6968" y="227026"/>
                  <a:pt x="3264" y="206388"/>
                </a:cubicBezTo>
                <a:cubicBezTo>
                  <a:pt x="-440" y="185750"/>
                  <a:pt x="69939" y="109550"/>
                  <a:pt x="73114" y="95263"/>
                </a:cubicBezTo>
                <a:cubicBezTo>
                  <a:pt x="76289" y="80976"/>
                  <a:pt x="17552" y="122780"/>
                  <a:pt x="22314" y="120663"/>
                </a:cubicBezTo>
                <a:cubicBezTo>
                  <a:pt x="27076" y="118546"/>
                  <a:pt x="92693" y="103730"/>
                  <a:pt x="101689" y="82563"/>
                </a:cubicBezTo>
                <a:cubicBezTo>
                  <a:pt x="110685" y="61396"/>
                  <a:pt x="93222" y="-1045"/>
                  <a:pt x="92164" y="1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1E40B0-2CD8-7366-6A48-1B111895C56D}"/>
              </a:ext>
            </a:extLst>
          </p:cNvPr>
          <p:cNvSpPr/>
          <p:nvPr/>
        </p:nvSpPr>
        <p:spPr>
          <a:xfrm>
            <a:off x="5161734" y="4472060"/>
            <a:ext cx="556662" cy="141328"/>
          </a:xfrm>
          <a:custGeom>
            <a:avLst/>
            <a:gdLst>
              <a:gd name="connsiteX0" fmla="*/ 816 w 556662"/>
              <a:gd name="connsiteY0" fmla="*/ 141215 h 141328"/>
              <a:gd name="connsiteX1" fmla="*/ 178616 w 556662"/>
              <a:gd name="connsiteY1" fmla="*/ 45965 h 141328"/>
              <a:gd name="connsiteX2" fmla="*/ 277041 w 556662"/>
              <a:gd name="connsiteY2" fmla="*/ 20565 h 141328"/>
              <a:gd name="connsiteX3" fmla="*/ 143691 w 556662"/>
              <a:gd name="connsiteY3" fmla="*/ 90415 h 141328"/>
              <a:gd name="connsiteX4" fmla="*/ 318316 w 556662"/>
              <a:gd name="connsiteY4" fmla="*/ 33265 h 141328"/>
              <a:gd name="connsiteX5" fmla="*/ 480241 w 556662"/>
              <a:gd name="connsiteY5" fmla="*/ 49140 h 141328"/>
              <a:gd name="connsiteX6" fmla="*/ 356416 w 556662"/>
              <a:gd name="connsiteY6" fmla="*/ 1515 h 141328"/>
              <a:gd name="connsiteX7" fmla="*/ 556441 w 556662"/>
              <a:gd name="connsiteY7" fmla="*/ 115815 h 141328"/>
              <a:gd name="connsiteX8" fmla="*/ 391341 w 556662"/>
              <a:gd name="connsiteY8" fmla="*/ 45965 h 141328"/>
              <a:gd name="connsiteX9" fmla="*/ 191316 w 556662"/>
              <a:gd name="connsiteY9" fmla="*/ 42790 h 141328"/>
              <a:gd name="connsiteX10" fmla="*/ 115116 w 556662"/>
              <a:gd name="connsiteY10" fmla="*/ 65015 h 141328"/>
              <a:gd name="connsiteX11" fmla="*/ 816 w 556662"/>
              <a:gd name="connsiteY11" fmla="*/ 141215 h 14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662" h="141328">
                <a:moveTo>
                  <a:pt x="816" y="141215"/>
                </a:moveTo>
                <a:cubicBezTo>
                  <a:pt x="11399" y="138040"/>
                  <a:pt x="132579" y="66073"/>
                  <a:pt x="178616" y="45965"/>
                </a:cubicBezTo>
                <a:cubicBezTo>
                  <a:pt x="224653" y="25857"/>
                  <a:pt x="282862" y="13157"/>
                  <a:pt x="277041" y="20565"/>
                </a:cubicBezTo>
                <a:cubicBezTo>
                  <a:pt x="271220" y="27973"/>
                  <a:pt x="136812" y="88298"/>
                  <a:pt x="143691" y="90415"/>
                </a:cubicBezTo>
                <a:cubicBezTo>
                  <a:pt x="150570" y="92532"/>
                  <a:pt x="262224" y="40144"/>
                  <a:pt x="318316" y="33265"/>
                </a:cubicBezTo>
                <a:cubicBezTo>
                  <a:pt x="374408" y="26386"/>
                  <a:pt x="473891" y="54432"/>
                  <a:pt x="480241" y="49140"/>
                </a:cubicBezTo>
                <a:cubicBezTo>
                  <a:pt x="486591" y="43848"/>
                  <a:pt x="343716" y="-9597"/>
                  <a:pt x="356416" y="1515"/>
                </a:cubicBezTo>
                <a:cubicBezTo>
                  <a:pt x="369116" y="12627"/>
                  <a:pt x="550620" y="108407"/>
                  <a:pt x="556441" y="115815"/>
                </a:cubicBezTo>
                <a:cubicBezTo>
                  <a:pt x="562262" y="123223"/>
                  <a:pt x="452195" y="58136"/>
                  <a:pt x="391341" y="45965"/>
                </a:cubicBezTo>
                <a:cubicBezTo>
                  <a:pt x="330487" y="33794"/>
                  <a:pt x="237353" y="39615"/>
                  <a:pt x="191316" y="42790"/>
                </a:cubicBezTo>
                <a:cubicBezTo>
                  <a:pt x="145279" y="45965"/>
                  <a:pt x="144749" y="50198"/>
                  <a:pt x="115116" y="65015"/>
                </a:cubicBezTo>
                <a:cubicBezTo>
                  <a:pt x="85483" y="79832"/>
                  <a:pt x="-9767" y="144390"/>
                  <a:pt x="816" y="14121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E8FE7D4-6458-0A54-D065-38AC5A678862}"/>
              </a:ext>
            </a:extLst>
          </p:cNvPr>
          <p:cNvSpPr/>
          <p:nvPr/>
        </p:nvSpPr>
        <p:spPr>
          <a:xfrm>
            <a:off x="5118089" y="4552931"/>
            <a:ext cx="584957" cy="133369"/>
          </a:xfrm>
          <a:custGeom>
            <a:avLst/>
            <a:gdLst>
              <a:gd name="connsiteX0" fmla="*/ 11 w 584957"/>
              <a:gd name="connsiteY0" fmla="*/ 133369 h 133369"/>
              <a:gd name="connsiteX1" fmla="*/ 292111 w 584957"/>
              <a:gd name="connsiteY1" fmla="*/ 31769 h 133369"/>
              <a:gd name="connsiteX2" fmla="*/ 403236 w 584957"/>
              <a:gd name="connsiteY2" fmla="*/ 19 h 133369"/>
              <a:gd name="connsiteX3" fmla="*/ 479436 w 584957"/>
              <a:gd name="connsiteY3" fmla="*/ 34944 h 133369"/>
              <a:gd name="connsiteX4" fmla="*/ 431811 w 584957"/>
              <a:gd name="connsiteY4" fmla="*/ 22244 h 133369"/>
              <a:gd name="connsiteX5" fmla="*/ 584211 w 584957"/>
              <a:gd name="connsiteY5" fmla="*/ 104794 h 133369"/>
              <a:gd name="connsiteX6" fmla="*/ 485786 w 584957"/>
              <a:gd name="connsiteY6" fmla="*/ 47644 h 133369"/>
              <a:gd name="connsiteX7" fmla="*/ 387361 w 584957"/>
              <a:gd name="connsiteY7" fmla="*/ 22244 h 133369"/>
              <a:gd name="connsiteX8" fmla="*/ 180986 w 584957"/>
              <a:gd name="connsiteY8" fmla="*/ 85744 h 133369"/>
              <a:gd name="connsiteX9" fmla="*/ 282586 w 584957"/>
              <a:gd name="connsiteY9" fmla="*/ 6369 h 133369"/>
              <a:gd name="connsiteX10" fmla="*/ 47636 w 584957"/>
              <a:gd name="connsiteY10" fmla="*/ 79394 h 133369"/>
              <a:gd name="connsiteX11" fmla="*/ 279411 w 584957"/>
              <a:gd name="connsiteY11" fmla="*/ 31769 h 133369"/>
              <a:gd name="connsiteX12" fmla="*/ 11 w 584957"/>
              <a:gd name="connsiteY12" fmla="*/ 133369 h 1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57" h="133369">
                <a:moveTo>
                  <a:pt x="11" y="133369"/>
                </a:moveTo>
                <a:cubicBezTo>
                  <a:pt x="2128" y="133369"/>
                  <a:pt x="224907" y="53994"/>
                  <a:pt x="292111" y="31769"/>
                </a:cubicBezTo>
                <a:cubicBezTo>
                  <a:pt x="359315" y="9544"/>
                  <a:pt x="372015" y="-510"/>
                  <a:pt x="403236" y="19"/>
                </a:cubicBezTo>
                <a:cubicBezTo>
                  <a:pt x="434457" y="548"/>
                  <a:pt x="474674" y="31240"/>
                  <a:pt x="479436" y="34944"/>
                </a:cubicBezTo>
                <a:cubicBezTo>
                  <a:pt x="484198" y="38648"/>
                  <a:pt x="414349" y="10602"/>
                  <a:pt x="431811" y="22244"/>
                </a:cubicBezTo>
                <a:cubicBezTo>
                  <a:pt x="449273" y="33886"/>
                  <a:pt x="575215" y="100561"/>
                  <a:pt x="584211" y="104794"/>
                </a:cubicBezTo>
                <a:cubicBezTo>
                  <a:pt x="593207" y="109027"/>
                  <a:pt x="518594" y="61402"/>
                  <a:pt x="485786" y="47644"/>
                </a:cubicBezTo>
                <a:cubicBezTo>
                  <a:pt x="452978" y="33886"/>
                  <a:pt x="438161" y="15894"/>
                  <a:pt x="387361" y="22244"/>
                </a:cubicBezTo>
                <a:cubicBezTo>
                  <a:pt x="336561" y="28594"/>
                  <a:pt x="198449" y="88390"/>
                  <a:pt x="180986" y="85744"/>
                </a:cubicBezTo>
                <a:cubicBezTo>
                  <a:pt x="163523" y="83098"/>
                  <a:pt x="304811" y="7427"/>
                  <a:pt x="282586" y="6369"/>
                </a:cubicBezTo>
                <a:cubicBezTo>
                  <a:pt x="260361" y="5311"/>
                  <a:pt x="48165" y="75161"/>
                  <a:pt x="47636" y="79394"/>
                </a:cubicBezTo>
                <a:cubicBezTo>
                  <a:pt x="47107" y="83627"/>
                  <a:pt x="279940" y="24890"/>
                  <a:pt x="279411" y="31769"/>
                </a:cubicBezTo>
                <a:cubicBezTo>
                  <a:pt x="278882" y="38648"/>
                  <a:pt x="-2106" y="133369"/>
                  <a:pt x="11" y="13336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33E282A-7C40-7E84-3BAC-0D3891BE331A}"/>
              </a:ext>
            </a:extLst>
          </p:cNvPr>
          <p:cNvSpPr/>
          <p:nvPr/>
        </p:nvSpPr>
        <p:spPr>
          <a:xfrm>
            <a:off x="5175873" y="4441821"/>
            <a:ext cx="415335" cy="130261"/>
          </a:xfrm>
          <a:custGeom>
            <a:avLst/>
            <a:gdLst>
              <a:gd name="connsiteX0" fmla="*/ 110502 w 415335"/>
              <a:gd name="connsiteY0" fmla="*/ 4 h 130261"/>
              <a:gd name="connsiteX1" fmla="*/ 110502 w 415335"/>
              <a:gd name="connsiteY1" fmla="*/ 73029 h 130261"/>
              <a:gd name="connsiteX2" fmla="*/ 50177 w 415335"/>
              <a:gd name="connsiteY2" fmla="*/ 130179 h 130261"/>
              <a:gd name="connsiteX3" fmla="*/ 174002 w 415335"/>
              <a:gd name="connsiteY3" fmla="*/ 73029 h 130261"/>
              <a:gd name="connsiteX4" fmla="*/ 285127 w 415335"/>
              <a:gd name="connsiteY4" fmla="*/ 60329 h 130261"/>
              <a:gd name="connsiteX5" fmla="*/ 240677 w 415335"/>
              <a:gd name="connsiteY5" fmla="*/ 34929 h 130261"/>
              <a:gd name="connsiteX6" fmla="*/ 415302 w 415335"/>
              <a:gd name="connsiteY6" fmla="*/ 69854 h 130261"/>
              <a:gd name="connsiteX7" fmla="*/ 224802 w 415335"/>
              <a:gd name="connsiteY7" fmla="*/ 63504 h 130261"/>
              <a:gd name="connsiteX8" fmla="*/ 2552 w 415335"/>
              <a:gd name="connsiteY8" fmla="*/ 130179 h 130261"/>
              <a:gd name="connsiteX9" fmla="*/ 104152 w 415335"/>
              <a:gd name="connsiteY9" fmla="*/ 76204 h 130261"/>
              <a:gd name="connsiteX10" fmla="*/ 110502 w 415335"/>
              <a:gd name="connsiteY10" fmla="*/ 4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335" h="130261">
                <a:moveTo>
                  <a:pt x="110502" y="4"/>
                </a:moveTo>
                <a:cubicBezTo>
                  <a:pt x="111560" y="-525"/>
                  <a:pt x="120556" y="51333"/>
                  <a:pt x="110502" y="73029"/>
                </a:cubicBezTo>
                <a:cubicBezTo>
                  <a:pt x="100448" y="94725"/>
                  <a:pt x="39594" y="130179"/>
                  <a:pt x="50177" y="130179"/>
                </a:cubicBezTo>
                <a:cubicBezTo>
                  <a:pt x="60760" y="130179"/>
                  <a:pt x="134844" y="84671"/>
                  <a:pt x="174002" y="73029"/>
                </a:cubicBezTo>
                <a:cubicBezTo>
                  <a:pt x="213160" y="61387"/>
                  <a:pt x="274015" y="66679"/>
                  <a:pt x="285127" y="60329"/>
                </a:cubicBezTo>
                <a:cubicBezTo>
                  <a:pt x="296239" y="53979"/>
                  <a:pt x="218981" y="33342"/>
                  <a:pt x="240677" y="34929"/>
                </a:cubicBezTo>
                <a:cubicBezTo>
                  <a:pt x="262373" y="36516"/>
                  <a:pt x="417948" y="65092"/>
                  <a:pt x="415302" y="69854"/>
                </a:cubicBezTo>
                <a:cubicBezTo>
                  <a:pt x="412656" y="74616"/>
                  <a:pt x="293594" y="53450"/>
                  <a:pt x="224802" y="63504"/>
                </a:cubicBezTo>
                <a:cubicBezTo>
                  <a:pt x="156010" y="73558"/>
                  <a:pt x="22660" y="128062"/>
                  <a:pt x="2552" y="130179"/>
                </a:cubicBezTo>
                <a:cubicBezTo>
                  <a:pt x="-17556" y="132296"/>
                  <a:pt x="87219" y="93137"/>
                  <a:pt x="104152" y="76204"/>
                </a:cubicBezTo>
                <a:cubicBezTo>
                  <a:pt x="121085" y="59271"/>
                  <a:pt x="109444" y="533"/>
                  <a:pt x="110502" y="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9735315-F9D7-0318-0BFF-58BE3D167CE9}"/>
              </a:ext>
            </a:extLst>
          </p:cNvPr>
          <p:cNvSpPr/>
          <p:nvPr/>
        </p:nvSpPr>
        <p:spPr>
          <a:xfrm>
            <a:off x="3787373" y="4514384"/>
            <a:ext cx="412804" cy="165599"/>
          </a:xfrm>
          <a:custGeom>
            <a:avLst/>
            <a:gdLst>
              <a:gd name="connsiteX0" fmla="*/ 409977 w 412804"/>
              <a:gd name="connsiteY0" fmla="*/ 60791 h 165599"/>
              <a:gd name="connsiteX1" fmla="*/ 282977 w 412804"/>
              <a:gd name="connsiteY1" fmla="*/ 95716 h 165599"/>
              <a:gd name="connsiteX2" fmla="*/ 181377 w 412804"/>
              <a:gd name="connsiteY2" fmla="*/ 165566 h 165599"/>
              <a:gd name="connsiteX3" fmla="*/ 254402 w 412804"/>
              <a:gd name="connsiteY3" fmla="*/ 105241 h 165599"/>
              <a:gd name="connsiteX4" fmla="*/ 149627 w 412804"/>
              <a:gd name="connsiteY4" fmla="*/ 121116 h 165599"/>
              <a:gd name="connsiteX5" fmla="*/ 216302 w 412804"/>
              <a:gd name="connsiteY5" fmla="*/ 95716 h 165599"/>
              <a:gd name="connsiteX6" fmla="*/ 402 w 412804"/>
              <a:gd name="connsiteY6" fmla="*/ 105241 h 165599"/>
              <a:gd name="connsiteX7" fmla="*/ 162327 w 412804"/>
              <a:gd name="connsiteY7" fmla="*/ 98891 h 165599"/>
              <a:gd name="connsiteX8" fmla="*/ 159152 w 412804"/>
              <a:gd name="connsiteY8" fmla="*/ 60791 h 165599"/>
              <a:gd name="connsiteX9" fmla="*/ 238527 w 412804"/>
              <a:gd name="connsiteY9" fmla="*/ 89366 h 165599"/>
              <a:gd name="connsiteX10" fmla="*/ 213127 w 412804"/>
              <a:gd name="connsiteY10" fmla="*/ 41741 h 165599"/>
              <a:gd name="connsiteX11" fmla="*/ 273452 w 412804"/>
              <a:gd name="connsiteY11" fmla="*/ 63966 h 165599"/>
              <a:gd name="connsiteX12" fmla="*/ 289327 w 412804"/>
              <a:gd name="connsiteY12" fmla="*/ 6816 h 165599"/>
              <a:gd name="connsiteX13" fmla="*/ 321077 w 412804"/>
              <a:gd name="connsiteY13" fmla="*/ 63966 h 165599"/>
              <a:gd name="connsiteX14" fmla="*/ 368702 w 412804"/>
              <a:gd name="connsiteY14" fmla="*/ 466 h 165599"/>
              <a:gd name="connsiteX15" fmla="*/ 409977 w 412804"/>
              <a:gd name="connsiteY15" fmla="*/ 60791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804" h="165599">
                <a:moveTo>
                  <a:pt x="409977" y="60791"/>
                </a:moveTo>
                <a:cubicBezTo>
                  <a:pt x="395689" y="76666"/>
                  <a:pt x="321077" y="78254"/>
                  <a:pt x="282977" y="95716"/>
                </a:cubicBezTo>
                <a:cubicBezTo>
                  <a:pt x="244877" y="113178"/>
                  <a:pt x="186139" y="163979"/>
                  <a:pt x="181377" y="165566"/>
                </a:cubicBezTo>
                <a:cubicBezTo>
                  <a:pt x="176615" y="167153"/>
                  <a:pt x="259694" y="112649"/>
                  <a:pt x="254402" y="105241"/>
                </a:cubicBezTo>
                <a:cubicBezTo>
                  <a:pt x="249110" y="97833"/>
                  <a:pt x="155977" y="122704"/>
                  <a:pt x="149627" y="121116"/>
                </a:cubicBezTo>
                <a:cubicBezTo>
                  <a:pt x="143277" y="119529"/>
                  <a:pt x="241173" y="98362"/>
                  <a:pt x="216302" y="95716"/>
                </a:cubicBezTo>
                <a:cubicBezTo>
                  <a:pt x="191431" y="93070"/>
                  <a:pt x="9398" y="104712"/>
                  <a:pt x="402" y="105241"/>
                </a:cubicBezTo>
                <a:cubicBezTo>
                  <a:pt x="-8594" y="105770"/>
                  <a:pt x="135869" y="106299"/>
                  <a:pt x="162327" y="98891"/>
                </a:cubicBezTo>
                <a:cubicBezTo>
                  <a:pt x="188785" y="91483"/>
                  <a:pt x="146452" y="62378"/>
                  <a:pt x="159152" y="60791"/>
                </a:cubicBezTo>
                <a:cubicBezTo>
                  <a:pt x="171852" y="59204"/>
                  <a:pt x="229531" y="92541"/>
                  <a:pt x="238527" y="89366"/>
                </a:cubicBezTo>
                <a:cubicBezTo>
                  <a:pt x="247523" y="86191"/>
                  <a:pt x="207306" y="45974"/>
                  <a:pt x="213127" y="41741"/>
                </a:cubicBezTo>
                <a:cubicBezTo>
                  <a:pt x="218948" y="37508"/>
                  <a:pt x="260752" y="69787"/>
                  <a:pt x="273452" y="63966"/>
                </a:cubicBezTo>
                <a:cubicBezTo>
                  <a:pt x="286152" y="58145"/>
                  <a:pt x="281390" y="6816"/>
                  <a:pt x="289327" y="6816"/>
                </a:cubicBezTo>
                <a:cubicBezTo>
                  <a:pt x="297264" y="6816"/>
                  <a:pt x="307848" y="65024"/>
                  <a:pt x="321077" y="63966"/>
                </a:cubicBezTo>
                <a:cubicBezTo>
                  <a:pt x="334306" y="62908"/>
                  <a:pt x="357060" y="6287"/>
                  <a:pt x="368702" y="466"/>
                </a:cubicBezTo>
                <a:cubicBezTo>
                  <a:pt x="380344" y="-5355"/>
                  <a:pt x="424265" y="44916"/>
                  <a:pt x="409977" y="6079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8DBEE5D-C345-780E-6CC8-F25CFFA31D35}"/>
              </a:ext>
            </a:extLst>
          </p:cNvPr>
          <p:cNvSpPr/>
          <p:nvPr/>
        </p:nvSpPr>
        <p:spPr>
          <a:xfrm>
            <a:off x="4152488" y="4463195"/>
            <a:ext cx="378472" cy="372699"/>
          </a:xfrm>
          <a:custGeom>
            <a:avLst/>
            <a:gdLst>
              <a:gd name="connsiteX0" fmla="*/ 412 w 378472"/>
              <a:gd name="connsiteY0" fmla="*/ 115155 h 372699"/>
              <a:gd name="connsiteX1" fmla="*/ 124237 w 378472"/>
              <a:gd name="connsiteY1" fmla="*/ 121505 h 372699"/>
              <a:gd name="connsiteX2" fmla="*/ 152812 w 378472"/>
              <a:gd name="connsiteY2" fmla="*/ 855 h 372699"/>
              <a:gd name="connsiteX3" fmla="*/ 152812 w 378472"/>
              <a:gd name="connsiteY3" fmla="*/ 70705 h 372699"/>
              <a:gd name="connsiteX4" fmla="*/ 162337 w 378472"/>
              <a:gd name="connsiteY4" fmla="*/ 131030 h 372699"/>
              <a:gd name="connsiteX5" fmla="*/ 229012 w 378472"/>
              <a:gd name="connsiteY5" fmla="*/ 48480 h 372699"/>
              <a:gd name="connsiteX6" fmla="*/ 276637 w 378472"/>
              <a:gd name="connsiteY6" fmla="*/ 16730 h 372699"/>
              <a:gd name="connsiteX7" fmla="*/ 200437 w 378472"/>
              <a:gd name="connsiteY7" fmla="*/ 137380 h 372699"/>
              <a:gd name="connsiteX8" fmla="*/ 235362 w 378472"/>
              <a:gd name="connsiteY8" fmla="*/ 181830 h 372699"/>
              <a:gd name="connsiteX9" fmla="*/ 270287 w 378472"/>
              <a:gd name="connsiteY9" fmla="*/ 99280 h 372699"/>
              <a:gd name="connsiteX10" fmla="*/ 244887 w 378472"/>
              <a:gd name="connsiteY10" fmla="*/ 191355 h 372699"/>
              <a:gd name="connsiteX11" fmla="*/ 279812 w 378472"/>
              <a:gd name="connsiteY11" fmla="*/ 169130 h 372699"/>
              <a:gd name="connsiteX12" fmla="*/ 276637 w 378472"/>
              <a:gd name="connsiteY12" fmla="*/ 207230 h 372699"/>
              <a:gd name="connsiteX13" fmla="*/ 378237 w 378472"/>
              <a:gd name="connsiteY13" fmla="*/ 162780 h 372699"/>
              <a:gd name="connsiteX14" fmla="*/ 305212 w 378472"/>
              <a:gd name="connsiteY14" fmla="*/ 216755 h 372699"/>
              <a:gd name="connsiteX15" fmla="*/ 324262 w 378472"/>
              <a:gd name="connsiteY15" fmla="*/ 308830 h 372699"/>
              <a:gd name="connsiteX16" fmla="*/ 368712 w 378472"/>
              <a:gd name="connsiteY16" fmla="*/ 372330 h 372699"/>
              <a:gd name="connsiteX17" fmla="*/ 317912 w 378472"/>
              <a:gd name="connsiteY17" fmla="*/ 280255 h 372699"/>
              <a:gd name="connsiteX18" fmla="*/ 171862 w 378472"/>
              <a:gd name="connsiteY18" fmla="*/ 134205 h 372699"/>
              <a:gd name="connsiteX19" fmla="*/ 232187 w 378472"/>
              <a:gd name="connsiteY19" fmla="*/ 207230 h 372699"/>
              <a:gd name="connsiteX20" fmla="*/ 108362 w 378472"/>
              <a:gd name="connsiteY20" fmla="*/ 127855 h 372699"/>
              <a:gd name="connsiteX21" fmla="*/ 86137 w 378472"/>
              <a:gd name="connsiteY21" fmla="*/ 118330 h 372699"/>
              <a:gd name="connsiteX22" fmla="*/ 412 w 378472"/>
              <a:gd name="connsiteY22" fmla="*/ 115155 h 37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472" h="372699">
                <a:moveTo>
                  <a:pt x="412" y="115155"/>
                </a:moveTo>
                <a:cubicBezTo>
                  <a:pt x="6762" y="115684"/>
                  <a:pt x="98837" y="140555"/>
                  <a:pt x="124237" y="121505"/>
                </a:cubicBezTo>
                <a:cubicBezTo>
                  <a:pt x="149637" y="102455"/>
                  <a:pt x="148049" y="9322"/>
                  <a:pt x="152812" y="855"/>
                </a:cubicBezTo>
                <a:cubicBezTo>
                  <a:pt x="157575" y="-7612"/>
                  <a:pt x="151225" y="49009"/>
                  <a:pt x="152812" y="70705"/>
                </a:cubicBezTo>
                <a:cubicBezTo>
                  <a:pt x="154399" y="92401"/>
                  <a:pt x="149637" y="134734"/>
                  <a:pt x="162337" y="131030"/>
                </a:cubicBezTo>
                <a:cubicBezTo>
                  <a:pt x="175037" y="127326"/>
                  <a:pt x="209962" y="67530"/>
                  <a:pt x="229012" y="48480"/>
                </a:cubicBezTo>
                <a:cubicBezTo>
                  <a:pt x="248062" y="29430"/>
                  <a:pt x="281400" y="1913"/>
                  <a:pt x="276637" y="16730"/>
                </a:cubicBezTo>
                <a:cubicBezTo>
                  <a:pt x="271874" y="31547"/>
                  <a:pt x="207316" y="109863"/>
                  <a:pt x="200437" y="137380"/>
                </a:cubicBezTo>
                <a:cubicBezTo>
                  <a:pt x="193558" y="164897"/>
                  <a:pt x="223720" y="188180"/>
                  <a:pt x="235362" y="181830"/>
                </a:cubicBezTo>
                <a:cubicBezTo>
                  <a:pt x="247004" y="175480"/>
                  <a:pt x="268700" y="97693"/>
                  <a:pt x="270287" y="99280"/>
                </a:cubicBezTo>
                <a:cubicBezTo>
                  <a:pt x="271874" y="100867"/>
                  <a:pt x="243300" y="179713"/>
                  <a:pt x="244887" y="191355"/>
                </a:cubicBezTo>
                <a:cubicBezTo>
                  <a:pt x="246474" y="202997"/>
                  <a:pt x="274520" y="166484"/>
                  <a:pt x="279812" y="169130"/>
                </a:cubicBezTo>
                <a:cubicBezTo>
                  <a:pt x="285104" y="171776"/>
                  <a:pt x="260233" y="208288"/>
                  <a:pt x="276637" y="207230"/>
                </a:cubicBezTo>
                <a:cubicBezTo>
                  <a:pt x="293041" y="206172"/>
                  <a:pt x="373475" y="161193"/>
                  <a:pt x="378237" y="162780"/>
                </a:cubicBezTo>
                <a:cubicBezTo>
                  <a:pt x="382999" y="164367"/>
                  <a:pt x="314208" y="192413"/>
                  <a:pt x="305212" y="216755"/>
                </a:cubicBezTo>
                <a:cubicBezTo>
                  <a:pt x="296216" y="241097"/>
                  <a:pt x="313679" y="282901"/>
                  <a:pt x="324262" y="308830"/>
                </a:cubicBezTo>
                <a:cubicBezTo>
                  <a:pt x="334845" y="334759"/>
                  <a:pt x="369770" y="377092"/>
                  <a:pt x="368712" y="372330"/>
                </a:cubicBezTo>
                <a:cubicBezTo>
                  <a:pt x="367654" y="367568"/>
                  <a:pt x="350720" y="319943"/>
                  <a:pt x="317912" y="280255"/>
                </a:cubicBezTo>
                <a:cubicBezTo>
                  <a:pt x="285104" y="240567"/>
                  <a:pt x="186149" y="146376"/>
                  <a:pt x="171862" y="134205"/>
                </a:cubicBezTo>
                <a:cubicBezTo>
                  <a:pt x="157575" y="122034"/>
                  <a:pt x="242770" y="208288"/>
                  <a:pt x="232187" y="207230"/>
                </a:cubicBezTo>
                <a:cubicBezTo>
                  <a:pt x="221604" y="206172"/>
                  <a:pt x="132704" y="142672"/>
                  <a:pt x="108362" y="127855"/>
                </a:cubicBezTo>
                <a:cubicBezTo>
                  <a:pt x="84020" y="113038"/>
                  <a:pt x="109420" y="118859"/>
                  <a:pt x="86137" y="118330"/>
                </a:cubicBezTo>
                <a:cubicBezTo>
                  <a:pt x="62854" y="117801"/>
                  <a:pt x="-5938" y="114626"/>
                  <a:pt x="412" y="1151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4AF53AD-9165-C563-4099-E02EB81B80F1}"/>
              </a:ext>
            </a:extLst>
          </p:cNvPr>
          <p:cNvSpPr/>
          <p:nvPr/>
        </p:nvSpPr>
        <p:spPr>
          <a:xfrm>
            <a:off x="3888181" y="4555882"/>
            <a:ext cx="330170" cy="149860"/>
          </a:xfrm>
          <a:custGeom>
            <a:avLst/>
            <a:gdLst>
              <a:gd name="connsiteX0" fmla="*/ 328219 w 330170"/>
              <a:gd name="connsiteY0" fmla="*/ 243 h 149860"/>
              <a:gd name="connsiteX1" fmla="*/ 223444 w 330170"/>
              <a:gd name="connsiteY1" fmla="*/ 41518 h 149860"/>
              <a:gd name="connsiteX2" fmla="*/ 150419 w 330170"/>
              <a:gd name="connsiteY2" fmla="*/ 130418 h 149860"/>
              <a:gd name="connsiteX3" fmla="*/ 185344 w 330170"/>
              <a:gd name="connsiteY3" fmla="*/ 85968 h 149860"/>
              <a:gd name="connsiteX4" fmla="*/ 191694 w 330170"/>
              <a:gd name="connsiteY4" fmla="*/ 38343 h 149860"/>
              <a:gd name="connsiteX5" fmla="*/ 125019 w 330170"/>
              <a:gd name="connsiteY5" fmla="*/ 111368 h 149860"/>
              <a:gd name="connsiteX6" fmla="*/ 96444 w 330170"/>
              <a:gd name="connsiteY6" fmla="*/ 149468 h 149860"/>
              <a:gd name="connsiteX7" fmla="*/ 109144 w 330170"/>
              <a:gd name="connsiteY7" fmla="*/ 89143 h 149860"/>
              <a:gd name="connsiteX8" fmla="*/ 36119 w 330170"/>
              <a:gd name="connsiteY8" fmla="*/ 136768 h 149860"/>
              <a:gd name="connsiteX9" fmla="*/ 86919 w 330170"/>
              <a:gd name="connsiteY9" fmla="*/ 73268 h 149860"/>
              <a:gd name="connsiteX10" fmla="*/ 1194 w 330170"/>
              <a:gd name="connsiteY10" fmla="*/ 89143 h 149860"/>
              <a:gd name="connsiteX11" fmla="*/ 163119 w 330170"/>
              <a:gd name="connsiteY11" fmla="*/ 47868 h 149860"/>
              <a:gd name="connsiteX12" fmla="*/ 125019 w 330170"/>
              <a:gd name="connsiteY12" fmla="*/ 25643 h 149860"/>
              <a:gd name="connsiteX13" fmla="*/ 328219 w 330170"/>
              <a:gd name="connsiteY13" fmla="*/ 243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170" h="149860">
                <a:moveTo>
                  <a:pt x="328219" y="243"/>
                </a:moveTo>
                <a:cubicBezTo>
                  <a:pt x="344623" y="2889"/>
                  <a:pt x="253077" y="19822"/>
                  <a:pt x="223444" y="41518"/>
                </a:cubicBezTo>
                <a:cubicBezTo>
                  <a:pt x="193811" y="63214"/>
                  <a:pt x="156769" y="123010"/>
                  <a:pt x="150419" y="130418"/>
                </a:cubicBezTo>
                <a:cubicBezTo>
                  <a:pt x="144069" y="137826"/>
                  <a:pt x="178465" y="101314"/>
                  <a:pt x="185344" y="85968"/>
                </a:cubicBezTo>
                <a:cubicBezTo>
                  <a:pt x="192223" y="70622"/>
                  <a:pt x="201748" y="34110"/>
                  <a:pt x="191694" y="38343"/>
                </a:cubicBezTo>
                <a:cubicBezTo>
                  <a:pt x="181640" y="42576"/>
                  <a:pt x="140894" y="92847"/>
                  <a:pt x="125019" y="111368"/>
                </a:cubicBezTo>
                <a:cubicBezTo>
                  <a:pt x="109144" y="129889"/>
                  <a:pt x="99090" y="153172"/>
                  <a:pt x="96444" y="149468"/>
                </a:cubicBezTo>
                <a:cubicBezTo>
                  <a:pt x="93798" y="145764"/>
                  <a:pt x="119198" y="91260"/>
                  <a:pt x="109144" y="89143"/>
                </a:cubicBezTo>
                <a:cubicBezTo>
                  <a:pt x="99090" y="87026"/>
                  <a:pt x="39823" y="139414"/>
                  <a:pt x="36119" y="136768"/>
                </a:cubicBezTo>
                <a:cubicBezTo>
                  <a:pt x="32415" y="134122"/>
                  <a:pt x="92740" y="81205"/>
                  <a:pt x="86919" y="73268"/>
                </a:cubicBezTo>
                <a:cubicBezTo>
                  <a:pt x="81098" y="65331"/>
                  <a:pt x="-11506" y="93376"/>
                  <a:pt x="1194" y="89143"/>
                </a:cubicBezTo>
                <a:cubicBezTo>
                  <a:pt x="13894" y="84910"/>
                  <a:pt x="142481" y="58451"/>
                  <a:pt x="163119" y="47868"/>
                </a:cubicBezTo>
                <a:cubicBezTo>
                  <a:pt x="183756" y="37285"/>
                  <a:pt x="104911" y="34110"/>
                  <a:pt x="125019" y="25643"/>
                </a:cubicBezTo>
                <a:cubicBezTo>
                  <a:pt x="145127" y="17176"/>
                  <a:pt x="311815" y="-2403"/>
                  <a:pt x="328219" y="24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1209E0E-4128-A173-E0C7-CE650B2E7777}"/>
              </a:ext>
            </a:extLst>
          </p:cNvPr>
          <p:cNvSpPr/>
          <p:nvPr/>
        </p:nvSpPr>
        <p:spPr>
          <a:xfrm>
            <a:off x="4145636" y="4567305"/>
            <a:ext cx="407547" cy="348038"/>
          </a:xfrm>
          <a:custGeom>
            <a:avLst/>
            <a:gdLst>
              <a:gd name="connsiteX0" fmla="*/ 914 w 407547"/>
              <a:gd name="connsiteY0" fmla="*/ 1520 h 348038"/>
              <a:gd name="connsiteX1" fmla="*/ 207289 w 407547"/>
              <a:gd name="connsiteY1" fmla="*/ 93595 h 348038"/>
              <a:gd name="connsiteX2" fmla="*/ 245389 w 407547"/>
              <a:gd name="connsiteY2" fmla="*/ 128520 h 348038"/>
              <a:gd name="connsiteX3" fmla="*/ 239039 w 407547"/>
              <a:gd name="connsiteY3" fmla="*/ 93595 h 348038"/>
              <a:gd name="connsiteX4" fmla="*/ 267614 w 407547"/>
              <a:gd name="connsiteY4" fmla="*/ 185670 h 348038"/>
              <a:gd name="connsiteX5" fmla="*/ 321589 w 407547"/>
              <a:gd name="connsiteY5" fmla="*/ 274570 h 348038"/>
              <a:gd name="connsiteX6" fmla="*/ 293014 w 407547"/>
              <a:gd name="connsiteY6" fmla="*/ 236470 h 348038"/>
              <a:gd name="connsiteX7" fmla="*/ 407314 w 407547"/>
              <a:gd name="connsiteY7" fmla="*/ 347595 h 348038"/>
              <a:gd name="connsiteX8" fmla="*/ 321589 w 407547"/>
              <a:gd name="connsiteY8" fmla="*/ 271395 h 348038"/>
              <a:gd name="connsiteX9" fmla="*/ 280314 w 407547"/>
              <a:gd name="connsiteY9" fmla="*/ 172970 h 348038"/>
              <a:gd name="connsiteX10" fmla="*/ 289839 w 407547"/>
              <a:gd name="connsiteY10" fmla="*/ 138045 h 348038"/>
              <a:gd name="connsiteX11" fmla="*/ 219989 w 407547"/>
              <a:gd name="connsiteY11" fmla="*/ 65020 h 348038"/>
              <a:gd name="connsiteX12" fmla="*/ 134264 w 407547"/>
              <a:gd name="connsiteY12" fmla="*/ 36445 h 348038"/>
              <a:gd name="connsiteX13" fmla="*/ 914 w 407547"/>
              <a:gd name="connsiteY13" fmla="*/ 1520 h 34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547" h="348038">
                <a:moveTo>
                  <a:pt x="914" y="1520"/>
                </a:moveTo>
                <a:cubicBezTo>
                  <a:pt x="13085" y="11045"/>
                  <a:pt x="166543" y="72428"/>
                  <a:pt x="207289" y="93595"/>
                </a:cubicBezTo>
                <a:cubicBezTo>
                  <a:pt x="248035" y="114762"/>
                  <a:pt x="240097" y="128520"/>
                  <a:pt x="245389" y="128520"/>
                </a:cubicBezTo>
                <a:cubicBezTo>
                  <a:pt x="250681" y="128520"/>
                  <a:pt x="235335" y="84070"/>
                  <a:pt x="239039" y="93595"/>
                </a:cubicBezTo>
                <a:cubicBezTo>
                  <a:pt x="242743" y="103120"/>
                  <a:pt x="253856" y="155508"/>
                  <a:pt x="267614" y="185670"/>
                </a:cubicBezTo>
                <a:cubicBezTo>
                  <a:pt x="281372" y="215832"/>
                  <a:pt x="317356" y="266103"/>
                  <a:pt x="321589" y="274570"/>
                </a:cubicBezTo>
                <a:cubicBezTo>
                  <a:pt x="325822" y="283037"/>
                  <a:pt x="278727" y="224299"/>
                  <a:pt x="293014" y="236470"/>
                </a:cubicBezTo>
                <a:cubicBezTo>
                  <a:pt x="307301" y="248641"/>
                  <a:pt x="402552" y="341774"/>
                  <a:pt x="407314" y="347595"/>
                </a:cubicBezTo>
                <a:cubicBezTo>
                  <a:pt x="412076" y="353416"/>
                  <a:pt x="342756" y="300499"/>
                  <a:pt x="321589" y="271395"/>
                </a:cubicBezTo>
                <a:cubicBezTo>
                  <a:pt x="300422" y="242291"/>
                  <a:pt x="285606" y="195195"/>
                  <a:pt x="280314" y="172970"/>
                </a:cubicBezTo>
                <a:cubicBezTo>
                  <a:pt x="275022" y="150745"/>
                  <a:pt x="299893" y="156037"/>
                  <a:pt x="289839" y="138045"/>
                </a:cubicBezTo>
                <a:cubicBezTo>
                  <a:pt x="279785" y="120053"/>
                  <a:pt x="245918" y="81953"/>
                  <a:pt x="219989" y="65020"/>
                </a:cubicBezTo>
                <a:cubicBezTo>
                  <a:pt x="194060" y="48087"/>
                  <a:pt x="167072" y="42795"/>
                  <a:pt x="134264" y="36445"/>
                </a:cubicBezTo>
                <a:cubicBezTo>
                  <a:pt x="101456" y="30095"/>
                  <a:pt x="-11257" y="-8005"/>
                  <a:pt x="914" y="152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5D718D6-0264-4655-9D9B-9A6F00982710}"/>
              </a:ext>
            </a:extLst>
          </p:cNvPr>
          <p:cNvSpPr/>
          <p:nvPr/>
        </p:nvSpPr>
        <p:spPr>
          <a:xfrm>
            <a:off x="4412434" y="4663676"/>
            <a:ext cx="127161" cy="269097"/>
          </a:xfrm>
          <a:custGeom>
            <a:avLst/>
            <a:gdLst>
              <a:gd name="connsiteX0" fmla="*/ 816 w 127161"/>
              <a:gd name="connsiteY0" fmla="*/ 399 h 269097"/>
              <a:gd name="connsiteX1" fmla="*/ 29391 w 127161"/>
              <a:gd name="connsiteY1" fmla="*/ 79774 h 269097"/>
              <a:gd name="connsiteX2" fmla="*/ 73841 w 127161"/>
              <a:gd name="connsiteY2" fmla="*/ 155974 h 269097"/>
              <a:gd name="connsiteX3" fmla="*/ 70666 w 127161"/>
              <a:gd name="connsiteY3" fmla="*/ 108349 h 269097"/>
              <a:gd name="connsiteX4" fmla="*/ 99241 w 127161"/>
              <a:gd name="connsiteY4" fmla="*/ 162324 h 269097"/>
              <a:gd name="connsiteX5" fmla="*/ 121466 w 127161"/>
              <a:gd name="connsiteY5" fmla="*/ 235349 h 269097"/>
              <a:gd name="connsiteX6" fmla="*/ 124641 w 127161"/>
              <a:gd name="connsiteY6" fmla="*/ 267099 h 269097"/>
              <a:gd name="connsiteX7" fmla="*/ 121466 w 127161"/>
              <a:gd name="connsiteY7" fmla="*/ 181374 h 269097"/>
              <a:gd name="connsiteX8" fmla="*/ 61141 w 127161"/>
              <a:gd name="connsiteY8" fmla="*/ 79774 h 269097"/>
              <a:gd name="connsiteX9" fmla="*/ 61141 w 127161"/>
              <a:gd name="connsiteY9" fmla="*/ 114699 h 269097"/>
              <a:gd name="connsiteX10" fmla="*/ 816 w 127161"/>
              <a:gd name="connsiteY10" fmla="*/ 399 h 2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61" h="269097">
                <a:moveTo>
                  <a:pt x="816" y="399"/>
                </a:moveTo>
                <a:cubicBezTo>
                  <a:pt x="-4476" y="-5422"/>
                  <a:pt x="17220" y="53845"/>
                  <a:pt x="29391" y="79774"/>
                </a:cubicBezTo>
                <a:cubicBezTo>
                  <a:pt x="41562" y="105703"/>
                  <a:pt x="66962" y="151212"/>
                  <a:pt x="73841" y="155974"/>
                </a:cubicBezTo>
                <a:cubicBezTo>
                  <a:pt x="80720" y="160736"/>
                  <a:pt x="66433" y="107291"/>
                  <a:pt x="70666" y="108349"/>
                </a:cubicBezTo>
                <a:cubicBezTo>
                  <a:pt x="74899" y="109407"/>
                  <a:pt x="90774" y="141157"/>
                  <a:pt x="99241" y="162324"/>
                </a:cubicBezTo>
                <a:cubicBezTo>
                  <a:pt x="107708" y="183491"/>
                  <a:pt x="117233" y="217887"/>
                  <a:pt x="121466" y="235349"/>
                </a:cubicBezTo>
                <a:cubicBezTo>
                  <a:pt x="125699" y="252811"/>
                  <a:pt x="124641" y="276095"/>
                  <a:pt x="124641" y="267099"/>
                </a:cubicBezTo>
                <a:cubicBezTo>
                  <a:pt x="124641" y="258103"/>
                  <a:pt x="132049" y="212595"/>
                  <a:pt x="121466" y="181374"/>
                </a:cubicBezTo>
                <a:cubicBezTo>
                  <a:pt x="110883" y="150153"/>
                  <a:pt x="71195" y="90886"/>
                  <a:pt x="61141" y="79774"/>
                </a:cubicBezTo>
                <a:cubicBezTo>
                  <a:pt x="51087" y="68662"/>
                  <a:pt x="70137" y="122107"/>
                  <a:pt x="61141" y="114699"/>
                </a:cubicBezTo>
                <a:cubicBezTo>
                  <a:pt x="52145" y="107291"/>
                  <a:pt x="6108" y="6220"/>
                  <a:pt x="816" y="3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716B861-F58B-687A-D5C3-F2228EEE125C}"/>
              </a:ext>
            </a:extLst>
          </p:cNvPr>
          <p:cNvSpPr/>
          <p:nvPr/>
        </p:nvSpPr>
        <p:spPr>
          <a:xfrm>
            <a:off x="4049310" y="4670425"/>
            <a:ext cx="441396" cy="168368"/>
          </a:xfrm>
          <a:custGeom>
            <a:avLst/>
            <a:gdLst>
              <a:gd name="connsiteX0" fmla="*/ 1990 w 441396"/>
              <a:gd name="connsiteY0" fmla="*/ 0 h 168368"/>
              <a:gd name="connsiteX1" fmla="*/ 100415 w 441396"/>
              <a:gd name="connsiteY1" fmla="*/ 47625 h 168368"/>
              <a:gd name="connsiteX2" fmla="*/ 205190 w 441396"/>
              <a:gd name="connsiteY2" fmla="*/ 88900 h 168368"/>
              <a:gd name="connsiteX3" fmla="*/ 319490 w 441396"/>
              <a:gd name="connsiteY3" fmla="*/ 107950 h 168368"/>
              <a:gd name="connsiteX4" fmla="*/ 367115 w 441396"/>
              <a:gd name="connsiteY4" fmla="*/ 142875 h 168368"/>
              <a:gd name="connsiteX5" fmla="*/ 357590 w 441396"/>
              <a:gd name="connsiteY5" fmla="*/ 114300 h 168368"/>
              <a:gd name="connsiteX6" fmla="*/ 440140 w 441396"/>
              <a:gd name="connsiteY6" fmla="*/ 168275 h 168368"/>
              <a:gd name="connsiteX7" fmla="*/ 402040 w 441396"/>
              <a:gd name="connsiteY7" fmla="*/ 127000 h 168368"/>
              <a:gd name="connsiteX8" fmla="*/ 329015 w 441396"/>
              <a:gd name="connsiteY8" fmla="*/ 114300 h 168368"/>
              <a:gd name="connsiteX9" fmla="*/ 157565 w 441396"/>
              <a:gd name="connsiteY9" fmla="*/ 79375 h 168368"/>
              <a:gd name="connsiteX10" fmla="*/ 43265 w 441396"/>
              <a:gd name="connsiteY10" fmla="*/ 47625 h 168368"/>
              <a:gd name="connsiteX11" fmla="*/ 1990 w 441396"/>
              <a:gd name="connsiteY11" fmla="*/ 0 h 1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396" h="168368">
                <a:moveTo>
                  <a:pt x="1990" y="0"/>
                </a:moveTo>
                <a:cubicBezTo>
                  <a:pt x="11515" y="0"/>
                  <a:pt x="66548" y="32808"/>
                  <a:pt x="100415" y="47625"/>
                </a:cubicBezTo>
                <a:cubicBezTo>
                  <a:pt x="134282" y="62442"/>
                  <a:pt x="168678" y="78846"/>
                  <a:pt x="205190" y="88900"/>
                </a:cubicBezTo>
                <a:cubicBezTo>
                  <a:pt x="241702" y="98954"/>
                  <a:pt x="292503" y="98954"/>
                  <a:pt x="319490" y="107950"/>
                </a:cubicBezTo>
                <a:cubicBezTo>
                  <a:pt x="346477" y="116946"/>
                  <a:pt x="360765" y="141817"/>
                  <a:pt x="367115" y="142875"/>
                </a:cubicBezTo>
                <a:cubicBezTo>
                  <a:pt x="373465" y="143933"/>
                  <a:pt x="345419" y="110067"/>
                  <a:pt x="357590" y="114300"/>
                </a:cubicBezTo>
                <a:cubicBezTo>
                  <a:pt x="369761" y="118533"/>
                  <a:pt x="432732" y="166158"/>
                  <a:pt x="440140" y="168275"/>
                </a:cubicBezTo>
                <a:cubicBezTo>
                  <a:pt x="447548" y="170392"/>
                  <a:pt x="420561" y="135996"/>
                  <a:pt x="402040" y="127000"/>
                </a:cubicBezTo>
                <a:cubicBezTo>
                  <a:pt x="383519" y="118004"/>
                  <a:pt x="329015" y="114300"/>
                  <a:pt x="329015" y="114300"/>
                </a:cubicBezTo>
                <a:cubicBezTo>
                  <a:pt x="288269" y="106363"/>
                  <a:pt x="205190" y="90487"/>
                  <a:pt x="157565" y="79375"/>
                </a:cubicBezTo>
                <a:cubicBezTo>
                  <a:pt x="109940" y="68263"/>
                  <a:pt x="67607" y="57679"/>
                  <a:pt x="43265" y="47625"/>
                </a:cubicBezTo>
                <a:cubicBezTo>
                  <a:pt x="18923" y="37571"/>
                  <a:pt x="-7535" y="0"/>
                  <a:pt x="199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D26C1E3-3CBF-392B-BE6A-F08666E39271}"/>
              </a:ext>
            </a:extLst>
          </p:cNvPr>
          <p:cNvSpPr/>
          <p:nvPr/>
        </p:nvSpPr>
        <p:spPr>
          <a:xfrm>
            <a:off x="3990178" y="4701776"/>
            <a:ext cx="134476" cy="57608"/>
          </a:xfrm>
          <a:custGeom>
            <a:avLst/>
            <a:gdLst>
              <a:gd name="connsiteX0" fmla="*/ 115097 w 134476"/>
              <a:gd name="connsiteY0" fmla="*/ 399 h 57608"/>
              <a:gd name="connsiteX1" fmla="*/ 797 w 134476"/>
              <a:gd name="connsiteY1" fmla="*/ 32149 h 57608"/>
              <a:gd name="connsiteX2" fmla="*/ 67472 w 134476"/>
              <a:gd name="connsiteY2" fmla="*/ 32149 h 57608"/>
              <a:gd name="connsiteX3" fmla="*/ 127797 w 134476"/>
              <a:gd name="connsiteY3" fmla="*/ 57549 h 57608"/>
              <a:gd name="connsiteX4" fmla="*/ 115097 w 134476"/>
              <a:gd name="connsiteY4" fmla="*/ 399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76" h="57608">
                <a:moveTo>
                  <a:pt x="115097" y="399"/>
                </a:moveTo>
                <a:cubicBezTo>
                  <a:pt x="93930" y="-3834"/>
                  <a:pt x="8734" y="26857"/>
                  <a:pt x="797" y="32149"/>
                </a:cubicBezTo>
                <a:cubicBezTo>
                  <a:pt x="-7140" y="37441"/>
                  <a:pt x="46305" y="27916"/>
                  <a:pt x="67472" y="32149"/>
                </a:cubicBezTo>
                <a:cubicBezTo>
                  <a:pt x="88639" y="36382"/>
                  <a:pt x="127797" y="57549"/>
                  <a:pt x="127797" y="57549"/>
                </a:cubicBezTo>
                <a:cubicBezTo>
                  <a:pt x="139439" y="59666"/>
                  <a:pt x="136264" y="4632"/>
                  <a:pt x="115097" y="3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28C92DC-00BB-6D2B-6CB1-B926DC993B82}"/>
              </a:ext>
            </a:extLst>
          </p:cNvPr>
          <p:cNvSpPr/>
          <p:nvPr/>
        </p:nvSpPr>
        <p:spPr>
          <a:xfrm>
            <a:off x="4098482" y="4714845"/>
            <a:ext cx="358313" cy="136713"/>
          </a:xfrm>
          <a:custGeom>
            <a:avLst/>
            <a:gdLst>
              <a:gd name="connsiteX0" fmla="*/ 356043 w 358313"/>
              <a:gd name="connsiteY0" fmla="*/ 82580 h 136713"/>
              <a:gd name="connsiteX1" fmla="*/ 111568 w 358313"/>
              <a:gd name="connsiteY1" fmla="*/ 44480 h 136713"/>
              <a:gd name="connsiteX2" fmla="*/ 13143 w 358313"/>
              <a:gd name="connsiteY2" fmla="*/ 30 h 136713"/>
              <a:gd name="connsiteX3" fmla="*/ 82993 w 358313"/>
              <a:gd name="connsiteY3" fmla="*/ 38130 h 136713"/>
              <a:gd name="connsiteX4" fmla="*/ 443 w 358313"/>
              <a:gd name="connsiteY4" fmla="*/ 76230 h 136713"/>
              <a:gd name="connsiteX5" fmla="*/ 127443 w 358313"/>
              <a:gd name="connsiteY5" fmla="*/ 57180 h 136713"/>
              <a:gd name="connsiteX6" fmla="*/ 127443 w 358313"/>
              <a:gd name="connsiteY6" fmla="*/ 111155 h 136713"/>
              <a:gd name="connsiteX7" fmla="*/ 162368 w 358313"/>
              <a:gd name="connsiteY7" fmla="*/ 69880 h 136713"/>
              <a:gd name="connsiteX8" fmla="*/ 213168 w 358313"/>
              <a:gd name="connsiteY8" fmla="*/ 117505 h 136713"/>
              <a:gd name="connsiteX9" fmla="*/ 254443 w 358313"/>
              <a:gd name="connsiteY9" fmla="*/ 104805 h 136713"/>
              <a:gd name="connsiteX10" fmla="*/ 305243 w 358313"/>
              <a:gd name="connsiteY10" fmla="*/ 136555 h 136713"/>
              <a:gd name="connsiteX11" fmla="*/ 273493 w 358313"/>
              <a:gd name="connsiteY11" fmla="*/ 88930 h 136713"/>
              <a:gd name="connsiteX12" fmla="*/ 235393 w 358313"/>
              <a:gd name="connsiteY12" fmla="*/ 69880 h 136713"/>
              <a:gd name="connsiteX13" fmla="*/ 356043 w 358313"/>
              <a:gd name="connsiteY13" fmla="*/ 82580 h 1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313" h="136713">
                <a:moveTo>
                  <a:pt x="356043" y="82580"/>
                </a:moveTo>
                <a:cubicBezTo>
                  <a:pt x="335406" y="78347"/>
                  <a:pt x="168718" y="58238"/>
                  <a:pt x="111568" y="44480"/>
                </a:cubicBezTo>
                <a:cubicBezTo>
                  <a:pt x="54418" y="30722"/>
                  <a:pt x="17905" y="1088"/>
                  <a:pt x="13143" y="30"/>
                </a:cubicBezTo>
                <a:cubicBezTo>
                  <a:pt x="8381" y="-1028"/>
                  <a:pt x="85110" y="25430"/>
                  <a:pt x="82993" y="38130"/>
                </a:cubicBezTo>
                <a:cubicBezTo>
                  <a:pt x="80876" y="50830"/>
                  <a:pt x="-6965" y="73055"/>
                  <a:pt x="443" y="76230"/>
                </a:cubicBezTo>
                <a:cubicBezTo>
                  <a:pt x="7851" y="79405"/>
                  <a:pt x="106276" y="51359"/>
                  <a:pt x="127443" y="57180"/>
                </a:cubicBezTo>
                <a:cubicBezTo>
                  <a:pt x="148610" y="63001"/>
                  <a:pt x="121622" y="109038"/>
                  <a:pt x="127443" y="111155"/>
                </a:cubicBezTo>
                <a:cubicBezTo>
                  <a:pt x="133264" y="113272"/>
                  <a:pt x="148081" y="68822"/>
                  <a:pt x="162368" y="69880"/>
                </a:cubicBezTo>
                <a:cubicBezTo>
                  <a:pt x="176655" y="70938"/>
                  <a:pt x="197822" y="111684"/>
                  <a:pt x="213168" y="117505"/>
                </a:cubicBezTo>
                <a:cubicBezTo>
                  <a:pt x="228514" y="123326"/>
                  <a:pt x="239097" y="101630"/>
                  <a:pt x="254443" y="104805"/>
                </a:cubicBezTo>
                <a:cubicBezTo>
                  <a:pt x="269789" y="107980"/>
                  <a:pt x="302068" y="139201"/>
                  <a:pt x="305243" y="136555"/>
                </a:cubicBezTo>
                <a:cubicBezTo>
                  <a:pt x="308418" y="133909"/>
                  <a:pt x="285135" y="100043"/>
                  <a:pt x="273493" y="88930"/>
                </a:cubicBezTo>
                <a:cubicBezTo>
                  <a:pt x="261851" y="77817"/>
                  <a:pt x="220576" y="68293"/>
                  <a:pt x="235393" y="69880"/>
                </a:cubicBezTo>
                <a:cubicBezTo>
                  <a:pt x="250210" y="71467"/>
                  <a:pt x="376680" y="86813"/>
                  <a:pt x="356043" y="8258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2C01066-FA04-BD18-1693-114E0D686A19}"/>
              </a:ext>
            </a:extLst>
          </p:cNvPr>
          <p:cNvSpPr/>
          <p:nvPr/>
        </p:nvSpPr>
        <p:spPr>
          <a:xfrm>
            <a:off x="3875126" y="4557713"/>
            <a:ext cx="309536" cy="81311"/>
          </a:xfrm>
          <a:custGeom>
            <a:avLst/>
            <a:gdLst>
              <a:gd name="connsiteX0" fmla="*/ 1549 w 309536"/>
              <a:gd name="connsiteY0" fmla="*/ 80962 h 81311"/>
              <a:gd name="connsiteX1" fmla="*/ 192049 w 309536"/>
              <a:gd name="connsiteY1" fmla="*/ 14287 h 81311"/>
              <a:gd name="connsiteX2" fmla="*/ 309524 w 309536"/>
              <a:gd name="connsiteY2" fmla="*/ 1587 h 81311"/>
              <a:gd name="connsiteX3" fmla="*/ 185699 w 309536"/>
              <a:gd name="connsiteY3" fmla="*/ 1587 h 81311"/>
              <a:gd name="connsiteX4" fmla="*/ 119024 w 309536"/>
              <a:gd name="connsiteY4" fmla="*/ 14287 h 81311"/>
              <a:gd name="connsiteX5" fmla="*/ 103149 w 309536"/>
              <a:gd name="connsiteY5" fmla="*/ 39687 h 81311"/>
              <a:gd name="connsiteX6" fmla="*/ 1549 w 309536"/>
              <a:gd name="connsiteY6" fmla="*/ 80962 h 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36" h="81311">
                <a:moveTo>
                  <a:pt x="1549" y="80962"/>
                </a:moveTo>
                <a:cubicBezTo>
                  <a:pt x="16366" y="76729"/>
                  <a:pt x="140720" y="27516"/>
                  <a:pt x="192049" y="14287"/>
                </a:cubicBezTo>
                <a:cubicBezTo>
                  <a:pt x="243378" y="1058"/>
                  <a:pt x="310582" y="3704"/>
                  <a:pt x="309524" y="1587"/>
                </a:cubicBezTo>
                <a:cubicBezTo>
                  <a:pt x="308466" y="-530"/>
                  <a:pt x="217449" y="-530"/>
                  <a:pt x="185699" y="1587"/>
                </a:cubicBezTo>
                <a:cubicBezTo>
                  <a:pt x="153949" y="3704"/>
                  <a:pt x="132782" y="7937"/>
                  <a:pt x="119024" y="14287"/>
                </a:cubicBezTo>
                <a:cubicBezTo>
                  <a:pt x="105266" y="20637"/>
                  <a:pt x="123787" y="29633"/>
                  <a:pt x="103149" y="39687"/>
                </a:cubicBezTo>
                <a:cubicBezTo>
                  <a:pt x="82511" y="49741"/>
                  <a:pt x="-13268" y="85195"/>
                  <a:pt x="1549" y="8096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EB423E0-4C43-A003-EFB7-65BB83CDCC40}"/>
              </a:ext>
            </a:extLst>
          </p:cNvPr>
          <p:cNvSpPr/>
          <p:nvPr/>
        </p:nvSpPr>
        <p:spPr>
          <a:xfrm>
            <a:off x="4100610" y="4565050"/>
            <a:ext cx="345516" cy="207726"/>
          </a:xfrm>
          <a:custGeom>
            <a:avLst/>
            <a:gdLst>
              <a:gd name="connsiteX0" fmla="*/ 52290 w 345516"/>
              <a:gd name="connsiteY0" fmla="*/ 600 h 207726"/>
              <a:gd name="connsiteX1" fmla="*/ 4665 w 345516"/>
              <a:gd name="connsiteY1" fmla="*/ 57750 h 207726"/>
              <a:gd name="connsiteX2" fmla="*/ 4665 w 345516"/>
              <a:gd name="connsiteY2" fmla="*/ 108550 h 207726"/>
              <a:gd name="connsiteX3" fmla="*/ 30065 w 345516"/>
              <a:gd name="connsiteY3" fmla="*/ 143475 h 207726"/>
              <a:gd name="connsiteX4" fmla="*/ 109440 w 345516"/>
              <a:gd name="connsiteY4" fmla="*/ 187925 h 207726"/>
              <a:gd name="connsiteX5" fmla="*/ 191990 w 345516"/>
              <a:gd name="connsiteY5" fmla="*/ 206975 h 207726"/>
              <a:gd name="connsiteX6" fmla="*/ 211040 w 345516"/>
              <a:gd name="connsiteY6" fmla="*/ 197450 h 207726"/>
              <a:gd name="connsiteX7" fmla="*/ 255490 w 345516"/>
              <a:gd name="connsiteY7" fmla="*/ 140300 h 207726"/>
              <a:gd name="connsiteX8" fmla="*/ 341215 w 345516"/>
              <a:gd name="connsiteY8" fmla="*/ 162525 h 207726"/>
              <a:gd name="connsiteX9" fmla="*/ 318990 w 345516"/>
              <a:gd name="connsiteY9" fmla="*/ 73625 h 207726"/>
              <a:gd name="connsiteX10" fmla="*/ 201515 w 345516"/>
              <a:gd name="connsiteY10" fmla="*/ 29175 h 207726"/>
              <a:gd name="connsiteX11" fmla="*/ 52290 w 345516"/>
              <a:gd name="connsiteY11" fmla="*/ 600 h 20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516" h="207726">
                <a:moveTo>
                  <a:pt x="52290" y="600"/>
                </a:moveTo>
                <a:cubicBezTo>
                  <a:pt x="19482" y="5363"/>
                  <a:pt x="12602" y="39758"/>
                  <a:pt x="4665" y="57750"/>
                </a:cubicBezTo>
                <a:cubicBezTo>
                  <a:pt x="-3273" y="75742"/>
                  <a:pt x="432" y="94263"/>
                  <a:pt x="4665" y="108550"/>
                </a:cubicBezTo>
                <a:cubicBezTo>
                  <a:pt x="8898" y="122837"/>
                  <a:pt x="12602" y="130246"/>
                  <a:pt x="30065" y="143475"/>
                </a:cubicBezTo>
                <a:cubicBezTo>
                  <a:pt x="47527" y="156704"/>
                  <a:pt x="82453" y="177342"/>
                  <a:pt x="109440" y="187925"/>
                </a:cubicBezTo>
                <a:cubicBezTo>
                  <a:pt x="136427" y="198508"/>
                  <a:pt x="191990" y="206975"/>
                  <a:pt x="191990" y="206975"/>
                </a:cubicBezTo>
                <a:cubicBezTo>
                  <a:pt x="208923" y="208563"/>
                  <a:pt x="200457" y="208562"/>
                  <a:pt x="211040" y="197450"/>
                </a:cubicBezTo>
                <a:cubicBezTo>
                  <a:pt x="221623" y="186338"/>
                  <a:pt x="233794" y="146121"/>
                  <a:pt x="255490" y="140300"/>
                </a:cubicBezTo>
                <a:cubicBezTo>
                  <a:pt x="277186" y="134479"/>
                  <a:pt x="330632" y="173637"/>
                  <a:pt x="341215" y="162525"/>
                </a:cubicBezTo>
                <a:cubicBezTo>
                  <a:pt x="351798" y="151413"/>
                  <a:pt x="342273" y="95850"/>
                  <a:pt x="318990" y="73625"/>
                </a:cubicBezTo>
                <a:cubicBezTo>
                  <a:pt x="295707" y="51400"/>
                  <a:pt x="246494" y="37642"/>
                  <a:pt x="201515" y="29175"/>
                </a:cubicBezTo>
                <a:cubicBezTo>
                  <a:pt x="156536" y="20708"/>
                  <a:pt x="85098" y="-4163"/>
                  <a:pt x="52290" y="6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2BB9F56F-5553-774F-B89D-26846FF0A5AF}"/>
              </a:ext>
            </a:extLst>
          </p:cNvPr>
          <p:cNvSpPr/>
          <p:nvPr/>
        </p:nvSpPr>
        <p:spPr>
          <a:xfrm>
            <a:off x="4194689" y="4652398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18B8655-3812-45CF-8858-51117D9EB64C}"/>
              </a:ext>
            </a:extLst>
          </p:cNvPr>
          <p:cNvSpPr/>
          <p:nvPr/>
        </p:nvSpPr>
        <p:spPr>
          <a:xfrm>
            <a:off x="3901606" y="4505221"/>
            <a:ext cx="622867" cy="264594"/>
          </a:xfrm>
          <a:custGeom>
            <a:avLst/>
            <a:gdLst>
              <a:gd name="connsiteX0" fmla="*/ 3644 w 622867"/>
              <a:gd name="connsiteY0" fmla="*/ 50904 h 264594"/>
              <a:gd name="connsiteX1" fmla="*/ 251294 w 622867"/>
              <a:gd name="connsiteY1" fmla="*/ 9629 h 264594"/>
              <a:gd name="connsiteX2" fmla="*/ 378294 w 622867"/>
              <a:gd name="connsiteY2" fmla="*/ 38204 h 264594"/>
              <a:gd name="connsiteX3" fmla="*/ 378294 w 622867"/>
              <a:gd name="connsiteY3" fmla="*/ 19154 h 264594"/>
              <a:gd name="connsiteX4" fmla="*/ 498944 w 622867"/>
              <a:gd name="connsiteY4" fmla="*/ 92179 h 264594"/>
              <a:gd name="connsiteX5" fmla="*/ 498944 w 622867"/>
              <a:gd name="connsiteY5" fmla="*/ 79479 h 264594"/>
              <a:gd name="connsiteX6" fmla="*/ 578319 w 622867"/>
              <a:gd name="connsiteY6" fmla="*/ 162029 h 264594"/>
              <a:gd name="connsiteX7" fmla="*/ 581494 w 622867"/>
              <a:gd name="connsiteY7" fmla="*/ 142979 h 264594"/>
              <a:gd name="connsiteX8" fmla="*/ 622769 w 622867"/>
              <a:gd name="connsiteY8" fmla="*/ 263629 h 264594"/>
              <a:gd name="connsiteX9" fmla="*/ 591019 w 622867"/>
              <a:gd name="connsiteY9" fmla="*/ 193779 h 264594"/>
              <a:gd name="connsiteX10" fmla="*/ 530694 w 622867"/>
              <a:gd name="connsiteY10" fmla="*/ 89004 h 264594"/>
              <a:gd name="connsiteX11" fmla="*/ 359244 w 622867"/>
              <a:gd name="connsiteY11" fmla="*/ 12804 h 264594"/>
              <a:gd name="connsiteX12" fmla="*/ 270344 w 622867"/>
              <a:gd name="connsiteY12" fmla="*/ 104 h 264594"/>
              <a:gd name="connsiteX13" fmla="*/ 295744 w 622867"/>
              <a:gd name="connsiteY13" fmla="*/ 12804 h 264594"/>
              <a:gd name="connsiteX14" fmla="*/ 130644 w 622867"/>
              <a:gd name="connsiteY14" fmla="*/ 3279 h 264594"/>
              <a:gd name="connsiteX15" fmla="*/ 114769 w 622867"/>
              <a:gd name="connsiteY15" fmla="*/ 3279 h 264594"/>
              <a:gd name="connsiteX16" fmla="*/ 105244 w 622867"/>
              <a:gd name="connsiteY16" fmla="*/ 22329 h 264594"/>
              <a:gd name="connsiteX17" fmla="*/ 3644 w 622867"/>
              <a:gd name="connsiteY17" fmla="*/ 50904 h 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867" h="264594">
                <a:moveTo>
                  <a:pt x="3644" y="50904"/>
                </a:moveTo>
                <a:cubicBezTo>
                  <a:pt x="27986" y="48787"/>
                  <a:pt x="188852" y="11746"/>
                  <a:pt x="251294" y="9629"/>
                </a:cubicBezTo>
                <a:cubicBezTo>
                  <a:pt x="313736" y="7512"/>
                  <a:pt x="357127" y="36617"/>
                  <a:pt x="378294" y="38204"/>
                </a:cubicBezTo>
                <a:cubicBezTo>
                  <a:pt x="399461" y="39791"/>
                  <a:pt x="358186" y="10158"/>
                  <a:pt x="378294" y="19154"/>
                </a:cubicBezTo>
                <a:cubicBezTo>
                  <a:pt x="398402" y="28150"/>
                  <a:pt x="498944" y="92179"/>
                  <a:pt x="498944" y="92179"/>
                </a:cubicBezTo>
                <a:cubicBezTo>
                  <a:pt x="519052" y="102233"/>
                  <a:pt x="485715" y="67837"/>
                  <a:pt x="498944" y="79479"/>
                </a:cubicBezTo>
                <a:cubicBezTo>
                  <a:pt x="512173" y="91121"/>
                  <a:pt x="564561" y="151446"/>
                  <a:pt x="578319" y="162029"/>
                </a:cubicBezTo>
                <a:cubicBezTo>
                  <a:pt x="592077" y="172612"/>
                  <a:pt x="574086" y="126046"/>
                  <a:pt x="581494" y="142979"/>
                </a:cubicBezTo>
                <a:cubicBezTo>
                  <a:pt x="588902" y="159912"/>
                  <a:pt x="621182" y="255162"/>
                  <a:pt x="622769" y="263629"/>
                </a:cubicBezTo>
                <a:cubicBezTo>
                  <a:pt x="624356" y="272096"/>
                  <a:pt x="606365" y="222883"/>
                  <a:pt x="591019" y="193779"/>
                </a:cubicBezTo>
                <a:cubicBezTo>
                  <a:pt x="575673" y="164675"/>
                  <a:pt x="569323" y="119167"/>
                  <a:pt x="530694" y="89004"/>
                </a:cubicBezTo>
                <a:cubicBezTo>
                  <a:pt x="492065" y="58842"/>
                  <a:pt x="402636" y="27621"/>
                  <a:pt x="359244" y="12804"/>
                </a:cubicBezTo>
                <a:cubicBezTo>
                  <a:pt x="315852" y="-2013"/>
                  <a:pt x="280927" y="104"/>
                  <a:pt x="270344" y="104"/>
                </a:cubicBezTo>
                <a:cubicBezTo>
                  <a:pt x="259761" y="104"/>
                  <a:pt x="319027" y="12275"/>
                  <a:pt x="295744" y="12804"/>
                </a:cubicBezTo>
                <a:cubicBezTo>
                  <a:pt x="272461" y="13333"/>
                  <a:pt x="160806" y="4866"/>
                  <a:pt x="130644" y="3279"/>
                </a:cubicBezTo>
                <a:cubicBezTo>
                  <a:pt x="100482" y="1692"/>
                  <a:pt x="119002" y="104"/>
                  <a:pt x="114769" y="3279"/>
                </a:cubicBezTo>
                <a:cubicBezTo>
                  <a:pt x="110536" y="6454"/>
                  <a:pt x="126411" y="15979"/>
                  <a:pt x="105244" y="22329"/>
                </a:cubicBezTo>
                <a:cubicBezTo>
                  <a:pt x="84077" y="28679"/>
                  <a:pt x="-20698" y="53021"/>
                  <a:pt x="3644" y="5090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FF39A3B-5AC3-A51C-4E99-517F65A67D6C}"/>
              </a:ext>
            </a:extLst>
          </p:cNvPr>
          <p:cNvSpPr/>
          <p:nvPr/>
        </p:nvSpPr>
        <p:spPr>
          <a:xfrm>
            <a:off x="4673597" y="4429108"/>
            <a:ext cx="241041" cy="177833"/>
          </a:xfrm>
          <a:custGeom>
            <a:avLst/>
            <a:gdLst>
              <a:gd name="connsiteX0" fmla="*/ 3 w 241041"/>
              <a:gd name="connsiteY0" fmla="*/ 174642 h 177833"/>
              <a:gd name="connsiteX1" fmla="*/ 98428 w 241041"/>
              <a:gd name="connsiteY1" fmla="*/ 155592 h 177833"/>
              <a:gd name="connsiteX2" fmla="*/ 238128 w 241041"/>
              <a:gd name="connsiteY2" fmla="*/ 31767 h 177833"/>
              <a:gd name="connsiteX3" fmla="*/ 187328 w 241041"/>
              <a:gd name="connsiteY3" fmla="*/ 76217 h 177833"/>
              <a:gd name="connsiteX4" fmla="*/ 117478 w 241041"/>
              <a:gd name="connsiteY4" fmla="*/ 120667 h 177833"/>
              <a:gd name="connsiteX5" fmla="*/ 136528 w 241041"/>
              <a:gd name="connsiteY5" fmla="*/ 66692 h 177833"/>
              <a:gd name="connsiteX6" fmla="*/ 142878 w 241041"/>
              <a:gd name="connsiteY6" fmla="*/ 17 h 177833"/>
              <a:gd name="connsiteX7" fmla="*/ 117478 w 241041"/>
              <a:gd name="connsiteY7" fmla="*/ 73042 h 177833"/>
              <a:gd name="connsiteX8" fmla="*/ 101603 w 241041"/>
              <a:gd name="connsiteY8" fmla="*/ 117492 h 177833"/>
              <a:gd name="connsiteX9" fmla="*/ 3 w 241041"/>
              <a:gd name="connsiteY9" fmla="*/ 174642 h 1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041" h="177833">
                <a:moveTo>
                  <a:pt x="3" y="174642"/>
                </a:moveTo>
                <a:cubicBezTo>
                  <a:pt x="-526" y="180992"/>
                  <a:pt x="58741" y="179405"/>
                  <a:pt x="98428" y="155592"/>
                </a:cubicBezTo>
                <a:cubicBezTo>
                  <a:pt x="138116" y="131779"/>
                  <a:pt x="223311" y="44996"/>
                  <a:pt x="238128" y="31767"/>
                </a:cubicBezTo>
                <a:cubicBezTo>
                  <a:pt x="252945" y="18538"/>
                  <a:pt x="207436" y="61400"/>
                  <a:pt x="187328" y="76217"/>
                </a:cubicBezTo>
                <a:cubicBezTo>
                  <a:pt x="167220" y="91034"/>
                  <a:pt x="125945" y="122254"/>
                  <a:pt x="117478" y="120667"/>
                </a:cubicBezTo>
                <a:cubicBezTo>
                  <a:pt x="109011" y="119080"/>
                  <a:pt x="132295" y="86800"/>
                  <a:pt x="136528" y="66692"/>
                </a:cubicBezTo>
                <a:cubicBezTo>
                  <a:pt x="140761" y="46584"/>
                  <a:pt x="146053" y="-1041"/>
                  <a:pt x="142878" y="17"/>
                </a:cubicBezTo>
                <a:cubicBezTo>
                  <a:pt x="139703" y="1075"/>
                  <a:pt x="124357" y="53463"/>
                  <a:pt x="117478" y="73042"/>
                </a:cubicBezTo>
                <a:cubicBezTo>
                  <a:pt x="110599" y="92621"/>
                  <a:pt x="114303" y="102146"/>
                  <a:pt x="101603" y="117492"/>
                </a:cubicBezTo>
                <a:cubicBezTo>
                  <a:pt x="88903" y="132838"/>
                  <a:pt x="532" y="168292"/>
                  <a:pt x="3" y="17464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F28D735-ED0F-582A-8CC2-55E38CF4288A}"/>
              </a:ext>
            </a:extLst>
          </p:cNvPr>
          <p:cNvSpPr/>
          <p:nvPr/>
        </p:nvSpPr>
        <p:spPr>
          <a:xfrm>
            <a:off x="3831077" y="4246220"/>
            <a:ext cx="719202" cy="180295"/>
          </a:xfrm>
          <a:custGeom>
            <a:avLst/>
            <a:gdLst>
              <a:gd name="connsiteX0" fmla="*/ 1148 w 719202"/>
              <a:gd name="connsiteY0" fmla="*/ 68605 h 180295"/>
              <a:gd name="connsiteX1" fmla="*/ 188473 w 719202"/>
              <a:gd name="connsiteY1" fmla="*/ 5105 h 180295"/>
              <a:gd name="connsiteX2" fmla="*/ 477398 w 719202"/>
              <a:gd name="connsiteY2" fmla="*/ 46380 h 180295"/>
              <a:gd name="connsiteX3" fmla="*/ 372623 w 719202"/>
              <a:gd name="connsiteY3" fmla="*/ 49555 h 180295"/>
              <a:gd name="connsiteX4" fmla="*/ 712348 w 719202"/>
              <a:gd name="connsiteY4" fmla="*/ 55905 h 180295"/>
              <a:gd name="connsiteX5" fmla="*/ 607573 w 719202"/>
              <a:gd name="connsiteY5" fmla="*/ 71780 h 180295"/>
              <a:gd name="connsiteX6" fmla="*/ 696473 w 719202"/>
              <a:gd name="connsiteY6" fmla="*/ 179730 h 180295"/>
              <a:gd name="connsiteX7" fmla="*/ 588523 w 719202"/>
              <a:gd name="connsiteY7" fmla="*/ 109880 h 180295"/>
              <a:gd name="connsiteX8" fmla="*/ 331348 w 719202"/>
              <a:gd name="connsiteY8" fmla="*/ 14630 h 180295"/>
              <a:gd name="connsiteX9" fmla="*/ 274198 w 719202"/>
              <a:gd name="connsiteY9" fmla="*/ 5105 h 180295"/>
              <a:gd name="connsiteX10" fmla="*/ 1148 w 719202"/>
              <a:gd name="connsiteY10" fmla="*/ 68605 h 1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202" h="180295">
                <a:moveTo>
                  <a:pt x="1148" y="68605"/>
                </a:moveTo>
                <a:cubicBezTo>
                  <a:pt x="-13139" y="68605"/>
                  <a:pt x="109098" y="8809"/>
                  <a:pt x="188473" y="5105"/>
                </a:cubicBezTo>
                <a:cubicBezTo>
                  <a:pt x="267848" y="1401"/>
                  <a:pt x="446706" y="38972"/>
                  <a:pt x="477398" y="46380"/>
                </a:cubicBezTo>
                <a:cubicBezTo>
                  <a:pt x="508090" y="53788"/>
                  <a:pt x="333465" y="47968"/>
                  <a:pt x="372623" y="49555"/>
                </a:cubicBezTo>
                <a:cubicBezTo>
                  <a:pt x="411781" y="51142"/>
                  <a:pt x="673190" y="52201"/>
                  <a:pt x="712348" y="55905"/>
                </a:cubicBezTo>
                <a:cubicBezTo>
                  <a:pt x="751506" y="59609"/>
                  <a:pt x="610219" y="51143"/>
                  <a:pt x="607573" y="71780"/>
                </a:cubicBezTo>
                <a:cubicBezTo>
                  <a:pt x="604927" y="92417"/>
                  <a:pt x="699648" y="173380"/>
                  <a:pt x="696473" y="179730"/>
                </a:cubicBezTo>
                <a:cubicBezTo>
                  <a:pt x="693298" y="186080"/>
                  <a:pt x="649377" y="137397"/>
                  <a:pt x="588523" y="109880"/>
                </a:cubicBezTo>
                <a:cubicBezTo>
                  <a:pt x="527669" y="82363"/>
                  <a:pt x="383735" y="32092"/>
                  <a:pt x="331348" y="14630"/>
                </a:cubicBezTo>
                <a:cubicBezTo>
                  <a:pt x="278961" y="-2832"/>
                  <a:pt x="327644" y="-2833"/>
                  <a:pt x="274198" y="5105"/>
                </a:cubicBezTo>
                <a:cubicBezTo>
                  <a:pt x="220752" y="13042"/>
                  <a:pt x="15435" y="68605"/>
                  <a:pt x="1148" y="6860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CF347DD-EA3D-4E30-38B2-5E7E10585690}"/>
              </a:ext>
            </a:extLst>
          </p:cNvPr>
          <p:cNvSpPr/>
          <p:nvPr/>
        </p:nvSpPr>
        <p:spPr>
          <a:xfrm>
            <a:off x="4463022" y="4287870"/>
            <a:ext cx="347269" cy="296834"/>
          </a:xfrm>
          <a:custGeom>
            <a:avLst/>
            <a:gdLst>
              <a:gd name="connsiteX0" fmla="*/ 1028 w 347269"/>
              <a:gd name="connsiteY0" fmla="*/ 1555 h 296834"/>
              <a:gd name="connsiteX1" fmla="*/ 105803 w 347269"/>
              <a:gd name="connsiteY1" fmla="*/ 90455 h 296834"/>
              <a:gd name="connsiteX2" fmla="*/ 156603 w 347269"/>
              <a:gd name="connsiteY2" fmla="*/ 201580 h 296834"/>
              <a:gd name="connsiteX3" fmla="*/ 166128 w 347269"/>
              <a:gd name="connsiteY3" fmla="*/ 147605 h 296834"/>
              <a:gd name="connsiteX4" fmla="*/ 242328 w 347269"/>
              <a:gd name="connsiteY4" fmla="*/ 255555 h 296834"/>
              <a:gd name="connsiteX5" fmla="*/ 242328 w 347269"/>
              <a:gd name="connsiteY5" fmla="*/ 211105 h 296834"/>
              <a:gd name="connsiteX6" fmla="*/ 255028 w 347269"/>
              <a:gd name="connsiteY6" fmla="*/ 296830 h 296834"/>
              <a:gd name="connsiteX7" fmla="*/ 258203 w 347269"/>
              <a:gd name="connsiteY7" fmla="*/ 214280 h 296834"/>
              <a:gd name="connsiteX8" fmla="*/ 347103 w 347269"/>
              <a:gd name="connsiteY8" fmla="*/ 84105 h 296834"/>
              <a:gd name="connsiteX9" fmla="*/ 232803 w 347269"/>
              <a:gd name="connsiteY9" fmla="*/ 217455 h 296834"/>
              <a:gd name="connsiteX10" fmla="*/ 175653 w 347269"/>
              <a:gd name="connsiteY10" fmla="*/ 166655 h 296834"/>
              <a:gd name="connsiteX11" fmla="*/ 1028 w 347269"/>
              <a:gd name="connsiteY11" fmla="*/ 1555 h 2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269" h="296834">
                <a:moveTo>
                  <a:pt x="1028" y="1555"/>
                </a:moveTo>
                <a:cubicBezTo>
                  <a:pt x="-10614" y="-11145"/>
                  <a:pt x="79874" y="57118"/>
                  <a:pt x="105803" y="90455"/>
                </a:cubicBezTo>
                <a:cubicBezTo>
                  <a:pt x="131732" y="123792"/>
                  <a:pt x="146549" y="192055"/>
                  <a:pt x="156603" y="201580"/>
                </a:cubicBezTo>
                <a:cubicBezTo>
                  <a:pt x="166657" y="211105"/>
                  <a:pt x="151841" y="138609"/>
                  <a:pt x="166128" y="147605"/>
                </a:cubicBezTo>
                <a:cubicBezTo>
                  <a:pt x="180415" y="156601"/>
                  <a:pt x="229628" y="244972"/>
                  <a:pt x="242328" y="255555"/>
                </a:cubicBezTo>
                <a:cubicBezTo>
                  <a:pt x="255028" y="266138"/>
                  <a:pt x="240211" y="204226"/>
                  <a:pt x="242328" y="211105"/>
                </a:cubicBezTo>
                <a:cubicBezTo>
                  <a:pt x="244445" y="217984"/>
                  <a:pt x="252382" y="296301"/>
                  <a:pt x="255028" y="296830"/>
                </a:cubicBezTo>
                <a:cubicBezTo>
                  <a:pt x="257674" y="297359"/>
                  <a:pt x="242857" y="249734"/>
                  <a:pt x="258203" y="214280"/>
                </a:cubicBezTo>
                <a:cubicBezTo>
                  <a:pt x="273549" y="178826"/>
                  <a:pt x="351336" y="83576"/>
                  <a:pt x="347103" y="84105"/>
                </a:cubicBezTo>
                <a:cubicBezTo>
                  <a:pt x="342870" y="84634"/>
                  <a:pt x="261378" y="203697"/>
                  <a:pt x="232803" y="217455"/>
                </a:cubicBezTo>
                <a:cubicBezTo>
                  <a:pt x="204228" y="231213"/>
                  <a:pt x="210049" y="200522"/>
                  <a:pt x="175653" y="166655"/>
                </a:cubicBezTo>
                <a:cubicBezTo>
                  <a:pt x="141257" y="132788"/>
                  <a:pt x="12670" y="14255"/>
                  <a:pt x="1028" y="15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BD39CD4-8D41-82B9-37C9-6DE6454D5AC7}"/>
              </a:ext>
            </a:extLst>
          </p:cNvPr>
          <p:cNvSpPr/>
          <p:nvPr/>
        </p:nvSpPr>
        <p:spPr>
          <a:xfrm>
            <a:off x="3812282" y="4161767"/>
            <a:ext cx="596064" cy="73703"/>
          </a:xfrm>
          <a:custGeom>
            <a:avLst/>
            <a:gdLst>
              <a:gd name="connsiteX0" fmla="*/ 893 w 596064"/>
              <a:gd name="connsiteY0" fmla="*/ 73683 h 73703"/>
              <a:gd name="connsiteX1" fmla="*/ 397768 w 596064"/>
              <a:gd name="connsiteY1" fmla="*/ 16533 h 73703"/>
              <a:gd name="connsiteX2" fmla="*/ 308868 w 596064"/>
              <a:gd name="connsiteY2" fmla="*/ 41933 h 73703"/>
              <a:gd name="connsiteX3" fmla="*/ 594618 w 596064"/>
              <a:gd name="connsiteY3" fmla="*/ 658 h 73703"/>
              <a:gd name="connsiteX4" fmla="*/ 410468 w 596064"/>
              <a:gd name="connsiteY4" fmla="*/ 16533 h 73703"/>
              <a:gd name="connsiteX5" fmla="*/ 204093 w 596064"/>
              <a:gd name="connsiteY5" fmla="*/ 16533 h 73703"/>
              <a:gd name="connsiteX6" fmla="*/ 286643 w 596064"/>
              <a:gd name="connsiteY6" fmla="*/ 22883 h 73703"/>
              <a:gd name="connsiteX7" fmla="*/ 893 w 596064"/>
              <a:gd name="connsiteY7" fmla="*/ 73683 h 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064" h="73703">
                <a:moveTo>
                  <a:pt x="893" y="73683"/>
                </a:moveTo>
                <a:cubicBezTo>
                  <a:pt x="19414" y="72625"/>
                  <a:pt x="346439" y="21825"/>
                  <a:pt x="397768" y="16533"/>
                </a:cubicBezTo>
                <a:cubicBezTo>
                  <a:pt x="449097" y="11241"/>
                  <a:pt x="276060" y="44579"/>
                  <a:pt x="308868" y="41933"/>
                </a:cubicBezTo>
                <a:cubicBezTo>
                  <a:pt x="341676" y="39287"/>
                  <a:pt x="577685" y="4891"/>
                  <a:pt x="594618" y="658"/>
                </a:cubicBezTo>
                <a:cubicBezTo>
                  <a:pt x="611551" y="-3575"/>
                  <a:pt x="475555" y="13887"/>
                  <a:pt x="410468" y="16533"/>
                </a:cubicBezTo>
                <a:cubicBezTo>
                  <a:pt x="345381" y="19179"/>
                  <a:pt x="224730" y="15475"/>
                  <a:pt x="204093" y="16533"/>
                </a:cubicBezTo>
                <a:cubicBezTo>
                  <a:pt x="183456" y="17591"/>
                  <a:pt x="315747" y="10712"/>
                  <a:pt x="286643" y="22883"/>
                </a:cubicBezTo>
                <a:cubicBezTo>
                  <a:pt x="257539" y="35054"/>
                  <a:pt x="-17628" y="74741"/>
                  <a:pt x="893" y="7368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DF4E1CD-3609-F0BB-EF98-0FB8701FA3B6}"/>
              </a:ext>
            </a:extLst>
          </p:cNvPr>
          <p:cNvSpPr/>
          <p:nvPr/>
        </p:nvSpPr>
        <p:spPr>
          <a:xfrm>
            <a:off x="4108308" y="4186480"/>
            <a:ext cx="625636" cy="264921"/>
          </a:xfrm>
          <a:custGeom>
            <a:avLst/>
            <a:gdLst>
              <a:gd name="connsiteX0" fmla="*/ 457342 w 625636"/>
              <a:gd name="connsiteY0" fmla="*/ 71195 h 264921"/>
              <a:gd name="connsiteX1" fmla="*/ 212867 w 625636"/>
              <a:gd name="connsiteY1" fmla="*/ 48970 h 264921"/>
              <a:gd name="connsiteX2" fmla="*/ 142 w 625636"/>
              <a:gd name="connsiteY2" fmla="*/ 33095 h 264921"/>
              <a:gd name="connsiteX3" fmla="*/ 184292 w 625636"/>
              <a:gd name="connsiteY3" fmla="*/ 39445 h 264921"/>
              <a:gd name="connsiteX4" fmla="*/ 441467 w 625636"/>
              <a:gd name="connsiteY4" fmla="*/ 144220 h 264921"/>
              <a:gd name="connsiteX5" fmla="*/ 409717 w 625636"/>
              <a:gd name="connsiteY5" fmla="*/ 102945 h 264921"/>
              <a:gd name="connsiteX6" fmla="*/ 549417 w 625636"/>
              <a:gd name="connsiteY6" fmla="*/ 175970 h 264921"/>
              <a:gd name="connsiteX7" fmla="*/ 625617 w 625636"/>
              <a:gd name="connsiteY7" fmla="*/ 264870 h 264921"/>
              <a:gd name="connsiteX8" fmla="*/ 543067 w 625636"/>
              <a:gd name="connsiteY8" fmla="*/ 163270 h 264921"/>
              <a:gd name="connsiteX9" fmla="*/ 368442 w 625636"/>
              <a:gd name="connsiteY9" fmla="*/ 96595 h 264921"/>
              <a:gd name="connsiteX10" fmla="*/ 114442 w 625636"/>
              <a:gd name="connsiteY10" fmla="*/ 1345 h 264921"/>
              <a:gd name="connsiteX11" fmla="*/ 250967 w 625636"/>
              <a:gd name="connsiteY11" fmla="*/ 42620 h 264921"/>
              <a:gd name="connsiteX12" fmla="*/ 457342 w 625636"/>
              <a:gd name="connsiteY12" fmla="*/ 71195 h 2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636" h="264921">
                <a:moveTo>
                  <a:pt x="457342" y="71195"/>
                </a:moveTo>
                <a:lnTo>
                  <a:pt x="212867" y="48970"/>
                </a:lnTo>
                <a:lnTo>
                  <a:pt x="142" y="33095"/>
                </a:lnTo>
                <a:cubicBezTo>
                  <a:pt x="-4620" y="31508"/>
                  <a:pt x="110738" y="20924"/>
                  <a:pt x="184292" y="39445"/>
                </a:cubicBezTo>
                <a:cubicBezTo>
                  <a:pt x="257846" y="57966"/>
                  <a:pt x="403896" y="133637"/>
                  <a:pt x="441467" y="144220"/>
                </a:cubicBezTo>
                <a:cubicBezTo>
                  <a:pt x="479038" y="154803"/>
                  <a:pt x="391725" y="97653"/>
                  <a:pt x="409717" y="102945"/>
                </a:cubicBezTo>
                <a:cubicBezTo>
                  <a:pt x="427709" y="108237"/>
                  <a:pt x="513434" y="148983"/>
                  <a:pt x="549417" y="175970"/>
                </a:cubicBezTo>
                <a:cubicBezTo>
                  <a:pt x="585400" y="202957"/>
                  <a:pt x="626675" y="266987"/>
                  <a:pt x="625617" y="264870"/>
                </a:cubicBezTo>
                <a:cubicBezTo>
                  <a:pt x="624559" y="262753"/>
                  <a:pt x="585930" y="191316"/>
                  <a:pt x="543067" y="163270"/>
                </a:cubicBezTo>
                <a:cubicBezTo>
                  <a:pt x="500205" y="135224"/>
                  <a:pt x="368442" y="96595"/>
                  <a:pt x="368442" y="96595"/>
                </a:cubicBezTo>
                <a:lnTo>
                  <a:pt x="114442" y="1345"/>
                </a:lnTo>
                <a:cubicBezTo>
                  <a:pt x="94863" y="-7651"/>
                  <a:pt x="196992" y="30978"/>
                  <a:pt x="250967" y="42620"/>
                </a:cubicBezTo>
                <a:cubicBezTo>
                  <a:pt x="304942" y="54262"/>
                  <a:pt x="371617" y="62728"/>
                  <a:pt x="457342" y="7119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E90FBF2-CAA8-C4A1-AFC4-8E47BDFD3A87}"/>
              </a:ext>
            </a:extLst>
          </p:cNvPr>
          <p:cNvSpPr/>
          <p:nvPr/>
        </p:nvSpPr>
        <p:spPr>
          <a:xfrm>
            <a:off x="4910187" y="4565221"/>
            <a:ext cx="170950" cy="416513"/>
          </a:xfrm>
          <a:custGeom>
            <a:avLst/>
            <a:gdLst>
              <a:gd name="connsiteX0" fmla="*/ 115838 w 170950"/>
              <a:gd name="connsiteY0" fmla="*/ 429 h 416513"/>
              <a:gd name="connsiteX1" fmla="*/ 128538 w 170950"/>
              <a:gd name="connsiteY1" fmla="*/ 92504 h 416513"/>
              <a:gd name="connsiteX2" fmla="*/ 103138 w 170950"/>
              <a:gd name="connsiteY2" fmla="*/ 152829 h 416513"/>
              <a:gd name="connsiteX3" fmla="*/ 131713 w 170950"/>
              <a:gd name="connsiteY3" fmla="*/ 130604 h 416513"/>
              <a:gd name="connsiteX4" fmla="*/ 49163 w 170950"/>
              <a:gd name="connsiteY4" fmla="*/ 222679 h 416513"/>
              <a:gd name="connsiteX5" fmla="*/ 36463 w 170950"/>
              <a:gd name="connsiteY5" fmla="*/ 336979 h 416513"/>
              <a:gd name="connsiteX6" fmla="*/ 49163 w 170950"/>
              <a:gd name="connsiteY6" fmla="*/ 279829 h 416513"/>
              <a:gd name="connsiteX7" fmla="*/ 1538 w 170950"/>
              <a:gd name="connsiteY7" fmla="*/ 416354 h 416513"/>
              <a:gd name="connsiteX8" fmla="*/ 26938 w 170950"/>
              <a:gd name="connsiteY8" fmla="*/ 302054 h 416513"/>
              <a:gd name="connsiteX9" fmla="*/ 169813 w 170950"/>
              <a:gd name="connsiteY9" fmla="*/ 76629 h 416513"/>
              <a:gd name="connsiteX10" fmla="*/ 96788 w 170950"/>
              <a:gd name="connsiteY10" fmla="*/ 146479 h 416513"/>
              <a:gd name="connsiteX11" fmla="*/ 150763 w 170950"/>
              <a:gd name="connsiteY11" fmla="*/ 60754 h 416513"/>
              <a:gd name="connsiteX12" fmla="*/ 115838 w 170950"/>
              <a:gd name="connsiteY12" fmla="*/ 429 h 4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50" h="416513">
                <a:moveTo>
                  <a:pt x="115838" y="429"/>
                </a:moveTo>
                <a:cubicBezTo>
                  <a:pt x="112134" y="5721"/>
                  <a:pt x="130655" y="67104"/>
                  <a:pt x="128538" y="92504"/>
                </a:cubicBezTo>
                <a:cubicBezTo>
                  <a:pt x="126421" y="117904"/>
                  <a:pt x="102609" y="146479"/>
                  <a:pt x="103138" y="152829"/>
                </a:cubicBezTo>
                <a:cubicBezTo>
                  <a:pt x="103667" y="159179"/>
                  <a:pt x="140709" y="118962"/>
                  <a:pt x="131713" y="130604"/>
                </a:cubicBezTo>
                <a:cubicBezTo>
                  <a:pt x="122717" y="142246"/>
                  <a:pt x="65038" y="188283"/>
                  <a:pt x="49163" y="222679"/>
                </a:cubicBezTo>
                <a:cubicBezTo>
                  <a:pt x="33288" y="257075"/>
                  <a:pt x="36463" y="327454"/>
                  <a:pt x="36463" y="336979"/>
                </a:cubicBezTo>
                <a:cubicBezTo>
                  <a:pt x="36463" y="346504"/>
                  <a:pt x="54984" y="266600"/>
                  <a:pt x="49163" y="279829"/>
                </a:cubicBezTo>
                <a:cubicBezTo>
                  <a:pt x="43342" y="293058"/>
                  <a:pt x="5242" y="412650"/>
                  <a:pt x="1538" y="416354"/>
                </a:cubicBezTo>
                <a:cubicBezTo>
                  <a:pt x="-2166" y="420058"/>
                  <a:pt x="-1108" y="358675"/>
                  <a:pt x="26938" y="302054"/>
                </a:cubicBezTo>
                <a:cubicBezTo>
                  <a:pt x="54984" y="245433"/>
                  <a:pt x="158171" y="102558"/>
                  <a:pt x="169813" y="76629"/>
                </a:cubicBezTo>
                <a:cubicBezTo>
                  <a:pt x="181455" y="50700"/>
                  <a:pt x="99963" y="149125"/>
                  <a:pt x="96788" y="146479"/>
                </a:cubicBezTo>
                <a:cubicBezTo>
                  <a:pt x="93613" y="143833"/>
                  <a:pt x="147588" y="81392"/>
                  <a:pt x="150763" y="60754"/>
                </a:cubicBezTo>
                <a:cubicBezTo>
                  <a:pt x="153938" y="40117"/>
                  <a:pt x="119542" y="-4863"/>
                  <a:pt x="115838" y="42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2BD1C5F-55F9-82ED-BA78-92FE50202DDE}"/>
              </a:ext>
            </a:extLst>
          </p:cNvPr>
          <p:cNvSpPr/>
          <p:nvPr/>
        </p:nvSpPr>
        <p:spPr>
          <a:xfrm>
            <a:off x="4866731" y="4524362"/>
            <a:ext cx="149891" cy="489371"/>
          </a:xfrm>
          <a:custGeom>
            <a:avLst/>
            <a:gdLst>
              <a:gd name="connsiteX0" fmla="*/ 149769 w 149891"/>
              <a:gd name="connsiteY0" fmla="*/ 13 h 489371"/>
              <a:gd name="connsiteX1" fmla="*/ 54519 w 149891"/>
              <a:gd name="connsiteY1" fmla="*/ 158763 h 489371"/>
              <a:gd name="connsiteX2" fmla="*/ 44994 w 149891"/>
              <a:gd name="connsiteY2" fmla="*/ 263538 h 489371"/>
              <a:gd name="connsiteX3" fmla="*/ 10069 w 149891"/>
              <a:gd name="connsiteY3" fmla="*/ 228613 h 489371"/>
              <a:gd name="connsiteX4" fmla="*/ 544 w 149891"/>
              <a:gd name="connsiteY4" fmla="*/ 412763 h 489371"/>
              <a:gd name="connsiteX5" fmla="*/ 22769 w 149891"/>
              <a:gd name="connsiteY5" fmla="*/ 488963 h 489371"/>
              <a:gd name="connsiteX6" fmla="*/ 544 w 149891"/>
              <a:gd name="connsiteY6" fmla="*/ 384188 h 489371"/>
              <a:gd name="connsiteX7" fmla="*/ 19594 w 149891"/>
              <a:gd name="connsiteY7" fmla="*/ 158763 h 489371"/>
              <a:gd name="connsiteX8" fmla="*/ 19594 w 149891"/>
              <a:gd name="connsiteY8" fmla="*/ 273063 h 489371"/>
              <a:gd name="connsiteX9" fmla="*/ 83094 w 149891"/>
              <a:gd name="connsiteY9" fmla="*/ 114313 h 489371"/>
              <a:gd name="connsiteX10" fmla="*/ 32294 w 149891"/>
              <a:gd name="connsiteY10" fmla="*/ 149238 h 489371"/>
              <a:gd name="connsiteX11" fmla="*/ 149769 w 149891"/>
              <a:gd name="connsiteY11" fmla="*/ 13 h 48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91" h="489371">
                <a:moveTo>
                  <a:pt x="149769" y="13"/>
                </a:moveTo>
                <a:cubicBezTo>
                  <a:pt x="153473" y="1600"/>
                  <a:pt x="71981" y="114842"/>
                  <a:pt x="54519" y="158763"/>
                </a:cubicBezTo>
                <a:cubicBezTo>
                  <a:pt x="37057" y="202684"/>
                  <a:pt x="52402" y="251896"/>
                  <a:pt x="44994" y="263538"/>
                </a:cubicBezTo>
                <a:cubicBezTo>
                  <a:pt x="37586" y="275180"/>
                  <a:pt x="17477" y="203742"/>
                  <a:pt x="10069" y="228613"/>
                </a:cubicBezTo>
                <a:cubicBezTo>
                  <a:pt x="2661" y="253484"/>
                  <a:pt x="-1573" y="369371"/>
                  <a:pt x="544" y="412763"/>
                </a:cubicBezTo>
                <a:cubicBezTo>
                  <a:pt x="2661" y="456155"/>
                  <a:pt x="22769" y="493725"/>
                  <a:pt x="22769" y="488963"/>
                </a:cubicBezTo>
                <a:cubicBezTo>
                  <a:pt x="22769" y="484201"/>
                  <a:pt x="1073" y="439221"/>
                  <a:pt x="544" y="384188"/>
                </a:cubicBezTo>
                <a:cubicBezTo>
                  <a:pt x="15" y="329155"/>
                  <a:pt x="16419" y="177284"/>
                  <a:pt x="19594" y="158763"/>
                </a:cubicBezTo>
                <a:cubicBezTo>
                  <a:pt x="22769" y="140242"/>
                  <a:pt x="9011" y="280471"/>
                  <a:pt x="19594" y="273063"/>
                </a:cubicBezTo>
                <a:cubicBezTo>
                  <a:pt x="30177" y="265655"/>
                  <a:pt x="80977" y="134950"/>
                  <a:pt x="83094" y="114313"/>
                </a:cubicBezTo>
                <a:cubicBezTo>
                  <a:pt x="85211" y="93676"/>
                  <a:pt x="23298" y="166171"/>
                  <a:pt x="32294" y="149238"/>
                </a:cubicBezTo>
                <a:cubicBezTo>
                  <a:pt x="41290" y="132305"/>
                  <a:pt x="146065" y="-1574"/>
                  <a:pt x="149769" y="1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614067D-29D5-7FD7-D8E0-71B47EF16C9C}"/>
              </a:ext>
            </a:extLst>
          </p:cNvPr>
          <p:cNvSpPr/>
          <p:nvPr/>
        </p:nvSpPr>
        <p:spPr>
          <a:xfrm>
            <a:off x="4873423" y="4951565"/>
            <a:ext cx="114663" cy="598946"/>
          </a:xfrm>
          <a:custGeom>
            <a:avLst/>
            <a:gdLst>
              <a:gd name="connsiteX0" fmla="*/ 44652 w 114663"/>
              <a:gd name="connsiteY0" fmla="*/ 1435 h 598946"/>
              <a:gd name="connsiteX1" fmla="*/ 92277 w 114663"/>
              <a:gd name="connsiteY1" fmla="*/ 328460 h 598946"/>
              <a:gd name="connsiteX2" fmla="*/ 70052 w 114663"/>
              <a:gd name="connsiteY2" fmla="*/ 274485 h 598946"/>
              <a:gd name="connsiteX3" fmla="*/ 114502 w 114663"/>
              <a:gd name="connsiteY3" fmla="*/ 464985 h 598946"/>
              <a:gd name="connsiteX4" fmla="*/ 85927 w 114663"/>
              <a:gd name="connsiteY4" fmla="*/ 550710 h 598946"/>
              <a:gd name="connsiteX5" fmla="*/ 111327 w 114663"/>
              <a:gd name="connsiteY5" fmla="*/ 506260 h 598946"/>
              <a:gd name="connsiteX6" fmla="*/ 92277 w 114663"/>
              <a:gd name="connsiteY6" fmla="*/ 598335 h 598946"/>
              <a:gd name="connsiteX7" fmla="*/ 95452 w 114663"/>
              <a:gd name="connsiteY7" fmla="*/ 452285 h 598946"/>
              <a:gd name="connsiteX8" fmla="*/ 92277 w 114663"/>
              <a:gd name="connsiteY8" fmla="*/ 296710 h 598946"/>
              <a:gd name="connsiteX9" fmla="*/ 202 w 114663"/>
              <a:gd name="connsiteY9" fmla="*/ 122085 h 598946"/>
              <a:gd name="connsiteX10" fmla="*/ 66877 w 114663"/>
              <a:gd name="connsiteY10" fmla="*/ 204635 h 598946"/>
              <a:gd name="connsiteX11" fmla="*/ 44652 w 114663"/>
              <a:gd name="connsiteY11" fmla="*/ 1435 h 5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663" h="598946">
                <a:moveTo>
                  <a:pt x="44652" y="1435"/>
                </a:moveTo>
                <a:cubicBezTo>
                  <a:pt x="48885" y="22072"/>
                  <a:pt x="88044" y="282952"/>
                  <a:pt x="92277" y="328460"/>
                </a:cubicBezTo>
                <a:cubicBezTo>
                  <a:pt x="96510" y="373968"/>
                  <a:pt x="66348" y="251731"/>
                  <a:pt x="70052" y="274485"/>
                </a:cubicBezTo>
                <a:cubicBezTo>
                  <a:pt x="73756" y="297239"/>
                  <a:pt x="111856" y="418948"/>
                  <a:pt x="114502" y="464985"/>
                </a:cubicBezTo>
                <a:cubicBezTo>
                  <a:pt x="117148" y="511022"/>
                  <a:pt x="86456" y="543831"/>
                  <a:pt x="85927" y="550710"/>
                </a:cubicBezTo>
                <a:cubicBezTo>
                  <a:pt x="85398" y="557589"/>
                  <a:pt x="110269" y="498323"/>
                  <a:pt x="111327" y="506260"/>
                </a:cubicBezTo>
                <a:cubicBezTo>
                  <a:pt x="112385" y="514197"/>
                  <a:pt x="94923" y="607331"/>
                  <a:pt x="92277" y="598335"/>
                </a:cubicBezTo>
                <a:cubicBezTo>
                  <a:pt x="89631" y="589339"/>
                  <a:pt x="95452" y="502556"/>
                  <a:pt x="95452" y="452285"/>
                </a:cubicBezTo>
                <a:cubicBezTo>
                  <a:pt x="95452" y="402014"/>
                  <a:pt x="108152" y="351743"/>
                  <a:pt x="92277" y="296710"/>
                </a:cubicBezTo>
                <a:cubicBezTo>
                  <a:pt x="76402" y="241677"/>
                  <a:pt x="4435" y="137431"/>
                  <a:pt x="202" y="122085"/>
                </a:cubicBezTo>
                <a:cubicBezTo>
                  <a:pt x="-4031" y="106739"/>
                  <a:pt x="59469" y="219981"/>
                  <a:pt x="66877" y="204635"/>
                </a:cubicBezTo>
                <a:cubicBezTo>
                  <a:pt x="74285" y="189289"/>
                  <a:pt x="40419" y="-19202"/>
                  <a:pt x="44652" y="143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5AA9F2-69C8-6961-6E73-2D43742731B4}"/>
              </a:ext>
            </a:extLst>
          </p:cNvPr>
          <p:cNvSpPr/>
          <p:nvPr/>
        </p:nvSpPr>
        <p:spPr>
          <a:xfrm>
            <a:off x="4771080" y="4618320"/>
            <a:ext cx="148062" cy="676377"/>
          </a:xfrm>
          <a:custGeom>
            <a:avLst/>
            <a:gdLst>
              <a:gd name="connsiteX0" fmla="*/ 105720 w 148062"/>
              <a:gd name="connsiteY0" fmla="*/ 1305 h 676377"/>
              <a:gd name="connsiteX1" fmla="*/ 42220 w 148062"/>
              <a:gd name="connsiteY1" fmla="*/ 191805 h 676377"/>
              <a:gd name="connsiteX2" fmla="*/ 61270 w 148062"/>
              <a:gd name="connsiteY2" fmla="*/ 388655 h 676377"/>
              <a:gd name="connsiteX3" fmla="*/ 58095 w 148062"/>
              <a:gd name="connsiteY3" fmla="*/ 360080 h 676377"/>
              <a:gd name="connsiteX4" fmla="*/ 945 w 148062"/>
              <a:gd name="connsiteY4" fmla="*/ 483905 h 676377"/>
              <a:gd name="connsiteX5" fmla="*/ 23170 w 148062"/>
              <a:gd name="connsiteY5" fmla="*/ 522005 h 676377"/>
              <a:gd name="connsiteX6" fmla="*/ 32695 w 148062"/>
              <a:gd name="connsiteY6" fmla="*/ 464855 h 676377"/>
              <a:gd name="connsiteX7" fmla="*/ 146995 w 148062"/>
              <a:gd name="connsiteY7" fmla="*/ 674405 h 676377"/>
              <a:gd name="connsiteX8" fmla="*/ 86670 w 148062"/>
              <a:gd name="connsiteY8" fmla="*/ 553755 h 676377"/>
              <a:gd name="connsiteX9" fmla="*/ 32695 w 148062"/>
              <a:gd name="connsiteY9" fmla="*/ 290230 h 676377"/>
              <a:gd name="connsiteX10" fmla="*/ 105720 w 148062"/>
              <a:gd name="connsiteY10" fmla="*/ 1305 h 6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62" h="676377">
                <a:moveTo>
                  <a:pt x="105720" y="1305"/>
                </a:moveTo>
                <a:cubicBezTo>
                  <a:pt x="107307" y="-15099"/>
                  <a:pt x="49628" y="127247"/>
                  <a:pt x="42220" y="191805"/>
                </a:cubicBezTo>
                <a:cubicBezTo>
                  <a:pt x="34812" y="256363"/>
                  <a:pt x="58624" y="360609"/>
                  <a:pt x="61270" y="388655"/>
                </a:cubicBezTo>
                <a:cubicBezTo>
                  <a:pt x="63916" y="416701"/>
                  <a:pt x="68149" y="344205"/>
                  <a:pt x="58095" y="360080"/>
                </a:cubicBezTo>
                <a:cubicBezTo>
                  <a:pt x="48041" y="375955"/>
                  <a:pt x="6766" y="456917"/>
                  <a:pt x="945" y="483905"/>
                </a:cubicBezTo>
                <a:cubicBezTo>
                  <a:pt x="-4876" y="510893"/>
                  <a:pt x="17878" y="525180"/>
                  <a:pt x="23170" y="522005"/>
                </a:cubicBezTo>
                <a:cubicBezTo>
                  <a:pt x="28462" y="518830"/>
                  <a:pt x="12057" y="439455"/>
                  <a:pt x="32695" y="464855"/>
                </a:cubicBezTo>
                <a:cubicBezTo>
                  <a:pt x="53333" y="490255"/>
                  <a:pt x="137999" y="659588"/>
                  <a:pt x="146995" y="674405"/>
                </a:cubicBezTo>
                <a:cubicBezTo>
                  <a:pt x="155991" y="689222"/>
                  <a:pt x="105720" y="617784"/>
                  <a:pt x="86670" y="553755"/>
                </a:cubicBezTo>
                <a:cubicBezTo>
                  <a:pt x="67620" y="489726"/>
                  <a:pt x="30578" y="374367"/>
                  <a:pt x="32695" y="290230"/>
                </a:cubicBezTo>
                <a:cubicBezTo>
                  <a:pt x="34812" y="206093"/>
                  <a:pt x="104133" y="17709"/>
                  <a:pt x="105720" y="130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405D0DA-ADCD-48C5-A82E-19017B476684}"/>
              </a:ext>
            </a:extLst>
          </p:cNvPr>
          <p:cNvSpPr/>
          <p:nvPr/>
        </p:nvSpPr>
        <p:spPr>
          <a:xfrm>
            <a:off x="4780881" y="5121274"/>
            <a:ext cx="115129" cy="505895"/>
          </a:xfrm>
          <a:custGeom>
            <a:avLst/>
            <a:gdLst>
              <a:gd name="connsiteX0" fmla="*/ 114969 w 115129"/>
              <a:gd name="connsiteY0" fmla="*/ 1 h 505895"/>
              <a:gd name="connsiteX1" fmla="*/ 70519 w 115129"/>
              <a:gd name="connsiteY1" fmla="*/ 168276 h 505895"/>
              <a:gd name="connsiteX2" fmla="*/ 99094 w 115129"/>
              <a:gd name="connsiteY2" fmla="*/ 225426 h 505895"/>
              <a:gd name="connsiteX3" fmla="*/ 41944 w 115129"/>
              <a:gd name="connsiteY3" fmla="*/ 307976 h 505895"/>
              <a:gd name="connsiteX4" fmla="*/ 41944 w 115129"/>
              <a:gd name="connsiteY4" fmla="*/ 431801 h 505895"/>
              <a:gd name="connsiteX5" fmla="*/ 669 w 115129"/>
              <a:gd name="connsiteY5" fmla="*/ 396876 h 505895"/>
              <a:gd name="connsiteX6" fmla="*/ 80044 w 115129"/>
              <a:gd name="connsiteY6" fmla="*/ 504826 h 505895"/>
              <a:gd name="connsiteX7" fmla="*/ 45119 w 115129"/>
              <a:gd name="connsiteY7" fmla="*/ 447676 h 505895"/>
              <a:gd name="connsiteX8" fmla="*/ 35594 w 115129"/>
              <a:gd name="connsiteY8" fmla="*/ 374651 h 505895"/>
              <a:gd name="connsiteX9" fmla="*/ 89569 w 115129"/>
              <a:gd name="connsiteY9" fmla="*/ 269876 h 505895"/>
              <a:gd name="connsiteX10" fmla="*/ 70519 w 115129"/>
              <a:gd name="connsiteY10" fmla="*/ 203201 h 505895"/>
              <a:gd name="connsiteX11" fmla="*/ 51469 w 115129"/>
              <a:gd name="connsiteY11" fmla="*/ 171451 h 505895"/>
              <a:gd name="connsiteX12" fmla="*/ 114969 w 115129"/>
              <a:gd name="connsiteY12" fmla="*/ 1 h 5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29" h="505895">
                <a:moveTo>
                  <a:pt x="114969" y="1"/>
                </a:moveTo>
                <a:cubicBezTo>
                  <a:pt x="118144" y="-528"/>
                  <a:pt x="73165" y="130705"/>
                  <a:pt x="70519" y="168276"/>
                </a:cubicBezTo>
                <a:cubicBezTo>
                  <a:pt x="67873" y="205847"/>
                  <a:pt x="103856" y="202143"/>
                  <a:pt x="99094" y="225426"/>
                </a:cubicBezTo>
                <a:cubicBezTo>
                  <a:pt x="94331" y="248709"/>
                  <a:pt x="51469" y="273580"/>
                  <a:pt x="41944" y="307976"/>
                </a:cubicBezTo>
                <a:cubicBezTo>
                  <a:pt x="32419" y="342372"/>
                  <a:pt x="48823" y="416984"/>
                  <a:pt x="41944" y="431801"/>
                </a:cubicBezTo>
                <a:cubicBezTo>
                  <a:pt x="35065" y="446618"/>
                  <a:pt x="-5681" y="384705"/>
                  <a:pt x="669" y="396876"/>
                </a:cubicBezTo>
                <a:cubicBezTo>
                  <a:pt x="7019" y="409047"/>
                  <a:pt x="72636" y="496359"/>
                  <a:pt x="80044" y="504826"/>
                </a:cubicBezTo>
                <a:cubicBezTo>
                  <a:pt x="87452" y="513293"/>
                  <a:pt x="52527" y="469372"/>
                  <a:pt x="45119" y="447676"/>
                </a:cubicBezTo>
                <a:cubicBezTo>
                  <a:pt x="37711" y="425980"/>
                  <a:pt x="28186" y="404284"/>
                  <a:pt x="35594" y="374651"/>
                </a:cubicBezTo>
                <a:cubicBezTo>
                  <a:pt x="43002" y="345018"/>
                  <a:pt x="83748" y="298451"/>
                  <a:pt x="89569" y="269876"/>
                </a:cubicBezTo>
                <a:cubicBezTo>
                  <a:pt x="95390" y="241301"/>
                  <a:pt x="76869" y="219605"/>
                  <a:pt x="70519" y="203201"/>
                </a:cubicBezTo>
                <a:cubicBezTo>
                  <a:pt x="64169" y="186797"/>
                  <a:pt x="41944" y="199497"/>
                  <a:pt x="51469" y="171451"/>
                </a:cubicBezTo>
                <a:cubicBezTo>
                  <a:pt x="60994" y="143405"/>
                  <a:pt x="111794" y="530"/>
                  <a:pt x="114969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19935A7-2ED9-7F8B-4745-6D31DA3FB42C}"/>
              </a:ext>
            </a:extLst>
          </p:cNvPr>
          <p:cNvSpPr/>
          <p:nvPr/>
        </p:nvSpPr>
        <p:spPr>
          <a:xfrm>
            <a:off x="4354529" y="5457576"/>
            <a:ext cx="409713" cy="191224"/>
          </a:xfrm>
          <a:custGeom>
            <a:avLst/>
            <a:gdLst>
              <a:gd name="connsiteX0" fmla="*/ 138096 w 409713"/>
              <a:gd name="connsiteY0" fmla="*/ 249 h 191224"/>
              <a:gd name="connsiteX1" fmla="*/ 61896 w 409713"/>
              <a:gd name="connsiteY1" fmla="*/ 47874 h 191224"/>
              <a:gd name="connsiteX2" fmla="*/ 141271 w 409713"/>
              <a:gd name="connsiteY2" fmla="*/ 76449 h 191224"/>
              <a:gd name="connsiteX3" fmla="*/ 33321 w 409713"/>
              <a:gd name="connsiteY3" fmla="*/ 117724 h 191224"/>
              <a:gd name="connsiteX4" fmla="*/ 233346 w 409713"/>
              <a:gd name="connsiteY4" fmla="*/ 60574 h 191224"/>
              <a:gd name="connsiteX5" fmla="*/ 322246 w 409713"/>
              <a:gd name="connsiteY5" fmla="*/ 111374 h 191224"/>
              <a:gd name="connsiteX6" fmla="*/ 268271 w 409713"/>
              <a:gd name="connsiteY6" fmla="*/ 76449 h 191224"/>
              <a:gd name="connsiteX7" fmla="*/ 407971 w 409713"/>
              <a:gd name="connsiteY7" fmla="*/ 190749 h 191224"/>
              <a:gd name="connsiteX8" fmla="*/ 331771 w 409713"/>
              <a:gd name="connsiteY8" fmla="*/ 117724 h 191224"/>
              <a:gd name="connsiteX9" fmla="*/ 122221 w 409713"/>
              <a:gd name="connsiteY9" fmla="*/ 130424 h 191224"/>
              <a:gd name="connsiteX10" fmla="*/ 312721 w 409713"/>
              <a:gd name="connsiteY10" fmla="*/ 108199 h 191224"/>
              <a:gd name="connsiteX11" fmla="*/ 230171 w 409713"/>
              <a:gd name="connsiteY11" fmla="*/ 89149 h 191224"/>
              <a:gd name="connsiteX12" fmla="*/ 99996 w 409713"/>
              <a:gd name="connsiteY12" fmla="*/ 66924 h 191224"/>
              <a:gd name="connsiteX13" fmla="*/ 1571 w 409713"/>
              <a:gd name="connsiteY13" fmla="*/ 70099 h 191224"/>
              <a:gd name="connsiteX14" fmla="*/ 138096 w 409713"/>
              <a:gd name="connsiteY14" fmla="*/ 249 h 1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713" h="191224">
                <a:moveTo>
                  <a:pt x="138096" y="249"/>
                </a:moveTo>
                <a:cubicBezTo>
                  <a:pt x="148150" y="-3455"/>
                  <a:pt x="61367" y="35174"/>
                  <a:pt x="61896" y="47874"/>
                </a:cubicBezTo>
                <a:cubicBezTo>
                  <a:pt x="62425" y="60574"/>
                  <a:pt x="146033" y="64807"/>
                  <a:pt x="141271" y="76449"/>
                </a:cubicBezTo>
                <a:cubicBezTo>
                  <a:pt x="136509" y="88091"/>
                  <a:pt x="17975" y="120370"/>
                  <a:pt x="33321" y="117724"/>
                </a:cubicBezTo>
                <a:cubicBezTo>
                  <a:pt x="48667" y="115078"/>
                  <a:pt x="185192" y="61632"/>
                  <a:pt x="233346" y="60574"/>
                </a:cubicBezTo>
                <a:cubicBezTo>
                  <a:pt x="281500" y="59516"/>
                  <a:pt x="316425" y="108728"/>
                  <a:pt x="322246" y="111374"/>
                </a:cubicBezTo>
                <a:cubicBezTo>
                  <a:pt x="328067" y="114020"/>
                  <a:pt x="253984" y="63220"/>
                  <a:pt x="268271" y="76449"/>
                </a:cubicBezTo>
                <a:cubicBezTo>
                  <a:pt x="282559" y="89678"/>
                  <a:pt x="397388" y="183870"/>
                  <a:pt x="407971" y="190749"/>
                </a:cubicBezTo>
                <a:cubicBezTo>
                  <a:pt x="418554" y="197628"/>
                  <a:pt x="379396" y="127778"/>
                  <a:pt x="331771" y="117724"/>
                </a:cubicBezTo>
                <a:cubicBezTo>
                  <a:pt x="284146" y="107670"/>
                  <a:pt x="125396" y="132011"/>
                  <a:pt x="122221" y="130424"/>
                </a:cubicBezTo>
                <a:cubicBezTo>
                  <a:pt x="119046" y="128837"/>
                  <a:pt x="294729" y="115078"/>
                  <a:pt x="312721" y="108199"/>
                </a:cubicBezTo>
                <a:cubicBezTo>
                  <a:pt x="330713" y="101320"/>
                  <a:pt x="265625" y="96028"/>
                  <a:pt x="230171" y="89149"/>
                </a:cubicBezTo>
                <a:cubicBezTo>
                  <a:pt x="194717" y="82270"/>
                  <a:pt x="138096" y="70099"/>
                  <a:pt x="99996" y="66924"/>
                </a:cubicBezTo>
                <a:cubicBezTo>
                  <a:pt x="61896" y="63749"/>
                  <a:pt x="-11658" y="80682"/>
                  <a:pt x="1571" y="70099"/>
                </a:cubicBezTo>
                <a:cubicBezTo>
                  <a:pt x="14800" y="59516"/>
                  <a:pt x="128042" y="3953"/>
                  <a:pt x="138096" y="24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8A2E6EF-6CEC-8A77-64FB-40ECA430A973}"/>
              </a:ext>
            </a:extLst>
          </p:cNvPr>
          <p:cNvSpPr/>
          <p:nvPr/>
        </p:nvSpPr>
        <p:spPr>
          <a:xfrm>
            <a:off x="4721106" y="5421231"/>
            <a:ext cx="260921" cy="341419"/>
          </a:xfrm>
          <a:custGeom>
            <a:avLst/>
            <a:gdLst>
              <a:gd name="connsiteX0" fmla="*/ 260469 w 260921"/>
              <a:gd name="connsiteY0" fmla="*/ 1669 h 341419"/>
              <a:gd name="connsiteX1" fmla="*/ 181094 w 260921"/>
              <a:gd name="connsiteY1" fmla="*/ 23894 h 341419"/>
              <a:gd name="connsiteX2" fmla="*/ 184269 w 260921"/>
              <a:gd name="connsiteY2" fmla="*/ 96919 h 341419"/>
              <a:gd name="connsiteX3" fmla="*/ 155694 w 260921"/>
              <a:gd name="connsiteY3" fmla="*/ 131844 h 341419"/>
              <a:gd name="connsiteX4" fmla="*/ 174744 w 260921"/>
              <a:gd name="connsiteY4" fmla="*/ 173119 h 341419"/>
              <a:gd name="connsiteX5" fmla="*/ 123944 w 260921"/>
              <a:gd name="connsiteY5" fmla="*/ 239794 h 341419"/>
              <a:gd name="connsiteX6" fmla="*/ 119 w 260921"/>
              <a:gd name="connsiteY6" fmla="*/ 341394 h 341419"/>
              <a:gd name="connsiteX7" fmla="*/ 101719 w 260921"/>
              <a:gd name="connsiteY7" fmla="*/ 249319 h 341419"/>
              <a:gd name="connsiteX8" fmla="*/ 130294 w 260921"/>
              <a:gd name="connsiteY8" fmla="*/ 217569 h 341419"/>
              <a:gd name="connsiteX9" fmla="*/ 136644 w 260921"/>
              <a:gd name="connsiteY9" fmla="*/ 106444 h 341419"/>
              <a:gd name="connsiteX10" fmla="*/ 193794 w 260921"/>
              <a:gd name="connsiteY10" fmla="*/ 115969 h 341419"/>
              <a:gd name="connsiteX11" fmla="*/ 139819 w 260921"/>
              <a:gd name="connsiteY11" fmla="*/ 61994 h 341419"/>
              <a:gd name="connsiteX12" fmla="*/ 260469 w 260921"/>
              <a:gd name="connsiteY12" fmla="*/ 1669 h 3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21" h="341419">
                <a:moveTo>
                  <a:pt x="260469" y="1669"/>
                </a:moveTo>
                <a:cubicBezTo>
                  <a:pt x="267348" y="-4681"/>
                  <a:pt x="193794" y="8019"/>
                  <a:pt x="181094" y="23894"/>
                </a:cubicBezTo>
                <a:cubicBezTo>
                  <a:pt x="168394" y="39769"/>
                  <a:pt x="188502" y="78927"/>
                  <a:pt x="184269" y="96919"/>
                </a:cubicBezTo>
                <a:cubicBezTo>
                  <a:pt x="180036" y="114911"/>
                  <a:pt x="157281" y="119144"/>
                  <a:pt x="155694" y="131844"/>
                </a:cubicBezTo>
                <a:cubicBezTo>
                  <a:pt x="154107" y="144544"/>
                  <a:pt x="180036" y="155127"/>
                  <a:pt x="174744" y="173119"/>
                </a:cubicBezTo>
                <a:cubicBezTo>
                  <a:pt x="169452" y="191111"/>
                  <a:pt x="153048" y="211748"/>
                  <a:pt x="123944" y="239794"/>
                </a:cubicBezTo>
                <a:cubicBezTo>
                  <a:pt x="94840" y="267840"/>
                  <a:pt x="3823" y="339807"/>
                  <a:pt x="119" y="341394"/>
                </a:cubicBezTo>
                <a:cubicBezTo>
                  <a:pt x="-3585" y="342981"/>
                  <a:pt x="80023" y="269957"/>
                  <a:pt x="101719" y="249319"/>
                </a:cubicBezTo>
                <a:cubicBezTo>
                  <a:pt x="123415" y="228682"/>
                  <a:pt x="124473" y="241382"/>
                  <a:pt x="130294" y="217569"/>
                </a:cubicBezTo>
                <a:cubicBezTo>
                  <a:pt x="136115" y="193756"/>
                  <a:pt x="126061" y="123377"/>
                  <a:pt x="136644" y="106444"/>
                </a:cubicBezTo>
                <a:cubicBezTo>
                  <a:pt x="147227" y="89511"/>
                  <a:pt x="193265" y="123377"/>
                  <a:pt x="193794" y="115969"/>
                </a:cubicBezTo>
                <a:cubicBezTo>
                  <a:pt x="194323" y="108561"/>
                  <a:pt x="132940" y="79986"/>
                  <a:pt x="139819" y="61994"/>
                </a:cubicBezTo>
                <a:cubicBezTo>
                  <a:pt x="146698" y="44002"/>
                  <a:pt x="253590" y="8019"/>
                  <a:pt x="260469" y="166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22D2115-2BC8-C78C-D2F0-BC4158030ADA}"/>
              </a:ext>
            </a:extLst>
          </p:cNvPr>
          <p:cNvSpPr/>
          <p:nvPr/>
        </p:nvSpPr>
        <p:spPr>
          <a:xfrm>
            <a:off x="4786828" y="5294910"/>
            <a:ext cx="193056" cy="489014"/>
          </a:xfrm>
          <a:custGeom>
            <a:avLst/>
            <a:gdLst>
              <a:gd name="connsiteX0" fmla="*/ 178872 w 193056"/>
              <a:gd name="connsiteY0" fmla="*/ 990 h 489014"/>
              <a:gd name="connsiteX1" fmla="*/ 191572 w 193056"/>
              <a:gd name="connsiteY1" fmla="*/ 251815 h 489014"/>
              <a:gd name="connsiteX2" fmla="*/ 140772 w 193056"/>
              <a:gd name="connsiteY2" fmla="*/ 337540 h 489014"/>
              <a:gd name="connsiteX3" fmla="*/ 169347 w 193056"/>
              <a:gd name="connsiteY3" fmla="*/ 308965 h 489014"/>
              <a:gd name="connsiteX4" fmla="*/ 45522 w 193056"/>
              <a:gd name="connsiteY4" fmla="*/ 439140 h 489014"/>
              <a:gd name="connsiteX5" fmla="*/ 1072 w 193056"/>
              <a:gd name="connsiteY5" fmla="*/ 486765 h 489014"/>
              <a:gd name="connsiteX6" fmla="*/ 83622 w 193056"/>
              <a:gd name="connsiteY6" fmla="*/ 375640 h 489014"/>
              <a:gd name="connsiteX7" fmla="*/ 169347 w 193056"/>
              <a:gd name="connsiteY7" fmla="*/ 312140 h 489014"/>
              <a:gd name="connsiteX8" fmla="*/ 172522 w 193056"/>
              <a:gd name="connsiteY8" fmla="*/ 169265 h 489014"/>
              <a:gd name="connsiteX9" fmla="*/ 178872 w 193056"/>
              <a:gd name="connsiteY9" fmla="*/ 990 h 48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056" h="489014">
                <a:moveTo>
                  <a:pt x="178872" y="990"/>
                </a:moveTo>
                <a:cubicBezTo>
                  <a:pt x="182047" y="14748"/>
                  <a:pt x="197922" y="195723"/>
                  <a:pt x="191572" y="251815"/>
                </a:cubicBezTo>
                <a:cubicBezTo>
                  <a:pt x="185222" y="307907"/>
                  <a:pt x="144476" y="328015"/>
                  <a:pt x="140772" y="337540"/>
                </a:cubicBezTo>
                <a:cubicBezTo>
                  <a:pt x="137068" y="347065"/>
                  <a:pt x="185222" y="292032"/>
                  <a:pt x="169347" y="308965"/>
                </a:cubicBezTo>
                <a:cubicBezTo>
                  <a:pt x="153472" y="325898"/>
                  <a:pt x="73568" y="409507"/>
                  <a:pt x="45522" y="439140"/>
                </a:cubicBezTo>
                <a:cubicBezTo>
                  <a:pt x="17476" y="468773"/>
                  <a:pt x="-5278" y="497348"/>
                  <a:pt x="1072" y="486765"/>
                </a:cubicBezTo>
                <a:cubicBezTo>
                  <a:pt x="7422" y="476182"/>
                  <a:pt x="55576" y="404744"/>
                  <a:pt x="83622" y="375640"/>
                </a:cubicBezTo>
                <a:cubicBezTo>
                  <a:pt x="111668" y="346536"/>
                  <a:pt x="154530" y="346536"/>
                  <a:pt x="169347" y="312140"/>
                </a:cubicBezTo>
                <a:cubicBezTo>
                  <a:pt x="184164" y="277744"/>
                  <a:pt x="172522" y="217948"/>
                  <a:pt x="172522" y="169265"/>
                </a:cubicBezTo>
                <a:cubicBezTo>
                  <a:pt x="172522" y="120582"/>
                  <a:pt x="175697" y="-12768"/>
                  <a:pt x="178872" y="99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95FD360-E986-713F-3460-05D22023B5BE}"/>
              </a:ext>
            </a:extLst>
          </p:cNvPr>
          <p:cNvSpPr/>
          <p:nvPr/>
        </p:nvSpPr>
        <p:spPr>
          <a:xfrm>
            <a:off x="4295364" y="5366857"/>
            <a:ext cx="274072" cy="251646"/>
          </a:xfrm>
          <a:custGeom>
            <a:avLst/>
            <a:gdLst>
              <a:gd name="connsiteX0" fmla="*/ 260761 w 274072"/>
              <a:gd name="connsiteY0" fmla="*/ 2068 h 251646"/>
              <a:gd name="connsiteX1" fmla="*/ 76611 w 274072"/>
              <a:gd name="connsiteY1" fmla="*/ 113193 h 251646"/>
              <a:gd name="connsiteX2" fmla="*/ 63911 w 274072"/>
              <a:gd name="connsiteY2" fmla="*/ 90968 h 251646"/>
              <a:gd name="connsiteX3" fmla="*/ 411 w 274072"/>
              <a:gd name="connsiteY3" fmla="*/ 75093 h 251646"/>
              <a:gd name="connsiteX4" fmla="*/ 35336 w 274072"/>
              <a:gd name="connsiteY4" fmla="*/ 132243 h 251646"/>
              <a:gd name="connsiteX5" fmla="*/ 9936 w 274072"/>
              <a:gd name="connsiteY5" fmla="*/ 113193 h 251646"/>
              <a:gd name="connsiteX6" fmla="*/ 127411 w 274072"/>
              <a:gd name="connsiteY6" fmla="*/ 249718 h 251646"/>
              <a:gd name="connsiteX7" fmla="*/ 51211 w 274072"/>
              <a:gd name="connsiteY7" fmla="*/ 189393 h 251646"/>
              <a:gd name="connsiteX8" fmla="*/ 38511 w 274072"/>
              <a:gd name="connsiteY8" fmla="*/ 132243 h 251646"/>
              <a:gd name="connsiteX9" fmla="*/ 143286 w 274072"/>
              <a:gd name="connsiteY9" fmla="*/ 36993 h 251646"/>
              <a:gd name="connsiteX10" fmla="*/ 13111 w 274072"/>
              <a:gd name="connsiteY10" fmla="*/ 94143 h 251646"/>
              <a:gd name="connsiteX11" fmla="*/ 232186 w 274072"/>
              <a:gd name="connsiteY11" fmla="*/ 43343 h 251646"/>
              <a:gd name="connsiteX12" fmla="*/ 260761 w 274072"/>
              <a:gd name="connsiteY12" fmla="*/ 2068 h 25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072" h="251646">
                <a:moveTo>
                  <a:pt x="260761" y="2068"/>
                </a:moveTo>
                <a:cubicBezTo>
                  <a:pt x="234832" y="13710"/>
                  <a:pt x="109419" y="98376"/>
                  <a:pt x="76611" y="113193"/>
                </a:cubicBezTo>
                <a:cubicBezTo>
                  <a:pt x="43803" y="128010"/>
                  <a:pt x="76611" y="97318"/>
                  <a:pt x="63911" y="90968"/>
                </a:cubicBezTo>
                <a:cubicBezTo>
                  <a:pt x="51211" y="84618"/>
                  <a:pt x="5173" y="68214"/>
                  <a:pt x="411" y="75093"/>
                </a:cubicBezTo>
                <a:cubicBezTo>
                  <a:pt x="-4351" y="81972"/>
                  <a:pt x="33748" y="125893"/>
                  <a:pt x="35336" y="132243"/>
                </a:cubicBezTo>
                <a:cubicBezTo>
                  <a:pt x="36923" y="138593"/>
                  <a:pt x="-5410" y="93614"/>
                  <a:pt x="9936" y="113193"/>
                </a:cubicBezTo>
                <a:cubicBezTo>
                  <a:pt x="25282" y="132772"/>
                  <a:pt x="120532" y="237018"/>
                  <a:pt x="127411" y="249718"/>
                </a:cubicBezTo>
                <a:cubicBezTo>
                  <a:pt x="134290" y="262418"/>
                  <a:pt x="66028" y="208972"/>
                  <a:pt x="51211" y="189393"/>
                </a:cubicBezTo>
                <a:cubicBezTo>
                  <a:pt x="36394" y="169814"/>
                  <a:pt x="23165" y="157643"/>
                  <a:pt x="38511" y="132243"/>
                </a:cubicBezTo>
                <a:cubicBezTo>
                  <a:pt x="53857" y="106843"/>
                  <a:pt x="147519" y="43343"/>
                  <a:pt x="143286" y="36993"/>
                </a:cubicBezTo>
                <a:cubicBezTo>
                  <a:pt x="139053" y="30643"/>
                  <a:pt x="-1706" y="93085"/>
                  <a:pt x="13111" y="94143"/>
                </a:cubicBezTo>
                <a:cubicBezTo>
                  <a:pt x="27928" y="95201"/>
                  <a:pt x="190911" y="55514"/>
                  <a:pt x="232186" y="43343"/>
                </a:cubicBezTo>
                <a:cubicBezTo>
                  <a:pt x="273461" y="31172"/>
                  <a:pt x="286690" y="-9574"/>
                  <a:pt x="260761" y="206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C274422-1A90-2384-4465-F80BAA727E16}"/>
              </a:ext>
            </a:extLst>
          </p:cNvPr>
          <p:cNvSpPr/>
          <p:nvPr/>
        </p:nvSpPr>
        <p:spPr>
          <a:xfrm>
            <a:off x="4689228" y="5356225"/>
            <a:ext cx="171933" cy="374907"/>
          </a:xfrm>
          <a:custGeom>
            <a:avLst/>
            <a:gdLst>
              <a:gd name="connsiteX0" fmla="*/ 171697 w 171933"/>
              <a:gd name="connsiteY0" fmla="*/ 0 h 374907"/>
              <a:gd name="connsiteX1" fmla="*/ 79622 w 171933"/>
              <a:gd name="connsiteY1" fmla="*/ 120650 h 374907"/>
              <a:gd name="connsiteX2" fmla="*/ 247 w 171933"/>
              <a:gd name="connsiteY2" fmla="*/ 161925 h 374907"/>
              <a:gd name="connsiteX3" fmla="*/ 54222 w 171933"/>
              <a:gd name="connsiteY3" fmla="*/ 149225 h 374907"/>
              <a:gd name="connsiteX4" fmla="*/ 41522 w 171933"/>
              <a:gd name="connsiteY4" fmla="*/ 168275 h 374907"/>
              <a:gd name="connsiteX5" fmla="*/ 89147 w 171933"/>
              <a:gd name="connsiteY5" fmla="*/ 231775 h 374907"/>
              <a:gd name="connsiteX6" fmla="*/ 57397 w 171933"/>
              <a:gd name="connsiteY6" fmla="*/ 187325 h 374907"/>
              <a:gd name="connsiteX7" fmla="*/ 105022 w 171933"/>
              <a:gd name="connsiteY7" fmla="*/ 285750 h 374907"/>
              <a:gd name="connsiteX8" fmla="*/ 63747 w 171933"/>
              <a:gd name="connsiteY8" fmla="*/ 374650 h 374907"/>
              <a:gd name="connsiteX9" fmla="*/ 79622 w 171933"/>
              <a:gd name="connsiteY9" fmla="*/ 257175 h 374907"/>
              <a:gd name="connsiteX10" fmla="*/ 44697 w 171933"/>
              <a:gd name="connsiteY10" fmla="*/ 161925 h 374907"/>
              <a:gd name="connsiteX11" fmla="*/ 70097 w 171933"/>
              <a:gd name="connsiteY11" fmla="*/ 34925 h 374907"/>
              <a:gd name="connsiteX12" fmla="*/ 12947 w 171933"/>
              <a:gd name="connsiteY12" fmla="*/ 136525 h 374907"/>
              <a:gd name="connsiteX13" fmla="*/ 51047 w 171933"/>
              <a:gd name="connsiteY13" fmla="*/ 120650 h 374907"/>
              <a:gd name="connsiteX14" fmla="*/ 171697 w 171933"/>
              <a:gd name="connsiteY14" fmla="*/ 0 h 3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33" h="374907">
                <a:moveTo>
                  <a:pt x="171697" y="0"/>
                </a:moveTo>
                <a:cubicBezTo>
                  <a:pt x="176459" y="0"/>
                  <a:pt x="108197" y="93663"/>
                  <a:pt x="79622" y="120650"/>
                </a:cubicBezTo>
                <a:cubicBezTo>
                  <a:pt x="51047" y="147638"/>
                  <a:pt x="4480" y="157163"/>
                  <a:pt x="247" y="161925"/>
                </a:cubicBezTo>
                <a:cubicBezTo>
                  <a:pt x="-3986" y="166687"/>
                  <a:pt x="47343" y="148167"/>
                  <a:pt x="54222" y="149225"/>
                </a:cubicBezTo>
                <a:cubicBezTo>
                  <a:pt x="61101" y="150283"/>
                  <a:pt x="35701" y="154517"/>
                  <a:pt x="41522" y="168275"/>
                </a:cubicBezTo>
                <a:cubicBezTo>
                  <a:pt x="47343" y="182033"/>
                  <a:pt x="86501" y="228600"/>
                  <a:pt x="89147" y="231775"/>
                </a:cubicBezTo>
                <a:cubicBezTo>
                  <a:pt x="91793" y="234950"/>
                  <a:pt x="54751" y="178329"/>
                  <a:pt x="57397" y="187325"/>
                </a:cubicBezTo>
                <a:cubicBezTo>
                  <a:pt x="60043" y="196321"/>
                  <a:pt x="103964" y="254529"/>
                  <a:pt x="105022" y="285750"/>
                </a:cubicBezTo>
                <a:cubicBezTo>
                  <a:pt x="106080" y="316971"/>
                  <a:pt x="67980" y="379412"/>
                  <a:pt x="63747" y="374650"/>
                </a:cubicBezTo>
                <a:cubicBezTo>
                  <a:pt x="59514" y="369888"/>
                  <a:pt x="82797" y="292629"/>
                  <a:pt x="79622" y="257175"/>
                </a:cubicBezTo>
                <a:cubicBezTo>
                  <a:pt x="76447" y="221721"/>
                  <a:pt x="46284" y="198967"/>
                  <a:pt x="44697" y="161925"/>
                </a:cubicBezTo>
                <a:cubicBezTo>
                  <a:pt x="43109" y="124883"/>
                  <a:pt x="75389" y="39158"/>
                  <a:pt x="70097" y="34925"/>
                </a:cubicBezTo>
                <a:cubicBezTo>
                  <a:pt x="64805" y="30692"/>
                  <a:pt x="16122" y="122238"/>
                  <a:pt x="12947" y="136525"/>
                </a:cubicBezTo>
                <a:cubicBezTo>
                  <a:pt x="9772" y="150812"/>
                  <a:pt x="27764" y="139171"/>
                  <a:pt x="51047" y="120650"/>
                </a:cubicBezTo>
                <a:cubicBezTo>
                  <a:pt x="74330" y="102129"/>
                  <a:pt x="166935" y="0"/>
                  <a:pt x="171697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FE5618E-CD90-18B4-3207-17AC9B7850FF}"/>
              </a:ext>
            </a:extLst>
          </p:cNvPr>
          <p:cNvSpPr/>
          <p:nvPr/>
        </p:nvSpPr>
        <p:spPr>
          <a:xfrm>
            <a:off x="4406032" y="5580708"/>
            <a:ext cx="306597" cy="36018"/>
          </a:xfrm>
          <a:custGeom>
            <a:avLst/>
            <a:gdLst>
              <a:gd name="connsiteX0" fmla="*/ 868 w 306597"/>
              <a:gd name="connsiteY0" fmla="*/ 35867 h 36018"/>
              <a:gd name="connsiteX1" fmla="*/ 191368 w 306597"/>
              <a:gd name="connsiteY1" fmla="*/ 13642 h 36018"/>
              <a:gd name="connsiteX2" fmla="*/ 305668 w 306597"/>
              <a:gd name="connsiteY2" fmla="*/ 13642 h 36018"/>
              <a:gd name="connsiteX3" fmla="*/ 235818 w 306597"/>
              <a:gd name="connsiteY3" fmla="*/ 4117 h 36018"/>
              <a:gd name="connsiteX4" fmla="*/ 70718 w 306597"/>
              <a:gd name="connsiteY4" fmla="*/ 4117 h 36018"/>
              <a:gd name="connsiteX5" fmla="*/ 273918 w 306597"/>
              <a:gd name="connsiteY5" fmla="*/ 942 h 36018"/>
              <a:gd name="connsiteX6" fmla="*/ 868 w 306597"/>
              <a:gd name="connsiteY6" fmla="*/ 35867 h 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36018">
                <a:moveTo>
                  <a:pt x="868" y="35867"/>
                </a:moveTo>
                <a:cubicBezTo>
                  <a:pt x="-12890" y="37984"/>
                  <a:pt x="140568" y="17346"/>
                  <a:pt x="191368" y="13642"/>
                </a:cubicBezTo>
                <a:cubicBezTo>
                  <a:pt x="242168" y="9938"/>
                  <a:pt x="298260" y="15229"/>
                  <a:pt x="305668" y="13642"/>
                </a:cubicBezTo>
                <a:cubicBezTo>
                  <a:pt x="313076" y="12055"/>
                  <a:pt x="274976" y="5704"/>
                  <a:pt x="235818" y="4117"/>
                </a:cubicBezTo>
                <a:cubicBezTo>
                  <a:pt x="196660" y="2530"/>
                  <a:pt x="64368" y="4646"/>
                  <a:pt x="70718" y="4117"/>
                </a:cubicBezTo>
                <a:cubicBezTo>
                  <a:pt x="77068" y="3588"/>
                  <a:pt x="285031" y="-2233"/>
                  <a:pt x="273918" y="942"/>
                </a:cubicBezTo>
                <a:cubicBezTo>
                  <a:pt x="262805" y="4117"/>
                  <a:pt x="14626" y="33750"/>
                  <a:pt x="868" y="3586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E46E45F-0172-5B9D-ABCC-B4AB6F65F4BB}"/>
              </a:ext>
            </a:extLst>
          </p:cNvPr>
          <p:cNvSpPr/>
          <p:nvPr/>
        </p:nvSpPr>
        <p:spPr>
          <a:xfrm>
            <a:off x="4976842" y="5540276"/>
            <a:ext cx="128560" cy="235778"/>
          </a:xfrm>
          <a:custGeom>
            <a:avLst/>
            <a:gdLst>
              <a:gd name="connsiteX0" fmla="*/ 49183 w 128560"/>
              <a:gd name="connsiteY0" fmla="*/ 99 h 235778"/>
              <a:gd name="connsiteX1" fmla="*/ 96808 w 128560"/>
              <a:gd name="connsiteY1" fmla="*/ 76299 h 235778"/>
              <a:gd name="connsiteX2" fmla="*/ 46008 w 128560"/>
              <a:gd name="connsiteY2" fmla="*/ 168374 h 235778"/>
              <a:gd name="connsiteX3" fmla="*/ 68233 w 128560"/>
              <a:gd name="connsiteY3" fmla="*/ 142974 h 235778"/>
              <a:gd name="connsiteX4" fmla="*/ 1558 w 128560"/>
              <a:gd name="connsiteY4" fmla="*/ 235049 h 235778"/>
              <a:gd name="connsiteX5" fmla="*/ 30133 w 128560"/>
              <a:gd name="connsiteY5" fmla="*/ 181074 h 235778"/>
              <a:gd name="connsiteX6" fmla="*/ 128558 w 128560"/>
              <a:gd name="connsiteY6" fmla="*/ 92174 h 235778"/>
              <a:gd name="connsiteX7" fmla="*/ 49183 w 128560"/>
              <a:gd name="connsiteY7" fmla="*/ 99 h 2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0" h="235778">
                <a:moveTo>
                  <a:pt x="49183" y="99"/>
                </a:moveTo>
                <a:cubicBezTo>
                  <a:pt x="43891" y="-2547"/>
                  <a:pt x="97337" y="48253"/>
                  <a:pt x="96808" y="76299"/>
                </a:cubicBezTo>
                <a:cubicBezTo>
                  <a:pt x="96279" y="104345"/>
                  <a:pt x="50770" y="157262"/>
                  <a:pt x="46008" y="168374"/>
                </a:cubicBezTo>
                <a:cubicBezTo>
                  <a:pt x="41246" y="179486"/>
                  <a:pt x="75641" y="131862"/>
                  <a:pt x="68233" y="142974"/>
                </a:cubicBezTo>
                <a:cubicBezTo>
                  <a:pt x="60825" y="154087"/>
                  <a:pt x="7908" y="228699"/>
                  <a:pt x="1558" y="235049"/>
                </a:cubicBezTo>
                <a:cubicBezTo>
                  <a:pt x="-4792" y="241399"/>
                  <a:pt x="8966" y="204887"/>
                  <a:pt x="30133" y="181074"/>
                </a:cubicBezTo>
                <a:cubicBezTo>
                  <a:pt x="51300" y="157262"/>
                  <a:pt x="128029" y="120220"/>
                  <a:pt x="128558" y="92174"/>
                </a:cubicBezTo>
                <a:cubicBezTo>
                  <a:pt x="129087" y="64128"/>
                  <a:pt x="54475" y="2745"/>
                  <a:pt x="49183" y="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8FFD1C1-5BCD-5FE9-043C-B45D58FB0969}"/>
              </a:ext>
            </a:extLst>
          </p:cNvPr>
          <p:cNvSpPr/>
          <p:nvPr/>
        </p:nvSpPr>
        <p:spPr>
          <a:xfrm>
            <a:off x="4609341" y="5075916"/>
            <a:ext cx="213942" cy="437266"/>
          </a:xfrm>
          <a:custGeom>
            <a:avLst/>
            <a:gdLst>
              <a:gd name="connsiteX0" fmla="*/ 213484 w 213942"/>
              <a:gd name="connsiteY0" fmla="*/ 909 h 437266"/>
              <a:gd name="connsiteX1" fmla="*/ 130934 w 213942"/>
              <a:gd name="connsiteY1" fmla="*/ 150134 h 437266"/>
              <a:gd name="connsiteX2" fmla="*/ 111884 w 213942"/>
              <a:gd name="connsiteY2" fmla="*/ 229509 h 437266"/>
              <a:gd name="connsiteX3" fmla="*/ 32509 w 213942"/>
              <a:gd name="connsiteY3" fmla="*/ 210459 h 437266"/>
              <a:gd name="connsiteX4" fmla="*/ 92834 w 213942"/>
              <a:gd name="connsiteY4" fmla="*/ 286659 h 437266"/>
              <a:gd name="connsiteX5" fmla="*/ 86484 w 213942"/>
              <a:gd name="connsiteY5" fmla="*/ 385084 h 437266"/>
              <a:gd name="connsiteX6" fmla="*/ 13459 w 213942"/>
              <a:gd name="connsiteY6" fmla="*/ 337459 h 437266"/>
              <a:gd name="connsiteX7" fmla="*/ 67434 w 213942"/>
              <a:gd name="connsiteY7" fmla="*/ 175534 h 437266"/>
              <a:gd name="connsiteX8" fmla="*/ 19809 w 213942"/>
              <a:gd name="connsiteY8" fmla="*/ 299359 h 437266"/>
              <a:gd name="connsiteX9" fmla="*/ 7109 w 213942"/>
              <a:gd name="connsiteY9" fmla="*/ 359684 h 437266"/>
              <a:gd name="connsiteX10" fmla="*/ 127759 w 213942"/>
              <a:gd name="connsiteY10" fmla="*/ 435884 h 437266"/>
              <a:gd name="connsiteX11" fmla="*/ 80134 w 213942"/>
              <a:gd name="connsiteY11" fmla="*/ 289834 h 437266"/>
              <a:gd name="connsiteX12" fmla="*/ 108709 w 213942"/>
              <a:gd name="connsiteY12" fmla="*/ 197759 h 437266"/>
              <a:gd name="connsiteX13" fmla="*/ 118234 w 213942"/>
              <a:gd name="connsiteY13" fmla="*/ 112034 h 437266"/>
              <a:gd name="connsiteX14" fmla="*/ 89659 w 213942"/>
              <a:gd name="connsiteY14" fmla="*/ 226334 h 437266"/>
              <a:gd name="connsiteX15" fmla="*/ 213484 w 213942"/>
              <a:gd name="connsiteY15" fmla="*/ 909 h 43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942" h="437266">
                <a:moveTo>
                  <a:pt x="213484" y="909"/>
                </a:moveTo>
                <a:cubicBezTo>
                  <a:pt x="220363" y="-11791"/>
                  <a:pt x="147867" y="112034"/>
                  <a:pt x="130934" y="150134"/>
                </a:cubicBezTo>
                <a:cubicBezTo>
                  <a:pt x="114001" y="188234"/>
                  <a:pt x="128288" y="219455"/>
                  <a:pt x="111884" y="229509"/>
                </a:cubicBezTo>
                <a:cubicBezTo>
                  <a:pt x="95480" y="239563"/>
                  <a:pt x="35684" y="200934"/>
                  <a:pt x="32509" y="210459"/>
                </a:cubicBezTo>
                <a:cubicBezTo>
                  <a:pt x="29334" y="219984"/>
                  <a:pt x="83838" y="257555"/>
                  <a:pt x="92834" y="286659"/>
                </a:cubicBezTo>
                <a:cubicBezTo>
                  <a:pt x="101830" y="315763"/>
                  <a:pt x="99713" y="376617"/>
                  <a:pt x="86484" y="385084"/>
                </a:cubicBezTo>
                <a:cubicBezTo>
                  <a:pt x="73255" y="393551"/>
                  <a:pt x="16634" y="372384"/>
                  <a:pt x="13459" y="337459"/>
                </a:cubicBezTo>
                <a:cubicBezTo>
                  <a:pt x="10284" y="302534"/>
                  <a:pt x="66376" y="181884"/>
                  <a:pt x="67434" y="175534"/>
                </a:cubicBezTo>
                <a:cubicBezTo>
                  <a:pt x="68492" y="169184"/>
                  <a:pt x="29863" y="268667"/>
                  <a:pt x="19809" y="299359"/>
                </a:cubicBezTo>
                <a:cubicBezTo>
                  <a:pt x="9755" y="330051"/>
                  <a:pt x="-10883" y="336930"/>
                  <a:pt x="7109" y="359684"/>
                </a:cubicBezTo>
                <a:cubicBezTo>
                  <a:pt x="25101" y="382438"/>
                  <a:pt x="115588" y="447526"/>
                  <a:pt x="127759" y="435884"/>
                </a:cubicBezTo>
                <a:cubicBezTo>
                  <a:pt x="139930" y="424242"/>
                  <a:pt x="83309" y="329521"/>
                  <a:pt x="80134" y="289834"/>
                </a:cubicBezTo>
                <a:cubicBezTo>
                  <a:pt x="76959" y="250147"/>
                  <a:pt x="102359" y="227392"/>
                  <a:pt x="108709" y="197759"/>
                </a:cubicBezTo>
                <a:cubicBezTo>
                  <a:pt x="115059" y="168126"/>
                  <a:pt x="121409" y="107272"/>
                  <a:pt x="118234" y="112034"/>
                </a:cubicBezTo>
                <a:cubicBezTo>
                  <a:pt x="115059" y="116796"/>
                  <a:pt x="77488" y="239563"/>
                  <a:pt x="89659" y="226334"/>
                </a:cubicBezTo>
                <a:cubicBezTo>
                  <a:pt x="101830" y="213105"/>
                  <a:pt x="206605" y="13609"/>
                  <a:pt x="213484" y="90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EACEE98-3A6B-538E-FBE6-B9A372F38FD0}"/>
              </a:ext>
            </a:extLst>
          </p:cNvPr>
          <p:cNvSpPr/>
          <p:nvPr/>
        </p:nvSpPr>
        <p:spPr>
          <a:xfrm>
            <a:off x="3954862" y="5868935"/>
            <a:ext cx="744291" cy="160431"/>
          </a:xfrm>
          <a:custGeom>
            <a:avLst/>
            <a:gdLst>
              <a:gd name="connsiteX0" fmla="*/ 661588 w 744291"/>
              <a:gd name="connsiteY0" fmla="*/ 96890 h 160431"/>
              <a:gd name="connsiteX1" fmla="*/ 531413 w 744291"/>
              <a:gd name="connsiteY1" fmla="*/ 61965 h 160431"/>
              <a:gd name="connsiteX2" fmla="*/ 309163 w 744291"/>
              <a:gd name="connsiteY2" fmla="*/ 49265 h 160431"/>
              <a:gd name="connsiteX3" fmla="*/ 439338 w 744291"/>
              <a:gd name="connsiteY3" fmla="*/ 39740 h 160431"/>
              <a:gd name="connsiteX4" fmla="*/ 261538 w 744291"/>
              <a:gd name="connsiteY4" fmla="*/ 36565 h 160431"/>
              <a:gd name="connsiteX5" fmla="*/ 125013 w 744291"/>
              <a:gd name="connsiteY5" fmla="*/ 1640 h 160431"/>
              <a:gd name="connsiteX6" fmla="*/ 39288 w 744291"/>
              <a:gd name="connsiteY6" fmla="*/ 11165 h 160431"/>
              <a:gd name="connsiteX7" fmla="*/ 1188 w 744291"/>
              <a:gd name="connsiteY7" fmla="*/ 58790 h 160431"/>
              <a:gd name="connsiteX8" fmla="*/ 80563 w 744291"/>
              <a:gd name="connsiteY8" fmla="*/ 14340 h 160431"/>
              <a:gd name="connsiteX9" fmla="*/ 413938 w 744291"/>
              <a:gd name="connsiteY9" fmla="*/ 58790 h 160431"/>
              <a:gd name="connsiteX10" fmla="*/ 744138 w 744291"/>
              <a:gd name="connsiteY10" fmla="*/ 160390 h 160431"/>
              <a:gd name="connsiteX11" fmla="*/ 372663 w 744291"/>
              <a:gd name="connsiteY11" fmla="*/ 71490 h 160431"/>
              <a:gd name="connsiteX12" fmla="*/ 661588 w 744291"/>
              <a:gd name="connsiteY12" fmla="*/ 96890 h 16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291" h="160431">
                <a:moveTo>
                  <a:pt x="661588" y="96890"/>
                </a:moveTo>
                <a:cubicBezTo>
                  <a:pt x="688046" y="95302"/>
                  <a:pt x="590150" y="69902"/>
                  <a:pt x="531413" y="61965"/>
                </a:cubicBezTo>
                <a:cubicBezTo>
                  <a:pt x="472675" y="54027"/>
                  <a:pt x="324509" y="52969"/>
                  <a:pt x="309163" y="49265"/>
                </a:cubicBezTo>
                <a:cubicBezTo>
                  <a:pt x="293817" y="45561"/>
                  <a:pt x="447275" y="41857"/>
                  <a:pt x="439338" y="39740"/>
                </a:cubicBezTo>
                <a:cubicBezTo>
                  <a:pt x="431401" y="37623"/>
                  <a:pt x="313925" y="42915"/>
                  <a:pt x="261538" y="36565"/>
                </a:cubicBezTo>
                <a:cubicBezTo>
                  <a:pt x="209151" y="30215"/>
                  <a:pt x="162055" y="5873"/>
                  <a:pt x="125013" y="1640"/>
                </a:cubicBezTo>
                <a:cubicBezTo>
                  <a:pt x="87971" y="-2593"/>
                  <a:pt x="59925" y="1640"/>
                  <a:pt x="39288" y="11165"/>
                </a:cubicBezTo>
                <a:cubicBezTo>
                  <a:pt x="18651" y="20690"/>
                  <a:pt x="-5691" y="58261"/>
                  <a:pt x="1188" y="58790"/>
                </a:cubicBezTo>
                <a:cubicBezTo>
                  <a:pt x="8067" y="59319"/>
                  <a:pt x="11771" y="14340"/>
                  <a:pt x="80563" y="14340"/>
                </a:cubicBezTo>
                <a:cubicBezTo>
                  <a:pt x="149355" y="14340"/>
                  <a:pt x="303342" y="34448"/>
                  <a:pt x="413938" y="58790"/>
                </a:cubicBezTo>
                <a:cubicBezTo>
                  <a:pt x="524534" y="83132"/>
                  <a:pt x="751017" y="158273"/>
                  <a:pt x="744138" y="160390"/>
                </a:cubicBezTo>
                <a:cubicBezTo>
                  <a:pt x="737259" y="162507"/>
                  <a:pt x="392771" y="83661"/>
                  <a:pt x="372663" y="71490"/>
                </a:cubicBezTo>
                <a:cubicBezTo>
                  <a:pt x="352555" y="59319"/>
                  <a:pt x="635130" y="98478"/>
                  <a:pt x="661588" y="9689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133A734-AB70-A549-6673-1D2B94D124CB}"/>
              </a:ext>
            </a:extLst>
          </p:cNvPr>
          <p:cNvSpPr/>
          <p:nvPr/>
        </p:nvSpPr>
        <p:spPr>
          <a:xfrm>
            <a:off x="4543421" y="5994289"/>
            <a:ext cx="480393" cy="76758"/>
          </a:xfrm>
          <a:custGeom>
            <a:avLst/>
            <a:gdLst>
              <a:gd name="connsiteX0" fmla="*/ 4 w 480393"/>
              <a:gd name="connsiteY0" fmla="*/ 111 h 76758"/>
              <a:gd name="connsiteX1" fmla="*/ 266704 w 480393"/>
              <a:gd name="connsiteY1" fmla="*/ 9636 h 76758"/>
              <a:gd name="connsiteX2" fmla="*/ 393704 w 480393"/>
              <a:gd name="connsiteY2" fmla="*/ 54086 h 76758"/>
              <a:gd name="connsiteX3" fmla="*/ 307979 w 480393"/>
              <a:gd name="connsiteY3" fmla="*/ 60436 h 76758"/>
              <a:gd name="connsiteX4" fmla="*/ 476254 w 480393"/>
              <a:gd name="connsiteY4" fmla="*/ 76311 h 76758"/>
              <a:gd name="connsiteX5" fmla="*/ 415929 w 480393"/>
              <a:gd name="connsiteY5" fmla="*/ 66786 h 76758"/>
              <a:gd name="connsiteX6" fmla="*/ 273054 w 480393"/>
              <a:gd name="connsiteY6" fmla="*/ 12811 h 76758"/>
              <a:gd name="connsiteX7" fmla="*/ 4 w 480393"/>
              <a:gd name="connsiteY7" fmla="*/ 111 h 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393" h="76758">
                <a:moveTo>
                  <a:pt x="4" y="111"/>
                </a:moveTo>
                <a:cubicBezTo>
                  <a:pt x="-1054" y="-418"/>
                  <a:pt x="201087" y="640"/>
                  <a:pt x="266704" y="9636"/>
                </a:cubicBezTo>
                <a:cubicBezTo>
                  <a:pt x="332321" y="18632"/>
                  <a:pt x="386825" y="45619"/>
                  <a:pt x="393704" y="54086"/>
                </a:cubicBezTo>
                <a:cubicBezTo>
                  <a:pt x="400583" y="62553"/>
                  <a:pt x="294221" y="56732"/>
                  <a:pt x="307979" y="60436"/>
                </a:cubicBezTo>
                <a:cubicBezTo>
                  <a:pt x="321737" y="64140"/>
                  <a:pt x="458263" y="75253"/>
                  <a:pt x="476254" y="76311"/>
                </a:cubicBezTo>
                <a:cubicBezTo>
                  <a:pt x="494245" y="77369"/>
                  <a:pt x="449796" y="77369"/>
                  <a:pt x="415929" y="66786"/>
                </a:cubicBezTo>
                <a:cubicBezTo>
                  <a:pt x="382062" y="56203"/>
                  <a:pt x="339200" y="22336"/>
                  <a:pt x="273054" y="12811"/>
                </a:cubicBezTo>
                <a:cubicBezTo>
                  <a:pt x="206908" y="3286"/>
                  <a:pt x="1062" y="640"/>
                  <a:pt x="4" y="11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3F9F466-6961-C724-F770-9586ABF96CBC}"/>
              </a:ext>
            </a:extLst>
          </p:cNvPr>
          <p:cNvSpPr/>
          <p:nvPr/>
        </p:nvSpPr>
        <p:spPr>
          <a:xfrm>
            <a:off x="4545947" y="5981211"/>
            <a:ext cx="496229" cy="143448"/>
          </a:xfrm>
          <a:custGeom>
            <a:avLst/>
            <a:gdLst>
              <a:gd name="connsiteX0" fmla="*/ 653 w 496229"/>
              <a:gd name="connsiteY0" fmla="*/ 489 h 143448"/>
              <a:gd name="connsiteX1" fmla="*/ 216553 w 496229"/>
              <a:gd name="connsiteY1" fmla="*/ 114789 h 143448"/>
              <a:gd name="connsiteX2" fmla="*/ 184803 w 496229"/>
              <a:gd name="connsiteY2" fmla="*/ 111614 h 143448"/>
              <a:gd name="connsiteX3" fmla="*/ 295928 w 496229"/>
              <a:gd name="connsiteY3" fmla="*/ 124314 h 143448"/>
              <a:gd name="connsiteX4" fmla="*/ 245128 w 496229"/>
              <a:gd name="connsiteY4" fmla="*/ 63989 h 143448"/>
              <a:gd name="connsiteX5" fmla="*/ 330853 w 496229"/>
              <a:gd name="connsiteY5" fmla="*/ 127489 h 143448"/>
              <a:gd name="connsiteX6" fmla="*/ 448328 w 496229"/>
              <a:gd name="connsiteY6" fmla="*/ 121139 h 143448"/>
              <a:gd name="connsiteX7" fmla="*/ 292753 w 496229"/>
              <a:gd name="connsiteY7" fmla="*/ 143364 h 143448"/>
              <a:gd name="connsiteX8" fmla="*/ 495953 w 496229"/>
              <a:gd name="connsiteY8" fmla="*/ 111614 h 143448"/>
              <a:gd name="connsiteX9" fmla="*/ 334028 w 496229"/>
              <a:gd name="connsiteY9" fmla="*/ 117964 h 143448"/>
              <a:gd name="connsiteX10" fmla="*/ 222903 w 496229"/>
              <a:gd name="connsiteY10" fmla="*/ 117964 h 143448"/>
              <a:gd name="connsiteX11" fmla="*/ 181628 w 496229"/>
              <a:gd name="connsiteY11" fmla="*/ 111614 h 143448"/>
              <a:gd name="connsiteX12" fmla="*/ 149878 w 496229"/>
              <a:gd name="connsiteY12" fmla="*/ 73514 h 143448"/>
              <a:gd name="connsiteX13" fmla="*/ 653 w 496229"/>
              <a:gd name="connsiteY13" fmla="*/ 489 h 1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229" h="143448">
                <a:moveTo>
                  <a:pt x="653" y="489"/>
                </a:moveTo>
                <a:cubicBezTo>
                  <a:pt x="11765" y="7368"/>
                  <a:pt x="185862" y="96268"/>
                  <a:pt x="216553" y="114789"/>
                </a:cubicBezTo>
                <a:cubicBezTo>
                  <a:pt x="247244" y="133310"/>
                  <a:pt x="184803" y="111614"/>
                  <a:pt x="184803" y="111614"/>
                </a:cubicBezTo>
                <a:cubicBezTo>
                  <a:pt x="198032" y="113201"/>
                  <a:pt x="285874" y="132251"/>
                  <a:pt x="295928" y="124314"/>
                </a:cubicBezTo>
                <a:cubicBezTo>
                  <a:pt x="305982" y="116377"/>
                  <a:pt x="239307" y="63460"/>
                  <a:pt x="245128" y="63989"/>
                </a:cubicBezTo>
                <a:cubicBezTo>
                  <a:pt x="250949" y="64518"/>
                  <a:pt x="296986" y="117964"/>
                  <a:pt x="330853" y="127489"/>
                </a:cubicBezTo>
                <a:cubicBezTo>
                  <a:pt x="364720" y="137014"/>
                  <a:pt x="454678" y="118493"/>
                  <a:pt x="448328" y="121139"/>
                </a:cubicBezTo>
                <a:cubicBezTo>
                  <a:pt x="441978" y="123785"/>
                  <a:pt x="284815" y="144952"/>
                  <a:pt x="292753" y="143364"/>
                </a:cubicBezTo>
                <a:cubicBezTo>
                  <a:pt x="300691" y="141776"/>
                  <a:pt x="489074" y="115847"/>
                  <a:pt x="495953" y="111614"/>
                </a:cubicBezTo>
                <a:cubicBezTo>
                  <a:pt x="502832" y="107381"/>
                  <a:pt x="379536" y="116906"/>
                  <a:pt x="334028" y="117964"/>
                </a:cubicBezTo>
                <a:cubicBezTo>
                  <a:pt x="288520" y="119022"/>
                  <a:pt x="248303" y="119022"/>
                  <a:pt x="222903" y="117964"/>
                </a:cubicBezTo>
                <a:cubicBezTo>
                  <a:pt x="197503" y="116906"/>
                  <a:pt x="193799" y="119022"/>
                  <a:pt x="181628" y="111614"/>
                </a:cubicBezTo>
                <a:cubicBezTo>
                  <a:pt x="169457" y="104206"/>
                  <a:pt x="176336" y="85685"/>
                  <a:pt x="149878" y="73514"/>
                </a:cubicBezTo>
                <a:cubicBezTo>
                  <a:pt x="123420" y="61343"/>
                  <a:pt x="-10459" y="-6390"/>
                  <a:pt x="653" y="48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973A4C85-114D-5E4B-D675-C553F2BFBC10}"/>
              </a:ext>
            </a:extLst>
          </p:cNvPr>
          <p:cNvSpPr/>
          <p:nvPr/>
        </p:nvSpPr>
        <p:spPr>
          <a:xfrm>
            <a:off x="4064097" y="5885163"/>
            <a:ext cx="604078" cy="184809"/>
          </a:xfrm>
          <a:custGeom>
            <a:avLst/>
            <a:gdLst>
              <a:gd name="connsiteX0" fmla="*/ 3078 w 604078"/>
              <a:gd name="connsiteY0" fmla="*/ 1287 h 184809"/>
              <a:gd name="connsiteX1" fmla="*/ 460278 w 604078"/>
              <a:gd name="connsiteY1" fmla="*/ 128287 h 184809"/>
              <a:gd name="connsiteX2" fmla="*/ 352328 w 604078"/>
              <a:gd name="connsiteY2" fmla="*/ 112412 h 184809"/>
              <a:gd name="connsiteX3" fmla="*/ 504728 w 604078"/>
              <a:gd name="connsiteY3" fmla="*/ 179087 h 184809"/>
              <a:gd name="connsiteX4" fmla="*/ 603153 w 604078"/>
              <a:gd name="connsiteY4" fmla="*/ 179087 h 184809"/>
              <a:gd name="connsiteX5" fmla="*/ 447578 w 604078"/>
              <a:gd name="connsiteY5" fmla="*/ 160037 h 184809"/>
              <a:gd name="connsiteX6" fmla="*/ 295178 w 604078"/>
              <a:gd name="connsiteY6" fmla="*/ 106062 h 184809"/>
              <a:gd name="connsiteX7" fmla="*/ 393603 w 604078"/>
              <a:gd name="connsiteY7" fmla="*/ 112412 h 184809"/>
              <a:gd name="connsiteX8" fmla="*/ 266603 w 604078"/>
              <a:gd name="connsiteY8" fmla="*/ 64787 h 184809"/>
              <a:gd name="connsiteX9" fmla="*/ 3078 w 604078"/>
              <a:gd name="connsiteY9" fmla="*/ 1287 h 1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078" h="184809">
                <a:moveTo>
                  <a:pt x="3078" y="1287"/>
                </a:moveTo>
                <a:cubicBezTo>
                  <a:pt x="35357" y="11870"/>
                  <a:pt x="402070" y="109766"/>
                  <a:pt x="460278" y="128287"/>
                </a:cubicBezTo>
                <a:cubicBezTo>
                  <a:pt x="518486" y="146808"/>
                  <a:pt x="344920" y="103945"/>
                  <a:pt x="352328" y="112412"/>
                </a:cubicBezTo>
                <a:cubicBezTo>
                  <a:pt x="359736" y="120879"/>
                  <a:pt x="462924" y="167975"/>
                  <a:pt x="504728" y="179087"/>
                </a:cubicBezTo>
                <a:cubicBezTo>
                  <a:pt x="546532" y="190199"/>
                  <a:pt x="612678" y="182262"/>
                  <a:pt x="603153" y="179087"/>
                </a:cubicBezTo>
                <a:cubicBezTo>
                  <a:pt x="593628" y="175912"/>
                  <a:pt x="498907" y="172208"/>
                  <a:pt x="447578" y="160037"/>
                </a:cubicBezTo>
                <a:cubicBezTo>
                  <a:pt x="396249" y="147866"/>
                  <a:pt x="304174" y="114000"/>
                  <a:pt x="295178" y="106062"/>
                </a:cubicBezTo>
                <a:cubicBezTo>
                  <a:pt x="286182" y="98125"/>
                  <a:pt x="398365" y="119291"/>
                  <a:pt x="393603" y="112412"/>
                </a:cubicBezTo>
                <a:cubicBezTo>
                  <a:pt x="388841" y="105533"/>
                  <a:pt x="331690" y="81191"/>
                  <a:pt x="266603" y="64787"/>
                </a:cubicBezTo>
                <a:cubicBezTo>
                  <a:pt x="201516" y="48383"/>
                  <a:pt x="-29201" y="-9296"/>
                  <a:pt x="3078" y="128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754F55A-2399-791D-4242-69808B72557B}"/>
              </a:ext>
            </a:extLst>
          </p:cNvPr>
          <p:cNvSpPr/>
          <p:nvPr/>
        </p:nvSpPr>
        <p:spPr>
          <a:xfrm>
            <a:off x="3983545" y="5920979"/>
            <a:ext cx="641728" cy="317896"/>
          </a:xfrm>
          <a:custGeom>
            <a:avLst/>
            <a:gdLst>
              <a:gd name="connsiteX0" fmla="*/ 13780 w 641728"/>
              <a:gd name="connsiteY0" fmla="*/ 6746 h 317896"/>
              <a:gd name="connsiteX1" fmla="*/ 455105 w 641728"/>
              <a:gd name="connsiteY1" fmla="*/ 276621 h 317896"/>
              <a:gd name="connsiteX2" fmla="*/ 423355 w 641728"/>
              <a:gd name="connsiteY2" fmla="*/ 273446 h 317896"/>
              <a:gd name="connsiteX3" fmla="*/ 639255 w 641728"/>
              <a:gd name="connsiteY3" fmla="*/ 317896 h 317896"/>
              <a:gd name="connsiteX4" fmla="*/ 531305 w 641728"/>
              <a:gd name="connsiteY4" fmla="*/ 273446 h 317896"/>
              <a:gd name="connsiteX5" fmla="*/ 391605 w 641728"/>
              <a:gd name="connsiteY5" fmla="*/ 209946 h 317896"/>
              <a:gd name="connsiteX6" fmla="*/ 229680 w 641728"/>
              <a:gd name="connsiteY6" fmla="*/ 133746 h 317896"/>
              <a:gd name="connsiteX7" fmla="*/ 121730 w 641728"/>
              <a:gd name="connsiteY7" fmla="*/ 86121 h 317896"/>
              <a:gd name="connsiteX8" fmla="*/ 13780 w 641728"/>
              <a:gd name="connsiteY8" fmla="*/ 6746 h 3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728" h="317896">
                <a:moveTo>
                  <a:pt x="13780" y="6746"/>
                </a:moveTo>
                <a:cubicBezTo>
                  <a:pt x="69342" y="38496"/>
                  <a:pt x="386842" y="232171"/>
                  <a:pt x="455105" y="276621"/>
                </a:cubicBezTo>
                <a:cubicBezTo>
                  <a:pt x="523368" y="321071"/>
                  <a:pt x="392663" y="266567"/>
                  <a:pt x="423355" y="273446"/>
                </a:cubicBezTo>
                <a:cubicBezTo>
                  <a:pt x="454047" y="280325"/>
                  <a:pt x="621263" y="317896"/>
                  <a:pt x="639255" y="317896"/>
                </a:cubicBezTo>
                <a:cubicBezTo>
                  <a:pt x="657247" y="317896"/>
                  <a:pt x="572580" y="291438"/>
                  <a:pt x="531305" y="273446"/>
                </a:cubicBezTo>
                <a:cubicBezTo>
                  <a:pt x="490030" y="255454"/>
                  <a:pt x="391605" y="209946"/>
                  <a:pt x="391605" y="209946"/>
                </a:cubicBezTo>
                <a:lnTo>
                  <a:pt x="229680" y="133746"/>
                </a:lnTo>
                <a:cubicBezTo>
                  <a:pt x="184701" y="113109"/>
                  <a:pt x="157184" y="107817"/>
                  <a:pt x="121730" y="86121"/>
                </a:cubicBezTo>
                <a:cubicBezTo>
                  <a:pt x="86276" y="64425"/>
                  <a:pt x="-41782" y="-25004"/>
                  <a:pt x="13780" y="674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E54F539-C695-9FBE-4DF8-D0CF151705D8}"/>
              </a:ext>
            </a:extLst>
          </p:cNvPr>
          <p:cNvSpPr/>
          <p:nvPr/>
        </p:nvSpPr>
        <p:spPr>
          <a:xfrm>
            <a:off x="4612850" y="6137041"/>
            <a:ext cx="375080" cy="136763"/>
          </a:xfrm>
          <a:custGeom>
            <a:avLst/>
            <a:gdLst>
              <a:gd name="connsiteX0" fmla="*/ 425 w 375080"/>
              <a:gd name="connsiteY0" fmla="*/ 136759 h 136763"/>
              <a:gd name="connsiteX1" fmla="*/ 260775 w 375080"/>
              <a:gd name="connsiteY1" fmla="*/ 79609 h 136763"/>
              <a:gd name="connsiteX2" fmla="*/ 194100 w 375080"/>
              <a:gd name="connsiteY2" fmla="*/ 105009 h 136763"/>
              <a:gd name="connsiteX3" fmla="*/ 321100 w 375080"/>
              <a:gd name="connsiteY3" fmla="*/ 70084 h 136763"/>
              <a:gd name="connsiteX4" fmla="*/ 292525 w 375080"/>
              <a:gd name="connsiteY4" fmla="*/ 73259 h 136763"/>
              <a:gd name="connsiteX5" fmla="*/ 375075 w 375080"/>
              <a:gd name="connsiteY5" fmla="*/ 234 h 136763"/>
              <a:gd name="connsiteX6" fmla="*/ 295700 w 375080"/>
              <a:gd name="connsiteY6" fmla="*/ 51034 h 136763"/>
              <a:gd name="connsiteX7" fmla="*/ 111550 w 375080"/>
              <a:gd name="connsiteY7" fmla="*/ 79609 h 136763"/>
              <a:gd name="connsiteX8" fmla="*/ 197275 w 375080"/>
              <a:gd name="connsiteY8" fmla="*/ 82784 h 136763"/>
              <a:gd name="connsiteX9" fmla="*/ 425 w 375080"/>
              <a:gd name="connsiteY9" fmla="*/ 136759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80" h="136763">
                <a:moveTo>
                  <a:pt x="425" y="136759"/>
                </a:moveTo>
                <a:cubicBezTo>
                  <a:pt x="11008" y="136230"/>
                  <a:pt x="228496" y="84901"/>
                  <a:pt x="260775" y="79609"/>
                </a:cubicBezTo>
                <a:cubicBezTo>
                  <a:pt x="293054" y="74317"/>
                  <a:pt x="184046" y="106596"/>
                  <a:pt x="194100" y="105009"/>
                </a:cubicBezTo>
                <a:cubicBezTo>
                  <a:pt x="204154" y="103422"/>
                  <a:pt x="304696" y="75376"/>
                  <a:pt x="321100" y="70084"/>
                </a:cubicBezTo>
                <a:cubicBezTo>
                  <a:pt x="337504" y="64792"/>
                  <a:pt x="283529" y="84901"/>
                  <a:pt x="292525" y="73259"/>
                </a:cubicBezTo>
                <a:cubicBezTo>
                  <a:pt x="301521" y="61617"/>
                  <a:pt x="374546" y="3938"/>
                  <a:pt x="375075" y="234"/>
                </a:cubicBezTo>
                <a:cubicBezTo>
                  <a:pt x="375604" y="-3470"/>
                  <a:pt x="339621" y="37805"/>
                  <a:pt x="295700" y="51034"/>
                </a:cubicBezTo>
                <a:cubicBezTo>
                  <a:pt x="251779" y="64263"/>
                  <a:pt x="127954" y="74317"/>
                  <a:pt x="111550" y="79609"/>
                </a:cubicBezTo>
                <a:cubicBezTo>
                  <a:pt x="95146" y="84901"/>
                  <a:pt x="214738" y="73788"/>
                  <a:pt x="197275" y="82784"/>
                </a:cubicBezTo>
                <a:cubicBezTo>
                  <a:pt x="179813" y="91780"/>
                  <a:pt x="-10158" y="137288"/>
                  <a:pt x="425" y="13675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1580FF-B6F0-79C5-F188-6F9EB3A92370}"/>
              </a:ext>
            </a:extLst>
          </p:cNvPr>
          <p:cNvSpPr/>
          <p:nvPr/>
        </p:nvSpPr>
        <p:spPr>
          <a:xfrm>
            <a:off x="4002317" y="5945365"/>
            <a:ext cx="603006" cy="376064"/>
          </a:xfrm>
          <a:custGeom>
            <a:avLst/>
            <a:gdLst>
              <a:gd name="connsiteX0" fmla="*/ 1358 w 603006"/>
              <a:gd name="connsiteY0" fmla="*/ 1410 h 376064"/>
              <a:gd name="connsiteX1" fmla="*/ 315683 w 603006"/>
              <a:gd name="connsiteY1" fmla="*/ 274460 h 376064"/>
              <a:gd name="connsiteX2" fmla="*/ 280758 w 603006"/>
              <a:gd name="connsiteY2" fmla="*/ 255410 h 376064"/>
              <a:gd name="connsiteX3" fmla="*/ 461733 w 603006"/>
              <a:gd name="connsiteY3" fmla="*/ 337960 h 376064"/>
              <a:gd name="connsiteX4" fmla="*/ 414108 w 603006"/>
              <a:gd name="connsiteY4" fmla="*/ 328435 h 376064"/>
              <a:gd name="connsiteX5" fmla="*/ 601433 w 603006"/>
              <a:gd name="connsiteY5" fmla="*/ 376060 h 376064"/>
              <a:gd name="connsiteX6" fmla="*/ 496658 w 603006"/>
              <a:gd name="connsiteY6" fmla="*/ 325260 h 376064"/>
              <a:gd name="connsiteX7" fmla="*/ 369658 w 603006"/>
              <a:gd name="connsiteY7" fmla="*/ 277635 h 376064"/>
              <a:gd name="connsiteX8" fmla="*/ 287108 w 603006"/>
              <a:gd name="connsiteY8" fmla="*/ 245885 h 376064"/>
              <a:gd name="connsiteX9" fmla="*/ 204558 w 603006"/>
              <a:gd name="connsiteY9" fmla="*/ 169685 h 376064"/>
              <a:gd name="connsiteX10" fmla="*/ 1358 w 603006"/>
              <a:gd name="connsiteY10" fmla="*/ 1410 h 3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006" h="376064">
                <a:moveTo>
                  <a:pt x="1358" y="1410"/>
                </a:moveTo>
                <a:cubicBezTo>
                  <a:pt x="19879" y="18873"/>
                  <a:pt x="269116" y="232127"/>
                  <a:pt x="315683" y="274460"/>
                </a:cubicBezTo>
                <a:cubicBezTo>
                  <a:pt x="362250" y="316793"/>
                  <a:pt x="256416" y="244827"/>
                  <a:pt x="280758" y="255410"/>
                </a:cubicBezTo>
                <a:cubicBezTo>
                  <a:pt x="305100" y="265993"/>
                  <a:pt x="439508" y="325789"/>
                  <a:pt x="461733" y="337960"/>
                </a:cubicBezTo>
                <a:cubicBezTo>
                  <a:pt x="483958" y="350131"/>
                  <a:pt x="390825" y="322085"/>
                  <a:pt x="414108" y="328435"/>
                </a:cubicBezTo>
                <a:cubicBezTo>
                  <a:pt x="437391" y="334785"/>
                  <a:pt x="587675" y="376589"/>
                  <a:pt x="601433" y="376060"/>
                </a:cubicBezTo>
                <a:cubicBezTo>
                  <a:pt x="615191" y="375531"/>
                  <a:pt x="535287" y="341664"/>
                  <a:pt x="496658" y="325260"/>
                </a:cubicBezTo>
                <a:cubicBezTo>
                  <a:pt x="458029" y="308856"/>
                  <a:pt x="369658" y="277635"/>
                  <a:pt x="369658" y="277635"/>
                </a:cubicBezTo>
                <a:cubicBezTo>
                  <a:pt x="334733" y="264406"/>
                  <a:pt x="314625" y="263877"/>
                  <a:pt x="287108" y="245885"/>
                </a:cubicBezTo>
                <a:cubicBezTo>
                  <a:pt x="259591" y="227893"/>
                  <a:pt x="250066" y="205668"/>
                  <a:pt x="204558" y="169685"/>
                </a:cubicBezTo>
                <a:cubicBezTo>
                  <a:pt x="159050" y="133702"/>
                  <a:pt x="-17163" y="-16053"/>
                  <a:pt x="1358" y="141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4BAD2A3-2F1B-590E-F833-5C2309581D04}"/>
              </a:ext>
            </a:extLst>
          </p:cNvPr>
          <p:cNvSpPr/>
          <p:nvPr/>
        </p:nvSpPr>
        <p:spPr>
          <a:xfrm>
            <a:off x="4552953" y="6193268"/>
            <a:ext cx="419036" cy="141034"/>
          </a:xfrm>
          <a:custGeom>
            <a:avLst/>
            <a:gdLst>
              <a:gd name="connsiteX0" fmla="*/ 415922 w 419036"/>
              <a:gd name="connsiteY0" fmla="*/ 1157 h 141034"/>
              <a:gd name="connsiteX1" fmla="*/ 276222 w 419036"/>
              <a:gd name="connsiteY1" fmla="*/ 67832 h 141034"/>
              <a:gd name="connsiteX2" fmla="*/ 215897 w 419036"/>
              <a:gd name="connsiteY2" fmla="*/ 112282 h 141034"/>
              <a:gd name="connsiteX3" fmla="*/ 266697 w 419036"/>
              <a:gd name="connsiteY3" fmla="*/ 109107 h 141034"/>
              <a:gd name="connsiteX4" fmla="*/ 219072 w 419036"/>
              <a:gd name="connsiteY4" fmla="*/ 140857 h 141034"/>
              <a:gd name="connsiteX5" fmla="*/ 196847 w 419036"/>
              <a:gd name="connsiteY5" fmla="*/ 121807 h 141034"/>
              <a:gd name="connsiteX6" fmla="*/ 104772 w 419036"/>
              <a:gd name="connsiteY6" fmla="*/ 118632 h 141034"/>
              <a:gd name="connsiteX7" fmla="*/ 3172 w 419036"/>
              <a:gd name="connsiteY7" fmla="*/ 134507 h 141034"/>
              <a:gd name="connsiteX8" fmla="*/ 231772 w 419036"/>
              <a:gd name="connsiteY8" fmla="*/ 86882 h 141034"/>
              <a:gd name="connsiteX9" fmla="*/ 126997 w 419036"/>
              <a:gd name="connsiteY9" fmla="*/ 128157 h 141034"/>
              <a:gd name="connsiteX10" fmla="*/ 415922 w 419036"/>
              <a:gd name="connsiteY10" fmla="*/ 1157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036" h="141034">
                <a:moveTo>
                  <a:pt x="415922" y="1157"/>
                </a:moveTo>
                <a:cubicBezTo>
                  <a:pt x="440793" y="-8897"/>
                  <a:pt x="309559" y="49311"/>
                  <a:pt x="276222" y="67832"/>
                </a:cubicBezTo>
                <a:cubicBezTo>
                  <a:pt x="242884" y="86353"/>
                  <a:pt x="217484" y="105403"/>
                  <a:pt x="215897" y="112282"/>
                </a:cubicBezTo>
                <a:cubicBezTo>
                  <a:pt x="214310" y="119161"/>
                  <a:pt x="266168" y="104345"/>
                  <a:pt x="266697" y="109107"/>
                </a:cubicBezTo>
                <a:cubicBezTo>
                  <a:pt x="267226" y="113870"/>
                  <a:pt x="230714" y="138740"/>
                  <a:pt x="219072" y="140857"/>
                </a:cubicBezTo>
                <a:cubicBezTo>
                  <a:pt x="207430" y="142974"/>
                  <a:pt x="215897" y="125511"/>
                  <a:pt x="196847" y="121807"/>
                </a:cubicBezTo>
                <a:cubicBezTo>
                  <a:pt x="177797" y="118103"/>
                  <a:pt x="137051" y="116515"/>
                  <a:pt x="104772" y="118632"/>
                </a:cubicBezTo>
                <a:cubicBezTo>
                  <a:pt x="72493" y="120749"/>
                  <a:pt x="-17994" y="139799"/>
                  <a:pt x="3172" y="134507"/>
                </a:cubicBezTo>
                <a:cubicBezTo>
                  <a:pt x="24338" y="129215"/>
                  <a:pt x="211135" y="87940"/>
                  <a:pt x="231772" y="86882"/>
                </a:cubicBezTo>
                <a:cubicBezTo>
                  <a:pt x="252409" y="85824"/>
                  <a:pt x="101597" y="140328"/>
                  <a:pt x="126997" y="128157"/>
                </a:cubicBezTo>
                <a:cubicBezTo>
                  <a:pt x="152397" y="115986"/>
                  <a:pt x="391051" y="11211"/>
                  <a:pt x="415922" y="11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3F9BCB2-1A94-FC29-2187-115861AAD044}"/>
              </a:ext>
            </a:extLst>
          </p:cNvPr>
          <p:cNvSpPr/>
          <p:nvPr/>
        </p:nvSpPr>
        <p:spPr>
          <a:xfrm>
            <a:off x="4190772" y="5949244"/>
            <a:ext cx="25642" cy="113442"/>
          </a:xfrm>
          <a:custGeom>
            <a:avLst/>
            <a:gdLst>
              <a:gd name="connsiteX0" fmla="*/ 228 w 25642"/>
              <a:gd name="connsiteY0" fmla="*/ 706 h 113442"/>
              <a:gd name="connsiteX1" fmla="*/ 12928 w 25642"/>
              <a:gd name="connsiteY1" fmla="*/ 86431 h 113442"/>
              <a:gd name="connsiteX2" fmla="*/ 9753 w 25642"/>
              <a:gd name="connsiteY2" fmla="*/ 111831 h 113442"/>
              <a:gd name="connsiteX3" fmla="*/ 25628 w 25642"/>
              <a:gd name="connsiteY3" fmla="*/ 48331 h 113442"/>
              <a:gd name="connsiteX4" fmla="*/ 228 w 25642"/>
              <a:gd name="connsiteY4" fmla="*/ 706 h 1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2" h="113442">
                <a:moveTo>
                  <a:pt x="228" y="706"/>
                </a:moveTo>
                <a:cubicBezTo>
                  <a:pt x="-1889" y="7056"/>
                  <a:pt x="11341" y="67910"/>
                  <a:pt x="12928" y="86431"/>
                </a:cubicBezTo>
                <a:cubicBezTo>
                  <a:pt x="14515" y="104952"/>
                  <a:pt x="7636" y="118181"/>
                  <a:pt x="9753" y="111831"/>
                </a:cubicBezTo>
                <a:cubicBezTo>
                  <a:pt x="11870" y="105481"/>
                  <a:pt x="26157" y="64206"/>
                  <a:pt x="25628" y="48331"/>
                </a:cubicBezTo>
                <a:cubicBezTo>
                  <a:pt x="25099" y="32456"/>
                  <a:pt x="2345" y="-5644"/>
                  <a:pt x="228" y="70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9781E48-D37D-C707-27CE-B7EAF2DCFD2C}"/>
              </a:ext>
            </a:extLst>
          </p:cNvPr>
          <p:cNvSpPr/>
          <p:nvPr/>
        </p:nvSpPr>
        <p:spPr>
          <a:xfrm>
            <a:off x="4057622" y="5892754"/>
            <a:ext cx="63709" cy="98695"/>
          </a:xfrm>
          <a:custGeom>
            <a:avLst/>
            <a:gdLst>
              <a:gd name="connsiteX0" fmla="*/ 28 w 63709"/>
              <a:gd name="connsiteY0" fmla="*/ 46 h 98695"/>
              <a:gd name="connsiteX1" fmla="*/ 31778 w 63709"/>
              <a:gd name="connsiteY1" fmla="*/ 54021 h 98695"/>
              <a:gd name="connsiteX2" fmla="*/ 25428 w 63709"/>
              <a:gd name="connsiteY2" fmla="*/ 98471 h 98695"/>
              <a:gd name="connsiteX3" fmla="*/ 63528 w 63709"/>
              <a:gd name="connsiteY3" fmla="*/ 34971 h 98695"/>
              <a:gd name="connsiteX4" fmla="*/ 38128 w 63709"/>
              <a:gd name="connsiteY4" fmla="*/ 63546 h 98695"/>
              <a:gd name="connsiteX5" fmla="*/ 28 w 63709"/>
              <a:gd name="connsiteY5" fmla="*/ 46 h 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09" h="98695">
                <a:moveTo>
                  <a:pt x="28" y="46"/>
                </a:moveTo>
                <a:cubicBezTo>
                  <a:pt x="-1030" y="-1542"/>
                  <a:pt x="27545" y="37617"/>
                  <a:pt x="31778" y="54021"/>
                </a:cubicBezTo>
                <a:cubicBezTo>
                  <a:pt x="36011" y="70425"/>
                  <a:pt x="20136" y="101646"/>
                  <a:pt x="25428" y="98471"/>
                </a:cubicBezTo>
                <a:cubicBezTo>
                  <a:pt x="30720" y="95296"/>
                  <a:pt x="61411" y="40792"/>
                  <a:pt x="63528" y="34971"/>
                </a:cubicBezTo>
                <a:cubicBezTo>
                  <a:pt x="65645" y="29150"/>
                  <a:pt x="48711" y="65663"/>
                  <a:pt x="38128" y="63546"/>
                </a:cubicBezTo>
                <a:cubicBezTo>
                  <a:pt x="27545" y="61429"/>
                  <a:pt x="1086" y="1634"/>
                  <a:pt x="28" y="4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EDB1D53-08F8-E7E7-9B07-BBBDF4F4A716}"/>
              </a:ext>
            </a:extLst>
          </p:cNvPr>
          <p:cNvSpPr/>
          <p:nvPr/>
        </p:nvSpPr>
        <p:spPr>
          <a:xfrm>
            <a:off x="4318519" y="6010247"/>
            <a:ext cx="37660" cy="109330"/>
          </a:xfrm>
          <a:custGeom>
            <a:avLst/>
            <a:gdLst>
              <a:gd name="connsiteX0" fmla="*/ 37581 w 37660"/>
              <a:gd name="connsiteY0" fmla="*/ 28 h 109330"/>
              <a:gd name="connsiteX1" fmla="*/ 12181 w 37660"/>
              <a:gd name="connsiteY1" fmla="*/ 47653 h 109330"/>
              <a:gd name="connsiteX2" fmla="*/ 12181 w 37660"/>
              <a:gd name="connsiteY2" fmla="*/ 107978 h 109330"/>
              <a:gd name="connsiteX3" fmla="*/ 5831 w 37660"/>
              <a:gd name="connsiteY3" fmla="*/ 85753 h 109330"/>
              <a:gd name="connsiteX4" fmla="*/ 2656 w 37660"/>
              <a:gd name="connsiteY4" fmla="*/ 41303 h 109330"/>
              <a:gd name="connsiteX5" fmla="*/ 37581 w 37660"/>
              <a:gd name="connsiteY5" fmla="*/ 28 h 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60" h="109330">
                <a:moveTo>
                  <a:pt x="37581" y="28"/>
                </a:moveTo>
                <a:cubicBezTo>
                  <a:pt x="39169" y="1086"/>
                  <a:pt x="16414" y="29661"/>
                  <a:pt x="12181" y="47653"/>
                </a:cubicBezTo>
                <a:cubicBezTo>
                  <a:pt x="7948" y="65645"/>
                  <a:pt x="13239" y="101628"/>
                  <a:pt x="12181" y="107978"/>
                </a:cubicBezTo>
                <a:cubicBezTo>
                  <a:pt x="11123" y="114328"/>
                  <a:pt x="7418" y="96865"/>
                  <a:pt x="5831" y="85753"/>
                </a:cubicBezTo>
                <a:cubicBezTo>
                  <a:pt x="4244" y="74641"/>
                  <a:pt x="-4223" y="55061"/>
                  <a:pt x="2656" y="41303"/>
                </a:cubicBezTo>
                <a:cubicBezTo>
                  <a:pt x="9535" y="27545"/>
                  <a:pt x="35993" y="-1030"/>
                  <a:pt x="37581" y="2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353C103-1347-41C7-2971-0F7F2EED90A9}"/>
              </a:ext>
            </a:extLst>
          </p:cNvPr>
          <p:cNvSpPr/>
          <p:nvPr/>
        </p:nvSpPr>
        <p:spPr>
          <a:xfrm>
            <a:off x="4438498" y="6029321"/>
            <a:ext cx="31987" cy="140103"/>
          </a:xfrm>
          <a:custGeom>
            <a:avLst/>
            <a:gdLst>
              <a:gd name="connsiteX0" fmla="*/ 152 w 31987"/>
              <a:gd name="connsiteY0" fmla="*/ 4 h 140103"/>
              <a:gd name="connsiteX1" fmla="*/ 19202 w 31987"/>
              <a:gd name="connsiteY1" fmla="*/ 63504 h 140103"/>
              <a:gd name="connsiteX2" fmla="*/ 3327 w 31987"/>
              <a:gd name="connsiteY2" fmla="*/ 139704 h 140103"/>
              <a:gd name="connsiteX3" fmla="*/ 19202 w 31987"/>
              <a:gd name="connsiteY3" fmla="*/ 92079 h 140103"/>
              <a:gd name="connsiteX4" fmla="*/ 31902 w 31987"/>
              <a:gd name="connsiteY4" fmla="*/ 60329 h 140103"/>
              <a:gd name="connsiteX5" fmla="*/ 152 w 31987"/>
              <a:gd name="connsiteY5" fmla="*/ 4 h 1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7" h="140103">
                <a:moveTo>
                  <a:pt x="152" y="4"/>
                </a:moveTo>
                <a:cubicBezTo>
                  <a:pt x="-1965" y="533"/>
                  <a:pt x="18673" y="40221"/>
                  <a:pt x="19202" y="63504"/>
                </a:cubicBezTo>
                <a:cubicBezTo>
                  <a:pt x="19731" y="86787"/>
                  <a:pt x="3327" y="134942"/>
                  <a:pt x="3327" y="139704"/>
                </a:cubicBezTo>
                <a:cubicBezTo>
                  <a:pt x="3327" y="144466"/>
                  <a:pt x="14440" y="105308"/>
                  <a:pt x="19202" y="92079"/>
                </a:cubicBezTo>
                <a:cubicBezTo>
                  <a:pt x="23964" y="78850"/>
                  <a:pt x="32960" y="72500"/>
                  <a:pt x="31902" y="60329"/>
                </a:cubicBezTo>
                <a:cubicBezTo>
                  <a:pt x="30844" y="48158"/>
                  <a:pt x="2269" y="-525"/>
                  <a:pt x="152" y="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F94F6A1-3289-61BB-9510-A8076F26080B}"/>
              </a:ext>
            </a:extLst>
          </p:cNvPr>
          <p:cNvSpPr/>
          <p:nvPr/>
        </p:nvSpPr>
        <p:spPr>
          <a:xfrm>
            <a:off x="4543422" y="6083246"/>
            <a:ext cx="92600" cy="130661"/>
          </a:xfrm>
          <a:custGeom>
            <a:avLst/>
            <a:gdLst>
              <a:gd name="connsiteX0" fmla="*/ 92078 w 92600"/>
              <a:gd name="connsiteY0" fmla="*/ 54 h 130661"/>
              <a:gd name="connsiteX1" fmla="*/ 85728 w 92600"/>
              <a:gd name="connsiteY1" fmla="*/ 85779 h 130661"/>
              <a:gd name="connsiteX2" fmla="*/ 69853 w 92600"/>
              <a:gd name="connsiteY2" fmla="*/ 130229 h 130661"/>
              <a:gd name="connsiteX3" fmla="*/ 76203 w 92600"/>
              <a:gd name="connsiteY3" fmla="*/ 108004 h 130661"/>
              <a:gd name="connsiteX4" fmla="*/ 3 w 92600"/>
              <a:gd name="connsiteY4" fmla="*/ 101654 h 130661"/>
              <a:gd name="connsiteX5" fmla="*/ 73028 w 92600"/>
              <a:gd name="connsiteY5" fmla="*/ 108004 h 130661"/>
              <a:gd name="connsiteX6" fmla="*/ 73028 w 92600"/>
              <a:gd name="connsiteY6" fmla="*/ 73079 h 130661"/>
              <a:gd name="connsiteX7" fmla="*/ 92078 w 92600"/>
              <a:gd name="connsiteY7" fmla="*/ 54 h 1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0" h="130661">
                <a:moveTo>
                  <a:pt x="92078" y="54"/>
                </a:moveTo>
                <a:cubicBezTo>
                  <a:pt x="94195" y="2171"/>
                  <a:pt x="89432" y="64083"/>
                  <a:pt x="85728" y="85779"/>
                </a:cubicBezTo>
                <a:cubicBezTo>
                  <a:pt x="82024" y="107475"/>
                  <a:pt x="71440" y="126525"/>
                  <a:pt x="69853" y="130229"/>
                </a:cubicBezTo>
                <a:cubicBezTo>
                  <a:pt x="68266" y="133933"/>
                  <a:pt x="87845" y="112766"/>
                  <a:pt x="76203" y="108004"/>
                </a:cubicBezTo>
                <a:cubicBezTo>
                  <a:pt x="64561" y="103242"/>
                  <a:pt x="532" y="101654"/>
                  <a:pt x="3" y="101654"/>
                </a:cubicBezTo>
                <a:cubicBezTo>
                  <a:pt x="-526" y="101654"/>
                  <a:pt x="60857" y="112766"/>
                  <a:pt x="73028" y="108004"/>
                </a:cubicBezTo>
                <a:cubicBezTo>
                  <a:pt x="85199" y="103242"/>
                  <a:pt x="70911" y="87896"/>
                  <a:pt x="73028" y="73079"/>
                </a:cubicBezTo>
                <a:cubicBezTo>
                  <a:pt x="75145" y="58262"/>
                  <a:pt x="89961" y="-2063"/>
                  <a:pt x="92078" y="5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654FEC9-8DC8-44AB-1630-FC11BE388F2B}"/>
              </a:ext>
            </a:extLst>
          </p:cNvPr>
          <p:cNvSpPr/>
          <p:nvPr/>
        </p:nvSpPr>
        <p:spPr>
          <a:xfrm>
            <a:off x="4624697" y="6083031"/>
            <a:ext cx="122804" cy="130653"/>
          </a:xfrm>
          <a:custGeom>
            <a:avLst/>
            <a:gdLst>
              <a:gd name="connsiteX0" fmla="*/ 13978 w 122804"/>
              <a:gd name="connsiteY0" fmla="*/ 269 h 130653"/>
              <a:gd name="connsiteX1" fmla="*/ 1278 w 122804"/>
              <a:gd name="connsiteY1" fmla="*/ 117744 h 130653"/>
              <a:gd name="connsiteX2" fmla="*/ 48903 w 122804"/>
              <a:gd name="connsiteY2" fmla="*/ 127269 h 130653"/>
              <a:gd name="connsiteX3" fmla="*/ 121928 w 122804"/>
              <a:gd name="connsiteY3" fmla="*/ 114569 h 130653"/>
              <a:gd name="connsiteX4" fmla="*/ 83828 w 122804"/>
              <a:gd name="connsiteY4" fmla="*/ 117744 h 130653"/>
              <a:gd name="connsiteX5" fmla="*/ 4453 w 122804"/>
              <a:gd name="connsiteY5" fmla="*/ 114569 h 130653"/>
              <a:gd name="connsiteX6" fmla="*/ 10803 w 122804"/>
              <a:gd name="connsiteY6" fmla="*/ 85994 h 130653"/>
              <a:gd name="connsiteX7" fmla="*/ 13978 w 122804"/>
              <a:gd name="connsiteY7" fmla="*/ 269 h 1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04" h="130653">
                <a:moveTo>
                  <a:pt x="13978" y="269"/>
                </a:moveTo>
                <a:cubicBezTo>
                  <a:pt x="12391" y="5561"/>
                  <a:pt x="-4543" y="96577"/>
                  <a:pt x="1278" y="117744"/>
                </a:cubicBezTo>
                <a:cubicBezTo>
                  <a:pt x="7099" y="138911"/>
                  <a:pt x="28795" y="127798"/>
                  <a:pt x="48903" y="127269"/>
                </a:cubicBezTo>
                <a:cubicBezTo>
                  <a:pt x="69011" y="126740"/>
                  <a:pt x="116107" y="116157"/>
                  <a:pt x="121928" y="114569"/>
                </a:cubicBezTo>
                <a:cubicBezTo>
                  <a:pt x="127749" y="112982"/>
                  <a:pt x="103407" y="117744"/>
                  <a:pt x="83828" y="117744"/>
                </a:cubicBezTo>
                <a:cubicBezTo>
                  <a:pt x="64249" y="117744"/>
                  <a:pt x="16624" y="119861"/>
                  <a:pt x="4453" y="114569"/>
                </a:cubicBezTo>
                <a:cubicBezTo>
                  <a:pt x="-7718" y="109277"/>
                  <a:pt x="8686" y="102927"/>
                  <a:pt x="10803" y="85994"/>
                </a:cubicBezTo>
                <a:cubicBezTo>
                  <a:pt x="12920" y="69061"/>
                  <a:pt x="15565" y="-5023"/>
                  <a:pt x="13978" y="26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5D1DC84-2C9F-1F87-E330-B6B046907CFF}"/>
              </a:ext>
            </a:extLst>
          </p:cNvPr>
          <p:cNvSpPr/>
          <p:nvPr/>
        </p:nvSpPr>
        <p:spPr>
          <a:xfrm>
            <a:off x="4746247" y="6121357"/>
            <a:ext cx="7198" cy="87831"/>
          </a:xfrm>
          <a:custGeom>
            <a:avLst/>
            <a:gdLst>
              <a:gd name="connsiteX0" fmla="*/ 6728 w 7198"/>
              <a:gd name="connsiteY0" fmla="*/ 43 h 87831"/>
              <a:gd name="connsiteX1" fmla="*/ 6728 w 7198"/>
              <a:gd name="connsiteY1" fmla="*/ 73068 h 87831"/>
              <a:gd name="connsiteX2" fmla="*/ 378 w 7198"/>
              <a:gd name="connsiteY2" fmla="*/ 85768 h 87831"/>
              <a:gd name="connsiteX3" fmla="*/ 6728 w 7198"/>
              <a:gd name="connsiteY3" fmla="*/ 43 h 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" h="87831">
                <a:moveTo>
                  <a:pt x="6728" y="43"/>
                </a:moveTo>
                <a:cubicBezTo>
                  <a:pt x="7786" y="-2074"/>
                  <a:pt x="6728" y="73068"/>
                  <a:pt x="6728" y="73068"/>
                </a:cubicBezTo>
                <a:cubicBezTo>
                  <a:pt x="5670" y="87355"/>
                  <a:pt x="-1739" y="90530"/>
                  <a:pt x="378" y="85768"/>
                </a:cubicBezTo>
                <a:cubicBezTo>
                  <a:pt x="2495" y="81006"/>
                  <a:pt x="5670" y="2160"/>
                  <a:pt x="6728" y="4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F564FA2-334A-B0C6-E5C5-2AC9EE9D9E4F}"/>
              </a:ext>
            </a:extLst>
          </p:cNvPr>
          <p:cNvSpPr/>
          <p:nvPr/>
        </p:nvSpPr>
        <p:spPr>
          <a:xfrm>
            <a:off x="4478287" y="6092792"/>
            <a:ext cx="84832" cy="92193"/>
          </a:xfrm>
          <a:custGeom>
            <a:avLst/>
            <a:gdLst>
              <a:gd name="connsiteX0" fmla="*/ 14338 w 84832"/>
              <a:gd name="connsiteY0" fmla="*/ 33 h 92193"/>
              <a:gd name="connsiteX1" fmla="*/ 1638 w 84832"/>
              <a:gd name="connsiteY1" fmla="*/ 73058 h 92193"/>
              <a:gd name="connsiteX2" fmla="*/ 23863 w 84832"/>
              <a:gd name="connsiteY2" fmla="*/ 73058 h 92193"/>
              <a:gd name="connsiteX3" fmla="*/ 84188 w 84832"/>
              <a:gd name="connsiteY3" fmla="*/ 92108 h 92193"/>
              <a:gd name="connsiteX4" fmla="*/ 52438 w 84832"/>
              <a:gd name="connsiteY4" fmla="*/ 79408 h 92193"/>
              <a:gd name="connsiteX5" fmla="*/ 1638 w 84832"/>
              <a:gd name="connsiteY5" fmla="*/ 63533 h 92193"/>
              <a:gd name="connsiteX6" fmla="*/ 14338 w 84832"/>
              <a:gd name="connsiteY6" fmla="*/ 33 h 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32" h="92193">
                <a:moveTo>
                  <a:pt x="14338" y="33"/>
                </a:moveTo>
                <a:cubicBezTo>
                  <a:pt x="14338" y="1620"/>
                  <a:pt x="1638" y="73058"/>
                  <a:pt x="1638" y="73058"/>
                </a:cubicBezTo>
                <a:cubicBezTo>
                  <a:pt x="3225" y="85229"/>
                  <a:pt x="10105" y="69883"/>
                  <a:pt x="23863" y="73058"/>
                </a:cubicBezTo>
                <a:cubicBezTo>
                  <a:pt x="37621" y="76233"/>
                  <a:pt x="79426" y="91050"/>
                  <a:pt x="84188" y="92108"/>
                </a:cubicBezTo>
                <a:cubicBezTo>
                  <a:pt x="88950" y="93166"/>
                  <a:pt x="66196" y="84170"/>
                  <a:pt x="52438" y="79408"/>
                </a:cubicBezTo>
                <a:cubicBezTo>
                  <a:pt x="38680" y="74646"/>
                  <a:pt x="9046" y="72529"/>
                  <a:pt x="1638" y="63533"/>
                </a:cubicBezTo>
                <a:cubicBezTo>
                  <a:pt x="-5770" y="54537"/>
                  <a:pt x="14338" y="-1554"/>
                  <a:pt x="14338" y="3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68744E4F-479F-AF49-0940-7FEBB2C38A17}"/>
              </a:ext>
            </a:extLst>
          </p:cNvPr>
          <p:cNvSpPr/>
          <p:nvPr/>
        </p:nvSpPr>
        <p:spPr>
          <a:xfrm>
            <a:off x="4705049" y="6130909"/>
            <a:ext cx="184504" cy="70181"/>
          </a:xfrm>
          <a:custGeom>
            <a:avLst/>
            <a:gdLst>
              <a:gd name="connsiteX0" fmla="*/ 165401 w 184504"/>
              <a:gd name="connsiteY0" fmla="*/ 16 h 70181"/>
              <a:gd name="connsiteX1" fmla="*/ 184451 w 184504"/>
              <a:gd name="connsiteY1" fmla="*/ 60341 h 70181"/>
              <a:gd name="connsiteX2" fmla="*/ 159051 w 184504"/>
              <a:gd name="connsiteY2" fmla="*/ 50816 h 70181"/>
              <a:gd name="connsiteX3" fmla="*/ 38401 w 184504"/>
              <a:gd name="connsiteY3" fmla="*/ 63516 h 70181"/>
              <a:gd name="connsiteX4" fmla="*/ 6651 w 184504"/>
              <a:gd name="connsiteY4" fmla="*/ 69866 h 70181"/>
              <a:gd name="connsiteX5" fmla="*/ 152701 w 184504"/>
              <a:gd name="connsiteY5" fmla="*/ 53991 h 70181"/>
              <a:gd name="connsiteX6" fmla="*/ 165401 w 184504"/>
              <a:gd name="connsiteY6" fmla="*/ 16 h 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4" h="70181">
                <a:moveTo>
                  <a:pt x="165401" y="16"/>
                </a:moveTo>
                <a:cubicBezTo>
                  <a:pt x="170692" y="1074"/>
                  <a:pt x="185509" y="51874"/>
                  <a:pt x="184451" y="60341"/>
                </a:cubicBezTo>
                <a:cubicBezTo>
                  <a:pt x="183393" y="68808"/>
                  <a:pt x="183393" y="50287"/>
                  <a:pt x="159051" y="50816"/>
                </a:cubicBezTo>
                <a:cubicBezTo>
                  <a:pt x="134709" y="51345"/>
                  <a:pt x="63801" y="60341"/>
                  <a:pt x="38401" y="63516"/>
                </a:cubicBezTo>
                <a:cubicBezTo>
                  <a:pt x="13001" y="66691"/>
                  <a:pt x="-12399" y="71453"/>
                  <a:pt x="6651" y="69866"/>
                </a:cubicBezTo>
                <a:cubicBezTo>
                  <a:pt x="25701" y="68279"/>
                  <a:pt x="124655" y="59812"/>
                  <a:pt x="152701" y="53991"/>
                </a:cubicBezTo>
                <a:cubicBezTo>
                  <a:pt x="180747" y="48170"/>
                  <a:pt x="160110" y="-1042"/>
                  <a:pt x="165401" y="1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1369B25-E766-EF34-3FE5-BDD6F4ECA7ED}"/>
              </a:ext>
            </a:extLst>
          </p:cNvPr>
          <p:cNvSpPr/>
          <p:nvPr/>
        </p:nvSpPr>
        <p:spPr>
          <a:xfrm>
            <a:off x="4729521" y="6153150"/>
            <a:ext cx="264754" cy="235444"/>
          </a:xfrm>
          <a:custGeom>
            <a:avLst/>
            <a:gdLst>
              <a:gd name="connsiteX0" fmla="*/ 264754 w 264754"/>
              <a:gd name="connsiteY0" fmla="*/ 0 h 235444"/>
              <a:gd name="connsiteX1" fmla="*/ 179029 w 264754"/>
              <a:gd name="connsiteY1" fmla="*/ 92075 h 235444"/>
              <a:gd name="connsiteX2" fmla="*/ 166329 w 264754"/>
              <a:gd name="connsiteY2" fmla="*/ 130175 h 235444"/>
              <a:gd name="connsiteX3" fmla="*/ 182204 w 264754"/>
              <a:gd name="connsiteY3" fmla="*/ 101600 h 235444"/>
              <a:gd name="connsiteX4" fmla="*/ 64729 w 264754"/>
              <a:gd name="connsiteY4" fmla="*/ 171450 h 235444"/>
              <a:gd name="connsiteX5" fmla="*/ 1229 w 264754"/>
              <a:gd name="connsiteY5" fmla="*/ 234950 h 235444"/>
              <a:gd name="connsiteX6" fmla="*/ 118704 w 264754"/>
              <a:gd name="connsiteY6" fmla="*/ 136525 h 235444"/>
              <a:gd name="connsiteX7" fmla="*/ 191729 w 264754"/>
              <a:gd name="connsiteY7" fmla="*/ 63500 h 235444"/>
              <a:gd name="connsiteX8" fmla="*/ 112354 w 264754"/>
              <a:gd name="connsiteY8" fmla="*/ 114300 h 235444"/>
              <a:gd name="connsiteX9" fmla="*/ 264754 w 264754"/>
              <a:gd name="connsiteY9" fmla="*/ 0 h 23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754" h="235444">
                <a:moveTo>
                  <a:pt x="264754" y="0"/>
                </a:moveTo>
                <a:cubicBezTo>
                  <a:pt x="230093" y="35189"/>
                  <a:pt x="195433" y="70379"/>
                  <a:pt x="179029" y="92075"/>
                </a:cubicBezTo>
                <a:cubicBezTo>
                  <a:pt x="162625" y="113771"/>
                  <a:pt x="165800" y="128588"/>
                  <a:pt x="166329" y="130175"/>
                </a:cubicBezTo>
                <a:cubicBezTo>
                  <a:pt x="166858" y="131762"/>
                  <a:pt x="199137" y="94721"/>
                  <a:pt x="182204" y="101600"/>
                </a:cubicBezTo>
                <a:cubicBezTo>
                  <a:pt x="165271" y="108479"/>
                  <a:pt x="94891" y="149225"/>
                  <a:pt x="64729" y="171450"/>
                </a:cubicBezTo>
                <a:cubicBezTo>
                  <a:pt x="34567" y="193675"/>
                  <a:pt x="-7767" y="240771"/>
                  <a:pt x="1229" y="234950"/>
                </a:cubicBezTo>
                <a:cubicBezTo>
                  <a:pt x="10225" y="229129"/>
                  <a:pt x="86954" y="165100"/>
                  <a:pt x="118704" y="136525"/>
                </a:cubicBezTo>
                <a:cubicBezTo>
                  <a:pt x="150454" y="107950"/>
                  <a:pt x="192787" y="67204"/>
                  <a:pt x="191729" y="63500"/>
                </a:cubicBezTo>
                <a:cubicBezTo>
                  <a:pt x="190671" y="59796"/>
                  <a:pt x="112354" y="114300"/>
                  <a:pt x="112354" y="114300"/>
                </a:cubicBezTo>
                <a:lnTo>
                  <a:pt x="26475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C296C9F8-2135-A2BA-BDB0-D15528ED925D}"/>
              </a:ext>
            </a:extLst>
          </p:cNvPr>
          <p:cNvSpPr/>
          <p:nvPr/>
        </p:nvSpPr>
        <p:spPr>
          <a:xfrm>
            <a:off x="4132262" y="6110888"/>
            <a:ext cx="595441" cy="262186"/>
          </a:xfrm>
          <a:custGeom>
            <a:avLst/>
            <a:gdLst>
              <a:gd name="connsiteX0" fmla="*/ 1588 w 595441"/>
              <a:gd name="connsiteY0" fmla="*/ 987 h 262186"/>
              <a:gd name="connsiteX1" fmla="*/ 347663 w 595441"/>
              <a:gd name="connsiteY1" fmla="*/ 201012 h 262186"/>
              <a:gd name="connsiteX2" fmla="*/ 287338 w 595441"/>
              <a:gd name="connsiteY2" fmla="*/ 204187 h 262186"/>
              <a:gd name="connsiteX3" fmla="*/ 484188 w 595441"/>
              <a:gd name="connsiteY3" fmla="*/ 261337 h 262186"/>
              <a:gd name="connsiteX4" fmla="*/ 411163 w 595441"/>
              <a:gd name="connsiteY4" fmla="*/ 239112 h 262186"/>
              <a:gd name="connsiteX5" fmla="*/ 595313 w 595441"/>
              <a:gd name="connsiteY5" fmla="*/ 248637 h 262186"/>
              <a:gd name="connsiteX6" fmla="*/ 436563 w 595441"/>
              <a:gd name="connsiteY6" fmla="*/ 232762 h 262186"/>
              <a:gd name="connsiteX7" fmla="*/ 227013 w 595441"/>
              <a:gd name="connsiteY7" fmla="*/ 127987 h 262186"/>
              <a:gd name="connsiteX8" fmla="*/ 1588 w 595441"/>
              <a:gd name="connsiteY8" fmla="*/ 987 h 2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441" h="262186">
                <a:moveTo>
                  <a:pt x="1588" y="987"/>
                </a:moveTo>
                <a:cubicBezTo>
                  <a:pt x="21696" y="13158"/>
                  <a:pt x="300038" y="167145"/>
                  <a:pt x="347663" y="201012"/>
                </a:cubicBezTo>
                <a:cubicBezTo>
                  <a:pt x="395288" y="234879"/>
                  <a:pt x="264584" y="194133"/>
                  <a:pt x="287338" y="204187"/>
                </a:cubicBezTo>
                <a:cubicBezTo>
                  <a:pt x="310092" y="214241"/>
                  <a:pt x="463551" y="255516"/>
                  <a:pt x="484188" y="261337"/>
                </a:cubicBezTo>
                <a:cubicBezTo>
                  <a:pt x="504825" y="267158"/>
                  <a:pt x="392642" y="241229"/>
                  <a:pt x="411163" y="239112"/>
                </a:cubicBezTo>
                <a:cubicBezTo>
                  <a:pt x="429684" y="236995"/>
                  <a:pt x="591080" y="249695"/>
                  <a:pt x="595313" y="248637"/>
                </a:cubicBezTo>
                <a:cubicBezTo>
                  <a:pt x="599546" y="247579"/>
                  <a:pt x="497946" y="252870"/>
                  <a:pt x="436563" y="232762"/>
                </a:cubicBezTo>
                <a:cubicBezTo>
                  <a:pt x="375180" y="212654"/>
                  <a:pt x="296334" y="163441"/>
                  <a:pt x="227013" y="127987"/>
                </a:cubicBezTo>
                <a:cubicBezTo>
                  <a:pt x="157692" y="92533"/>
                  <a:pt x="-18520" y="-11184"/>
                  <a:pt x="1588" y="98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61D6C25-6F76-D1A2-F0F6-7BC4B4F3A7A5}"/>
              </a:ext>
            </a:extLst>
          </p:cNvPr>
          <p:cNvSpPr/>
          <p:nvPr/>
        </p:nvSpPr>
        <p:spPr>
          <a:xfrm>
            <a:off x="4576498" y="5768830"/>
            <a:ext cx="118096" cy="143039"/>
          </a:xfrm>
          <a:custGeom>
            <a:avLst/>
            <a:gdLst>
              <a:gd name="connsiteX0" fmla="*/ 74877 w 118096"/>
              <a:gd name="connsiteY0" fmla="*/ 145 h 143039"/>
              <a:gd name="connsiteX1" fmla="*/ 59002 w 118096"/>
              <a:gd name="connsiteY1" fmla="*/ 66820 h 143039"/>
              <a:gd name="connsiteX2" fmla="*/ 103452 w 118096"/>
              <a:gd name="connsiteY2" fmla="*/ 120795 h 143039"/>
              <a:gd name="connsiteX3" fmla="*/ 49477 w 118096"/>
              <a:gd name="connsiteY3" fmla="*/ 79520 h 143039"/>
              <a:gd name="connsiteX4" fmla="*/ 1852 w 118096"/>
              <a:gd name="connsiteY4" fmla="*/ 85870 h 143039"/>
              <a:gd name="connsiteX5" fmla="*/ 116152 w 118096"/>
              <a:gd name="connsiteY5" fmla="*/ 143020 h 143039"/>
              <a:gd name="connsiteX6" fmla="*/ 71702 w 118096"/>
              <a:gd name="connsiteY6" fmla="*/ 92220 h 143039"/>
              <a:gd name="connsiteX7" fmla="*/ 43127 w 118096"/>
              <a:gd name="connsiteY7" fmla="*/ 85870 h 143039"/>
              <a:gd name="connsiteX8" fmla="*/ 74877 w 118096"/>
              <a:gd name="connsiteY8" fmla="*/ 145 h 1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96" h="143039">
                <a:moveTo>
                  <a:pt x="74877" y="145"/>
                </a:moveTo>
                <a:cubicBezTo>
                  <a:pt x="77523" y="-3030"/>
                  <a:pt x="54240" y="46712"/>
                  <a:pt x="59002" y="66820"/>
                </a:cubicBezTo>
                <a:cubicBezTo>
                  <a:pt x="63764" y="86928"/>
                  <a:pt x="105040" y="118678"/>
                  <a:pt x="103452" y="120795"/>
                </a:cubicBezTo>
                <a:cubicBezTo>
                  <a:pt x="101864" y="122912"/>
                  <a:pt x="66410" y="85341"/>
                  <a:pt x="49477" y="79520"/>
                </a:cubicBezTo>
                <a:cubicBezTo>
                  <a:pt x="32544" y="73699"/>
                  <a:pt x="-9260" y="75287"/>
                  <a:pt x="1852" y="85870"/>
                </a:cubicBezTo>
                <a:cubicBezTo>
                  <a:pt x="12964" y="96453"/>
                  <a:pt x="104510" y="141962"/>
                  <a:pt x="116152" y="143020"/>
                </a:cubicBezTo>
                <a:cubicBezTo>
                  <a:pt x="127794" y="144078"/>
                  <a:pt x="83873" y="101745"/>
                  <a:pt x="71702" y="92220"/>
                </a:cubicBezTo>
                <a:cubicBezTo>
                  <a:pt x="59531" y="82695"/>
                  <a:pt x="42598" y="96982"/>
                  <a:pt x="43127" y="85870"/>
                </a:cubicBezTo>
                <a:cubicBezTo>
                  <a:pt x="43656" y="74758"/>
                  <a:pt x="72231" y="3320"/>
                  <a:pt x="74877" y="14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D240749A-5C58-0DCF-8E91-1953CB1BD496}"/>
              </a:ext>
            </a:extLst>
          </p:cNvPr>
          <p:cNvSpPr/>
          <p:nvPr/>
        </p:nvSpPr>
        <p:spPr>
          <a:xfrm>
            <a:off x="4715462" y="5772042"/>
            <a:ext cx="139417" cy="210135"/>
          </a:xfrm>
          <a:custGeom>
            <a:avLst/>
            <a:gdLst>
              <a:gd name="connsiteX0" fmla="*/ 8938 w 139417"/>
              <a:gd name="connsiteY0" fmla="*/ 108 h 210135"/>
              <a:gd name="connsiteX1" fmla="*/ 12113 w 139417"/>
              <a:gd name="connsiteY1" fmla="*/ 85833 h 210135"/>
              <a:gd name="connsiteX2" fmla="*/ 66088 w 139417"/>
              <a:gd name="connsiteY2" fmla="*/ 130283 h 210135"/>
              <a:gd name="connsiteX3" fmla="*/ 24813 w 139417"/>
              <a:gd name="connsiteY3" fmla="*/ 101708 h 210135"/>
              <a:gd name="connsiteX4" fmla="*/ 139113 w 139417"/>
              <a:gd name="connsiteY4" fmla="*/ 209658 h 210135"/>
              <a:gd name="connsiteX5" fmla="*/ 56563 w 139417"/>
              <a:gd name="connsiteY5" fmla="*/ 139808 h 210135"/>
              <a:gd name="connsiteX6" fmla="*/ 2588 w 139417"/>
              <a:gd name="connsiteY6" fmla="*/ 104883 h 210135"/>
              <a:gd name="connsiteX7" fmla="*/ 8938 w 139417"/>
              <a:gd name="connsiteY7" fmla="*/ 108 h 2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417" h="210135">
                <a:moveTo>
                  <a:pt x="8938" y="108"/>
                </a:moveTo>
                <a:cubicBezTo>
                  <a:pt x="10525" y="-3067"/>
                  <a:pt x="2588" y="64137"/>
                  <a:pt x="12113" y="85833"/>
                </a:cubicBezTo>
                <a:cubicBezTo>
                  <a:pt x="21638" y="107529"/>
                  <a:pt x="63971" y="127637"/>
                  <a:pt x="66088" y="130283"/>
                </a:cubicBezTo>
                <a:cubicBezTo>
                  <a:pt x="68205" y="132929"/>
                  <a:pt x="12642" y="88479"/>
                  <a:pt x="24813" y="101708"/>
                </a:cubicBezTo>
                <a:cubicBezTo>
                  <a:pt x="36984" y="114937"/>
                  <a:pt x="133821" y="203308"/>
                  <a:pt x="139113" y="209658"/>
                </a:cubicBezTo>
                <a:cubicBezTo>
                  <a:pt x="144405" y="216008"/>
                  <a:pt x="79317" y="157271"/>
                  <a:pt x="56563" y="139808"/>
                </a:cubicBezTo>
                <a:cubicBezTo>
                  <a:pt x="33809" y="122346"/>
                  <a:pt x="10525" y="124991"/>
                  <a:pt x="2588" y="104883"/>
                </a:cubicBezTo>
                <a:cubicBezTo>
                  <a:pt x="-5349" y="84775"/>
                  <a:pt x="7351" y="3283"/>
                  <a:pt x="8938" y="10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E0442D4-F44F-35E2-F869-3BFD9AF36FCF}"/>
              </a:ext>
            </a:extLst>
          </p:cNvPr>
          <p:cNvSpPr/>
          <p:nvPr/>
        </p:nvSpPr>
        <p:spPr>
          <a:xfrm>
            <a:off x="4048409" y="5841959"/>
            <a:ext cx="679183" cy="130219"/>
          </a:xfrm>
          <a:custGeom>
            <a:avLst/>
            <a:gdLst>
              <a:gd name="connsiteX0" fmla="*/ 6066 w 679183"/>
              <a:gd name="connsiteY0" fmla="*/ 41 h 130219"/>
              <a:gd name="connsiteX1" fmla="*/ 279116 w 679183"/>
              <a:gd name="connsiteY1" fmla="*/ 31791 h 130219"/>
              <a:gd name="connsiteX2" fmla="*/ 234666 w 679183"/>
              <a:gd name="connsiteY2" fmla="*/ 34966 h 130219"/>
              <a:gd name="connsiteX3" fmla="*/ 450566 w 679183"/>
              <a:gd name="connsiteY3" fmla="*/ 41316 h 130219"/>
              <a:gd name="connsiteX4" fmla="*/ 577566 w 679183"/>
              <a:gd name="connsiteY4" fmla="*/ 79416 h 130219"/>
              <a:gd name="connsiteX5" fmla="*/ 514066 w 679183"/>
              <a:gd name="connsiteY5" fmla="*/ 63541 h 130219"/>
              <a:gd name="connsiteX6" fmla="*/ 679166 w 679183"/>
              <a:gd name="connsiteY6" fmla="*/ 130216 h 130219"/>
              <a:gd name="connsiteX7" fmla="*/ 523591 w 679183"/>
              <a:gd name="connsiteY7" fmla="*/ 60366 h 130219"/>
              <a:gd name="connsiteX8" fmla="*/ 390241 w 679183"/>
              <a:gd name="connsiteY8" fmla="*/ 54016 h 130219"/>
              <a:gd name="connsiteX9" fmla="*/ 415641 w 679183"/>
              <a:gd name="connsiteY9" fmla="*/ 28616 h 130219"/>
              <a:gd name="connsiteX10" fmla="*/ 221966 w 679183"/>
              <a:gd name="connsiteY10" fmla="*/ 9566 h 130219"/>
              <a:gd name="connsiteX11" fmla="*/ 304516 w 679183"/>
              <a:gd name="connsiteY11" fmla="*/ 41316 h 130219"/>
              <a:gd name="connsiteX12" fmla="*/ 107666 w 679183"/>
              <a:gd name="connsiteY12" fmla="*/ 25441 h 130219"/>
              <a:gd name="connsiteX13" fmla="*/ 6066 w 679183"/>
              <a:gd name="connsiteY13" fmla="*/ 41 h 1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183" h="130219">
                <a:moveTo>
                  <a:pt x="6066" y="41"/>
                </a:moveTo>
                <a:cubicBezTo>
                  <a:pt x="34641" y="1099"/>
                  <a:pt x="241016" y="25970"/>
                  <a:pt x="279116" y="31791"/>
                </a:cubicBezTo>
                <a:cubicBezTo>
                  <a:pt x="317216" y="37612"/>
                  <a:pt x="206091" y="33379"/>
                  <a:pt x="234666" y="34966"/>
                </a:cubicBezTo>
                <a:cubicBezTo>
                  <a:pt x="263241" y="36554"/>
                  <a:pt x="393416" y="33908"/>
                  <a:pt x="450566" y="41316"/>
                </a:cubicBezTo>
                <a:cubicBezTo>
                  <a:pt x="507716" y="48724"/>
                  <a:pt x="566983" y="75712"/>
                  <a:pt x="577566" y="79416"/>
                </a:cubicBezTo>
                <a:cubicBezTo>
                  <a:pt x="588149" y="83120"/>
                  <a:pt x="497133" y="55074"/>
                  <a:pt x="514066" y="63541"/>
                </a:cubicBezTo>
                <a:cubicBezTo>
                  <a:pt x="530999" y="72008"/>
                  <a:pt x="677579" y="130745"/>
                  <a:pt x="679166" y="130216"/>
                </a:cubicBezTo>
                <a:cubicBezTo>
                  <a:pt x="680753" y="129687"/>
                  <a:pt x="571745" y="73066"/>
                  <a:pt x="523591" y="60366"/>
                </a:cubicBezTo>
                <a:cubicBezTo>
                  <a:pt x="475437" y="47666"/>
                  <a:pt x="408233" y="59308"/>
                  <a:pt x="390241" y="54016"/>
                </a:cubicBezTo>
                <a:cubicBezTo>
                  <a:pt x="372249" y="48724"/>
                  <a:pt x="443687" y="36024"/>
                  <a:pt x="415641" y="28616"/>
                </a:cubicBezTo>
                <a:cubicBezTo>
                  <a:pt x="387595" y="21208"/>
                  <a:pt x="240487" y="7449"/>
                  <a:pt x="221966" y="9566"/>
                </a:cubicBezTo>
                <a:cubicBezTo>
                  <a:pt x="203445" y="11683"/>
                  <a:pt x="323566" y="38670"/>
                  <a:pt x="304516" y="41316"/>
                </a:cubicBezTo>
                <a:cubicBezTo>
                  <a:pt x="285466" y="43962"/>
                  <a:pt x="158995" y="32320"/>
                  <a:pt x="107666" y="25441"/>
                </a:cubicBezTo>
                <a:cubicBezTo>
                  <a:pt x="56337" y="18562"/>
                  <a:pt x="-22509" y="-1017"/>
                  <a:pt x="6066" y="4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7621F2B-1E66-E693-2F85-457187BCAECB}"/>
              </a:ext>
            </a:extLst>
          </p:cNvPr>
          <p:cNvSpPr/>
          <p:nvPr/>
        </p:nvSpPr>
        <p:spPr>
          <a:xfrm>
            <a:off x="4625975" y="5960762"/>
            <a:ext cx="431970" cy="113302"/>
          </a:xfrm>
          <a:custGeom>
            <a:avLst/>
            <a:gdLst>
              <a:gd name="connsiteX0" fmla="*/ 0 w 431970"/>
              <a:gd name="connsiteY0" fmla="*/ 14588 h 113302"/>
              <a:gd name="connsiteX1" fmla="*/ 184150 w 431970"/>
              <a:gd name="connsiteY1" fmla="*/ 1888 h 113302"/>
              <a:gd name="connsiteX2" fmla="*/ 327025 w 431970"/>
              <a:gd name="connsiteY2" fmla="*/ 62213 h 113302"/>
              <a:gd name="connsiteX3" fmla="*/ 311150 w 431970"/>
              <a:gd name="connsiteY3" fmla="*/ 33638 h 113302"/>
              <a:gd name="connsiteX4" fmla="*/ 431800 w 431970"/>
              <a:gd name="connsiteY4" fmla="*/ 113013 h 113302"/>
              <a:gd name="connsiteX5" fmla="*/ 339725 w 431970"/>
              <a:gd name="connsiteY5" fmla="*/ 62213 h 113302"/>
              <a:gd name="connsiteX6" fmla="*/ 250825 w 431970"/>
              <a:gd name="connsiteY6" fmla="*/ 14588 h 113302"/>
              <a:gd name="connsiteX7" fmla="*/ 168275 w 431970"/>
              <a:gd name="connsiteY7" fmla="*/ 8238 h 113302"/>
              <a:gd name="connsiteX8" fmla="*/ 0 w 431970"/>
              <a:gd name="connsiteY8" fmla="*/ 14588 h 1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70" h="113302">
                <a:moveTo>
                  <a:pt x="0" y="14588"/>
                </a:moveTo>
                <a:cubicBezTo>
                  <a:pt x="2646" y="13530"/>
                  <a:pt x="129646" y="-6049"/>
                  <a:pt x="184150" y="1888"/>
                </a:cubicBezTo>
                <a:cubicBezTo>
                  <a:pt x="238654" y="9825"/>
                  <a:pt x="305859" y="56921"/>
                  <a:pt x="327025" y="62213"/>
                </a:cubicBezTo>
                <a:cubicBezTo>
                  <a:pt x="348191" y="67505"/>
                  <a:pt x="293688" y="25171"/>
                  <a:pt x="311150" y="33638"/>
                </a:cubicBezTo>
                <a:cubicBezTo>
                  <a:pt x="328612" y="42105"/>
                  <a:pt x="427038" y="108251"/>
                  <a:pt x="431800" y="113013"/>
                </a:cubicBezTo>
                <a:cubicBezTo>
                  <a:pt x="436562" y="117775"/>
                  <a:pt x="339725" y="62213"/>
                  <a:pt x="339725" y="62213"/>
                </a:cubicBezTo>
                <a:cubicBezTo>
                  <a:pt x="309563" y="45809"/>
                  <a:pt x="279400" y="23584"/>
                  <a:pt x="250825" y="14588"/>
                </a:cubicBezTo>
                <a:cubicBezTo>
                  <a:pt x="222250" y="5592"/>
                  <a:pt x="211667" y="9825"/>
                  <a:pt x="168275" y="8238"/>
                </a:cubicBezTo>
                <a:lnTo>
                  <a:pt x="0" y="1458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FE8AD31-9CA8-1C8E-CE40-A41A68009A4C}"/>
              </a:ext>
            </a:extLst>
          </p:cNvPr>
          <p:cNvSpPr/>
          <p:nvPr/>
        </p:nvSpPr>
        <p:spPr>
          <a:xfrm>
            <a:off x="4003567" y="5219687"/>
            <a:ext cx="130299" cy="162078"/>
          </a:xfrm>
          <a:custGeom>
            <a:avLst/>
            <a:gdLst>
              <a:gd name="connsiteX0" fmla="*/ 108 w 130299"/>
              <a:gd name="connsiteY0" fmla="*/ 13 h 162078"/>
              <a:gd name="connsiteX1" fmla="*/ 76308 w 130299"/>
              <a:gd name="connsiteY1" fmla="*/ 85738 h 162078"/>
              <a:gd name="connsiteX2" fmla="*/ 69958 w 130299"/>
              <a:gd name="connsiteY2" fmla="*/ 149238 h 162078"/>
              <a:gd name="connsiteX3" fmla="*/ 130283 w 130299"/>
              <a:gd name="connsiteY3" fmla="*/ 111138 h 162078"/>
              <a:gd name="connsiteX4" fmla="*/ 76308 w 130299"/>
              <a:gd name="connsiteY4" fmla="*/ 161938 h 162078"/>
              <a:gd name="connsiteX5" fmla="*/ 95358 w 130299"/>
              <a:gd name="connsiteY5" fmla="*/ 92088 h 162078"/>
              <a:gd name="connsiteX6" fmla="*/ 108 w 130299"/>
              <a:gd name="connsiteY6" fmla="*/ 13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9" h="162078">
                <a:moveTo>
                  <a:pt x="108" y="13"/>
                </a:moveTo>
                <a:cubicBezTo>
                  <a:pt x="-3067" y="-1045"/>
                  <a:pt x="64666" y="60867"/>
                  <a:pt x="76308" y="85738"/>
                </a:cubicBezTo>
                <a:cubicBezTo>
                  <a:pt x="87950" y="110609"/>
                  <a:pt x="60962" y="145005"/>
                  <a:pt x="69958" y="149238"/>
                </a:cubicBezTo>
                <a:cubicBezTo>
                  <a:pt x="78954" y="153471"/>
                  <a:pt x="129225" y="109021"/>
                  <a:pt x="130283" y="111138"/>
                </a:cubicBezTo>
                <a:cubicBezTo>
                  <a:pt x="131341" y="113255"/>
                  <a:pt x="82129" y="165113"/>
                  <a:pt x="76308" y="161938"/>
                </a:cubicBezTo>
                <a:cubicBezTo>
                  <a:pt x="70487" y="158763"/>
                  <a:pt x="106471" y="118546"/>
                  <a:pt x="95358" y="92088"/>
                </a:cubicBezTo>
                <a:cubicBezTo>
                  <a:pt x="84246" y="65630"/>
                  <a:pt x="3283" y="1071"/>
                  <a:pt x="108" y="1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2D0FB2D-BBF3-FC5F-81E5-D0CF07F32051}"/>
              </a:ext>
            </a:extLst>
          </p:cNvPr>
          <p:cNvSpPr/>
          <p:nvPr/>
        </p:nvSpPr>
        <p:spPr>
          <a:xfrm>
            <a:off x="5562402" y="5302970"/>
            <a:ext cx="108439" cy="240689"/>
          </a:xfrm>
          <a:custGeom>
            <a:avLst/>
            <a:gdLst>
              <a:gd name="connsiteX0" fmla="*/ 108148 w 108439"/>
              <a:gd name="connsiteY0" fmla="*/ 2455 h 240689"/>
              <a:gd name="connsiteX1" fmla="*/ 16073 w 108439"/>
              <a:gd name="connsiteY1" fmla="*/ 126280 h 240689"/>
              <a:gd name="connsiteX2" fmla="*/ 198 w 108439"/>
              <a:gd name="connsiteY2" fmla="*/ 240580 h 240689"/>
              <a:gd name="connsiteX3" fmla="*/ 9723 w 108439"/>
              <a:gd name="connsiteY3" fmla="*/ 145330 h 240689"/>
              <a:gd name="connsiteX4" fmla="*/ 44648 w 108439"/>
              <a:gd name="connsiteY4" fmla="*/ 50080 h 240689"/>
              <a:gd name="connsiteX5" fmla="*/ 108148 w 108439"/>
              <a:gd name="connsiteY5" fmla="*/ 2455 h 2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39" h="240689">
                <a:moveTo>
                  <a:pt x="108148" y="2455"/>
                </a:moveTo>
                <a:cubicBezTo>
                  <a:pt x="103385" y="15155"/>
                  <a:pt x="34065" y="86592"/>
                  <a:pt x="16073" y="126280"/>
                </a:cubicBezTo>
                <a:cubicBezTo>
                  <a:pt x="-1919" y="165968"/>
                  <a:pt x="1256" y="237405"/>
                  <a:pt x="198" y="240580"/>
                </a:cubicBezTo>
                <a:cubicBezTo>
                  <a:pt x="-860" y="243755"/>
                  <a:pt x="2315" y="177080"/>
                  <a:pt x="9723" y="145330"/>
                </a:cubicBezTo>
                <a:cubicBezTo>
                  <a:pt x="17131" y="113580"/>
                  <a:pt x="31419" y="70718"/>
                  <a:pt x="44648" y="50080"/>
                </a:cubicBezTo>
                <a:cubicBezTo>
                  <a:pt x="57877" y="29442"/>
                  <a:pt x="112911" y="-10245"/>
                  <a:pt x="108148" y="24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45415F7-6D49-1FF1-A9F8-12141E8ABF0B}"/>
              </a:ext>
            </a:extLst>
          </p:cNvPr>
          <p:cNvSpPr/>
          <p:nvPr/>
        </p:nvSpPr>
        <p:spPr>
          <a:xfrm>
            <a:off x="5251433" y="5702215"/>
            <a:ext cx="282897" cy="485861"/>
          </a:xfrm>
          <a:custGeom>
            <a:avLst/>
            <a:gdLst>
              <a:gd name="connsiteX0" fmla="*/ 263542 w 282897"/>
              <a:gd name="connsiteY0" fmla="*/ 85 h 485861"/>
              <a:gd name="connsiteX1" fmla="*/ 279417 w 282897"/>
              <a:gd name="connsiteY1" fmla="*/ 117560 h 485861"/>
              <a:gd name="connsiteX2" fmla="*/ 190517 w 282897"/>
              <a:gd name="connsiteY2" fmla="*/ 206460 h 485861"/>
              <a:gd name="connsiteX3" fmla="*/ 158767 w 282897"/>
              <a:gd name="connsiteY3" fmla="*/ 301710 h 485861"/>
              <a:gd name="connsiteX4" fmla="*/ 158767 w 282897"/>
              <a:gd name="connsiteY4" fmla="*/ 241385 h 485861"/>
              <a:gd name="connsiteX5" fmla="*/ 76217 w 282897"/>
              <a:gd name="connsiteY5" fmla="*/ 311235 h 485861"/>
              <a:gd name="connsiteX6" fmla="*/ 17 w 282897"/>
              <a:gd name="connsiteY6" fmla="*/ 485860 h 485861"/>
              <a:gd name="connsiteX7" fmla="*/ 69867 w 282897"/>
              <a:gd name="connsiteY7" fmla="*/ 308060 h 485861"/>
              <a:gd name="connsiteX8" fmla="*/ 136542 w 282897"/>
              <a:gd name="connsiteY8" fmla="*/ 231860 h 485861"/>
              <a:gd name="connsiteX9" fmla="*/ 196867 w 282897"/>
              <a:gd name="connsiteY9" fmla="*/ 54060 h 485861"/>
              <a:gd name="connsiteX10" fmla="*/ 158767 w 282897"/>
              <a:gd name="connsiteY10" fmla="*/ 209635 h 485861"/>
              <a:gd name="connsiteX11" fmla="*/ 250842 w 282897"/>
              <a:gd name="connsiteY11" fmla="*/ 136610 h 485861"/>
              <a:gd name="connsiteX12" fmla="*/ 263542 w 282897"/>
              <a:gd name="connsiteY12" fmla="*/ 85 h 4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97" h="485861">
                <a:moveTo>
                  <a:pt x="263542" y="85"/>
                </a:moveTo>
                <a:cubicBezTo>
                  <a:pt x="268304" y="-3090"/>
                  <a:pt x="291588" y="83164"/>
                  <a:pt x="279417" y="117560"/>
                </a:cubicBezTo>
                <a:cubicBezTo>
                  <a:pt x="267246" y="151956"/>
                  <a:pt x="210625" y="175768"/>
                  <a:pt x="190517" y="206460"/>
                </a:cubicBezTo>
                <a:cubicBezTo>
                  <a:pt x="170409" y="237152"/>
                  <a:pt x="164059" y="295889"/>
                  <a:pt x="158767" y="301710"/>
                </a:cubicBezTo>
                <a:cubicBezTo>
                  <a:pt x="153475" y="307531"/>
                  <a:pt x="172525" y="239798"/>
                  <a:pt x="158767" y="241385"/>
                </a:cubicBezTo>
                <a:cubicBezTo>
                  <a:pt x="145009" y="242972"/>
                  <a:pt x="102675" y="270489"/>
                  <a:pt x="76217" y="311235"/>
                </a:cubicBezTo>
                <a:cubicBezTo>
                  <a:pt x="49759" y="351981"/>
                  <a:pt x="1075" y="486389"/>
                  <a:pt x="17" y="485860"/>
                </a:cubicBezTo>
                <a:cubicBezTo>
                  <a:pt x="-1041" y="485331"/>
                  <a:pt x="47113" y="350393"/>
                  <a:pt x="69867" y="308060"/>
                </a:cubicBezTo>
                <a:cubicBezTo>
                  <a:pt x="92621" y="265727"/>
                  <a:pt x="115375" y="274193"/>
                  <a:pt x="136542" y="231860"/>
                </a:cubicBezTo>
                <a:cubicBezTo>
                  <a:pt x="157709" y="189527"/>
                  <a:pt x="193163" y="57764"/>
                  <a:pt x="196867" y="54060"/>
                </a:cubicBezTo>
                <a:cubicBezTo>
                  <a:pt x="200571" y="50356"/>
                  <a:pt x="149771" y="195877"/>
                  <a:pt x="158767" y="209635"/>
                </a:cubicBezTo>
                <a:cubicBezTo>
                  <a:pt x="167763" y="223393"/>
                  <a:pt x="234967" y="173652"/>
                  <a:pt x="250842" y="136610"/>
                </a:cubicBezTo>
                <a:cubicBezTo>
                  <a:pt x="266717" y="99568"/>
                  <a:pt x="258780" y="3260"/>
                  <a:pt x="263542" y="8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9FF8FE4-F22F-09DA-860A-ACC55B34EB19}"/>
              </a:ext>
            </a:extLst>
          </p:cNvPr>
          <p:cNvSpPr/>
          <p:nvPr/>
        </p:nvSpPr>
        <p:spPr>
          <a:xfrm>
            <a:off x="4968380" y="6154559"/>
            <a:ext cx="265209" cy="411939"/>
          </a:xfrm>
          <a:custGeom>
            <a:avLst/>
            <a:gdLst>
              <a:gd name="connsiteX0" fmla="*/ 264020 w 265209"/>
              <a:gd name="connsiteY0" fmla="*/ 4941 h 411939"/>
              <a:gd name="connsiteX1" fmla="*/ 171945 w 265209"/>
              <a:gd name="connsiteY1" fmla="*/ 163691 h 411939"/>
              <a:gd name="connsiteX2" fmla="*/ 133845 w 265209"/>
              <a:gd name="connsiteY2" fmla="*/ 281166 h 411939"/>
              <a:gd name="connsiteX3" fmla="*/ 124320 w 265209"/>
              <a:gd name="connsiteY3" fmla="*/ 182741 h 411939"/>
              <a:gd name="connsiteX4" fmla="*/ 495 w 265209"/>
              <a:gd name="connsiteY4" fmla="*/ 411341 h 411939"/>
              <a:gd name="connsiteX5" fmla="*/ 86220 w 265209"/>
              <a:gd name="connsiteY5" fmla="*/ 243066 h 411939"/>
              <a:gd name="connsiteX6" fmla="*/ 216395 w 265209"/>
              <a:gd name="connsiteY6" fmla="*/ 55741 h 411939"/>
              <a:gd name="connsiteX7" fmla="*/ 264020 w 265209"/>
              <a:gd name="connsiteY7" fmla="*/ 4941 h 41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09" h="411939">
                <a:moveTo>
                  <a:pt x="264020" y="4941"/>
                </a:moveTo>
                <a:cubicBezTo>
                  <a:pt x="256612" y="22933"/>
                  <a:pt x="193641" y="117654"/>
                  <a:pt x="171945" y="163691"/>
                </a:cubicBezTo>
                <a:cubicBezTo>
                  <a:pt x="150249" y="209729"/>
                  <a:pt x="141783" y="277991"/>
                  <a:pt x="133845" y="281166"/>
                </a:cubicBezTo>
                <a:cubicBezTo>
                  <a:pt x="125907" y="284341"/>
                  <a:pt x="146545" y="161045"/>
                  <a:pt x="124320" y="182741"/>
                </a:cubicBezTo>
                <a:cubicBezTo>
                  <a:pt x="102095" y="204437"/>
                  <a:pt x="6845" y="401287"/>
                  <a:pt x="495" y="411341"/>
                </a:cubicBezTo>
                <a:cubicBezTo>
                  <a:pt x="-5855" y="421395"/>
                  <a:pt x="50237" y="302333"/>
                  <a:pt x="86220" y="243066"/>
                </a:cubicBezTo>
                <a:cubicBezTo>
                  <a:pt x="122203" y="183799"/>
                  <a:pt x="189937" y="90137"/>
                  <a:pt x="216395" y="55741"/>
                </a:cubicBezTo>
                <a:cubicBezTo>
                  <a:pt x="242853" y="21345"/>
                  <a:pt x="271428" y="-13051"/>
                  <a:pt x="264020" y="494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9DB8E00-A19A-B50A-1DA6-313690C19AFA}"/>
              </a:ext>
            </a:extLst>
          </p:cNvPr>
          <p:cNvSpPr/>
          <p:nvPr/>
        </p:nvSpPr>
        <p:spPr>
          <a:xfrm>
            <a:off x="4598798" y="6537324"/>
            <a:ext cx="203330" cy="356999"/>
          </a:xfrm>
          <a:custGeom>
            <a:avLst/>
            <a:gdLst>
              <a:gd name="connsiteX0" fmla="*/ 144652 w 203330"/>
              <a:gd name="connsiteY0" fmla="*/ 1 h 356999"/>
              <a:gd name="connsiteX1" fmla="*/ 147827 w 203330"/>
              <a:gd name="connsiteY1" fmla="*/ 171451 h 356999"/>
              <a:gd name="connsiteX2" fmla="*/ 100202 w 203330"/>
              <a:gd name="connsiteY2" fmla="*/ 263526 h 356999"/>
              <a:gd name="connsiteX3" fmla="*/ 1777 w 203330"/>
              <a:gd name="connsiteY3" fmla="*/ 355601 h 356999"/>
              <a:gd name="connsiteX4" fmla="*/ 49402 w 203330"/>
              <a:gd name="connsiteY4" fmla="*/ 301626 h 356999"/>
              <a:gd name="connsiteX5" fmla="*/ 201802 w 203330"/>
              <a:gd name="connsiteY5" fmla="*/ 82551 h 356999"/>
              <a:gd name="connsiteX6" fmla="*/ 128777 w 203330"/>
              <a:gd name="connsiteY6" fmla="*/ 168276 h 356999"/>
              <a:gd name="connsiteX7" fmla="*/ 144652 w 203330"/>
              <a:gd name="connsiteY7" fmla="*/ 1 h 3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30" h="356999">
                <a:moveTo>
                  <a:pt x="144652" y="1"/>
                </a:moveTo>
                <a:cubicBezTo>
                  <a:pt x="147827" y="530"/>
                  <a:pt x="155235" y="127530"/>
                  <a:pt x="147827" y="171451"/>
                </a:cubicBezTo>
                <a:cubicBezTo>
                  <a:pt x="140419" y="215372"/>
                  <a:pt x="124544" y="232834"/>
                  <a:pt x="100202" y="263526"/>
                </a:cubicBezTo>
                <a:cubicBezTo>
                  <a:pt x="75860" y="294218"/>
                  <a:pt x="10244" y="349251"/>
                  <a:pt x="1777" y="355601"/>
                </a:cubicBezTo>
                <a:cubicBezTo>
                  <a:pt x="-6690" y="361951"/>
                  <a:pt x="16065" y="347134"/>
                  <a:pt x="49402" y="301626"/>
                </a:cubicBezTo>
                <a:cubicBezTo>
                  <a:pt x="82739" y="256118"/>
                  <a:pt x="188573" y="104776"/>
                  <a:pt x="201802" y="82551"/>
                </a:cubicBezTo>
                <a:cubicBezTo>
                  <a:pt x="215031" y="60326"/>
                  <a:pt x="138302" y="178330"/>
                  <a:pt x="128777" y="168276"/>
                </a:cubicBezTo>
                <a:cubicBezTo>
                  <a:pt x="119252" y="158222"/>
                  <a:pt x="141477" y="-528"/>
                  <a:pt x="144652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4AAC86A-E8E7-9B96-F505-06CFC6BAD517}"/>
              </a:ext>
            </a:extLst>
          </p:cNvPr>
          <p:cNvSpPr/>
          <p:nvPr/>
        </p:nvSpPr>
        <p:spPr>
          <a:xfrm>
            <a:off x="3904246" y="6380934"/>
            <a:ext cx="689963" cy="543934"/>
          </a:xfrm>
          <a:custGeom>
            <a:avLst/>
            <a:gdLst>
              <a:gd name="connsiteX0" fmla="*/ 1004 w 689963"/>
              <a:gd name="connsiteY0" fmla="*/ 816 h 543934"/>
              <a:gd name="connsiteX1" fmla="*/ 362954 w 689963"/>
              <a:gd name="connsiteY1" fmla="*/ 397691 h 543934"/>
              <a:gd name="connsiteX2" fmla="*/ 324854 w 689963"/>
              <a:gd name="connsiteY2" fmla="*/ 404041 h 543934"/>
              <a:gd name="connsiteX3" fmla="*/ 455029 w 689963"/>
              <a:gd name="connsiteY3" fmla="*/ 467541 h 543934"/>
              <a:gd name="connsiteX4" fmla="*/ 401054 w 689963"/>
              <a:gd name="connsiteY4" fmla="*/ 467541 h 543934"/>
              <a:gd name="connsiteX5" fmla="*/ 686804 w 689963"/>
              <a:gd name="connsiteY5" fmla="*/ 543741 h 543934"/>
              <a:gd name="connsiteX6" fmla="*/ 540754 w 689963"/>
              <a:gd name="connsiteY6" fmla="*/ 486591 h 543934"/>
              <a:gd name="connsiteX7" fmla="*/ 337554 w 689963"/>
              <a:gd name="connsiteY7" fmla="*/ 400866 h 543934"/>
              <a:gd name="connsiteX8" fmla="*/ 93079 w 689963"/>
              <a:gd name="connsiteY8" fmla="*/ 315141 h 543934"/>
              <a:gd name="connsiteX9" fmla="*/ 283579 w 689963"/>
              <a:gd name="connsiteY9" fmla="*/ 375466 h 543934"/>
              <a:gd name="connsiteX10" fmla="*/ 255004 w 689963"/>
              <a:gd name="connsiteY10" fmla="*/ 296091 h 543934"/>
              <a:gd name="connsiteX11" fmla="*/ 1004 w 689963"/>
              <a:gd name="connsiteY11" fmla="*/ 816 h 5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9963" h="543934">
                <a:moveTo>
                  <a:pt x="1004" y="816"/>
                </a:moveTo>
                <a:cubicBezTo>
                  <a:pt x="18996" y="17749"/>
                  <a:pt x="308979" y="330487"/>
                  <a:pt x="362954" y="397691"/>
                </a:cubicBezTo>
                <a:cubicBezTo>
                  <a:pt x="416929" y="464895"/>
                  <a:pt x="309508" y="392399"/>
                  <a:pt x="324854" y="404041"/>
                </a:cubicBezTo>
                <a:cubicBezTo>
                  <a:pt x="340200" y="415683"/>
                  <a:pt x="442329" y="456958"/>
                  <a:pt x="455029" y="467541"/>
                </a:cubicBezTo>
                <a:cubicBezTo>
                  <a:pt x="467729" y="478124"/>
                  <a:pt x="362425" y="454841"/>
                  <a:pt x="401054" y="467541"/>
                </a:cubicBezTo>
                <a:cubicBezTo>
                  <a:pt x="439683" y="480241"/>
                  <a:pt x="663521" y="540566"/>
                  <a:pt x="686804" y="543741"/>
                </a:cubicBezTo>
                <a:cubicBezTo>
                  <a:pt x="710087" y="546916"/>
                  <a:pt x="598962" y="510404"/>
                  <a:pt x="540754" y="486591"/>
                </a:cubicBezTo>
                <a:cubicBezTo>
                  <a:pt x="482546" y="462778"/>
                  <a:pt x="412166" y="429441"/>
                  <a:pt x="337554" y="400866"/>
                </a:cubicBezTo>
                <a:cubicBezTo>
                  <a:pt x="262942" y="372291"/>
                  <a:pt x="102075" y="319374"/>
                  <a:pt x="93079" y="315141"/>
                </a:cubicBezTo>
                <a:cubicBezTo>
                  <a:pt x="84083" y="310908"/>
                  <a:pt x="256591" y="378641"/>
                  <a:pt x="283579" y="375466"/>
                </a:cubicBezTo>
                <a:cubicBezTo>
                  <a:pt x="310567" y="372291"/>
                  <a:pt x="297866" y="356945"/>
                  <a:pt x="255004" y="296091"/>
                </a:cubicBezTo>
                <a:cubicBezTo>
                  <a:pt x="212142" y="235237"/>
                  <a:pt x="-16988" y="-16117"/>
                  <a:pt x="1004" y="81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46D660A7-2704-AA75-BE2A-B3B78BF615DC}"/>
              </a:ext>
            </a:extLst>
          </p:cNvPr>
          <p:cNvSpPr/>
          <p:nvPr/>
        </p:nvSpPr>
        <p:spPr>
          <a:xfrm>
            <a:off x="3656916" y="6130899"/>
            <a:ext cx="476936" cy="717634"/>
          </a:xfrm>
          <a:custGeom>
            <a:avLst/>
            <a:gdLst>
              <a:gd name="connsiteX0" fmla="*/ 118159 w 476936"/>
              <a:gd name="connsiteY0" fmla="*/ 26 h 717634"/>
              <a:gd name="connsiteX1" fmla="*/ 137209 w 476936"/>
              <a:gd name="connsiteY1" fmla="*/ 222276 h 717634"/>
              <a:gd name="connsiteX2" fmla="*/ 315009 w 476936"/>
              <a:gd name="connsiteY2" fmla="*/ 422301 h 717634"/>
              <a:gd name="connsiteX3" fmla="*/ 245159 w 476936"/>
              <a:gd name="connsiteY3" fmla="*/ 406426 h 717634"/>
              <a:gd name="connsiteX4" fmla="*/ 334059 w 476936"/>
              <a:gd name="connsiteY4" fmla="*/ 581051 h 717634"/>
              <a:gd name="connsiteX5" fmla="*/ 476934 w 476936"/>
              <a:gd name="connsiteY5" fmla="*/ 717576 h 717634"/>
              <a:gd name="connsiteX6" fmla="*/ 337234 w 476936"/>
              <a:gd name="connsiteY6" fmla="*/ 593751 h 717634"/>
              <a:gd name="connsiteX7" fmla="*/ 127684 w 476936"/>
              <a:gd name="connsiteY7" fmla="*/ 298476 h 717634"/>
              <a:gd name="connsiteX8" fmla="*/ 238809 w 476936"/>
              <a:gd name="connsiteY8" fmla="*/ 428651 h 717634"/>
              <a:gd name="connsiteX9" fmla="*/ 184834 w 476936"/>
              <a:gd name="connsiteY9" fmla="*/ 320701 h 717634"/>
              <a:gd name="connsiteX10" fmla="*/ 64184 w 476936"/>
              <a:gd name="connsiteY10" fmla="*/ 155601 h 717634"/>
              <a:gd name="connsiteX11" fmla="*/ 684 w 476936"/>
              <a:gd name="connsiteY11" fmla="*/ 98451 h 717634"/>
              <a:gd name="connsiteX12" fmla="*/ 102284 w 476936"/>
              <a:gd name="connsiteY12" fmla="*/ 206401 h 717634"/>
              <a:gd name="connsiteX13" fmla="*/ 118159 w 476936"/>
              <a:gd name="connsiteY13" fmla="*/ 26 h 7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936" h="717634">
                <a:moveTo>
                  <a:pt x="118159" y="26"/>
                </a:moveTo>
                <a:cubicBezTo>
                  <a:pt x="123980" y="2672"/>
                  <a:pt x="104401" y="151897"/>
                  <a:pt x="137209" y="222276"/>
                </a:cubicBezTo>
                <a:cubicBezTo>
                  <a:pt x="170017" y="292655"/>
                  <a:pt x="297017" y="391609"/>
                  <a:pt x="315009" y="422301"/>
                </a:cubicBezTo>
                <a:cubicBezTo>
                  <a:pt x="333001" y="452993"/>
                  <a:pt x="241984" y="379968"/>
                  <a:pt x="245159" y="406426"/>
                </a:cubicBezTo>
                <a:cubicBezTo>
                  <a:pt x="248334" y="432884"/>
                  <a:pt x="295430" y="529193"/>
                  <a:pt x="334059" y="581051"/>
                </a:cubicBezTo>
                <a:cubicBezTo>
                  <a:pt x="372688" y="632909"/>
                  <a:pt x="476405" y="715459"/>
                  <a:pt x="476934" y="717576"/>
                </a:cubicBezTo>
                <a:cubicBezTo>
                  <a:pt x="477463" y="719693"/>
                  <a:pt x="395442" y="663601"/>
                  <a:pt x="337234" y="593751"/>
                </a:cubicBezTo>
                <a:cubicBezTo>
                  <a:pt x="279026" y="523901"/>
                  <a:pt x="144088" y="325993"/>
                  <a:pt x="127684" y="298476"/>
                </a:cubicBezTo>
                <a:cubicBezTo>
                  <a:pt x="111280" y="270959"/>
                  <a:pt x="229284" y="424947"/>
                  <a:pt x="238809" y="428651"/>
                </a:cubicBezTo>
                <a:cubicBezTo>
                  <a:pt x="248334" y="432355"/>
                  <a:pt x="213938" y="366209"/>
                  <a:pt x="184834" y="320701"/>
                </a:cubicBezTo>
                <a:cubicBezTo>
                  <a:pt x="155730" y="275193"/>
                  <a:pt x="94876" y="192643"/>
                  <a:pt x="64184" y="155601"/>
                </a:cubicBezTo>
                <a:cubicBezTo>
                  <a:pt x="33492" y="118559"/>
                  <a:pt x="-5666" y="89984"/>
                  <a:pt x="684" y="98451"/>
                </a:cubicBezTo>
                <a:cubicBezTo>
                  <a:pt x="7034" y="106918"/>
                  <a:pt x="81117" y="216455"/>
                  <a:pt x="102284" y="206401"/>
                </a:cubicBezTo>
                <a:cubicBezTo>
                  <a:pt x="123451" y="196347"/>
                  <a:pt x="112338" y="-2620"/>
                  <a:pt x="118159" y="2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3047C48-28DB-08E2-6922-AD2F1D213F81}"/>
              </a:ext>
            </a:extLst>
          </p:cNvPr>
          <p:cNvSpPr/>
          <p:nvPr/>
        </p:nvSpPr>
        <p:spPr>
          <a:xfrm>
            <a:off x="3739138" y="5222747"/>
            <a:ext cx="58824" cy="152655"/>
          </a:xfrm>
          <a:custGeom>
            <a:avLst/>
            <a:gdLst>
              <a:gd name="connsiteX0" fmla="*/ 58162 w 58824"/>
              <a:gd name="connsiteY0" fmla="*/ 128 h 152655"/>
              <a:gd name="connsiteX1" fmla="*/ 32762 w 58824"/>
              <a:gd name="connsiteY1" fmla="*/ 85853 h 152655"/>
              <a:gd name="connsiteX2" fmla="*/ 42287 w 58824"/>
              <a:gd name="connsiteY2" fmla="*/ 152528 h 152655"/>
              <a:gd name="connsiteX3" fmla="*/ 35937 w 58824"/>
              <a:gd name="connsiteY3" fmla="*/ 101728 h 152655"/>
              <a:gd name="connsiteX4" fmla="*/ 1012 w 58824"/>
              <a:gd name="connsiteY4" fmla="*/ 66803 h 152655"/>
              <a:gd name="connsiteX5" fmla="*/ 58162 w 58824"/>
              <a:gd name="connsiteY5" fmla="*/ 128 h 1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4" h="152655">
                <a:moveTo>
                  <a:pt x="58162" y="128"/>
                </a:moveTo>
                <a:cubicBezTo>
                  <a:pt x="63454" y="3303"/>
                  <a:pt x="35408" y="60453"/>
                  <a:pt x="32762" y="85853"/>
                </a:cubicBezTo>
                <a:cubicBezTo>
                  <a:pt x="30116" y="111253"/>
                  <a:pt x="41758" y="149882"/>
                  <a:pt x="42287" y="152528"/>
                </a:cubicBezTo>
                <a:cubicBezTo>
                  <a:pt x="42816" y="155174"/>
                  <a:pt x="42816" y="116016"/>
                  <a:pt x="35937" y="101728"/>
                </a:cubicBezTo>
                <a:cubicBezTo>
                  <a:pt x="29058" y="87441"/>
                  <a:pt x="-6396" y="80032"/>
                  <a:pt x="1012" y="66803"/>
                </a:cubicBezTo>
                <a:cubicBezTo>
                  <a:pt x="8420" y="53574"/>
                  <a:pt x="52870" y="-3047"/>
                  <a:pt x="58162" y="12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812AD0D-6433-B82E-74B7-C9AE41BE10ED}"/>
              </a:ext>
            </a:extLst>
          </p:cNvPr>
          <p:cNvSpPr/>
          <p:nvPr/>
        </p:nvSpPr>
        <p:spPr>
          <a:xfrm>
            <a:off x="3733014" y="5015848"/>
            <a:ext cx="201606" cy="57892"/>
          </a:xfrm>
          <a:custGeom>
            <a:avLst/>
            <a:gdLst>
              <a:gd name="connsiteX0" fmla="*/ 786 w 201606"/>
              <a:gd name="connsiteY0" fmla="*/ 26052 h 57892"/>
              <a:gd name="connsiteX1" fmla="*/ 80161 w 201606"/>
              <a:gd name="connsiteY1" fmla="*/ 652 h 57892"/>
              <a:gd name="connsiteX2" fmla="*/ 200811 w 201606"/>
              <a:gd name="connsiteY2" fmla="*/ 57802 h 57892"/>
              <a:gd name="connsiteX3" fmla="*/ 127786 w 201606"/>
              <a:gd name="connsiteY3" fmla="*/ 13352 h 57892"/>
              <a:gd name="connsiteX4" fmla="*/ 786 w 201606"/>
              <a:gd name="connsiteY4" fmla="*/ 26052 h 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6" h="57892">
                <a:moveTo>
                  <a:pt x="786" y="26052"/>
                </a:moveTo>
                <a:cubicBezTo>
                  <a:pt x="-7151" y="23935"/>
                  <a:pt x="46824" y="-4640"/>
                  <a:pt x="80161" y="652"/>
                </a:cubicBezTo>
                <a:cubicBezTo>
                  <a:pt x="113498" y="5944"/>
                  <a:pt x="192874" y="55685"/>
                  <a:pt x="200811" y="57802"/>
                </a:cubicBezTo>
                <a:cubicBezTo>
                  <a:pt x="208748" y="59919"/>
                  <a:pt x="155303" y="24464"/>
                  <a:pt x="127786" y="13352"/>
                </a:cubicBezTo>
                <a:cubicBezTo>
                  <a:pt x="100269" y="2240"/>
                  <a:pt x="8723" y="28169"/>
                  <a:pt x="786" y="2605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D204A51-3665-CF03-5BBA-0B6638010294}"/>
              </a:ext>
            </a:extLst>
          </p:cNvPr>
          <p:cNvSpPr/>
          <p:nvPr/>
        </p:nvSpPr>
        <p:spPr>
          <a:xfrm>
            <a:off x="3603532" y="4784695"/>
            <a:ext cx="42232" cy="130265"/>
          </a:xfrm>
          <a:custGeom>
            <a:avLst/>
            <a:gdLst>
              <a:gd name="connsiteX0" fmla="*/ 41368 w 42232"/>
              <a:gd name="connsiteY0" fmla="*/ 30 h 130265"/>
              <a:gd name="connsiteX1" fmla="*/ 28668 w 42232"/>
              <a:gd name="connsiteY1" fmla="*/ 82580 h 130265"/>
              <a:gd name="connsiteX2" fmla="*/ 35018 w 42232"/>
              <a:gd name="connsiteY2" fmla="*/ 130205 h 130265"/>
              <a:gd name="connsiteX3" fmla="*/ 38193 w 42232"/>
              <a:gd name="connsiteY3" fmla="*/ 92105 h 130265"/>
              <a:gd name="connsiteX4" fmla="*/ 93 w 42232"/>
              <a:gd name="connsiteY4" fmla="*/ 73055 h 130265"/>
              <a:gd name="connsiteX5" fmla="*/ 41368 w 42232"/>
              <a:gd name="connsiteY5" fmla="*/ 30 h 13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32" h="130265">
                <a:moveTo>
                  <a:pt x="41368" y="30"/>
                </a:moveTo>
                <a:cubicBezTo>
                  <a:pt x="46130" y="1617"/>
                  <a:pt x="29726" y="60884"/>
                  <a:pt x="28668" y="82580"/>
                </a:cubicBezTo>
                <a:cubicBezTo>
                  <a:pt x="27610" y="104276"/>
                  <a:pt x="33431" y="128618"/>
                  <a:pt x="35018" y="130205"/>
                </a:cubicBezTo>
                <a:cubicBezTo>
                  <a:pt x="36605" y="131792"/>
                  <a:pt x="44014" y="101630"/>
                  <a:pt x="38193" y="92105"/>
                </a:cubicBezTo>
                <a:cubicBezTo>
                  <a:pt x="32372" y="82580"/>
                  <a:pt x="-2024" y="86813"/>
                  <a:pt x="93" y="73055"/>
                </a:cubicBezTo>
                <a:cubicBezTo>
                  <a:pt x="2210" y="59297"/>
                  <a:pt x="36606" y="-1557"/>
                  <a:pt x="41368" y="3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AC109964-4B13-AA61-F0C7-E9BE1F7DCE3F}"/>
              </a:ext>
            </a:extLst>
          </p:cNvPr>
          <p:cNvSpPr/>
          <p:nvPr/>
        </p:nvSpPr>
        <p:spPr>
          <a:xfrm>
            <a:off x="3552804" y="4441725"/>
            <a:ext cx="146248" cy="285957"/>
          </a:xfrm>
          <a:custGeom>
            <a:avLst/>
            <a:gdLst>
              <a:gd name="connsiteX0" fmla="*/ 146071 w 146248"/>
              <a:gd name="connsiteY0" fmla="*/ 100 h 285957"/>
              <a:gd name="connsiteX1" fmla="*/ 41296 w 146248"/>
              <a:gd name="connsiteY1" fmla="*/ 104875 h 285957"/>
              <a:gd name="connsiteX2" fmla="*/ 44471 w 146248"/>
              <a:gd name="connsiteY2" fmla="*/ 209650 h 285957"/>
              <a:gd name="connsiteX3" fmla="*/ 21 w 146248"/>
              <a:gd name="connsiteY3" fmla="*/ 174725 h 285957"/>
              <a:gd name="connsiteX4" fmla="*/ 50821 w 146248"/>
              <a:gd name="connsiteY4" fmla="*/ 285850 h 285957"/>
              <a:gd name="connsiteX5" fmla="*/ 22246 w 146248"/>
              <a:gd name="connsiteY5" fmla="*/ 193775 h 285957"/>
              <a:gd name="connsiteX6" fmla="*/ 12721 w 146248"/>
              <a:gd name="connsiteY6" fmla="*/ 123925 h 285957"/>
              <a:gd name="connsiteX7" fmla="*/ 146071 w 146248"/>
              <a:gd name="connsiteY7" fmla="*/ 100 h 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48" h="285957">
                <a:moveTo>
                  <a:pt x="146071" y="100"/>
                </a:moveTo>
                <a:cubicBezTo>
                  <a:pt x="150833" y="-3075"/>
                  <a:pt x="58229" y="69950"/>
                  <a:pt x="41296" y="104875"/>
                </a:cubicBezTo>
                <a:cubicBezTo>
                  <a:pt x="24363" y="139800"/>
                  <a:pt x="51350" y="198008"/>
                  <a:pt x="44471" y="209650"/>
                </a:cubicBezTo>
                <a:cubicBezTo>
                  <a:pt x="37592" y="221292"/>
                  <a:pt x="-1037" y="162025"/>
                  <a:pt x="21" y="174725"/>
                </a:cubicBezTo>
                <a:cubicBezTo>
                  <a:pt x="1079" y="187425"/>
                  <a:pt x="47117" y="282675"/>
                  <a:pt x="50821" y="285850"/>
                </a:cubicBezTo>
                <a:cubicBezTo>
                  <a:pt x="54525" y="289025"/>
                  <a:pt x="28596" y="220762"/>
                  <a:pt x="22246" y="193775"/>
                </a:cubicBezTo>
                <a:cubicBezTo>
                  <a:pt x="15896" y="166788"/>
                  <a:pt x="-5271" y="149325"/>
                  <a:pt x="12721" y="123925"/>
                </a:cubicBezTo>
                <a:cubicBezTo>
                  <a:pt x="30713" y="98525"/>
                  <a:pt x="141309" y="3275"/>
                  <a:pt x="146071" y="1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D67DFC5-9C8D-C1C2-E26B-4938617B7470}"/>
              </a:ext>
            </a:extLst>
          </p:cNvPr>
          <p:cNvSpPr/>
          <p:nvPr/>
        </p:nvSpPr>
        <p:spPr>
          <a:xfrm>
            <a:off x="4219560" y="5175123"/>
            <a:ext cx="63521" cy="143103"/>
          </a:xfrm>
          <a:custGeom>
            <a:avLst/>
            <a:gdLst>
              <a:gd name="connsiteX0" fmla="*/ 15 w 63521"/>
              <a:gd name="connsiteY0" fmla="*/ 127 h 143103"/>
              <a:gd name="connsiteX1" fmla="*/ 57165 w 63521"/>
              <a:gd name="connsiteY1" fmla="*/ 60452 h 143103"/>
              <a:gd name="connsiteX2" fmla="*/ 31765 w 63521"/>
              <a:gd name="connsiteY2" fmla="*/ 143002 h 143103"/>
              <a:gd name="connsiteX3" fmla="*/ 63515 w 63521"/>
              <a:gd name="connsiteY3" fmla="*/ 76327 h 143103"/>
              <a:gd name="connsiteX4" fmla="*/ 15 w 63521"/>
              <a:gd name="connsiteY4" fmla="*/ 127 h 1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1" h="143103">
                <a:moveTo>
                  <a:pt x="15" y="127"/>
                </a:moveTo>
                <a:cubicBezTo>
                  <a:pt x="-1043" y="-2519"/>
                  <a:pt x="51873" y="36639"/>
                  <a:pt x="57165" y="60452"/>
                </a:cubicBezTo>
                <a:cubicBezTo>
                  <a:pt x="62457" y="84265"/>
                  <a:pt x="30707" y="140356"/>
                  <a:pt x="31765" y="143002"/>
                </a:cubicBezTo>
                <a:cubicBezTo>
                  <a:pt x="32823" y="145648"/>
                  <a:pt x="64044" y="95906"/>
                  <a:pt x="63515" y="76327"/>
                </a:cubicBezTo>
                <a:cubicBezTo>
                  <a:pt x="62986" y="56748"/>
                  <a:pt x="1073" y="2773"/>
                  <a:pt x="15" y="12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264D9C4-06CF-DE5F-5EB1-47AD762CAAA8}"/>
              </a:ext>
            </a:extLst>
          </p:cNvPr>
          <p:cNvSpPr/>
          <p:nvPr/>
        </p:nvSpPr>
        <p:spPr>
          <a:xfrm>
            <a:off x="5345764" y="5556220"/>
            <a:ext cx="51829" cy="108014"/>
          </a:xfrm>
          <a:custGeom>
            <a:avLst/>
            <a:gdLst>
              <a:gd name="connsiteX0" fmla="*/ 51736 w 51829"/>
              <a:gd name="connsiteY0" fmla="*/ 30 h 108014"/>
              <a:gd name="connsiteX1" fmla="*/ 13636 w 51829"/>
              <a:gd name="connsiteY1" fmla="*/ 79405 h 108014"/>
              <a:gd name="connsiteX2" fmla="*/ 16811 w 51829"/>
              <a:gd name="connsiteY2" fmla="*/ 107980 h 108014"/>
              <a:gd name="connsiteX3" fmla="*/ 13636 w 51829"/>
              <a:gd name="connsiteY3" fmla="*/ 85755 h 108014"/>
              <a:gd name="connsiteX4" fmla="*/ 936 w 51829"/>
              <a:gd name="connsiteY4" fmla="*/ 69880 h 108014"/>
              <a:gd name="connsiteX5" fmla="*/ 51736 w 51829"/>
              <a:gd name="connsiteY5" fmla="*/ 30 h 1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9" h="108014">
                <a:moveTo>
                  <a:pt x="51736" y="30"/>
                </a:moveTo>
                <a:cubicBezTo>
                  <a:pt x="53853" y="1618"/>
                  <a:pt x="19457" y="61413"/>
                  <a:pt x="13636" y="79405"/>
                </a:cubicBezTo>
                <a:cubicBezTo>
                  <a:pt x="7815" y="97397"/>
                  <a:pt x="16811" y="106922"/>
                  <a:pt x="16811" y="107980"/>
                </a:cubicBezTo>
                <a:cubicBezTo>
                  <a:pt x="16811" y="109038"/>
                  <a:pt x="13636" y="85755"/>
                  <a:pt x="13636" y="85755"/>
                </a:cubicBezTo>
                <a:cubicBezTo>
                  <a:pt x="10990" y="79405"/>
                  <a:pt x="-3827" y="80463"/>
                  <a:pt x="936" y="69880"/>
                </a:cubicBezTo>
                <a:cubicBezTo>
                  <a:pt x="5698" y="59297"/>
                  <a:pt x="49619" y="-1558"/>
                  <a:pt x="51736" y="3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DA30F7E1-4CAB-E9C6-FA27-860500F288E2}"/>
              </a:ext>
            </a:extLst>
          </p:cNvPr>
          <p:cNvSpPr/>
          <p:nvPr/>
        </p:nvSpPr>
        <p:spPr>
          <a:xfrm>
            <a:off x="5292718" y="5756272"/>
            <a:ext cx="51041" cy="124680"/>
          </a:xfrm>
          <a:custGeom>
            <a:avLst/>
            <a:gdLst>
              <a:gd name="connsiteX0" fmla="*/ 28582 w 51041"/>
              <a:gd name="connsiteY0" fmla="*/ 3 h 124680"/>
              <a:gd name="connsiteX1" fmla="*/ 19057 w 51041"/>
              <a:gd name="connsiteY1" fmla="*/ 76203 h 124680"/>
              <a:gd name="connsiteX2" fmla="*/ 50807 w 51041"/>
              <a:gd name="connsiteY2" fmla="*/ 123828 h 124680"/>
              <a:gd name="connsiteX3" fmla="*/ 31757 w 51041"/>
              <a:gd name="connsiteY3" fmla="*/ 104778 h 124680"/>
              <a:gd name="connsiteX4" fmla="*/ 7 w 51041"/>
              <a:gd name="connsiteY4" fmla="*/ 79378 h 124680"/>
              <a:gd name="connsiteX5" fmla="*/ 28582 w 51041"/>
              <a:gd name="connsiteY5" fmla="*/ 3 h 1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" h="124680">
                <a:moveTo>
                  <a:pt x="28582" y="3"/>
                </a:moveTo>
                <a:cubicBezTo>
                  <a:pt x="31757" y="-526"/>
                  <a:pt x="15353" y="55565"/>
                  <a:pt x="19057" y="76203"/>
                </a:cubicBezTo>
                <a:cubicBezTo>
                  <a:pt x="22761" y="96841"/>
                  <a:pt x="50807" y="123828"/>
                  <a:pt x="50807" y="123828"/>
                </a:cubicBezTo>
                <a:cubicBezTo>
                  <a:pt x="52924" y="128590"/>
                  <a:pt x="40224" y="112186"/>
                  <a:pt x="31757" y="104778"/>
                </a:cubicBezTo>
                <a:cubicBezTo>
                  <a:pt x="23290" y="97370"/>
                  <a:pt x="536" y="95782"/>
                  <a:pt x="7" y="79378"/>
                </a:cubicBezTo>
                <a:cubicBezTo>
                  <a:pt x="-522" y="62974"/>
                  <a:pt x="25407" y="532"/>
                  <a:pt x="28582" y="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576C7FCF-A3D9-5BA1-A95F-48AE4745F965}"/>
              </a:ext>
            </a:extLst>
          </p:cNvPr>
          <p:cNvSpPr/>
          <p:nvPr/>
        </p:nvSpPr>
        <p:spPr>
          <a:xfrm>
            <a:off x="3873102" y="5449853"/>
            <a:ext cx="133777" cy="163574"/>
          </a:xfrm>
          <a:custGeom>
            <a:avLst/>
            <a:gdLst>
              <a:gd name="connsiteX0" fmla="*/ 133748 w 133777"/>
              <a:gd name="connsiteY0" fmla="*/ 1622 h 163574"/>
              <a:gd name="connsiteX1" fmla="*/ 57548 w 133777"/>
              <a:gd name="connsiteY1" fmla="*/ 14322 h 163574"/>
              <a:gd name="connsiteX2" fmla="*/ 44848 w 133777"/>
              <a:gd name="connsiteY2" fmla="*/ 68297 h 163574"/>
              <a:gd name="connsiteX3" fmla="*/ 16273 w 133777"/>
              <a:gd name="connsiteY3" fmla="*/ 80997 h 163574"/>
              <a:gd name="connsiteX4" fmla="*/ 398 w 133777"/>
              <a:gd name="connsiteY4" fmla="*/ 163547 h 163574"/>
              <a:gd name="connsiteX5" fmla="*/ 32148 w 133777"/>
              <a:gd name="connsiteY5" fmla="*/ 71472 h 163574"/>
              <a:gd name="connsiteX6" fmla="*/ 48023 w 133777"/>
              <a:gd name="connsiteY6" fmla="*/ 7972 h 163574"/>
              <a:gd name="connsiteX7" fmla="*/ 133748 w 133777"/>
              <a:gd name="connsiteY7" fmla="*/ 1622 h 1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7" h="163574">
                <a:moveTo>
                  <a:pt x="133748" y="1622"/>
                </a:moveTo>
                <a:cubicBezTo>
                  <a:pt x="135336" y="2680"/>
                  <a:pt x="72364" y="3210"/>
                  <a:pt x="57548" y="14322"/>
                </a:cubicBezTo>
                <a:cubicBezTo>
                  <a:pt x="42732" y="25434"/>
                  <a:pt x="51727" y="57185"/>
                  <a:pt x="44848" y="68297"/>
                </a:cubicBezTo>
                <a:cubicBezTo>
                  <a:pt x="37969" y="79409"/>
                  <a:pt x="23681" y="65122"/>
                  <a:pt x="16273" y="80997"/>
                </a:cubicBezTo>
                <a:cubicBezTo>
                  <a:pt x="8865" y="96872"/>
                  <a:pt x="-2248" y="165135"/>
                  <a:pt x="398" y="163547"/>
                </a:cubicBezTo>
                <a:cubicBezTo>
                  <a:pt x="3044" y="161960"/>
                  <a:pt x="24211" y="97401"/>
                  <a:pt x="32148" y="71472"/>
                </a:cubicBezTo>
                <a:cubicBezTo>
                  <a:pt x="40085" y="45543"/>
                  <a:pt x="34794" y="19614"/>
                  <a:pt x="48023" y="7972"/>
                </a:cubicBezTo>
                <a:cubicBezTo>
                  <a:pt x="61252" y="-3670"/>
                  <a:pt x="132160" y="564"/>
                  <a:pt x="133748" y="162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173195F-F564-4A0E-62DF-77E89648A48B}"/>
              </a:ext>
            </a:extLst>
          </p:cNvPr>
          <p:cNvSpPr/>
          <p:nvPr/>
        </p:nvSpPr>
        <p:spPr>
          <a:xfrm>
            <a:off x="3654766" y="5657821"/>
            <a:ext cx="69783" cy="305273"/>
          </a:xfrm>
          <a:custGeom>
            <a:avLst/>
            <a:gdLst>
              <a:gd name="connsiteX0" fmla="*/ 69509 w 69783"/>
              <a:gd name="connsiteY0" fmla="*/ 29 h 305273"/>
              <a:gd name="connsiteX1" fmla="*/ 31409 w 69783"/>
              <a:gd name="connsiteY1" fmla="*/ 88929 h 305273"/>
              <a:gd name="connsiteX2" fmla="*/ 28234 w 69783"/>
              <a:gd name="connsiteY2" fmla="*/ 165129 h 305273"/>
              <a:gd name="connsiteX3" fmla="*/ 2834 w 69783"/>
              <a:gd name="connsiteY3" fmla="*/ 130204 h 305273"/>
              <a:gd name="connsiteX4" fmla="*/ 40934 w 69783"/>
              <a:gd name="connsiteY4" fmla="*/ 304829 h 305273"/>
              <a:gd name="connsiteX5" fmla="*/ 2834 w 69783"/>
              <a:gd name="connsiteY5" fmla="*/ 177829 h 305273"/>
              <a:gd name="connsiteX6" fmla="*/ 9184 w 69783"/>
              <a:gd name="connsiteY6" fmla="*/ 98454 h 305273"/>
              <a:gd name="connsiteX7" fmla="*/ 69509 w 69783"/>
              <a:gd name="connsiteY7" fmla="*/ 29 h 3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3" h="305273">
                <a:moveTo>
                  <a:pt x="69509" y="29"/>
                </a:moveTo>
                <a:cubicBezTo>
                  <a:pt x="73213" y="-1558"/>
                  <a:pt x="38288" y="61412"/>
                  <a:pt x="31409" y="88929"/>
                </a:cubicBezTo>
                <a:cubicBezTo>
                  <a:pt x="24530" y="116446"/>
                  <a:pt x="32996" y="158250"/>
                  <a:pt x="28234" y="165129"/>
                </a:cubicBezTo>
                <a:cubicBezTo>
                  <a:pt x="23472" y="172008"/>
                  <a:pt x="717" y="106921"/>
                  <a:pt x="2834" y="130204"/>
                </a:cubicBezTo>
                <a:cubicBezTo>
                  <a:pt x="4951" y="153487"/>
                  <a:pt x="40934" y="296892"/>
                  <a:pt x="40934" y="304829"/>
                </a:cubicBezTo>
                <a:cubicBezTo>
                  <a:pt x="40934" y="312766"/>
                  <a:pt x="8126" y="212225"/>
                  <a:pt x="2834" y="177829"/>
                </a:cubicBezTo>
                <a:cubicBezTo>
                  <a:pt x="-2458" y="143433"/>
                  <a:pt x="-341" y="124383"/>
                  <a:pt x="9184" y="98454"/>
                </a:cubicBezTo>
                <a:cubicBezTo>
                  <a:pt x="18709" y="72525"/>
                  <a:pt x="65805" y="1616"/>
                  <a:pt x="69509" y="2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2EDF288-3876-A12E-D51D-0C5AF4F172B5}"/>
              </a:ext>
            </a:extLst>
          </p:cNvPr>
          <p:cNvSpPr/>
          <p:nvPr/>
        </p:nvSpPr>
        <p:spPr>
          <a:xfrm>
            <a:off x="3975100" y="4457281"/>
            <a:ext cx="677722" cy="220915"/>
          </a:xfrm>
          <a:custGeom>
            <a:avLst/>
            <a:gdLst>
              <a:gd name="connsiteX0" fmla="*/ 0 w 677722"/>
              <a:gd name="connsiteY0" fmla="*/ 32169 h 220915"/>
              <a:gd name="connsiteX1" fmla="*/ 66675 w 677722"/>
              <a:gd name="connsiteY1" fmla="*/ 35344 h 220915"/>
              <a:gd name="connsiteX2" fmla="*/ 288925 w 677722"/>
              <a:gd name="connsiteY2" fmla="*/ 6769 h 220915"/>
              <a:gd name="connsiteX3" fmla="*/ 479425 w 677722"/>
              <a:gd name="connsiteY3" fmla="*/ 57569 h 220915"/>
              <a:gd name="connsiteX4" fmla="*/ 476250 w 677722"/>
              <a:gd name="connsiteY4" fmla="*/ 19469 h 220915"/>
              <a:gd name="connsiteX5" fmla="*/ 676275 w 677722"/>
              <a:gd name="connsiteY5" fmla="*/ 219494 h 220915"/>
              <a:gd name="connsiteX6" fmla="*/ 555625 w 677722"/>
              <a:gd name="connsiteY6" fmla="*/ 105194 h 220915"/>
              <a:gd name="connsiteX7" fmla="*/ 355600 w 677722"/>
              <a:gd name="connsiteY7" fmla="*/ 32169 h 220915"/>
              <a:gd name="connsiteX8" fmla="*/ 317500 w 677722"/>
              <a:gd name="connsiteY8" fmla="*/ 419 h 220915"/>
              <a:gd name="connsiteX9" fmla="*/ 146050 w 677722"/>
              <a:gd name="connsiteY9" fmla="*/ 13119 h 220915"/>
              <a:gd name="connsiteX10" fmla="*/ 0 w 677722"/>
              <a:gd name="connsiteY10" fmla="*/ 32169 h 2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722" h="220915">
                <a:moveTo>
                  <a:pt x="0" y="32169"/>
                </a:moveTo>
                <a:cubicBezTo>
                  <a:pt x="9260" y="35873"/>
                  <a:pt x="18521" y="39577"/>
                  <a:pt x="66675" y="35344"/>
                </a:cubicBezTo>
                <a:cubicBezTo>
                  <a:pt x="114829" y="31111"/>
                  <a:pt x="220133" y="3065"/>
                  <a:pt x="288925" y="6769"/>
                </a:cubicBezTo>
                <a:cubicBezTo>
                  <a:pt x="357717" y="10473"/>
                  <a:pt x="448204" y="55452"/>
                  <a:pt x="479425" y="57569"/>
                </a:cubicBezTo>
                <a:cubicBezTo>
                  <a:pt x="510646" y="59686"/>
                  <a:pt x="443442" y="-7519"/>
                  <a:pt x="476250" y="19469"/>
                </a:cubicBezTo>
                <a:cubicBezTo>
                  <a:pt x="509058" y="46457"/>
                  <a:pt x="663046" y="205207"/>
                  <a:pt x="676275" y="219494"/>
                </a:cubicBezTo>
                <a:cubicBezTo>
                  <a:pt x="689504" y="233782"/>
                  <a:pt x="609071" y="136415"/>
                  <a:pt x="555625" y="105194"/>
                </a:cubicBezTo>
                <a:cubicBezTo>
                  <a:pt x="502179" y="73973"/>
                  <a:pt x="395288" y="49632"/>
                  <a:pt x="355600" y="32169"/>
                </a:cubicBezTo>
                <a:cubicBezTo>
                  <a:pt x="315913" y="14706"/>
                  <a:pt x="352425" y="3594"/>
                  <a:pt x="317500" y="419"/>
                </a:cubicBezTo>
                <a:cubicBezTo>
                  <a:pt x="282575" y="-2756"/>
                  <a:pt x="146050" y="13119"/>
                  <a:pt x="146050" y="13119"/>
                </a:cubicBezTo>
                <a:lnTo>
                  <a:pt x="0" y="3216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205248E-11DB-8A56-9BBF-BB491830C607}"/>
              </a:ext>
            </a:extLst>
          </p:cNvPr>
          <p:cNvSpPr/>
          <p:nvPr/>
        </p:nvSpPr>
        <p:spPr>
          <a:xfrm>
            <a:off x="4555684" y="4695731"/>
            <a:ext cx="105260" cy="181634"/>
          </a:xfrm>
          <a:custGeom>
            <a:avLst/>
            <a:gdLst>
              <a:gd name="connsiteX0" fmla="*/ 35366 w 105260"/>
              <a:gd name="connsiteY0" fmla="*/ 94 h 181634"/>
              <a:gd name="connsiteX1" fmla="*/ 70291 w 105260"/>
              <a:gd name="connsiteY1" fmla="*/ 60419 h 181634"/>
              <a:gd name="connsiteX2" fmla="*/ 44891 w 105260"/>
              <a:gd name="connsiteY2" fmla="*/ 104869 h 181634"/>
              <a:gd name="connsiteX3" fmla="*/ 76641 w 105260"/>
              <a:gd name="connsiteY3" fmla="*/ 66769 h 181634"/>
              <a:gd name="connsiteX4" fmla="*/ 441 w 105260"/>
              <a:gd name="connsiteY4" fmla="*/ 181069 h 181634"/>
              <a:gd name="connsiteX5" fmla="*/ 48066 w 105260"/>
              <a:gd name="connsiteY5" fmla="*/ 108044 h 181634"/>
              <a:gd name="connsiteX6" fmla="*/ 105216 w 105260"/>
              <a:gd name="connsiteY6" fmla="*/ 47719 h 181634"/>
              <a:gd name="connsiteX7" fmla="*/ 35366 w 105260"/>
              <a:gd name="connsiteY7" fmla="*/ 94 h 18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0" h="181634">
                <a:moveTo>
                  <a:pt x="35366" y="94"/>
                </a:moveTo>
                <a:cubicBezTo>
                  <a:pt x="29545" y="2211"/>
                  <a:pt x="68704" y="42957"/>
                  <a:pt x="70291" y="60419"/>
                </a:cubicBezTo>
                <a:cubicBezTo>
                  <a:pt x="71878" y="77881"/>
                  <a:pt x="43833" y="103811"/>
                  <a:pt x="44891" y="104869"/>
                </a:cubicBezTo>
                <a:cubicBezTo>
                  <a:pt x="45949" y="105927"/>
                  <a:pt x="84049" y="54069"/>
                  <a:pt x="76641" y="66769"/>
                </a:cubicBezTo>
                <a:cubicBezTo>
                  <a:pt x="69233" y="79469"/>
                  <a:pt x="5203" y="174190"/>
                  <a:pt x="441" y="181069"/>
                </a:cubicBezTo>
                <a:cubicBezTo>
                  <a:pt x="-4321" y="187948"/>
                  <a:pt x="30604" y="130269"/>
                  <a:pt x="48066" y="108044"/>
                </a:cubicBezTo>
                <a:cubicBezTo>
                  <a:pt x="65528" y="85819"/>
                  <a:pt x="106804" y="63594"/>
                  <a:pt x="105216" y="47719"/>
                </a:cubicBezTo>
                <a:cubicBezTo>
                  <a:pt x="103629" y="31844"/>
                  <a:pt x="41187" y="-2023"/>
                  <a:pt x="35366" y="9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A2EDBE0-EC69-6717-3042-549BCDBF7C40}"/>
              </a:ext>
            </a:extLst>
          </p:cNvPr>
          <p:cNvSpPr/>
          <p:nvPr/>
        </p:nvSpPr>
        <p:spPr>
          <a:xfrm>
            <a:off x="3670232" y="4562461"/>
            <a:ext cx="428723" cy="168326"/>
          </a:xfrm>
          <a:custGeom>
            <a:avLst/>
            <a:gdLst>
              <a:gd name="connsiteX0" fmla="*/ 68 w 428723"/>
              <a:gd name="connsiteY0" fmla="*/ 14 h 168326"/>
              <a:gd name="connsiteX1" fmla="*/ 130243 w 428723"/>
              <a:gd name="connsiteY1" fmla="*/ 63514 h 168326"/>
              <a:gd name="connsiteX2" fmla="*/ 60393 w 428723"/>
              <a:gd name="connsiteY2" fmla="*/ 53989 h 168326"/>
              <a:gd name="connsiteX3" fmla="*/ 247718 w 428723"/>
              <a:gd name="connsiteY3" fmla="*/ 111139 h 168326"/>
              <a:gd name="connsiteX4" fmla="*/ 428693 w 428723"/>
              <a:gd name="connsiteY4" fmla="*/ 168289 h 168326"/>
              <a:gd name="connsiteX5" fmla="*/ 263593 w 428723"/>
              <a:gd name="connsiteY5" fmla="*/ 120664 h 168326"/>
              <a:gd name="connsiteX6" fmla="*/ 136593 w 428723"/>
              <a:gd name="connsiteY6" fmla="*/ 82564 h 168326"/>
              <a:gd name="connsiteX7" fmla="*/ 41343 w 428723"/>
              <a:gd name="connsiteY7" fmla="*/ 73039 h 168326"/>
              <a:gd name="connsiteX8" fmla="*/ 111193 w 428723"/>
              <a:gd name="connsiteY8" fmla="*/ 69864 h 168326"/>
              <a:gd name="connsiteX9" fmla="*/ 68 w 428723"/>
              <a:gd name="connsiteY9" fmla="*/ 14 h 1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723" h="168326">
                <a:moveTo>
                  <a:pt x="68" y="14"/>
                </a:moveTo>
                <a:cubicBezTo>
                  <a:pt x="3243" y="-1044"/>
                  <a:pt x="120189" y="54518"/>
                  <a:pt x="130243" y="63514"/>
                </a:cubicBezTo>
                <a:cubicBezTo>
                  <a:pt x="140297" y="72510"/>
                  <a:pt x="40814" y="46051"/>
                  <a:pt x="60393" y="53989"/>
                </a:cubicBezTo>
                <a:cubicBezTo>
                  <a:pt x="79972" y="61927"/>
                  <a:pt x="247718" y="111139"/>
                  <a:pt x="247718" y="111139"/>
                </a:cubicBezTo>
                <a:lnTo>
                  <a:pt x="428693" y="168289"/>
                </a:lnTo>
                <a:cubicBezTo>
                  <a:pt x="431339" y="169877"/>
                  <a:pt x="263593" y="120664"/>
                  <a:pt x="263593" y="120664"/>
                </a:cubicBezTo>
                <a:cubicBezTo>
                  <a:pt x="214910" y="106377"/>
                  <a:pt x="173635" y="90502"/>
                  <a:pt x="136593" y="82564"/>
                </a:cubicBezTo>
                <a:cubicBezTo>
                  <a:pt x="99551" y="74627"/>
                  <a:pt x="45576" y="75156"/>
                  <a:pt x="41343" y="73039"/>
                </a:cubicBezTo>
                <a:cubicBezTo>
                  <a:pt x="37110" y="70922"/>
                  <a:pt x="117543" y="80447"/>
                  <a:pt x="111193" y="69864"/>
                </a:cubicBezTo>
                <a:cubicBezTo>
                  <a:pt x="104843" y="59281"/>
                  <a:pt x="-3107" y="1072"/>
                  <a:pt x="68" y="1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61F3E5B-493D-4339-2D96-9A4E8A12D1D7}"/>
              </a:ext>
            </a:extLst>
          </p:cNvPr>
          <p:cNvSpPr/>
          <p:nvPr/>
        </p:nvSpPr>
        <p:spPr>
          <a:xfrm>
            <a:off x="4546239" y="4787080"/>
            <a:ext cx="162889" cy="110327"/>
          </a:xfrm>
          <a:custGeom>
            <a:avLst/>
            <a:gdLst>
              <a:gd name="connsiteX0" fmla="*/ 162286 w 162889"/>
              <a:gd name="connsiteY0" fmla="*/ 820 h 110327"/>
              <a:gd name="connsiteX1" fmla="*/ 3536 w 162889"/>
              <a:gd name="connsiteY1" fmla="*/ 108770 h 110327"/>
              <a:gd name="connsiteX2" fmla="*/ 57511 w 162889"/>
              <a:gd name="connsiteY2" fmla="*/ 61145 h 110327"/>
              <a:gd name="connsiteX3" fmla="*/ 162286 w 162889"/>
              <a:gd name="connsiteY3" fmla="*/ 820 h 1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89" h="110327">
                <a:moveTo>
                  <a:pt x="162286" y="820"/>
                </a:moveTo>
                <a:cubicBezTo>
                  <a:pt x="153290" y="8758"/>
                  <a:pt x="20998" y="98716"/>
                  <a:pt x="3536" y="108770"/>
                </a:cubicBezTo>
                <a:cubicBezTo>
                  <a:pt x="-13926" y="118824"/>
                  <a:pt x="37932" y="77549"/>
                  <a:pt x="57511" y="61145"/>
                </a:cubicBezTo>
                <a:cubicBezTo>
                  <a:pt x="77090" y="44741"/>
                  <a:pt x="171282" y="-7118"/>
                  <a:pt x="162286" y="82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593F237-7A69-B223-60ED-BE7777A97062}"/>
              </a:ext>
            </a:extLst>
          </p:cNvPr>
          <p:cNvSpPr/>
          <p:nvPr/>
        </p:nvSpPr>
        <p:spPr>
          <a:xfrm>
            <a:off x="3728000" y="4752595"/>
            <a:ext cx="756784" cy="190884"/>
          </a:xfrm>
          <a:custGeom>
            <a:avLst/>
            <a:gdLst>
              <a:gd name="connsiteX0" fmla="*/ 12150 w 756784"/>
              <a:gd name="connsiteY0" fmla="*/ 3555 h 190884"/>
              <a:gd name="connsiteX1" fmla="*/ 482050 w 756784"/>
              <a:gd name="connsiteY1" fmla="*/ 152780 h 190884"/>
              <a:gd name="connsiteX2" fmla="*/ 415375 w 756784"/>
              <a:gd name="connsiteY2" fmla="*/ 143255 h 190884"/>
              <a:gd name="connsiteX3" fmla="*/ 751925 w 756784"/>
              <a:gd name="connsiteY3" fmla="*/ 190880 h 190884"/>
              <a:gd name="connsiteX4" fmla="*/ 621750 w 756784"/>
              <a:gd name="connsiteY4" fmla="*/ 140080 h 190884"/>
              <a:gd name="connsiteX5" fmla="*/ 720175 w 756784"/>
              <a:gd name="connsiteY5" fmla="*/ 190880 h 190884"/>
              <a:gd name="connsiteX6" fmla="*/ 421725 w 756784"/>
              <a:gd name="connsiteY6" fmla="*/ 140080 h 190884"/>
              <a:gd name="connsiteX7" fmla="*/ 196300 w 756784"/>
              <a:gd name="connsiteY7" fmla="*/ 111505 h 190884"/>
              <a:gd name="connsiteX8" fmla="*/ 336000 w 756784"/>
              <a:gd name="connsiteY8" fmla="*/ 111505 h 190884"/>
              <a:gd name="connsiteX9" fmla="*/ 155025 w 756784"/>
              <a:gd name="connsiteY9" fmla="*/ 51180 h 190884"/>
              <a:gd name="connsiteX10" fmla="*/ 12150 w 756784"/>
              <a:gd name="connsiteY10" fmla="*/ 3555 h 19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784" h="190884">
                <a:moveTo>
                  <a:pt x="12150" y="3555"/>
                </a:moveTo>
                <a:lnTo>
                  <a:pt x="482050" y="152780"/>
                </a:lnTo>
                <a:cubicBezTo>
                  <a:pt x="549254" y="176063"/>
                  <a:pt x="415375" y="143255"/>
                  <a:pt x="415375" y="143255"/>
                </a:cubicBezTo>
                <a:cubicBezTo>
                  <a:pt x="460354" y="149605"/>
                  <a:pt x="717529" y="191409"/>
                  <a:pt x="751925" y="190880"/>
                </a:cubicBezTo>
                <a:cubicBezTo>
                  <a:pt x="786321" y="190351"/>
                  <a:pt x="627042" y="140080"/>
                  <a:pt x="621750" y="140080"/>
                </a:cubicBezTo>
                <a:cubicBezTo>
                  <a:pt x="616458" y="140080"/>
                  <a:pt x="753512" y="190880"/>
                  <a:pt x="720175" y="190880"/>
                </a:cubicBezTo>
                <a:cubicBezTo>
                  <a:pt x="686838" y="190880"/>
                  <a:pt x="509037" y="153309"/>
                  <a:pt x="421725" y="140080"/>
                </a:cubicBezTo>
                <a:cubicBezTo>
                  <a:pt x="334413" y="126851"/>
                  <a:pt x="210588" y="116268"/>
                  <a:pt x="196300" y="111505"/>
                </a:cubicBezTo>
                <a:cubicBezTo>
                  <a:pt x="182012" y="106742"/>
                  <a:pt x="342879" y="121559"/>
                  <a:pt x="336000" y="111505"/>
                </a:cubicBezTo>
                <a:cubicBezTo>
                  <a:pt x="329121" y="101451"/>
                  <a:pt x="209000" y="67584"/>
                  <a:pt x="155025" y="51180"/>
                </a:cubicBezTo>
                <a:cubicBezTo>
                  <a:pt x="101050" y="34776"/>
                  <a:pt x="-42354" y="-13378"/>
                  <a:pt x="12150" y="35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CF302E1-3FEB-D7FD-3ED3-0A12C9D3A1BB}"/>
              </a:ext>
            </a:extLst>
          </p:cNvPr>
          <p:cNvSpPr/>
          <p:nvPr/>
        </p:nvSpPr>
        <p:spPr>
          <a:xfrm>
            <a:off x="3634219" y="5026261"/>
            <a:ext cx="64199" cy="210097"/>
          </a:xfrm>
          <a:custGeom>
            <a:avLst/>
            <a:gdLst>
              <a:gd name="connsiteX0" fmla="*/ 52502 w 64199"/>
              <a:gd name="connsiteY0" fmla="*/ 27 h 210097"/>
              <a:gd name="connsiteX1" fmla="*/ 35029 w 64199"/>
              <a:gd name="connsiteY1" fmla="*/ 133984 h 210097"/>
              <a:gd name="connsiteX2" fmla="*/ 64150 w 64199"/>
              <a:gd name="connsiteY2" fmla="*/ 209698 h 210097"/>
              <a:gd name="connsiteX3" fmla="*/ 40854 w 64199"/>
              <a:gd name="connsiteY3" fmla="*/ 163105 h 210097"/>
              <a:gd name="connsiteX4" fmla="*/ 84 w 64199"/>
              <a:gd name="connsiteY4" fmla="*/ 145632 h 210097"/>
              <a:gd name="connsiteX5" fmla="*/ 52502 w 64199"/>
              <a:gd name="connsiteY5" fmla="*/ 27 h 2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" h="210097">
                <a:moveTo>
                  <a:pt x="52502" y="27"/>
                </a:moveTo>
                <a:cubicBezTo>
                  <a:pt x="58326" y="-1914"/>
                  <a:pt x="33088" y="99039"/>
                  <a:pt x="35029" y="133984"/>
                </a:cubicBezTo>
                <a:cubicBezTo>
                  <a:pt x="36970" y="168929"/>
                  <a:pt x="64150" y="209698"/>
                  <a:pt x="64150" y="209698"/>
                </a:cubicBezTo>
                <a:cubicBezTo>
                  <a:pt x="65121" y="214551"/>
                  <a:pt x="51532" y="173783"/>
                  <a:pt x="40854" y="163105"/>
                </a:cubicBezTo>
                <a:cubicBezTo>
                  <a:pt x="30176" y="152427"/>
                  <a:pt x="-1857" y="167958"/>
                  <a:pt x="84" y="145632"/>
                </a:cubicBezTo>
                <a:cubicBezTo>
                  <a:pt x="2025" y="123306"/>
                  <a:pt x="46678" y="1968"/>
                  <a:pt x="52502" y="2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B94A4B9B-B700-8F93-ADB6-AADC6DA933F8}"/>
              </a:ext>
            </a:extLst>
          </p:cNvPr>
          <p:cNvSpPr/>
          <p:nvPr/>
        </p:nvSpPr>
        <p:spPr>
          <a:xfrm>
            <a:off x="4344719" y="6504469"/>
            <a:ext cx="109214" cy="251626"/>
          </a:xfrm>
          <a:custGeom>
            <a:avLst/>
            <a:gdLst>
              <a:gd name="connsiteX0" fmla="*/ 137 w 109214"/>
              <a:gd name="connsiteY0" fmla="*/ 1167 h 251626"/>
              <a:gd name="connsiteX1" fmla="*/ 81676 w 109214"/>
              <a:gd name="connsiteY1" fmla="*/ 187541 h 251626"/>
              <a:gd name="connsiteX2" fmla="*/ 35082 w 109214"/>
              <a:gd name="connsiteY2" fmla="*/ 251607 h 251626"/>
              <a:gd name="connsiteX3" fmla="*/ 87500 w 109214"/>
              <a:gd name="connsiteY3" fmla="*/ 193365 h 251626"/>
              <a:gd name="connsiteX4" fmla="*/ 104973 w 109214"/>
              <a:gd name="connsiteY4" fmla="*/ 111827 h 251626"/>
              <a:gd name="connsiteX5" fmla="*/ 137 w 109214"/>
              <a:gd name="connsiteY5" fmla="*/ 1167 h 2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14" h="251626">
                <a:moveTo>
                  <a:pt x="137" y="1167"/>
                </a:moveTo>
                <a:cubicBezTo>
                  <a:pt x="-3746" y="13786"/>
                  <a:pt x="75852" y="145801"/>
                  <a:pt x="81676" y="187541"/>
                </a:cubicBezTo>
                <a:cubicBezTo>
                  <a:pt x="87500" y="229281"/>
                  <a:pt x="34111" y="250636"/>
                  <a:pt x="35082" y="251607"/>
                </a:cubicBezTo>
                <a:cubicBezTo>
                  <a:pt x="36053" y="252578"/>
                  <a:pt x="75852" y="216662"/>
                  <a:pt x="87500" y="193365"/>
                </a:cubicBezTo>
                <a:cubicBezTo>
                  <a:pt x="99148" y="170068"/>
                  <a:pt x="117592" y="141919"/>
                  <a:pt x="104973" y="111827"/>
                </a:cubicBezTo>
                <a:cubicBezTo>
                  <a:pt x="92354" y="81735"/>
                  <a:pt x="4020" y="-11452"/>
                  <a:pt x="137" y="116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05D8F45-C438-0CED-1166-38DB8DD94DB5}"/>
              </a:ext>
            </a:extLst>
          </p:cNvPr>
          <p:cNvSpPr/>
          <p:nvPr/>
        </p:nvSpPr>
        <p:spPr>
          <a:xfrm>
            <a:off x="4146780" y="6278487"/>
            <a:ext cx="712419" cy="193762"/>
          </a:xfrm>
          <a:custGeom>
            <a:avLst/>
            <a:gdLst>
              <a:gd name="connsiteX0" fmla="*/ 53 w 712419"/>
              <a:gd name="connsiteY0" fmla="*/ 5 h 193762"/>
              <a:gd name="connsiteX1" fmla="*/ 267966 w 712419"/>
              <a:gd name="connsiteY1" fmla="*/ 151434 h 193762"/>
              <a:gd name="connsiteX2" fmla="*/ 431044 w 712419"/>
              <a:gd name="connsiteY2" fmla="*/ 180555 h 193762"/>
              <a:gd name="connsiteX3" fmla="*/ 710606 w 712419"/>
              <a:gd name="connsiteY3" fmla="*/ 174731 h 193762"/>
              <a:gd name="connsiteX4" fmla="*/ 535880 w 712419"/>
              <a:gd name="connsiteY4" fmla="*/ 186379 h 193762"/>
              <a:gd name="connsiteX5" fmla="*/ 233021 w 712419"/>
              <a:gd name="connsiteY5" fmla="*/ 192203 h 193762"/>
              <a:gd name="connsiteX6" fmla="*/ 244670 w 712419"/>
              <a:gd name="connsiteY6" fmla="*/ 157258 h 193762"/>
              <a:gd name="connsiteX7" fmla="*/ 53 w 712419"/>
              <a:gd name="connsiteY7" fmla="*/ 5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419" h="193762">
                <a:moveTo>
                  <a:pt x="53" y="5"/>
                </a:moveTo>
                <a:cubicBezTo>
                  <a:pt x="3936" y="-966"/>
                  <a:pt x="196134" y="121342"/>
                  <a:pt x="267966" y="151434"/>
                </a:cubicBezTo>
                <a:cubicBezTo>
                  <a:pt x="339798" y="181526"/>
                  <a:pt x="357271" y="176672"/>
                  <a:pt x="431044" y="180555"/>
                </a:cubicBezTo>
                <a:cubicBezTo>
                  <a:pt x="504817" y="184438"/>
                  <a:pt x="693133" y="173760"/>
                  <a:pt x="710606" y="174731"/>
                </a:cubicBezTo>
                <a:cubicBezTo>
                  <a:pt x="728079" y="175702"/>
                  <a:pt x="615477" y="183467"/>
                  <a:pt x="535880" y="186379"/>
                </a:cubicBezTo>
                <a:cubicBezTo>
                  <a:pt x="456283" y="189291"/>
                  <a:pt x="281556" y="197057"/>
                  <a:pt x="233021" y="192203"/>
                </a:cubicBezTo>
                <a:cubicBezTo>
                  <a:pt x="184486" y="187350"/>
                  <a:pt x="285439" y="186379"/>
                  <a:pt x="244670" y="157258"/>
                </a:cubicBezTo>
                <a:cubicBezTo>
                  <a:pt x="203901" y="128137"/>
                  <a:pt x="-3830" y="976"/>
                  <a:pt x="53" y="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2C2B0F5D-08AB-F3C9-B220-C61D13932B7D}"/>
              </a:ext>
            </a:extLst>
          </p:cNvPr>
          <p:cNvSpPr/>
          <p:nvPr/>
        </p:nvSpPr>
        <p:spPr>
          <a:xfrm>
            <a:off x="3910484" y="5375733"/>
            <a:ext cx="248503" cy="344882"/>
          </a:xfrm>
          <a:custGeom>
            <a:avLst/>
            <a:gdLst>
              <a:gd name="connsiteX0" fmla="*/ 247998 w 248503"/>
              <a:gd name="connsiteY0" fmla="*/ 7 h 344882"/>
              <a:gd name="connsiteX1" fmla="*/ 195580 w 248503"/>
              <a:gd name="connsiteY1" fmla="*/ 128140 h 344882"/>
              <a:gd name="connsiteX2" fmla="*/ 90744 w 248503"/>
              <a:gd name="connsiteY2" fmla="*/ 157261 h 344882"/>
              <a:gd name="connsiteX3" fmla="*/ 3381 w 248503"/>
              <a:gd name="connsiteY3" fmla="*/ 343635 h 344882"/>
              <a:gd name="connsiteX4" fmla="*/ 32502 w 248503"/>
              <a:gd name="connsiteY4" fmla="*/ 232975 h 344882"/>
              <a:gd name="connsiteX5" fmla="*/ 166459 w 248503"/>
              <a:gd name="connsiteY5" fmla="*/ 122315 h 344882"/>
              <a:gd name="connsiteX6" fmla="*/ 247998 w 248503"/>
              <a:gd name="connsiteY6" fmla="*/ 7 h 3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03" h="344882">
                <a:moveTo>
                  <a:pt x="247998" y="7"/>
                </a:moveTo>
                <a:cubicBezTo>
                  <a:pt x="252851" y="978"/>
                  <a:pt x="221789" y="101931"/>
                  <a:pt x="195580" y="128140"/>
                </a:cubicBezTo>
                <a:cubicBezTo>
                  <a:pt x="169371" y="154349"/>
                  <a:pt x="122777" y="121345"/>
                  <a:pt x="90744" y="157261"/>
                </a:cubicBezTo>
                <a:cubicBezTo>
                  <a:pt x="58711" y="193177"/>
                  <a:pt x="13088" y="331016"/>
                  <a:pt x="3381" y="343635"/>
                </a:cubicBezTo>
                <a:cubicBezTo>
                  <a:pt x="-6326" y="356254"/>
                  <a:pt x="5322" y="269862"/>
                  <a:pt x="32502" y="232975"/>
                </a:cubicBezTo>
                <a:cubicBezTo>
                  <a:pt x="59682" y="196088"/>
                  <a:pt x="132485" y="154348"/>
                  <a:pt x="166459" y="122315"/>
                </a:cubicBezTo>
                <a:cubicBezTo>
                  <a:pt x="200433" y="90282"/>
                  <a:pt x="243145" y="-964"/>
                  <a:pt x="247998" y="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D52EEEF-5800-C48E-E9C0-1DAD6D9C8414}"/>
              </a:ext>
            </a:extLst>
          </p:cNvPr>
          <p:cNvSpPr/>
          <p:nvPr/>
        </p:nvSpPr>
        <p:spPr>
          <a:xfrm>
            <a:off x="5164756" y="5731017"/>
            <a:ext cx="60041" cy="192572"/>
          </a:xfrm>
          <a:custGeom>
            <a:avLst/>
            <a:gdLst>
              <a:gd name="connsiteX0" fmla="*/ 59555 w 60041"/>
              <a:gd name="connsiteY0" fmla="*/ 0 h 192572"/>
              <a:gd name="connsiteX1" fmla="*/ 30434 w 60041"/>
              <a:gd name="connsiteY1" fmla="*/ 110659 h 192572"/>
              <a:gd name="connsiteX2" fmla="*/ 53731 w 60041"/>
              <a:gd name="connsiteY2" fmla="*/ 192198 h 192572"/>
              <a:gd name="connsiteX3" fmla="*/ 24610 w 60041"/>
              <a:gd name="connsiteY3" fmla="*/ 139780 h 192572"/>
              <a:gd name="connsiteX4" fmla="*/ 1313 w 60041"/>
              <a:gd name="connsiteY4" fmla="*/ 110659 h 192572"/>
              <a:gd name="connsiteX5" fmla="*/ 59555 w 60041"/>
              <a:gd name="connsiteY5" fmla="*/ 0 h 1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41" h="192572">
                <a:moveTo>
                  <a:pt x="59555" y="0"/>
                </a:moveTo>
                <a:cubicBezTo>
                  <a:pt x="64408" y="0"/>
                  <a:pt x="31405" y="78626"/>
                  <a:pt x="30434" y="110659"/>
                </a:cubicBezTo>
                <a:cubicBezTo>
                  <a:pt x="29463" y="142692"/>
                  <a:pt x="54702" y="187345"/>
                  <a:pt x="53731" y="192198"/>
                </a:cubicBezTo>
                <a:cubicBezTo>
                  <a:pt x="52760" y="197051"/>
                  <a:pt x="33346" y="153370"/>
                  <a:pt x="24610" y="139780"/>
                </a:cubicBezTo>
                <a:cubicBezTo>
                  <a:pt x="15874" y="126190"/>
                  <a:pt x="-5482" y="132014"/>
                  <a:pt x="1313" y="110659"/>
                </a:cubicBezTo>
                <a:cubicBezTo>
                  <a:pt x="8108" y="89304"/>
                  <a:pt x="54702" y="0"/>
                  <a:pt x="59555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A3DA6CE-35E1-363F-C970-13977BBDD5F9}"/>
              </a:ext>
            </a:extLst>
          </p:cNvPr>
          <p:cNvSpPr/>
          <p:nvPr/>
        </p:nvSpPr>
        <p:spPr>
          <a:xfrm>
            <a:off x="3451812" y="6246016"/>
            <a:ext cx="573571" cy="574532"/>
          </a:xfrm>
          <a:custGeom>
            <a:avLst/>
            <a:gdLst>
              <a:gd name="connsiteX0" fmla="*/ 19413 w 573571"/>
              <a:gd name="connsiteY0" fmla="*/ 15003 h 574532"/>
              <a:gd name="connsiteX1" fmla="*/ 48534 w 573571"/>
              <a:gd name="connsiteY1" fmla="*/ 55773 h 574532"/>
              <a:gd name="connsiteX2" fmla="*/ 432932 w 573571"/>
              <a:gd name="connsiteY2" fmla="*/ 434346 h 574532"/>
              <a:gd name="connsiteX3" fmla="*/ 345569 w 573571"/>
              <a:gd name="connsiteY3" fmla="*/ 376104 h 574532"/>
              <a:gd name="connsiteX4" fmla="*/ 572713 w 573571"/>
              <a:gd name="connsiteY4" fmla="*/ 574127 h 574532"/>
              <a:gd name="connsiteX5" fmla="*/ 415459 w 573571"/>
              <a:gd name="connsiteY5" fmla="*/ 416873 h 574532"/>
              <a:gd name="connsiteX6" fmla="*/ 217436 w 573571"/>
              <a:gd name="connsiteY6" fmla="*/ 67421 h 574532"/>
              <a:gd name="connsiteX7" fmla="*/ 322272 w 573571"/>
              <a:gd name="connsiteY7" fmla="*/ 259620 h 574532"/>
              <a:gd name="connsiteX8" fmla="*/ 176667 w 573571"/>
              <a:gd name="connsiteY8" fmla="*/ 183905 h 574532"/>
              <a:gd name="connsiteX9" fmla="*/ 19413 w 573571"/>
              <a:gd name="connsiteY9" fmla="*/ 15003 h 5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1" h="574532">
                <a:moveTo>
                  <a:pt x="19413" y="15003"/>
                </a:moveTo>
                <a:cubicBezTo>
                  <a:pt x="-1942" y="-6352"/>
                  <a:pt x="-20386" y="-14118"/>
                  <a:pt x="48534" y="55773"/>
                </a:cubicBezTo>
                <a:cubicBezTo>
                  <a:pt x="117454" y="125664"/>
                  <a:pt x="383426" y="380958"/>
                  <a:pt x="432932" y="434346"/>
                </a:cubicBezTo>
                <a:cubicBezTo>
                  <a:pt x="482438" y="487735"/>
                  <a:pt x="322272" y="352807"/>
                  <a:pt x="345569" y="376104"/>
                </a:cubicBezTo>
                <a:cubicBezTo>
                  <a:pt x="368866" y="399401"/>
                  <a:pt x="561065" y="567332"/>
                  <a:pt x="572713" y="574127"/>
                </a:cubicBezTo>
                <a:cubicBezTo>
                  <a:pt x="584361" y="580922"/>
                  <a:pt x="474672" y="501324"/>
                  <a:pt x="415459" y="416873"/>
                </a:cubicBezTo>
                <a:cubicBezTo>
                  <a:pt x="356246" y="332422"/>
                  <a:pt x="232967" y="93630"/>
                  <a:pt x="217436" y="67421"/>
                </a:cubicBezTo>
                <a:cubicBezTo>
                  <a:pt x="201905" y="41212"/>
                  <a:pt x="329067" y="240206"/>
                  <a:pt x="322272" y="259620"/>
                </a:cubicBezTo>
                <a:cubicBezTo>
                  <a:pt x="315477" y="279034"/>
                  <a:pt x="228114" y="218850"/>
                  <a:pt x="176667" y="183905"/>
                </a:cubicBezTo>
                <a:cubicBezTo>
                  <a:pt x="125220" y="148960"/>
                  <a:pt x="40768" y="36358"/>
                  <a:pt x="19413" y="1500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5BF1A77B-ECED-905D-2CC3-3A0F25E4C50B}"/>
              </a:ext>
            </a:extLst>
          </p:cNvPr>
          <p:cNvSpPr/>
          <p:nvPr/>
        </p:nvSpPr>
        <p:spPr>
          <a:xfrm>
            <a:off x="3817894" y="5736926"/>
            <a:ext cx="36631" cy="105074"/>
          </a:xfrm>
          <a:custGeom>
            <a:avLst/>
            <a:gdLst>
              <a:gd name="connsiteX0" fmla="*/ 36556 w 36631"/>
              <a:gd name="connsiteY0" fmla="*/ 299 h 105074"/>
              <a:gd name="connsiteX1" fmla="*/ 11156 w 36631"/>
              <a:gd name="connsiteY1" fmla="*/ 76499 h 105074"/>
              <a:gd name="connsiteX2" fmla="*/ 17506 w 36631"/>
              <a:gd name="connsiteY2" fmla="*/ 105074 h 105074"/>
              <a:gd name="connsiteX3" fmla="*/ 14331 w 36631"/>
              <a:gd name="connsiteY3" fmla="*/ 76499 h 105074"/>
              <a:gd name="connsiteX4" fmla="*/ 1631 w 36631"/>
              <a:gd name="connsiteY4" fmla="*/ 51099 h 105074"/>
              <a:gd name="connsiteX5" fmla="*/ 36556 w 36631"/>
              <a:gd name="connsiteY5" fmla="*/ 299 h 1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1" h="105074">
                <a:moveTo>
                  <a:pt x="36556" y="299"/>
                </a:moveTo>
                <a:cubicBezTo>
                  <a:pt x="38143" y="4532"/>
                  <a:pt x="14331" y="59037"/>
                  <a:pt x="11156" y="76499"/>
                </a:cubicBezTo>
                <a:cubicBezTo>
                  <a:pt x="7981" y="93962"/>
                  <a:pt x="16977" y="105074"/>
                  <a:pt x="17506" y="105074"/>
                </a:cubicBezTo>
                <a:cubicBezTo>
                  <a:pt x="18035" y="105074"/>
                  <a:pt x="16977" y="85495"/>
                  <a:pt x="14331" y="76499"/>
                </a:cubicBezTo>
                <a:cubicBezTo>
                  <a:pt x="11685" y="67503"/>
                  <a:pt x="-5248" y="64328"/>
                  <a:pt x="1631" y="51099"/>
                </a:cubicBezTo>
                <a:cubicBezTo>
                  <a:pt x="8510" y="37870"/>
                  <a:pt x="34969" y="-3934"/>
                  <a:pt x="36556" y="2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EF0AF34-50C5-2D0F-C508-D6FB5369B556}"/>
              </a:ext>
            </a:extLst>
          </p:cNvPr>
          <p:cNvSpPr/>
          <p:nvPr/>
        </p:nvSpPr>
        <p:spPr>
          <a:xfrm>
            <a:off x="3924298" y="6124300"/>
            <a:ext cx="143465" cy="222525"/>
          </a:xfrm>
          <a:custGeom>
            <a:avLst/>
            <a:gdLst>
              <a:gd name="connsiteX0" fmla="*/ 2 w 143465"/>
              <a:gd name="connsiteY0" fmla="*/ 275 h 222525"/>
              <a:gd name="connsiteX1" fmla="*/ 127002 w 143465"/>
              <a:gd name="connsiteY1" fmla="*/ 120925 h 222525"/>
              <a:gd name="connsiteX2" fmla="*/ 142877 w 143465"/>
              <a:gd name="connsiteY2" fmla="*/ 222525 h 222525"/>
              <a:gd name="connsiteX3" fmla="*/ 136527 w 143465"/>
              <a:gd name="connsiteY3" fmla="*/ 120925 h 222525"/>
              <a:gd name="connsiteX4" fmla="*/ 117477 w 143465"/>
              <a:gd name="connsiteY4" fmla="*/ 275 h 222525"/>
              <a:gd name="connsiteX5" fmla="*/ 130177 w 143465"/>
              <a:gd name="connsiteY5" fmla="*/ 86000 h 222525"/>
              <a:gd name="connsiteX6" fmla="*/ 2 w 143465"/>
              <a:gd name="connsiteY6" fmla="*/ 275 h 2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65" h="222525">
                <a:moveTo>
                  <a:pt x="2" y="275"/>
                </a:moveTo>
                <a:cubicBezTo>
                  <a:pt x="-527" y="6096"/>
                  <a:pt x="103190" y="83883"/>
                  <a:pt x="127002" y="120925"/>
                </a:cubicBezTo>
                <a:cubicBezTo>
                  <a:pt x="150814" y="157967"/>
                  <a:pt x="141290" y="222525"/>
                  <a:pt x="142877" y="222525"/>
                </a:cubicBezTo>
                <a:cubicBezTo>
                  <a:pt x="144464" y="222525"/>
                  <a:pt x="140760" y="157967"/>
                  <a:pt x="136527" y="120925"/>
                </a:cubicBezTo>
                <a:cubicBezTo>
                  <a:pt x="132294" y="83883"/>
                  <a:pt x="118535" y="6096"/>
                  <a:pt x="117477" y="275"/>
                </a:cubicBezTo>
                <a:cubicBezTo>
                  <a:pt x="116419" y="-5546"/>
                  <a:pt x="145523" y="82825"/>
                  <a:pt x="130177" y="86000"/>
                </a:cubicBezTo>
                <a:cubicBezTo>
                  <a:pt x="114831" y="89175"/>
                  <a:pt x="531" y="-5546"/>
                  <a:pt x="2" y="27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7F0EEC6-2238-799B-620E-247570FC6B26}"/>
              </a:ext>
            </a:extLst>
          </p:cNvPr>
          <p:cNvSpPr/>
          <p:nvPr/>
        </p:nvSpPr>
        <p:spPr>
          <a:xfrm>
            <a:off x="3708243" y="5378448"/>
            <a:ext cx="92274" cy="105151"/>
          </a:xfrm>
          <a:custGeom>
            <a:avLst/>
            <a:gdLst>
              <a:gd name="connsiteX0" fmla="*/ 157 w 92274"/>
              <a:gd name="connsiteY0" fmla="*/ 2 h 105151"/>
              <a:gd name="connsiteX1" fmla="*/ 35082 w 92274"/>
              <a:gd name="connsiteY1" fmla="*/ 98427 h 105151"/>
              <a:gd name="connsiteX2" fmla="*/ 92232 w 92274"/>
              <a:gd name="connsiteY2" fmla="*/ 95252 h 105151"/>
              <a:gd name="connsiteX3" fmla="*/ 25557 w 92274"/>
              <a:gd name="connsiteY3" fmla="*/ 101602 h 105151"/>
              <a:gd name="connsiteX4" fmla="*/ 157 w 92274"/>
              <a:gd name="connsiteY4" fmla="*/ 2 h 1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4" h="105151">
                <a:moveTo>
                  <a:pt x="157" y="2"/>
                </a:moveTo>
                <a:cubicBezTo>
                  <a:pt x="1744" y="-527"/>
                  <a:pt x="19736" y="82552"/>
                  <a:pt x="35082" y="98427"/>
                </a:cubicBezTo>
                <a:cubicBezTo>
                  <a:pt x="50428" y="114302"/>
                  <a:pt x="93819" y="94723"/>
                  <a:pt x="92232" y="95252"/>
                </a:cubicBezTo>
                <a:cubicBezTo>
                  <a:pt x="90645" y="95781"/>
                  <a:pt x="41961" y="112185"/>
                  <a:pt x="25557" y="101602"/>
                </a:cubicBezTo>
                <a:cubicBezTo>
                  <a:pt x="9153" y="91019"/>
                  <a:pt x="-1430" y="531"/>
                  <a:pt x="157" y="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BF0E42C-4651-5A76-E1BE-751BD737BB4F}"/>
              </a:ext>
            </a:extLst>
          </p:cNvPr>
          <p:cNvSpPr/>
          <p:nvPr/>
        </p:nvSpPr>
        <p:spPr>
          <a:xfrm>
            <a:off x="5105439" y="4752759"/>
            <a:ext cx="485912" cy="137287"/>
          </a:xfrm>
          <a:custGeom>
            <a:avLst/>
            <a:gdLst>
              <a:gd name="connsiteX0" fmla="*/ 3136 w 485912"/>
              <a:gd name="connsiteY0" fmla="*/ 136741 h 137287"/>
              <a:gd name="connsiteX1" fmla="*/ 330161 w 485912"/>
              <a:gd name="connsiteY1" fmla="*/ 41491 h 137287"/>
              <a:gd name="connsiteX2" fmla="*/ 314286 w 485912"/>
              <a:gd name="connsiteY2" fmla="*/ 51016 h 137287"/>
              <a:gd name="connsiteX3" fmla="*/ 409536 w 485912"/>
              <a:gd name="connsiteY3" fmla="*/ 44666 h 137287"/>
              <a:gd name="connsiteX4" fmla="*/ 485736 w 485912"/>
              <a:gd name="connsiteY4" fmla="*/ 92291 h 137287"/>
              <a:gd name="connsiteX5" fmla="*/ 425411 w 485912"/>
              <a:gd name="connsiteY5" fmla="*/ 47841 h 137287"/>
              <a:gd name="connsiteX6" fmla="*/ 273011 w 485912"/>
              <a:gd name="connsiteY6" fmla="*/ 216 h 137287"/>
              <a:gd name="connsiteX7" fmla="*/ 361911 w 485912"/>
              <a:gd name="connsiteY7" fmla="*/ 31966 h 137287"/>
              <a:gd name="connsiteX8" fmla="*/ 161886 w 485912"/>
              <a:gd name="connsiteY8" fmla="*/ 73241 h 137287"/>
              <a:gd name="connsiteX9" fmla="*/ 120611 w 485912"/>
              <a:gd name="connsiteY9" fmla="*/ 73241 h 137287"/>
              <a:gd name="connsiteX10" fmla="*/ 161886 w 485912"/>
              <a:gd name="connsiteY10" fmla="*/ 79591 h 137287"/>
              <a:gd name="connsiteX11" fmla="*/ 3136 w 485912"/>
              <a:gd name="connsiteY11" fmla="*/ 136741 h 1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12" h="137287">
                <a:moveTo>
                  <a:pt x="3136" y="136741"/>
                </a:moveTo>
                <a:cubicBezTo>
                  <a:pt x="31182" y="130391"/>
                  <a:pt x="278303" y="55778"/>
                  <a:pt x="330161" y="41491"/>
                </a:cubicBezTo>
                <a:cubicBezTo>
                  <a:pt x="382019" y="27204"/>
                  <a:pt x="301057" y="50487"/>
                  <a:pt x="314286" y="51016"/>
                </a:cubicBezTo>
                <a:cubicBezTo>
                  <a:pt x="327515" y="51545"/>
                  <a:pt x="380961" y="37787"/>
                  <a:pt x="409536" y="44666"/>
                </a:cubicBezTo>
                <a:cubicBezTo>
                  <a:pt x="438111" y="51545"/>
                  <a:pt x="483090" y="91762"/>
                  <a:pt x="485736" y="92291"/>
                </a:cubicBezTo>
                <a:cubicBezTo>
                  <a:pt x="488382" y="92820"/>
                  <a:pt x="460865" y="63187"/>
                  <a:pt x="425411" y="47841"/>
                </a:cubicBezTo>
                <a:cubicBezTo>
                  <a:pt x="389957" y="32495"/>
                  <a:pt x="283594" y="2862"/>
                  <a:pt x="273011" y="216"/>
                </a:cubicBezTo>
                <a:cubicBezTo>
                  <a:pt x="262428" y="-2430"/>
                  <a:pt x="380432" y="19795"/>
                  <a:pt x="361911" y="31966"/>
                </a:cubicBezTo>
                <a:cubicBezTo>
                  <a:pt x="343390" y="44137"/>
                  <a:pt x="202103" y="66362"/>
                  <a:pt x="161886" y="73241"/>
                </a:cubicBezTo>
                <a:cubicBezTo>
                  <a:pt x="121669" y="80120"/>
                  <a:pt x="120611" y="72183"/>
                  <a:pt x="120611" y="73241"/>
                </a:cubicBezTo>
                <a:cubicBezTo>
                  <a:pt x="120611" y="74299"/>
                  <a:pt x="179878" y="66891"/>
                  <a:pt x="161886" y="79591"/>
                </a:cubicBezTo>
                <a:cubicBezTo>
                  <a:pt x="143894" y="92291"/>
                  <a:pt x="-24910" y="143091"/>
                  <a:pt x="3136" y="13674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B7560CE-4907-E2E8-E4D1-711A4EA004FE}"/>
              </a:ext>
            </a:extLst>
          </p:cNvPr>
          <p:cNvSpPr/>
          <p:nvPr/>
        </p:nvSpPr>
        <p:spPr>
          <a:xfrm>
            <a:off x="5627040" y="4932467"/>
            <a:ext cx="53201" cy="576191"/>
          </a:xfrm>
          <a:custGeom>
            <a:avLst/>
            <a:gdLst>
              <a:gd name="connsiteX0" fmla="*/ 53035 w 53201"/>
              <a:gd name="connsiteY0" fmla="*/ 1483 h 576191"/>
              <a:gd name="connsiteX1" fmla="*/ 21285 w 53201"/>
              <a:gd name="connsiteY1" fmla="*/ 284058 h 576191"/>
              <a:gd name="connsiteX2" fmla="*/ 24460 w 53201"/>
              <a:gd name="connsiteY2" fmla="*/ 242783 h 576191"/>
              <a:gd name="connsiteX3" fmla="*/ 43510 w 53201"/>
              <a:gd name="connsiteY3" fmla="*/ 458683 h 576191"/>
              <a:gd name="connsiteX4" fmla="*/ 18110 w 53201"/>
              <a:gd name="connsiteY4" fmla="*/ 576158 h 576191"/>
              <a:gd name="connsiteX5" fmla="*/ 27635 w 53201"/>
              <a:gd name="connsiteY5" fmla="*/ 468208 h 576191"/>
              <a:gd name="connsiteX6" fmla="*/ 5410 w 53201"/>
              <a:gd name="connsiteY6" fmla="*/ 245958 h 576191"/>
              <a:gd name="connsiteX7" fmla="*/ 5410 w 53201"/>
              <a:gd name="connsiteY7" fmla="*/ 176108 h 576191"/>
              <a:gd name="connsiteX8" fmla="*/ 53035 w 53201"/>
              <a:gd name="connsiteY8" fmla="*/ 1483 h 5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1" h="576191">
                <a:moveTo>
                  <a:pt x="53035" y="1483"/>
                </a:moveTo>
                <a:cubicBezTo>
                  <a:pt x="55681" y="19475"/>
                  <a:pt x="26047" y="243841"/>
                  <a:pt x="21285" y="284058"/>
                </a:cubicBezTo>
                <a:cubicBezTo>
                  <a:pt x="16522" y="324275"/>
                  <a:pt x="20756" y="213679"/>
                  <a:pt x="24460" y="242783"/>
                </a:cubicBezTo>
                <a:cubicBezTo>
                  <a:pt x="28164" y="271887"/>
                  <a:pt x="44568" y="403121"/>
                  <a:pt x="43510" y="458683"/>
                </a:cubicBezTo>
                <a:cubicBezTo>
                  <a:pt x="42452" y="514245"/>
                  <a:pt x="20756" y="574571"/>
                  <a:pt x="18110" y="576158"/>
                </a:cubicBezTo>
                <a:cubicBezTo>
                  <a:pt x="15464" y="577746"/>
                  <a:pt x="29752" y="523241"/>
                  <a:pt x="27635" y="468208"/>
                </a:cubicBezTo>
                <a:cubicBezTo>
                  <a:pt x="25518" y="413175"/>
                  <a:pt x="9114" y="294641"/>
                  <a:pt x="5410" y="245958"/>
                </a:cubicBezTo>
                <a:cubicBezTo>
                  <a:pt x="1706" y="197275"/>
                  <a:pt x="-4644" y="217912"/>
                  <a:pt x="5410" y="176108"/>
                </a:cubicBezTo>
                <a:cubicBezTo>
                  <a:pt x="15464" y="134304"/>
                  <a:pt x="50389" y="-16509"/>
                  <a:pt x="53035" y="148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8B8F7428-4785-7193-A506-D34101E6632E}"/>
              </a:ext>
            </a:extLst>
          </p:cNvPr>
          <p:cNvSpPr/>
          <p:nvPr/>
        </p:nvSpPr>
        <p:spPr>
          <a:xfrm>
            <a:off x="5541787" y="5482825"/>
            <a:ext cx="104344" cy="219254"/>
          </a:xfrm>
          <a:custGeom>
            <a:avLst/>
            <a:gdLst>
              <a:gd name="connsiteX0" fmla="*/ 103363 w 104344"/>
              <a:gd name="connsiteY0" fmla="*/ 400 h 219254"/>
              <a:gd name="connsiteX1" fmla="*/ 52563 w 104344"/>
              <a:gd name="connsiteY1" fmla="*/ 70250 h 219254"/>
              <a:gd name="connsiteX2" fmla="*/ 4938 w 104344"/>
              <a:gd name="connsiteY2" fmla="*/ 216300 h 219254"/>
              <a:gd name="connsiteX3" fmla="*/ 4938 w 104344"/>
              <a:gd name="connsiteY3" fmla="*/ 171850 h 219254"/>
              <a:gd name="connsiteX4" fmla="*/ 4938 w 104344"/>
              <a:gd name="connsiteY4" fmla="*/ 98825 h 219254"/>
              <a:gd name="connsiteX5" fmla="*/ 103363 w 104344"/>
              <a:gd name="connsiteY5" fmla="*/ 400 h 2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44" h="219254">
                <a:moveTo>
                  <a:pt x="103363" y="400"/>
                </a:moveTo>
                <a:cubicBezTo>
                  <a:pt x="111301" y="-4363"/>
                  <a:pt x="68967" y="34267"/>
                  <a:pt x="52563" y="70250"/>
                </a:cubicBezTo>
                <a:cubicBezTo>
                  <a:pt x="36159" y="106233"/>
                  <a:pt x="12875" y="199367"/>
                  <a:pt x="4938" y="216300"/>
                </a:cubicBezTo>
                <a:cubicBezTo>
                  <a:pt x="-2999" y="233233"/>
                  <a:pt x="4938" y="171850"/>
                  <a:pt x="4938" y="171850"/>
                </a:cubicBezTo>
                <a:cubicBezTo>
                  <a:pt x="4938" y="152271"/>
                  <a:pt x="-6174" y="123167"/>
                  <a:pt x="4938" y="98825"/>
                </a:cubicBezTo>
                <a:cubicBezTo>
                  <a:pt x="16050" y="74483"/>
                  <a:pt x="95425" y="5163"/>
                  <a:pt x="103363" y="4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5A266A9F-0DC0-BE79-EDEE-5A6EC096BD05}"/>
              </a:ext>
            </a:extLst>
          </p:cNvPr>
          <p:cNvSpPr/>
          <p:nvPr/>
        </p:nvSpPr>
        <p:spPr>
          <a:xfrm>
            <a:off x="5149319" y="2798417"/>
            <a:ext cx="512550" cy="1643780"/>
          </a:xfrm>
          <a:custGeom>
            <a:avLst/>
            <a:gdLst>
              <a:gd name="connsiteX0" fmla="*/ 2544 w 512550"/>
              <a:gd name="connsiteY0" fmla="*/ 11690 h 1643780"/>
              <a:gd name="connsiteX1" fmla="*/ 302034 w 512550"/>
              <a:gd name="connsiteY1" fmla="*/ 333483 h 1643780"/>
              <a:gd name="connsiteX2" fmla="*/ 461337 w 512550"/>
              <a:gd name="connsiteY2" fmla="*/ 769973 h 1643780"/>
              <a:gd name="connsiteX3" fmla="*/ 505942 w 512550"/>
              <a:gd name="connsiteY3" fmla="*/ 776345 h 1643780"/>
              <a:gd name="connsiteX4" fmla="*/ 505942 w 512550"/>
              <a:gd name="connsiteY4" fmla="*/ 1072649 h 1643780"/>
              <a:gd name="connsiteX5" fmla="*/ 445407 w 512550"/>
              <a:gd name="connsiteY5" fmla="*/ 1302046 h 1643780"/>
              <a:gd name="connsiteX6" fmla="*/ 222383 w 512550"/>
              <a:gd name="connsiteY6" fmla="*/ 1636582 h 1643780"/>
              <a:gd name="connsiteX7" fmla="*/ 302034 w 512550"/>
              <a:gd name="connsiteY7" fmla="*/ 1493209 h 1643780"/>
              <a:gd name="connsiteX8" fmla="*/ 451779 w 512550"/>
              <a:gd name="connsiteY8" fmla="*/ 1056719 h 1643780"/>
              <a:gd name="connsiteX9" fmla="*/ 384872 w 512550"/>
              <a:gd name="connsiteY9" fmla="*/ 1063091 h 1643780"/>
              <a:gd name="connsiteX10" fmla="*/ 168220 w 512550"/>
              <a:gd name="connsiteY10" fmla="*/ 1512326 h 1643780"/>
              <a:gd name="connsiteX11" fmla="*/ 359383 w 512550"/>
              <a:gd name="connsiteY11" fmla="*/ 1037603 h 1643780"/>
              <a:gd name="connsiteX12" fmla="*/ 372128 w 512550"/>
              <a:gd name="connsiteY12" fmla="*/ 645717 h 1643780"/>
              <a:gd name="connsiteX13" fmla="*/ 171406 w 512550"/>
              <a:gd name="connsiteY13" fmla="*/ 129575 h 1643780"/>
              <a:gd name="connsiteX14" fmla="*/ 2544 w 512550"/>
              <a:gd name="connsiteY14" fmla="*/ 11690 h 16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550" h="1643780">
                <a:moveTo>
                  <a:pt x="2544" y="11690"/>
                </a:moveTo>
                <a:cubicBezTo>
                  <a:pt x="24315" y="45675"/>
                  <a:pt x="225569" y="207103"/>
                  <a:pt x="302034" y="333483"/>
                </a:cubicBezTo>
                <a:cubicBezTo>
                  <a:pt x="378500" y="459864"/>
                  <a:pt x="427352" y="696163"/>
                  <a:pt x="461337" y="769973"/>
                </a:cubicBezTo>
                <a:cubicBezTo>
                  <a:pt x="495322" y="843783"/>
                  <a:pt x="498508" y="725899"/>
                  <a:pt x="505942" y="776345"/>
                </a:cubicBezTo>
                <a:cubicBezTo>
                  <a:pt x="513376" y="826791"/>
                  <a:pt x="516031" y="985032"/>
                  <a:pt x="505942" y="1072649"/>
                </a:cubicBezTo>
                <a:cubicBezTo>
                  <a:pt x="495853" y="1160266"/>
                  <a:pt x="492667" y="1208057"/>
                  <a:pt x="445407" y="1302046"/>
                </a:cubicBezTo>
                <a:cubicBezTo>
                  <a:pt x="398147" y="1396035"/>
                  <a:pt x="246278" y="1604722"/>
                  <a:pt x="222383" y="1636582"/>
                </a:cubicBezTo>
                <a:cubicBezTo>
                  <a:pt x="198488" y="1668442"/>
                  <a:pt x="263801" y="1589853"/>
                  <a:pt x="302034" y="1493209"/>
                </a:cubicBezTo>
                <a:cubicBezTo>
                  <a:pt x="340267" y="1396565"/>
                  <a:pt x="437973" y="1128405"/>
                  <a:pt x="451779" y="1056719"/>
                </a:cubicBezTo>
                <a:cubicBezTo>
                  <a:pt x="465585" y="985033"/>
                  <a:pt x="432132" y="987157"/>
                  <a:pt x="384872" y="1063091"/>
                </a:cubicBezTo>
                <a:cubicBezTo>
                  <a:pt x="337612" y="1139025"/>
                  <a:pt x="172468" y="1516574"/>
                  <a:pt x="168220" y="1512326"/>
                </a:cubicBezTo>
                <a:cubicBezTo>
                  <a:pt x="163972" y="1508078"/>
                  <a:pt x="325398" y="1182038"/>
                  <a:pt x="359383" y="1037603"/>
                </a:cubicBezTo>
                <a:cubicBezTo>
                  <a:pt x="393368" y="893168"/>
                  <a:pt x="403457" y="797055"/>
                  <a:pt x="372128" y="645717"/>
                </a:cubicBezTo>
                <a:cubicBezTo>
                  <a:pt x="340799" y="494379"/>
                  <a:pt x="238844" y="241087"/>
                  <a:pt x="171406" y="129575"/>
                </a:cubicBezTo>
                <a:cubicBezTo>
                  <a:pt x="103968" y="18063"/>
                  <a:pt x="-19227" y="-22295"/>
                  <a:pt x="2544" y="1169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CF8109-6D18-D050-B771-BF79B7663D14}"/>
              </a:ext>
            </a:extLst>
          </p:cNvPr>
          <p:cNvSpPr/>
          <p:nvPr/>
        </p:nvSpPr>
        <p:spPr>
          <a:xfrm>
            <a:off x="4458983" y="2489100"/>
            <a:ext cx="657382" cy="1834416"/>
          </a:xfrm>
          <a:custGeom>
            <a:avLst/>
            <a:gdLst>
              <a:gd name="connsiteX0" fmla="*/ 4691 w 657382"/>
              <a:gd name="connsiteY0" fmla="*/ 21517 h 1834416"/>
              <a:gd name="connsiteX1" fmla="*/ 645089 w 657382"/>
              <a:gd name="connsiteY1" fmla="*/ 1130267 h 1834416"/>
              <a:gd name="connsiteX2" fmla="*/ 415693 w 657382"/>
              <a:gd name="connsiteY2" fmla="*/ 1477548 h 1834416"/>
              <a:gd name="connsiteX3" fmla="*/ 281878 w 657382"/>
              <a:gd name="connsiteY3" fmla="*/ 1706945 h 1834416"/>
              <a:gd name="connsiteX4" fmla="*/ 320111 w 657382"/>
              <a:gd name="connsiteY4" fmla="*/ 1636851 h 1834416"/>
              <a:gd name="connsiteX5" fmla="*/ 234087 w 657382"/>
              <a:gd name="connsiteY5" fmla="*/ 1834387 h 1834416"/>
              <a:gd name="connsiteX6" fmla="*/ 355158 w 657382"/>
              <a:gd name="connsiteY6" fmla="*/ 1620921 h 1834416"/>
              <a:gd name="connsiteX7" fmla="*/ 616415 w 657382"/>
              <a:gd name="connsiteY7" fmla="*/ 1267268 h 1834416"/>
              <a:gd name="connsiteX8" fmla="*/ 492158 w 657382"/>
              <a:gd name="connsiteY8" fmla="*/ 802103 h 1834416"/>
              <a:gd name="connsiteX9" fmla="*/ 183110 w 657382"/>
              <a:gd name="connsiteY9" fmla="*/ 254100 h 1834416"/>
              <a:gd name="connsiteX10" fmla="*/ 345600 w 657382"/>
              <a:gd name="connsiteY10" fmla="*/ 384729 h 1834416"/>
              <a:gd name="connsiteX11" fmla="*/ 4691 w 657382"/>
              <a:gd name="connsiteY11" fmla="*/ 21517 h 18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82" h="1834416">
                <a:moveTo>
                  <a:pt x="4691" y="21517"/>
                </a:moveTo>
                <a:cubicBezTo>
                  <a:pt x="54606" y="145773"/>
                  <a:pt x="576589" y="887595"/>
                  <a:pt x="645089" y="1130267"/>
                </a:cubicBezTo>
                <a:cubicBezTo>
                  <a:pt x="713589" y="1372939"/>
                  <a:pt x="476228" y="1381435"/>
                  <a:pt x="415693" y="1477548"/>
                </a:cubicBezTo>
                <a:cubicBezTo>
                  <a:pt x="355158" y="1573661"/>
                  <a:pt x="297808" y="1680394"/>
                  <a:pt x="281878" y="1706945"/>
                </a:cubicBezTo>
                <a:cubicBezTo>
                  <a:pt x="265948" y="1733496"/>
                  <a:pt x="328076" y="1615611"/>
                  <a:pt x="320111" y="1636851"/>
                </a:cubicBezTo>
                <a:cubicBezTo>
                  <a:pt x="312146" y="1658091"/>
                  <a:pt x="228246" y="1837042"/>
                  <a:pt x="234087" y="1834387"/>
                </a:cubicBezTo>
                <a:cubicBezTo>
                  <a:pt x="239928" y="1831732"/>
                  <a:pt x="291437" y="1715441"/>
                  <a:pt x="355158" y="1620921"/>
                </a:cubicBezTo>
                <a:cubicBezTo>
                  <a:pt x="418879" y="1526401"/>
                  <a:pt x="593582" y="1403738"/>
                  <a:pt x="616415" y="1267268"/>
                </a:cubicBezTo>
                <a:cubicBezTo>
                  <a:pt x="639248" y="1130798"/>
                  <a:pt x="564376" y="970964"/>
                  <a:pt x="492158" y="802103"/>
                </a:cubicBezTo>
                <a:cubicBezTo>
                  <a:pt x="419940" y="633242"/>
                  <a:pt x="207536" y="323662"/>
                  <a:pt x="183110" y="254100"/>
                </a:cubicBezTo>
                <a:cubicBezTo>
                  <a:pt x="158684" y="184538"/>
                  <a:pt x="372151" y="419245"/>
                  <a:pt x="345600" y="384729"/>
                </a:cubicBezTo>
                <a:cubicBezTo>
                  <a:pt x="319049" y="350213"/>
                  <a:pt x="-45224" y="-102739"/>
                  <a:pt x="4691" y="215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6766C9C-E64F-AAE2-9C7F-04D152A27287}"/>
              </a:ext>
            </a:extLst>
          </p:cNvPr>
          <p:cNvSpPr/>
          <p:nvPr/>
        </p:nvSpPr>
        <p:spPr>
          <a:xfrm>
            <a:off x="3309808" y="2596433"/>
            <a:ext cx="806586" cy="1321837"/>
          </a:xfrm>
          <a:custGeom>
            <a:avLst/>
            <a:gdLst>
              <a:gd name="connsiteX0" fmla="*/ 806585 w 806586"/>
              <a:gd name="connsiteY0" fmla="*/ 208 h 1321837"/>
              <a:gd name="connsiteX1" fmla="*/ 236280 w 806586"/>
              <a:gd name="connsiteY1" fmla="*/ 519536 h 1321837"/>
              <a:gd name="connsiteX2" fmla="*/ 3697 w 806586"/>
              <a:gd name="connsiteY2" fmla="*/ 1312866 h 1321837"/>
              <a:gd name="connsiteX3" fmla="*/ 121582 w 806586"/>
              <a:gd name="connsiteY3" fmla="*/ 898678 h 1321837"/>
              <a:gd name="connsiteX4" fmla="*/ 481607 w 806586"/>
              <a:gd name="connsiteY4" fmla="*/ 156325 h 1321837"/>
              <a:gd name="connsiteX5" fmla="*/ 229908 w 806586"/>
              <a:gd name="connsiteY5" fmla="*/ 452629 h 1321837"/>
              <a:gd name="connsiteX6" fmla="*/ 806585 w 806586"/>
              <a:gd name="connsiteY6" fmla="*/ 208 h 132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86" h="1321837">
                <a:moveTo>
                  <a:pt x="806585" y="208"/>
                </a:moveTo>
                <a:cubicBezTo>
                  <a:pt x="807647" y="11359"/>
                  <a:pt x="370095" y="300760"/>
                  <a:pt x="236280" y="519536"/>
                </a:cubicBezTo>
                <a:cubicBezTo>
                  <a:pt x="102465" y="738312"/>
                  <a:pt x="22813" y="1249676"/>
                  <a:pt x="3697" y="1312866"/>
                </a:cubicBezTo>
                <a:cubicBezTo>
                  <a:pt x="-15419" y="1376056"/>
                  <a:pt x="41930" y="1091435"/>
                  <a:pt x="121582" y="898678"/>
                </a:cubicBezTo>
                <a:cubicBezTo>
                  <a:pt x="201234" y="705921"/>
                  <a:pt x="463553" y="230667"/>
                  <a:pt x="481607" y="156325"/>
                </a:cubicBezTo>
                <a:cubicBezTo>
                  <a:pt x="499661" y="81984"/>
                  <a:pt x="175214" y="477055"/>
                  <a:pt x="229908" y="452629"/>
                </a:cubicBezTo>
                <a:cubicBezTo>
                  <a:pt x="284602" y="428203"/>
                  <a:pt x="805523" y="-10943"/>
                  <a:pt x="806585" y="20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51B48E7-0BF6-1A12-1E46-9668ED8B9E55}"/>
              </a:ext>
            </a:extLst>
          </p:cNvPr>
          <p:cNvSpPr/>
          <p:nvPr/>
        </p:nvSpPr>
        <p:spPr>
          <a:xfrm>
            <a:off x="3560082" y="2633327"/>
            <a:ext cx="852993" cy="1703465"/>
          </a:xfrm>
          <a:custGeom>
            <a:avLst/>
            <a:gdLst>
              <a:gd name="connsiteX0" fmla="*/ 801638 w 852993"/>
              <a:gd name="connsiteY0" fmla="*/ 33407 h 1703465"/>
              <a:gd name="connsiteX1" fmla="*/ 798452 w 852993"/>
              <a:gd name="connsiteY1" fmla="*/ 103501 h 1703465"/>
              <a:gd name="connsiteX2" fmla="*/ 250449 w 852993"/>
              <a:gd name="connsiteY2" fmla="*/ 868156 h 1703465"/>
              <a:gd name="connsiteX3" fmla="*/ 151681 w 852993"/>
              <a:gd name="connsiteY3" fmla="*/ 1183576 h 1703465"/>
              <a:gd name="connsiteX4" fmla="*/ 202658 w 852993"/>
              <a:gd name="connsiteY4" fmla="*/ 1037017 h 1703465"/>
              <a:gd name="connsiteX5" fmla="*/ 11494 w 852993"/>
              <a:gd name="connsiteY5" fmla="*/ 1671044 h 1703465"/>
              <a:gd name="connsiteX6" fmla="*/ 56099 w 852993"/>
              <a:gd name="connsiteY6" fmla="*/ 1505368 h 1703465"/>
              <a:gd name="connsiteX7" fmla="*/ 339659 w 852993"/>
              <a:gd name="connsiteY7" fmla="*/ 603713 h 1703465"/>
              <a:gd name="connsiteX8" fmla="*/ 224961 w 852993"/>
              <a:gd name="connsiteY8" fmla="*/ 794876 h 1703465"/>
              <a:gd name="connsiteX9" fmla="*/ 626404 w 852993"/>
              <a:gd name="connsiteY9" fmla="*/ 221385 h 1703465"/>
              <a:gd name="connsiteX10" fmla="*/ 518078 w 852993"/>
              <a:gd name="connsiteY10" fmla="*/ 348828 h 1703465"/>
              <a:gd name="connsiteX11" fmla="*/ 801638 w 852993"/>
              <a:gd name="connsiteY11" fmla="*/ 33407 h 1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993" h="1703465">
                <a:moveTo>
                  <a:pt x="801638" y="33407"/>
                </a:moveTo>
                <a:cubicBezTo>
                  <a:pt x="848367" y="-7481"/>
                  <a:pt x="890317" y="-35624"/>
                  <a:pt x="798452" y="103501"/>
                </a:cubicBezTo>
                <a:cubicBezTo>
                  <a:pt x="706587" y="242626"/>
                  <a:pt x="358244" y="688144"/>
                  <a:pt x="250449" y="868156"/>
                </a:cubicBezTo>
                <a:cubicBezTo>
                  <a:pt x="142654" y="1048168"/>
                  <a:pt x="159646" y="1155433"/>
                  <a:pt x="151681" y="1183576"/>
                </a:cubicBezTo>
                <a:cubicBezTo>
                  <a:pt x="143716" y="1211719"/>
                  <a:pt x="226022" y="955772"/>
                  <a:pt x="202658" y="1037017"/>
                </a:cubicBezTo>
                <a:cubicBezTo>
                  <a:pt x="179294" y="1118262"/>
                  <a:pt x="35920" y="1592986"/>
                  <a:pt x="11494" y="1671044"/>
                </a:cubicBezTo>
                <a:cubicBezTo>
                  <a:pt x="-12932" y="1749102"/>
                  <a:pt x="1405" y="1683256"/>
                  <a:pt x="56099" y="1505368"/>
                </a:cubicBezTo>
                <a:cubicBezTo>
                  <a:pt x="110793" y="1327480"/>
                  <a:pt x="311515" y="722128"/>
                  <a:pt x="339659" y="603713"/>
                </a:cubicBezTo>
                <a:cubicBezTo>
                  <a:pt x="367803" y="485298"/>
                  <a:pt x="177170" y="858597"/>
                  <a:pt x="224961" y="794876"/>
                </a:cubicBezTo>
                <a:cubicBezTo>
                  <a:pt x="272752" y="731155"/>
                  <a:pt x="577551" y="295726"/>
                  <a:pt x="626404" y="221385"/>
                </a:cubicBezTo>
                <a:cubicBezTo>
                  <a:pt x="675257" y="147044"/>
                  <a:pt x="485686" y="378033"/>
                  <a:pt x="518078" y="348828"/>
                </a:cubicBezTo>
                <a:cubicBezTo>
                  <a:pt x="550470" y="319623"/>
                  <a:pt x="754909" y="74295"/>
                  <a:pt x="801638" y="3340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BE2D985-9116-DF18-29A2-CF048C22476E}"/>
              </a:ext>
            </a:extLst>
          </p:cNvPr>
          <p:cNvSpPr/>
          <p:nvPr/>
        </p:nvSpPr>
        <p:spPr>
          <a:xfrm>
            <a:off x="2716041" y="2370338"/>
            <a:ext cx="1780970" cy="827042"/>
          </a:xfrm>
          <a:custGeom>
            <a:avLst/>
            <a:gdLst>
              <a:gd name="connsiteX0" fmla="*/ 1715772 w 1780970"/>
              <a:gd name="connsiteY0" fmla="*/ 41511 h 827042"/>
              <a:gd name="connsiteX1" fmla="*/ 839605 w 1780970"/>
              <a:gd name="connsiteY1" fmla="*/ 86116 h 827042"/>
              <a:gd name="connsiteX2" fmla="*/ 750395 w 1780970"/>
              <a:gd name="connsiteY2" fmla="*/ 102047 h 827042"/>
              <a:gd name="connsiteX3" fmla="*/ 798186 w 1780970"/>
              <a:gd name="connsiteY3" fmla="*/ 137093 h 827042"/>
              <a:gd name="connsiteX4" fmla="*/ 431789 w 1780970"/>
              <a:gd name="connsiteY4" fmla="*/ 391978 h 827042"/>
              <a:gd name="connsiteX5" fmla="*/ 667558 w 1780970"/>
              <a:gd name="connsiteY5" fmla="*/ 350560 h 827042"/>
              <a:gd name="connsiteX6" fmla="*/ 1670 w 1780970"/>
              <a:gd name="connsiteY6" fmla="*/ 825283 h 827042"/>
              <a:gd name="connsiteX7" fmla="*/ 463650 w 1780970"/>
              <a:gd name="connsiteY7" fmla="*/ 522607 h 827042"/>
              <a:gd name="connsiteX8" fmla="*/ 1241049 w 1780970"/>
              <a:gd name="connsiteY8" fmla="*/ 31953 h 827042"/>
              <a:gd name="connsiteX9" fmla="*/ 1177328 w 1780970"/>
              <a:gd name="connsiteY9" fmla="*/ 47884 h 827042"/>
              <a:gd name="connsiteX10" fmla="*/ 1658423 w 1780970"/>
              <a:gd name="connsiteY10" fmla="*/ 47884 h 827042"/>
              <a:gd name="connsiteX11" fmla="*/ 1715772 w 1780970"/>
              <a:gd name="connsiteY11" fmla="*/ 41511 h 8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970" h="827042">
                <a:moveTo>
                  <a:pt x="1715772" y="41511"/>
                </a:moveTo>
                <a:lnTo>
                  <a:pt x="839605" y="86116"/>
                </a:lnTo>
                <a:cubicBezTo>
                  <a:pt x="678709" y="96205"/>
                  <a:pt x="757298" y="93551"/>
                  <a:pt x="750395" y="102047"/>
                </a:cubicBezTo>
                <a:cubicBezTo>
                  <a:pt x="743492" y="110543"/>
                  <a:pt x="851287" y="88771"/>
                  <a:pt x="798186" y="137093"/>
                </a:cubicBezTo>
                <a:cubicBezTo>
                  <a:pt x="745085" y="185415"/>
                  <a:pt x="453560" y="356400"/>
                  <a:pt x="431789" y="391978"/>
                </a:cubicBezTo>
                <a:cubicBezTo>
                  <a:pt x="410018" y="427556"/>
                  <a:pt x="739244" y="278343"/>
                  <a:pt x="667558" y="350560"/>
                </a:cubicBezTo>
                <a:cubicBezTo>
                  <a:pt x="595872" y="422777"/>
                  <a:pt x="35655" y="796609"/>
                  <a:pt x="1670" y="825283"/>
                </a:cubicBezTo>
                <a:cubicBezTo>
                  <a:pt x="-32315" y="853958"/>
                  <a:pt x="463650" y="522607"/>
                  <a:pt x="463650" y="522607"/>
                </a:cubicBezTo>
                <a:lnTo>
                  <a:pt x="1241049" y="31953"/>
                </a:lnTo>
                <a:cubicBezTo>
                  <a:pt x="1359995" y="-47168"/>
                  <a:pt x="1107766" y="45229"/>
                  <a:pt x="1177328" y="47884"/>
                </a:cubicBezTo>
                <a:cubicBezTo>
                  <a:pt x="1246890" y="50539"/>
                  <a:pt x="1571337" y="48946"/>
                  <a:pt x="1658423" y="47884"/>
                </a:cubicBezTo>
                <a:cubicBezTo>
                  <a:pt x="1745509" y="46822"/>
                  <a:pt x="1852242" y="35139"/>
                  <a:pt x="1715772" y="4151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6B58C49-75BB-268A-3F2C-F41A10FC6C80}"/>
              </a:ext>
            </a:extLst>
          </p:cNvPr>
          <p:cNvSpPr/>
          <p:nvPr/>
        </p:nvSpPr>
        <p:spPr>
          <a:xfrm>
            <a:off x="2313032" y="3111173"/>
            <a:ext cx="595858" cy="1591323"/>
          </a:xfrm>
          <a:custGeom>
            <a:avLst/>
            <a:gdLst>
              <a:gd name="connsiteX0" fmla="*/ 595843 w 595858"/>
              <a:gd name="connsiteY0" fmla="*/ 1610 h 1591323"/>
              <a:gd name="connsiteX1" fmla="*/ 299539 w 595858"/>
              <a:gd name="connsiteY1" fmla="*/ 606962 h 1591323"/>
              <a:gd name="connsiteX2" fmla="*/ 133864 w 595858"/>
              <a:gd name="connsiteY2" fmla="*/ 1145407 h 1591323"/>
              <a:gd name="connsiteX3" fmla="*/ 156167 w 595858"/>
              <a:gd name="connsiteY3" fmla="*/ 998848 h 1591323"/>
              <a:gd name="connsiteX4" fmla="*/ 50 w 595858"/>
              <a:gd name="connsiteY4" fmla="*/ 1588270 h 1591323"/>
              <a:gd name="connsiteX5" fmla="*/ 143422 w 595858"/>
              <a:gd name="connsiteY5" fmla="*/ 1177267 h 1591323"/>
              <a:gd name="connsiteX6" fmla="*/ 484331 w 595858"/>
              <a:gd name="connsiteY6" fmla="*/ 90820 h 1591323"/>
              <a:gd name="connsiteX7" fmla="*/ 286795 w 595858"/>
              <a:gd name="connsiteY7" fmla="*/ 418984 h 1591323"/>
              <a:gd name="connsiteX8" fmla="*/ 595843 w 595858"/>
              <a:gd name="connsiteY8" fmla="*/ 1610 h 15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58" h="1591323">
                <a:moveTo>
                  <a:pt x="595843" y="1610"/>
                </a:moveTo>
                <a:cubicBezTo>
                  <a:pt x="597967" y="32940"/>
                  <a:pt x="376535" y="416329"/>
                  <a:pt x="299539" y="606962"/>
                </a:cubicBezTo>
                <a:cubicBezTo>
                  <a:pt x="222542" y="797595"/>
                  <a:pt x="157759" y="1080093"/>
                  <a:pt x="133864" y="1145407"/>
                </a:cubicBezTo>
                <a:cubicBezTo>
                  <a:pt x="109969" y="1210721"/>
                  <a:pt x="178469" y="925037"/>
                  <a:pt x="156167" y="998848"/>
                </a:cubicBezTo>
                <a:cubicBezTo>
                  <a:pt x="133865" y="1072659"/>
                  <a:pt x="2174" y="1558534"/>
                  <a:pt x="50" y="1588270"/>
                </a:cubicBezTo>
                <a:cubicBezTo>
                  <a:pt x="-2074" y="1618006"/>
                  <a:pt x="62709" y="1426842"/>
                  <a:pt x="143422" y="1177267"/>
                </a:cubicBezTo>
                <a:cubicBezTo>
                  <a:pt x="224135" y="927692"/>
                  <a:pt x="460435" y="217201"/>
                  <a:pt x="484331" y="90820"/>
                </a:cubicBezTo>
                <a:cubicBezTo>
                  <a:pt x="508226" y="-35561"/>
                  <a:pt x="266085" y="431728"/>
                  <a:pt x="286795" y="418984"/>
                </a:cubicBezTo>
                <a:cubicBezTo>
                  <a:pt x="307504" y="406240"/>
                  <a:pt x="593719" y="-29720"/>
                  <a:pt x="595843" y="161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BF553A8-DE30-2765-CA85-83155DF154A9}"/>
              </a:ext>
            </a:extLst>
          </p:cNvPr>
          <p:cNvSpPr/>
          <p:nvPr/>
        </p:nvSpPr>
        <p:spPr>
          <a:xfrm>
            <a:off x="3142973" y="3781480"/>
            <a:ext cx="432052" cy="1469168"/>
          </a:xfrm>
          <a:custGeom>
            <a:avLst/>
            <a:gdLst>
              <a:gd name="connsiteX0" fmla="*/ 431789 w 432052"/>
              <a:gd name="connsiteY0" fmla="*/ 376 h 1469168"/>
              <a:gd name="connsiteX1" fmla="*/ 138672 w 432052"/>
              <a:gd name="connsiteY1" fmla="*/ 589798 h 1469168"/>
              <a:gd name="connsiteX2" fmla="*/ 138672 w 432052"/>
              <a:gd name="connsiteY2" fmla="*/ 968940 h 1469168"/>
              <a:gd name="connsiteX3" fmla="*/ 113183 w 432052"/>
              <a:gd name="connsiteY3" fmla="*/ 940265 h 1469168"/>
              <a:gd name="connsiteX4" fmla="*/ 323463 w 432052"/>
              <a:gd name="connsiteY4" fmla="*/ 1462779 h 1469168"/>
              <a:gd name="connsiteX5" fmla="*/ 167346 w 432052"/>
              <a:gd name="connsiteY5" fmla="*/ 1191964 h 1469168"/>
              <a:gd name="connsiteX6" fmla="*/ 8043 w 432052"/>
              <a:gd name="connsiteY6" fmla="*/ 624845 h 1469168"/>
              <a:gd name="connsiteX7" fmla="*/ 33532 w 432052"/>
              <a:gd name="connsiteY7" fmla="*/ 761845 h 1469168"/>
              <a:gd name="connsiteX8" fmla="*/ 119555 w 432052"/>
              <a:gd name="connsiteY8" fmla="*/ 344471 h 1469168"/>
              <a:gd name="connsiteX9" fmla="*/ 81322 w 432052"/>
              <a:gd name="connsiteY9" fmla="*/ 497402 h 1469168"/>
              <a:gd name="connsiteX10" fmla="*/ 431789 w 432052"/>
              <a:gd name="connsiteY10" fmla="*/ 376 h 14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2" h="1469168">
                <a:moveTo>
                  <a:pt x="431789" y="376"/>
                </a:moveTo>
                <a:cubicBezTo>
                  <a:pt x="441347" y="15775"/>
                  <a:pt x="187525" y="428371"/>
                  <a:pt x="138672" y="589798"/>
                </a:cubicBezTo>
                <a:cubicBezTo>
                  <a:pt x="89819" y="751225"/>
                  <a:pt x="142920" y="910529"/>
                  <a:pt x="138672" y="968940"/>
                </a:cubicBezTo>
                <a:cubicBezTo>
                  <a:pt x="134424" y="1027351"/>
                  <a:pt x="82385" y="857959"/>
                  <a:pt x="113183" y="940265"/>
                </a:cubicBezTo>
                <a:cubicBezTo>
                  <a:pt x="143981" y="1022571"/>
                  <a:pt x="314436" y="1420829"/>
                  <a:pt x="323463" y="1462779"/>
                </a:cubicBezTo>
                <a:cubicBezTo>
                  <a:pt x="332490" y="1504729"/>
                  <a:pt x="219916" y="1331620"/>
                  <a:pt x="167346" y="1191964"/>
                </a:cubicBezTo>
                <a:cubicBezTo>
                  <a:pt x="114776" y="1052308"/>
                  <a:pt x="30345" y="696531"/>
                  <a:pt x="8043" y="624845"/>
                </a:cubicBezTo>
                <a:cubicBezTo>
                  <a:pt x="-14259" y="553159"/>
                  <a:pt x="14947" y="808574"/>
                  <a:pt x="33532" y="761845"/>
                </a:cubicBezTo>
                <a:cubicBezTo>
                  <a:pt x="52117" y="715116"/>
                  <a:pt x="111590" y="388545"/>
                  <a:pt x="119555" y="344471"/>
                </a:cubicBezTo>
                <a:cubicBezTo>
                  <a:pt x="127520" y="300397"/>
                  <a:pt x="31407" y="548379"/>
                  <a:pt x="81322" y="497402"/>
                </a:cubicBezTo>
                <a:cubicBezTo>
                  <a:pt x="131237" y="446425"/>
                  <a:pt x="422231" y="-15023"/>
                  <a:pt x="431789" y="37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15FD143-C565-B905-A2A9-8D7B3FD27577}"/>
              </a:ext>
            </a:extLst>
          </p:cNvPr>
          <p:cNvSpPr/>
          <p:nvPr/>
        </p:nvSpPr>
        <p:spPr>
          <a:xfrm>
            <a:off x="3009810" y="4653110"/>
            <a:ext cx="538032" cy="1043846"/>
          </a:xfrm>
          <a:custGeom>
            <a:avLst/>
            <a:gdLst>
              <a:gd name="connsiteX0" fmla="*/ 42438 w 538032"/>
              <a:gd name="connsiteY0" fmla="*/ 24030 h 1043846"/>
              <a:gd name="connsiteX1" fmla="*/ 71113 w 538032"/>
              <a:gd name="connsiteY1" fmla="*/ 78193 h 1043846"/>
              <a:gd name="connsiteX2" fmla="*/ 526720 w 538032"/>
              <a:gd name="connsiteY2" fmla="*/ 715406 h 1043846"/>
              <a:gd name="connsiteX3" fmla="*/ 367416 w 538032"/>
              <a:gd name="connsiteY3" fmla="*/ 549730 h 1043846"/>
              <a:gd name="connsiteX4" fmla="*/ 13764 w 538032"/>
              <a:gd name="connsiteY4" fmla="*/ 237496 h 1043846"/>
              <a:gd name="connsiteX5" fmla="*/ 96601 w 538032"/>
              <a:gd name="connsiteY5" fmla="*/ 333078 h 1043846"/>
              <a:gd name="connsiteX6" fmla="*/ 325998 w 538032"/>
              <a:gd name="connsiteY6" fmla="*/ 928872 h 1043846"/>
              <a:gd name="connsiteX7" fmla="*/ 141206 w 538032"/>
              <a:gd name="connsiteY7" fmla="*/ 673987 h 1043846"/>
              <a:gd name="connsiteX8" fmla="*/ 303695 w 538032"/>
              <a:gd name="connsiteY8" fmla="*/ 1043570 h 1043846"/>
              <a:gd name="connsiteX9" fmla="*/ 163508 w 538032"/>
              <a:gd name="connsiteY9" fmla="*/ 603893 h 1043846"/>
              <a:gd name="connsiteX10" fmla="*/ 348300 w 538032"/>
              <a:gd name="connsiteY10" fmla="*/ 677173 h 1043846"/>
              <a:gd name="connsiteX11" fmla="*/ 278207 w 538032"/>
              <a:gd name="connsiteY11" fmla="*/ 517870 h 1043846"/>
              <a:gd name="connsiteX12" fmla="*/ 281393 w 538032"/>
              <a:gd name="connsiteY12" fmla="*/ 425474 h 1043846"/>
              <a:gd name="connsiteX13" fmla="*/ 163508 w 538032"/>
              <a:gd name="connsiteY13" fmla="*/ 202450 h 1043846"/>
              <a:gd name="connsiteX14" fmla="*/ 42438 w 538032"/>
              <a:gd name="connsiteY14" fmla="*/ 24030 h 10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032" h="1043846">
                <a:moveTo>
                  <a:pt x="42438" y="24030"/>
                </a:moveTo>
                <a:cubicBezTo>
                  <a:pt x="27039" y="3320"/>
                  <a:pt x="-9601" y="-37036"/>
                  <a:pt x="71113" y="78193"/>
                </a:cubicBezTo>
                <a:cubicBezTo>
                  <a:pt x="151827" y="193422"/>
                  <a:pt x="477336" y="636817"/>
                  <a:pt x="526720" y="715406"/>
                </a:cubicBezTo>
                <a:cubicBezTo>
                  <a:pt x="576104" y="793996"/>
                  <a:pt x="452909" y="629382"/>
                  <a:pt x="367416" y="549730"/>
                </a:cubicBezTo>
                <a:cubicBezTo>
                  <a:pt x="281923" y="470078"/>
                  <a:pt x="58900" y="273605"/>
                  <a:pt x="13764" y="237496"/>
                </a:cubicBezTo>
                <a:cubicBezTo>
                  <a:pt x="-31372" y="201387"/>
                  <a:pt x="44562" y="217849"/>
                  <a:pt x="96601" y="333078"/>
                </a:cubicBezTo>
                <a:cubicBezTo>
                  <a:pt x="148640" y="448307"/>
                  <a:pt x="318564" y="872054"/>
                  <a:pt x="325998" y="928872"/>
                </a:cubicBezTo>
                <a:cubicBezTo>
                  <a:pt x="333432" y="985690"/>
                  <a:pt x="144923" y="654871"/>
                  <a:pt x="141206" y="673987"/>
                </a:cubicBezTo>
                <a:cubicBezTo>
                  <a:pt x="137489" y="693103"/>
                  <a:pt x="299978" y="1055252"/>
                  <a:pt x="303695" y="1043570"/>
                </a:cubicBezTo>
                <a:cubicBezTo>
                  <a:pt x="307412" y="1031888"/>
                  <a:pt x="156074" y="664959"/>
                  <a:pt x="163508" y="603893"/>
                </a:cubicBezTo>
                <a:cubicBezTo>
                  <a:pt x="170942" y="542827"/>
                  <a:pt x="329184" y="691510"/>
                  <a:pt x="348300" y="677173"/>
                </a:cubicBezTo>
                <a:cubicBezTo>
                  <a:pt x="367416" y="662836"/>
                  <a:pt x="289358" y="559820"/>
                  <a:pt x="278207" y="517870"/>
                </a:cubicBezTo>
                <a:cubicBezTo>
                  <a:pt x="267056" y="475920"/>
                  <a:pt x="300509" y="478044"/>
                  <a:pt x="281393" y="425474"/>
                </a:cubicBezTo>
                <a:cubicBezTo>
                  <a:pt x="262277" y="372904"/>
                  <a:pt x="208644" y="265640"/>
                  <a:pt x="163508" y="202450"/>
                </a:cubicBezTo>
                <a:cubicBezTo>
                  <a:pt x="118372" y="139260"/>
                  <a:pt x="57837" y="44740"/>
                  <a:pt x="42438" y="2403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CA88DCE-BA6C-4343-0A5A-B86390546CAD}"/>
              </a:ext>
            </a:extLst>
          </p:cNvPr>
          <p:cNvSpPr/>
          <p:nvPr/>
        </p:nvSpPr>
        <p:spPr>
          <a:xfrm>
            <a:off x="2230753" y="4657847"/>
            <a:ext cx="748964" cy="1697465"/>
          </a:xfrm>
          <a:custGeom>
            <a:avLst/>
            <a:gdLst>
              <a:gd name="connsiteX0" fmla="*/ 136492 w 748964"/>
              <a:gd name="connsiteY0" fmla="*/ 177 h 1697465"/>
              <a:gd name="connsiteX1" fmla="*/ 47282 w 748964"/>
              <a:gd name="connsiteY1" fmla="*/ 468528 h 1697465"/>
              <a:gd name="connsiteX2" fmla="*/ 193841 w 748964"/>
              <a:gd name="connsiteY2" fmla="*/ 905019 h 1697465"/>
              <a:gd name="connsiteX3" fmla="*/ 85515 w 748964"/>
              <a:gd name="connsiteY3" fmla="*/ 914577 h 1697465"/>
              <a:gd name="connsiteX4" fmla="*/ 566610 w 748964"/>
              <a:gd name="connsiteY4" fmla="*/ 1561347 h 1697465"/>
              <a:gd name="connsiteX5" fmla="*/ 745030 w 748964"/>
              <a:gd name="connsiteY5" fmla="*/ 1679232 h 1697465"/>
              <a:gd name="connsiteX6" fmla="*/ 420051 w 748964"/>
              <a:gd name="connsiteY6" fmla="*/ 1296904 h 1697465"/>
              <a:gd name="connsiteX7" fmla="*/ 136492 w 748964"/>
              <a:gd name="connsiteY7" fmla="*/ 933693 h 1697465"/>
              <a:gd name="connsiteX8" fmla="*/ 2677 w 748964"/>
              <a:gd name="connsiteY8" fmla="*/ 235945 h 1697465"/>
              <a:gd name="connsiteX9" fmla="*/ 53654 w 748964"/>
              <a:gd name="connsiteY9" fmla="*/ 411179 h 1697465"/>
              <a:gd name="connsiteX10" fmla="*/ 136492 w 748964"/>
              <a:gd name="connsiteY10" fmla="*/ 177 h 16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964" h="1697465">
                <a:moveTo>
                  <a:pt x="136492" y="177"/>
                </a:moveTo>
                <a:cubicBezTo>
                  <a:pt x="135430" y="9735"/>
                  <a:pt x="37724" y="317721"/>
                  <a:pt x="47282" y="468528"/>
                </a:cubicBezTo>
                <a:cubicBezTo>
                  <a:pt x="56840" y="619335"/>
                  <a:pt x="187469" y="830678"/>
                  <a:pt x="193841" y="905019"/>
                </a:cubicBezTo>
                <a:cubicBezTo>
                  <a:pt x="200213" y="979361"/>
                  <a:pt x="23387" y="805189"/>
                  <a:pt x="85515" y="914577"/>
                </a:cubicBezTo>
                <a:cubicBezTo>
                  <a:pt x="147643" y="1023965"/>
                  <a:pt x="456691" y="1433905"/>
                  <a:pt x="566610" y="1561347"/>
                </a:cubicBezTo>
                <a:cubicBezTo>
                  <a:pt x="676529" y="1688790"/>
                  <a:pt x="769457" y="1723306"/>
                  <a:pt x="745030" y="1679232"/>
                </a:cubicBezTo>
                <a:cubicBezTo>
                  <a:pt x="720604" y="1635158"/>
                  <a:pt x="521474" y="1421161"/>
                  <a:pt x="420051" y="1296904"/>
                </a:cubicBezTo>
                <a:cubicBezTo>
                  <a:pt x="318628" y="1172648"/>
                  <a:pt x="206054" y="1110520"/>
                  <a:pt x="136492" y="933693"/>
                </a:cubicBezTo>
                <a:cubicBezTo>
                  <a:pt x="66930" y="756866"/>
                  <a:pt x="16483" y="323031"/>
                  <a:pt x="2677" y="235945"/>
                </a:cubicBezTo>
                <a:cubicBezTo>
                  <a:pt x="-11129" y="148859"/>
                  <a:pt x="31883" y="451536"/>
                  <a:pt x="53654" y="411179"/>
                </a:cubicBezTo>
                <a:cubicBezTo>
                  <a:pt x="75425" y="370822"/>
                  <a:pt x="137554" y="-9381"/>
                  <a:pt x="136492" y="17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5AC8D5E-961E-FD7E-C875-7046C191F6C9}"/>
              </a:ext>
            </a:extLst>
          </p:cNvPr>
          <p:cNvSpPr/>
          <p:nvPr/>
        </p:nvSpPr>
        <p:spPr>
          <a:xfrm>
            <a:off x="3991089" y="2311653"/>
            <a:ext cx="1259547" cy="412540"/>
          </a:xfrm>
          <a:custGeom>
            <a:avLst/>
            <a:gdLst>
              <a:gd name="connsiteX0" fmla="*/ 1048 w 1259547"/>
              <a:gd name="connsiteY0" fmla="*/ 122499 h 412540"/>
              <a:gd name="connsiteX1" fmla="*/ 488515 w 1259547"/>
              <a:gd name="connsiteY1" fmla="*/ 87452 h 412540"/>
              <a:gd name="connsiteX2" fmla="*/ 791191 w 1259547"/>
              <a:gd name="connsiteY2" fmla="*/ 339151 h 412540"/>
              <a:gd name="connsiteX3" fmla="*/ 752958 w 1259547"/>
              <a:gd name="connsiteY3" fmla="*/ 176662 h 412540"/>
              <a:gd name="connsiteX4" fmla="*/ 1259542 w 1259547"/>
              <a:gd name="connsiteY4" fmla="*/ 412431 h 412540"/>
              <a:gd name="connsiteX5" fmla="*/ 762517 w 1259547"/>
              <a:gd name="connsiteY5" fmla="*/ 141615 h 412540"/>
              <a:gd name="connsiteX6" fmla="*/ 319654 w 1259547"/>
              <a:gd name="connsiteY6" fmla="*/ 1429 h 412540"/>
              <a:gd name="connsiteX7" fmla="*/ 357887 w 1259547"/>
              <a:gd name="connsiteY7" fmla="*/ 71522 h 412540"/>
              <a:gd name="connsiteX8" fmla="*/ 1048 w 1259547"/>
              <a:gd name="connsiteY8" fmla="*/ 122499 h 4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547" h="412540">
                <a:moveTo>
                  <a:pt x="1048" y="122499"/>
                </a:moveTo>
                <a:cubicBezTo>
                  <a:pt x="22819" y="125154"/>
                  <a:pt x="356825" y="51343"/>
                  <a:pt x="488515" y="87452"/>
                </a:cubicBezTo>
                <a:cubicBezTo>
                  <a:pt x="620206" y="123561"/>
                  <a:pt x="747117" y="324283"/>
                  <a:pt x="791191" y="339151"/>
                </a:cubicBezTo>
                <a:cubicBezTo>
                  <a:pt x="835265" y="354019"/>
                  <a:pt x="674900" y="164449"/>
                  <a:pt x="752958" y="176662"/>
                </a:cubicBezTo>
                <a:cubicBezTo>
                  <a:pt x="831016" y="188875"/>
                  <a:pt x="1257949" y="418272"/>
                  <a:pt x="1259542" y="412431"/>
                </a:cubicBezTo>
                <a:cubicBezTo>
                  <a:pt x="1261135" y="406590"/>
                  <a:pt x="919165" y="210115"/>
                  <a:pt x="762517" y="141615"/>
                </a:cubicBezTo>
                <a:cubicBezTo>
                  <a:pt x="605869" y="73115"/>
                  <a:pt x="387092" y="13111"/>
                  <a:pt x="319654" y="1429"/>
                </a:cubicBezTo>
                <a:cubicBezTo>
                  <a:pt x="252216" y="-10253"/>
                  <a:pt x="412581" y="52937"/>
                  <a:pt x="357887" y="71522"/>
                </a:cubicBezTo>
                <a:cubicBezTo>
                  <a:pt x="303193" y="90107"/>
                  <a:pt x="-20723" y="119844"/>
                  <a:pt x="1048" y="1224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C0DDBA5-CC46-FD18-3FFF-51B9ECEC3B48}"/>
              </a:ext>
            </a:extLst>
          </p:cNvPr>
          <p:cNvSpPr/>
          <p:nvPr/>
        </p:nvSpPr>
        <p:spPr>
          <a:xfrm>
            <a:off x="5657390" y="3592831"/>
            <a:ext cx="76332" cy="1109115"/>
          </a:xfrm>
          <a:custGeom>
            <a:avLst/>
            <a:gdLst>
              <a:gd name="connsiteX0" fmla="*/ 29732 w 76332"/>
              <a:gd name="connsiteY0" fmla="*/ 4234 h 1109115"/>
              <a:gd name="connsiteX1" fmla="*/ 55220 w 76332"/>
              <a:gd name="connsiteY1" fmla="*/ 450283 h 1109115"/>
              <a:gd name="connsiteX2" fmla="*/ 52034 w 76332"/>
              <a:gd name="connsiteY2" fmla="*/ 606400 h 1109115"/>
              <a:gd name="connsiteX3" fmla="*/ 1057 w 76332"/>
              <a:gd name="connsiteY3" fmla="*/ 450283 h 1109115"/>
              <a:gd name="connsiteX4" fmla="*/ 16988 w 76332"/>
              <a:gd name="connsiteY4" fmla="*/ 912262 h 1109115"/>
              <a:gd name="connsiteX5" fmla="*/ 10616 w 76332"/>
              <a:gd name="connsiteY5" fmla="*/ 1106612 h 1109115"/>
              <a:gd name="connsiteX6" fmla="*/ 4243 w 76332"/>
              <a:gd name="connsiteY6" fmla="*/ 791191 h 1109115"/>
              <a:gd name="connsiteX7" fmla="*/ 67965 w 76332"/>
              <a:gd name="connsiteY7" fmla="*/ 377003 h 1109115"/>
              <a:gd name="connsiteX8" fmla="*/ 67965 w 76332"/>
              <a:gd name="connsiteY8" fmla="*/ 233630 h 1109115"/>
              <a:gd name="connsiteX9" fmla="*/ 29732 w 76332"/>
              <a:gd name="connsiteY9" fmla="*/ 4234 h 11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" h="1109115">
                <a:moveTo>
                  <a:pt x="29732" y="4234"/>
                </a:moveTo>
                <a:cubicBezTo>
                  <a:pt x="27608" y="40343"/>
                  <a:pt x="51503" y="349922"/>
                  <a:pt x="55220" y="450283"/>
                </a:cubicBezTo>
                <a:cubicBezTo>
                  <a:pt x="58937" y="550644"/>
                  <a:pt x="61061" y="606400"/>
                  <a:pt x="52034" y="606400"/>
                </a:cubicBezTo>
                <a:cubicBezTo>
                  <a:pt x="43007" y="606400"/>
                  <a:pt x="6898" y="399306"/>
                  <a:pt x="1057" y="450283"/>
                </a:cubicBezTo>
                <a:cubicBezTo>
                  <a:pt x="-4784" y="501260"/>
                  <a:pt x="15395" y="802874"/>
                  <a:pt x="16988" y="912262"/>
                </a:cubicBezTo>
                <a:cubicBezTo>
                  <a:pt x="18581" y="1021650"/>
                  <a:pt x="12740" y="1126790"/>
                  <a:pt x="10616" y="1106612"/>
                </a:cubicBezTo>
                <a:cubicBezTo>
                  <a:pt x="8492" y="1086434"/>
                  <a:pt x="-5315" y="912792"/>
                  <a:pt x="4243" y="791191"/>
                </a:cubicBezTo>
                <a:cubicBezTo>
                  <a:pt x="13801" y="669590"/>
                  <a:pt x="57345" y="469930"/>
                  <a:pt x="67965" y="377003"/>
                </a:cubicBezTo>
                <a:cubicBezTo>
                  <a:pt x="78585" y="284076"/>
                  <a:pt x="79647" y="294165"/>
                  <a:pt x="67965" y="233630"/>
                </a:cubicBezTo>
                <a:cubicBezTo>
                  <a:pt x="56283" y="173095"/>
                  <a:pt x="31856" y="-31875"/>
                  <a:pt x="29732" y="423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367DC5C-4BCB-C9AA-B20A-FABD4C456024}"/>
              </a:ext>
            </a:extLst>
          </p:cNvPr>
          <p:cNvSpPr/>
          <p:nvPr/>
        </p:nvSpPr>
        <p:spPr>
          <a:xfrm>
            <a:off x="4788079" y="2614242"/>
            <a:ext cx="1355512" cy="1491824"/>
          </a:xfrm>
          <a:custGeom>
            <a:avLst/>
            <a:gdLst>
              <a:gd name="connsiteX0" fmla="*/ 19690 w 1355512"/>
              <a:gd name="connsiteY0" fmla="*/ 11074 h 1491824"/>
              <a:gd name="connsiteX1" fmla="*/ 83411 w 1355512"/>
              <a:gd name="connsiteY1" fmla="*/ 55679 h 1491824"/>
              <a:gd name="connsiteX2" fmla="*/ 854438 w 1355512"/>
              <a:gd name="connsiteY2" fmla="*/ 555890 h 1491824"/>
              <a:gd name="connsiteX3" fmla="*/ 1131626 w 1355512"/>
              <a:gd name="connsiteY3" fmla="*/ 966892 h 1491824"/>
              <a:gd name="connsiteX4" fmla="*/ 1096579 w 1355512"/>
              <a:gd name="connsiteY4" fmla="*/ 868125 h 1491824"/>
              <a:gd name="connsiteX5" fmla="*/ 1354650 w 1355512"/>
              <a:gd name="connsiteY5" fmla="*/ 1489407 h 1491824"/>
              <a:gd name="connsiteX6" fmla="*/ 1173044 w 1355512"/>
              <a:gd name="connsiteY6" fmla="*/ 1065660 h 1491824"/>
              <a:gd name="connsiteX7" fmla="*/ 978695 w 1355512"/>
              <a:gd name="connsiteY7" fmla="*/ 619612 h 1491824"/>
              <a:gd name="connsiteX8" fmla="*/ 736554 w 1355512"/>
              <a:gd name="connsiteY8" fmla="*/ 230912 h 1491824"/>
              <a:gd name="connsiteX9" fmla="*/ 956392 w 1355512"/>
              <a:gd name="connsiteY9" fmla="*/ 600495 h 1491824"/>
              <a:gd name="connsiteX10" fmla="*/ 609111 w 1355512"/>
              <a:gd name="connsiteY10" fmla="*/ 297819 h 1491824"/>
              <a:gd name="connsiteX11" fmla="*/ 201295 w 1355512"/>
              <a:gd name="connsiteY11" fmla="*/ 68423 h 1491824"/>
              <a:gd name="connsiteX12" fmla="*/ 494413 w 1355512"/>
              <a:gd name="connsiteY12" fmla="*/ 301005 h 1491824"/>
              <a:gd name="connsiteX13" fmla="*/ 19690 w 1355512"/>
              <a:gd name="connsiteY13" fmla="*/ 11074 h 14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512" h="1491824">
                <a:moveTo>
                  <a:pt x="19690" y="11074"/>
                </a:moveTo>
                <a:cubicBezTo>
                  <a:pt x="-48810" y="-29814"/>
                  <a:pt x="83411" y="55679"/>
                  <a:pt x="83411" y="55679"/>
                </a:cubicBezTo>
                <a:cubicBezTo>
                  <a:pt x="222536" y="146482"/>
                  <a:pt x="679736" y="404021"/>
                  <a:pt x="854438" y="555890"/>
                </a:cubicBezTo>
                <a:cubicBezTo>
                  <a:pt x="1029141" y="707759"/>
                  <a:pt x="1091269" y="914853"/>
                  <a:pt x="1131626" y="966892"/>
                </a:cubicBezTo>
                <a:cubicBezTo>
                  <a:pt x="1171983" y="1018931"/>
                  <a:pt x="1059408" y="781039"/>
                  <a:pt x="1096579" y="868125"/>
                </a:cubicBezTo>
                <a:cubicBezTo>
                  <a:pt x="1133750" y="955211"/>
                  <a:pt x="1341906" y="1456485"/>
                  <a:pt x="1354650" y="1489407"/>
                </a:cubicBezTo>
                <a:cubicBezTo>
                  <a:pt x="1367394" y="1522329"/>
                  <a:pt x="1235703" y="1210626"/>
                  <a:pt x="1173044" y="1065660"/>
                </a:cubicBezTo>
                <a:cubicBezTo>
                  <a:pt x="1110385" y="920694"/>
                  <a:pt x="1051443" y="758737"/>
                  <a:pt x="978695" y="619612"/>
                </a:cubicBezTo>
                <a:cubicBezTo>
                  <a:pt x="905947" y="480487"/>
                  <a:pt x="740271" y="234098"/>
                  <a:pt x="736554" y="230912"/>
                </a:cubicBezTo>
                <a:cubicBezTo>
                  <a:pt x="732837" y="227726"/>
                  <a:pt x="977633" y="589344"/>
                  <a:pt x="956392" y="600495"/>
                </a:cubicBezTo>
                <a:cubicBezTo>
                  <a:pt x="935152" y="611646"/>
                  <a:pt x="734961" y="386498"/>
                  <a:pt x="609111" y="297819"/>
                </a:cubicBezTo>
                <a:cubicBezTo>
                  <a:pt x="483262" y="209140"/>
                  <a:pt x="220411" y="67892"/>
                  <a:pt x="201295" y="68423"/>
                </a:cubicBezTo>
                <a:cubicBezTo>
                  <a:pt x="182179" y="68954"/>
                  <a:pt x="527336" y="311625"/>
                  <a:pt x="494413" y="301005"/>
                </a:cubicBezTo>
                <a:cubicBezTo>
                  <a:pt x="461490" y="290385"/>
                  <a:pt x="88190" y="51962"/>
                  <a:pt x="19690" y="1107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1177454-3DAC-D2EB-5998-EB8740386061}"/>
              </a:ext>
            </a:extLst>
          </p:cNvPr>
          <p:cNvSpPr/>
          <p:nvPr/>
        </p:nvSpPr>
        <p:spPr>
          <a:xfrm>
            <a:off x="5651605" y="3546401"/>
            <a:ext cx="131268" cy="1098644"/>
          </a:xfrm>
          <a:custGeom>
            <a:avLst/>
            <a:gdLst>
              <a:gd name="connsiteX0" fmla="*/ 25959 w 131268"/>
              <a:gd name="connsiteY0" fmla="*/ 6059 h 1098644"/>
              <a:gd name="connsiteX1" fmla="*/ 89680 w 131268"/>
              <a:gd name="connsiteY1" fmla="*/ 767528 h 1098644"/>
              <a:gd name="connsiteX2" fmla="*/ 470 w 131268"/>
              <a:gd name="connsiteY2" fmla="*/ 1089320 h 1098644"/>
              <a:gd name="connsiteX3" fmla="*/ 57819 w 131268"/>
              <a:gd name="connsiteY3" fmla="*/ 984180 h 1098644"/>
              <a:gd name="connsiteX4" fmla="*/ 131099 w 131268"/>
              <a:gd name="connsiteY4" fmla="*/ 697435 h 1098644"/>
              <a:gd name="connsiteX5" fmla="*/ 76936 w 131268"/>
              <a:gd name="connsiteY5" fmla="*/ 426619 h 1098644"/>
              <a:gd name="connsiteX6" fmla="*/ 25959 w 131268"/>
              <a:gd name="connsiteY6" fmla="*/ 6059 h 10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8" h="1098644">
                <a:moveTo>
                  <a:pt x="25959" y="6059"/>
                </a:moveTo>
                <a:cubicBezTo>
                  <a:pt x="28083" y="62877"/>
                  <a:pt x="93928" y="586985"/>
                  <a:pt x="89680" y="767528"/>
                </a:cubicBezTo>
                <a:cubicBezTo>
                  <a:pt x="85432" y="948071"/>
                  <a:pt x="5780" y="1053211"/>
                  <a:pt x="470" y="1089320"/>
                </a:cubicBezTo>
                <a:cubicBezTo>
                  <a:pt x="-4840" y="1125429"/>
                  <a:pt x="36048" y="1049494"/>
                  <a:pt x="57819" y="984180"/>
                </a:cubicBezTo>
                <a:cubicBezTo>
                  <a:pt x="79591" y="918866"/>
                  <a:pt x="127913" y="790362"/>
                  <a:pt x="131099" y="697435"/>
                </a:cubicBezTo>
                <a:cubicBezTo>
                  <a:pt x="134285" y="604508"/>
                  <a:pt x="91804" y="545565"/>
                  <a:pt x="76936" y="426619"/>
                </a:cubicBezTo>
                <a:cubicBezTo>
                  <a:pt x="62068" y="307673"/>
                  <a:pt x="23835" y="-50759"/>
                  <a:pt x="25959" y="605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30410A9-7FE9-4C37-01C9-094EFCF1FD4E}"/>
              </a:ext>
            </a:extLst>
          </p:cNvPr>
          <p:cNvSpPr/>
          <p:nvPr/>
        </p:nvSpPr>
        <p:spPr>
          <a:xfrm>
            <a:off x="5617563" y="3936660"/>
            <a:ext cx="331307" cy="1146849"/>
          </a:xfrm>
          <a:custGeom>
            <a:avLst/>
            <a:gdLst>
              <a:gd name="connsiteX0" fmla="*/ 155583 w 331307"/>
              <a:gd name="connsiteY0" fmla="*/ 1314 h 1146849"/>
              <a:gd name="connsiteX1" fmla="*/ 130094 w 331307"/>
              <a:gd name="connsiteY1" fmla="*/ 664015 h 1146849"/>
              <a:gd name="connsiteX2" fmla="*/ 88675 w 331307"/>
              <a:gd name="connsiteY2" fmla="*/ 829690 h 1146849"/>
              <a:gd name="connsiteX3" fmla="*/ 168327 w 331307"/>
              <a:gd name="connsiteY3" fmla="*/ 750038 h 1146849"/>
              <a:gd name="connsiteX4" fmla="*/ 2652 w 331307"/>
              <a:gd name="connsiteY4" fmla="*/ 1138738 h 1146849"/>
              <a:gd name="connsiteX5" fmla="*/ 85489 w 331307"/>
              <a:gd name="connsiteY5" fmla="*/ 938016 h 1146849"/>
              <a:gd name="connsiteX6" fmla="*/ 330816 w 331307"/>
              <a:gd name="connsiteY6" fmla="*/ 93709 h 1146849"/>
              <a:gd name="connsiteX7" fmla="*/ 149211 w 331307"/>
              <a:gd name="connsiteY7" fmla="*/ 482409 h 1146849"/>
              <a:gd name="connsiteX8" fmla="*/ 155583 w 331307"/>
              <a:gd name="connsiteY8" fmla="*/ 1314 h 11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7" h="1146849">
                <a:moveTo>
                  <a:pt x="155583" y="1314"/>
                </a:moveTo>
                <a:cubicBezTo>
                  <a:pt x="152397" y="31582"/>
                  <a:pt x="141245" y="525952"/>
                  <a:pt x="130094" y="664015"/>
                </a:cubicBezTo>
                <a:cubicBezTo>
                  <a:pt x="118943" y="802078"/>
                  <a:pt x="82303" y="815353"/>
                  <a:pt x="88675" y="829690"/>
                </a:cubicBezTo>
                <a:cubicBezTo>
                  <a:pt x="95047" y="844027"/>
                  <a:pt x="182664" y="698530"/>
                  <a:pt x="168327" y="750038"/>
                </a:cubicBezTo>
                <a:cubicBezTo>
                  <a:pt x="153990" y="801546"/>
                  <a:pt x="16458" y="1107408"/>
                  <a:pt x="2652" y="1138738"/>
                </a:cubicBezTo>
                <a:cubicBezTo>
                  <a:pt x="-11154" y="1170068"/>
                  <a:pt x="30795" y="1112187"/>
                  <a:pt x="85489" y="938016"/>
                </a:cubicBezTo>
                <a:cubicBezTo>
                  <a:pt x="140183" y="763845"/>
                  <a:pt x="320196" y="169643"/>
                  <a:pt x="330816" y="93709"/>
                </a:cubicBezTo>
                <a:cubicBezTo>
                  <a:pt x="341436" y="17775"/>
                  <a:pt x="176823" y="491436"/>
                  <a:pt x="149211" y="482409"/>
                </a:cubicBezTo>
                <a:cubicBezTo>
                  <a:pt x="121599" y="473382"/>
                  <a:pt x="158769" y="-28954"/>
                  <a:pt x="155583" y="131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7F38204-2B2A-D443-8D4F-1AE8CCA35782}"/>
              </a:ext>
            </a:extLst>
          </p:cNvPr>
          <p:cNvSpPr/>
          <p:nvPr/>
        </p:nvSpPr>
        <p:spPr>
          <a:xfrm>
            <a:off x="5707860" y="3360492"/>
            <a:ext cx="405672" cy="1456630"/>
          </a:xfrm>
          <a:custGeom>
            <a:avLst/>
            <a:gdLst>
              <a:gd name="connsiteX0" fmla="*/ 1564 w 405672"/>
              <a:gd name="connsiteY0" fmla="*/ 7176 h 1456630"/>
              <a:gd name="connsiteX1" fmla="*/ 100332 w 405672"/>
              <a:gd name="connsiteY1" fmla="*/ 112316 h 1456630"/>
              <a:gd name="connsiteX2" fmla="*/ 390264 w 405672"/>
              <a:gd name="connsiteY2" fmla="*/ 717668 h 1456630"/>
              <a:gd name="connsiteX3" fmla="*/ 367962 w 405672"/>
              <a:gd name="connsiteY3" fmla="*/ 1058577 h 1456630"/>
              <a:gd name="connsiteX4" fmla="*/ 387078 w 405672"/>
              <a:gd name="connsiteY4" fmla="*/ 902460 h 1456630"/>
              <a:gd name="connsiteX5" fmla="*/ 329729 w 405672"/>
              <a:gd name="connsiteY5" fmla="*/ 1450463 h 1456630"/>
              <a:gd name="connsiteX6" fmla="*/ 342473 w 405672"/>
              <a:gd name="connsiteY6" fmla="*/ 1144601 h 1456630"/>
              <a:gd name="connsiteX7" fmla="*/ 316985 w 405672"/>
              <a:gd name="connsiteY7" fmla="*/ 357643 h 1456630"/>
              <a:gd name="connsiteX8" fmla="*/ 288310 w 405672"/>
              <a:gd name="connsiteY8" fmla="*/ 414992 h 1456630"/>
              <a:gd name="connsiteX9" fmla="*/ 164054 w 405672"/>
              <a:gd name="connsiteY9" fmla="*/ 211084 h 1456630"/>
              <a:gd name="connsiteX10" fmla="*/ 1564 w 405672"/>
              <a:gd name="connsiteY10" fmla="*/ 7176 h 14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672" h="1456630">
                <a:moveTo>
                  <a:pt x="1564" y="7176"/>
                </a:moveTo>
                <a:cubicBezTo>
                  <a:pt x="-9056" y="-9285"/>
                  <a:pt x="35549" y="-6099"/>
                  <a:pt x="100332" y="112316"/>
                </a:cubicBezTo>
                <a:cubicBezTo>
                  <a:pt x="165115" y="230731"/>
                  <a:pt x="345659" y="559958"/>
                  <a:pt x="390264" y="717668"/>
                </a:cubicBezTo>
                <a:cubicBezTo>
                  <a:pt x="434869" y="875378"/>
                  <a:pt x="368493" y="1027778"/>
                  <a:pt x="367962" y="1058577"/>
                </a:cubicBezTo>
                <a:cubicBezTo>
                  <a:pt x="367431" y="1089376"/>
                  <a:pt x="393450" y="837146"/>
                  <a:pt x="387078" y="902460"/>
                </a:cubicBezTo>
                <a:cubicBezTo>
                  <a:pt x="380706" y="967774"/>
                  <a:pt x="337163" y="1410106"/>
                  <a:pt x="329729" y="1450463"/>
                </a:cubicBezTo>
                <a:cubicBezTo>
                  <a:pt x="322295" y="1490820"/>
                  <a:pt x="344597" y="1326738"/>
                  <a:pt x="342473" y="1144601"/>
                </a:cubicBezTo>
                <a:cubicBezTo>
                  <a:pt x="340349" y="962464"/>
                  <a:pt x="326012" y="479245"/>
                  <a:pt x="316985" y="357643"/>
                </a:cubicBezTo>
                <a:cubicBezTo>
                  <a:pt x="307958" y="236041"/>
                  <a:pt x="313798" y="439418"/>
                  <a:pt x="288310" y="414992"/>
                </a:cubicBezTo>
                <a:cubicBezTo>
                  <a:pt x="262822" y="390566"/>
                  <a:pt x="206535" y="278522"/>
                  <a:pt x="164054" y="211084"/>
                </a:cubicBezTo>
                <a:cubicBezTo>
                  <a:pt x="121573" y="143646"/>
                  <a:pt x="12184" y="23637"/>
                  <a:pt x="1564" y="717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630B15B-67E6-C496-125F-CD7A169D60E6}"/>
              </a:ext>
            </a:extLst>
          </p:cNvPr>
          <p:cNvSpPr/>
          <p:nvPr/>
        </p:nvSpPr>
        <p:spPr>
          <a:xfrm>
            <a:off x="5799762" y="3753367"/>
            <a:ext cx="346198" cy="1745397"/>
          </a:xfrm>
          <a:custGeom>
            <a:avLst/>
            <a:gdLst>
              <a:gd name="connsiteX0" fmla="*/ 24361 w 346198"/>
              <a:gd name="connsiteY0" fmla="*/ 6187 h 1745397"/>
              <a:gd name="connsiteX1" fmla="*/ 177292 w 346198"/>
              <a:gd name="connsiteY1" fmla="*/ 872796 h 1745397"/>
              <a:gd name="connsiteX2" fmla="*/ 107198 w 346198"/>
              <a:gd name="connsiteY2" fmla="*/ 1200961 h 1745397"/>
              <a:gd name="connsiteX3" fmla="*/ 154989 w 346198"/>
              <a:gd name="connsiteY3" fmla="*/ 1175472 h 1745397"/>
              <a:gd name="connsiteX4" fmla="*/ 21175 w 346198"/>
              <a:gd name="connsiteY4" fmla="*/ 1710731 h 1745397"/>
              <a:gd name="connsiteX5" fmla="*/ 17989 w 346198"/>
              <a:gd name="connsiteY5" fmla="*/ 1637451 h 1745397"/>
              <a:gd name="connsiteX6" fmla="*/ 193222 w 346198"/>
              <a:gd name="connsiteY6" fmla="*/ 1188216 h 1745397"/>
              <a:gd name="connsiteX7" fmla="*/ 346153 w 346198"/>
              <a:gd name="connsiteY7" fmla="*/ 659330 h 1745397"/>
              <a:gd name="connsiteX8" fmla="*/ 209152 w 346198"/>
              <a:gd name="connsiteY8" fmla="*/ 1134053 h 1745397"/>
              <a:gd name="connsiteX9" fmla="*/ 186850 w 346198"/>
              <a:gd name="connsiteY9" fmla="*/ 570120 h 1745397"/>
              <a:gd name="connsiteX10" fmla="*/ 104012 w 346198"/>
              <a:gd name="connsiteY10" fmla="*/ 302491 h 1745397"/>
              <a:gd name="connsiteX11" fmla="*/ 161361 w 346198"/>
              <a:gd name="connsiteY11" fmla="*/ 474538 h 1745397"/>
              <a:gd name="connsiteX12" fmla="*/ 24361 w 346198"/>
              <a:gd name="connsiteY12" fmla="*/ 6187 h 17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98" h="1745397">
                <a:moveTo>
                  <a:pt x="24361" y="6187"/>
                </a:moveTo>
                <a:cubicBezTo>
                  <a:pt x="27016" y="72563"/>
                  <a:pt x="163486" y="673667"/>
                  <a:pt x="177292" y="872796"/>
                </a:cubicBezTo>
                <a:cubicBezTo>
                  <a:pt x="191098" y="1071925"/>
                  <a:pt x="110915" y="1150515"/>
                  <a:pt x="107198" y="1200961"/>
                </a:cubicBezTo>
                <a:cubicBezTo>
                  <a:pt x="103481" y="1251407"/>
                  <a:pt x="169326" y="1090510"/>
                  <a:pt x="154989" y="1175472"/>
                </a:cubicBezTo>
                <a:cubicBezTo>
                  <a:pt x="140652" y="1260434"/>
                  <a:pt x="44008" y="1633735"/>
                  <a:pt x="21175" y="1710731"/>
                </a:cubicBezTo>
                <a:cubicBezTo>
                  <a:pt x="-1658" y="1787727"/>
                  <a:pt x="-10686" y="1724537"/>
                  <a:pt x="17989" y="1637451"/>
                </a:cubicBezTo>
                <a:cubicBezTo>
                  <a:pt x="46664" y="1550365"/>
                  <a:pt x="138528" y="1351236"/>
                  <a:pt x="193222" y="1188216"/>
                </a:cubicBezTo>
                <a:cubicBezTo>
                  <a:pt x="247916" y="1025196"/>
                  <a:pt x="343498" y="668357"/>
                  <a:pt x="346153" y="659330"/>
                </a:cubicBezTo>
                <a:cubicBezTo>
                  <a:pt x="348808" y="650303"/>
                  <a:pt x="235702" y="1148921"/>
                  <a:pt x="209152" y="1134053"/>
                </a:cubicBezTo>
                <a:cubicBezTo>
                  <a:pt x="182602" y="1119185"/>
                  <a:pt x="204373" y="708714"/>
                  <a:pt x="186850" y="570120"/>
                </a:cubicBezTo>
                <a:cubicBezTo>
                  <a:pt x="169327" y="431526"/>
                  <a:pt x="108260" y="318421"/>
                  <a:pt x="104012" y="302491"/>
                </a:cubicBezTo>
                <a:cubicBezTo>
                  <a:pt x="99764" y="286561"/>
                  <a:pt x="174105" y="520736"/>
                  <a:pt x="161361" y="474538"/>
                </a:cubicBezTo>
                <a:cubicBezTo>
                  <a:pt x="148617" y="428340"/>
                  <a:pt x="21706" y="-60189"/>
                  <a:pt x="24361" y="618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9FE3EB7-59F8-D5AE-B5F5-A9DDB350DF2B}"/>
              </a:ext>
            </a:extLst>
          </p:cNvPr>
          <p:cNvSpPr/>
          <p:nvPr/>
        </p:nvSpPr>
        <p:spPr>
          <a:xfrm>
            <a:off x="5231461" y="4994662"/>
            <a:ext cx="738019" cy="1447271"/>
          </a:xfrm>
          <a:custGeom>
            <a:avLst/>
            <a:gdLst>
              <a:gd name="connsiteX0" fmla="*/ 736034 w 738019"/>
              <a:gd name="connsiteY0" fmla="*/ 1084 h 1447271"/>
              <a:gd name="connsiteX1" fmla="*/ 551243 w 738019"/>
              <a:gd name="connsiteY1" fmla="*/ 294202 h 1447271"/>
              <a:gd name="connsiteX2" fmla="*/ 576731 w 738019"/>
              <a:gd name="connsiteY2" fmla="*/ 440761 h 1447271"/>
              <a:gd name="connsiteX3" fmla="*/ 376009 w 738019"/>
              <a:gd name="connsiteY3" fmla="*/ 909112 h 1447271"/>
              <a:gd name="connsiteX4" fmla="*/ 414242 w 738019"/>
              <a:gd name="connsiteY4" fmla="*/ 810344 h 1447271"/>
              <a:gd name="connsiteX5" fmla="*/ 6426 w 738019"/>
              <a:gd name="connsiteY5" fmla="*/ 1434813 h 1447271"/>
              <a:gd name="connsiteX6" fmla="*/ 188032 w 738019"/>
              <a:gd name="connsiteY6" fmla="*/ 1151253 h 1447271"/>
              <a:gd name="connsiteX7" fmla="*/ 500266 w 738019"/>
              <a:gd name="connsiteY7" fmla="*/ 262341 h 1447271"/>
              <a:gd name="connsiteX8" fmla="*/ 414242 w 738019"/>
              <a:gd name="connsiteY8" fmla="*/ 408900 h 1447271"/>
              <a:gd name="connsiteX9" fmla="*/ 736034 w 738019"/>
              <a:gd name="connsiteY9" fmla="*/ 1084 h 14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19" h="1447271">
                <a:moveTo>
                  <a:pt x="736034" y="1084"/>
                </a:moveTo>
                <a:cubicBezTo>
                  <a:pt x="758867" y="-18032"/>
                  <a:pt x="577793" y="220923"/>
                  <a:pt x="551243" y="294202"/>
                </a:cubicBezTo>
                <a:cubicBezTo>
                  <a:pt x="524693" y="367481"/>
                  <a:pt x="605937" y="338276"/>
                  <a:pt x="576731" y="440761"/>
                </a:cubicBezTo>
                <a:cubicBezTo>
                  <a:pt x="547525" y="543246"/>
                  <a:pt x="403090" y="847515"/>
                  <a:pt x="376009" y="909112"/>
                </a:cubicBezTo>
                <a:cubicBezTo>
                  <a:pt x="348928" y="970709"/>
                  <a:pt x="475839" y="722727"/>
                  <a:pt x="414242" y="810344"/>
                </a:cubicBezTo>
                <a:cubicBezTo>
                  <a:pt x="352645" y="897961"/>
                  <a:pt x="44128" y="1377995"/>
                  <a:pt x="6426" y="1434813"/>
                </a:cubicBezTo>
                <a:cubicBezTo>
                  <a:pt x="-31276" y="1491631"/>
                  <a:pt x="105725" y="1346665"/>
                  <a:pt x="188032" y="1151253"/>
                </a:cubicBezTo>
                <a:cubicBezTo>
                  <a:pt x="270339" y="955841"/>
                  <a:pt x="462564" y="386067"/>
                  <a:pt x="500266" y="262341"/>
                </a:cubicBezTo>
                <a:cubicBezTo>
                  <a:pt x="537968" y="138616"/>
                  <a:pt x="373885" y="452974"/>
                  <a:pt x="414242" y="408900"/>
                </a:cubicBezTo>
                <a:cubicBezTo>
                  <a:pt x="454599" y="364826"/>
                  <a:pt x="713201" y="20200"/>
                  <a:pt x="736034" y="108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CE750BA-2DD5-6503-FA1A-C3F1D53EF0BA}"/>
              </a:ext>
            </a:extLst>
          </p:cNvPr>
          <p:cNvSpPr/>
          <p:nvPr/>
        </p:nvSpPr>
        <p:spPr>
          <a:xfrm>
            <a:off x="3463158" y="2762920"/>
            <a:ext cx="1090191" cy="1621585"/>
          </a:xfrm>
          <a:custGeom>
            <a:avLst/>
            <a:gdLst>
              <a:gd name="connsiteX0" fmla="*/ 1083790 w 1090191"/>
              <a:gd name="connsiteY0" fmla="*/ 17858 h 1621585"/>
              <a:gd name="connsiteX1" fmla="*/ 457489 w 1090191"/>
              <a:gd name="connsiteY1" fmla="*/ 969836 h 1621585"/>
              <a:gd name="connsiteX2" fmla="*/ 319702 w 1090191"/>
              <a:gd name="connsiteY2" fmla="*/ 1401984 h 1621585"/>
              <a:gd name="connsiteX3" fmla="*/ 376069 w 1090191"/>
              <a:gd name="connsiteY3" fmla="*/ 1257935 h 1621585"/>
              <a:gd name="connsiteX4" fmla="*/ 289 w 1090191"/>
              <a:gd name="connsiteY4" fmla="*/ 1621190 h 1621585"/>
              <a:gd name="connsiteX5" fmla="*/ 444963 w 1090191"/>
              <a:gd name="connsiteY5" fmla="*/ 1176516 h 1621585"/>
              <a:gd name="connsiteX6" fmla="*/ 839532 w 1090191"/>
              <a:gd name="connsiteY6" fmla="*/ 700527 h 1621585"/>
              <a:gd name="connsiteX7" fmla="*/ 338491 w 1090191"/>
              <a:gd name="connsiteY7" fmla="*/ 1232883 h 1621585"/>
              <a:gd name="connsiteX8" fmla="*/ 758113 w 1090191"/>
              <a:gd name="connsiteY8" fmla="*/ 412428 h 1621585"/>
              <a:gd name="connsiteX9" fmla="*/ 1083790 w 1090191"/>
              <a:gd name="connsiteY9" fmla="*/ 17858 h 16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91" h="1621585">
                <a:moveTo>
                  <a:pt x="1083790" y="17858"/>
                </a:moveTo>
                <a:cubicBezTo>
                  <a:pt x="1033686" y="110759"/>
                  <a:pt x="584837" y="739148"/>
                  <a:pt x="457489" y="969836"/>
                </a:cubicBezTo>
                <a:cubicBezTo>
                  <a:pt x="330141" y="1200524"/>
                  <a:pt x="333272" y="1353968"/>
                  <a:pt x="319702" y="1401984"/>
                </a:cubicBezTo>
                <a:cubicBezTo>
                  <a:pt x="306132" y="1450000"/>
                  <a:pt x="429304" y="1221401"/>
                  <a:pt x="376069" y="1257935"/>
                </a:cubicBezTo>
                <a:cubicBezTo>
                  <a:pt x="322834" y="1294469"/>
                  <a:pt x="-11193" y="1634760"/>
                  <a:pt x="289" y="1621190"/>
                </a:cubicBezTo>
                <a:cubicBezTo>
                  <a:pt x="11771" y="1607620"/>
                  <a:pt x="305089" y="1329960"/>
                  <a:pt x="444963" y="1176516"/>
                </a:cubicBezTo>
                <a:cubicBezTo>
                  <a:pt x="584837" y="1023072"/>
                  <a:pt x="857277" y="691133"/>
                  <a:pt x="839532" y="700527"/>
                </a:cubicBezTo>
                <a:cubicBezTo>
                  <a:pt x="821787" y="709922"/>
                  <a:pt x="352061" y="1280899"/>
                  <a:pt x="338491" y="1232883"/>
                </a:cubicBezTo>
                <a:cubicBezTo>
                  <a:pt x="324921" y="1184867"/>
                  <a:pt x="639116" y="609713"/>
                  <a:pt x="758113" y="412428"/>
                </a:cubicBezTo>
                <a:cubicBezTo>
                  <a:pt x="877110" y="215143"/>
                  <a:pt x="1133894" y="-75043"/>
                  <a:pt x="1083790" y="1785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E6937E9-5511-A764-2B02-50AC848CF7C8}"/>
              </a:ext>
            </a:extLst>
          </p:cNvPr>
          <p:cNvSpPr/>
          <p:nvPr/>
        </p:nvSpPr>
        <p:spPr>
          <a:xfrm>
            <a:off x="4102575" y="2885930"/>
            <a:ext cx="544931" cy="1344512"/>
          </a:xfrm>
          <a:custGeom>
            <a:avLst/>
            <a:gdLst>
              <a:gd name="connsiteX0" fmla="*/ 544581 w 544931"/>
              <a:gd name="connsiteY0" fmla="*/ 1319 h 1344512"/>
              <a:gd name="connsiteX1" fmla="*/ 162537 w 544931"/>
              <a:gd name="connsiteY1" fmla="*/ 621358 h 1344512"/>
              <a:gd name="connsiteX2" fmla="*/ 137485 w 544931"/>
              <a:gd name="connsiteY2" fmla="*/ 1310289 h 1344512"/>
              <a:gd name="connsiteX3" fmla="*/ 112433 w 544931"/>
              <a:gd name="connsiteY3" fmla="*/ 1166240 h 1344512"/>
              <a:gd name="connsiteX4" fmla="*/ 87381 w 544931"/>
              <a:gd name="connsiteY4" fmla="*/ 527412 h 1344512"/>
              <a:gd name="connsiteX5" fmla="*/ 5962 w 544931"/>
              <a:gd name="connsiteY5" fmla="*/ 865615 h 1344512"/>
              <a:gd name="connsiteX6" fmla="*/ 269009 w 544931"/>
              <a:gd name="connsiteY6" fmla="*/ 301944 h 1344512"/>
              <a:gd name="connsiteX7" fmla="*/ 87381 w 544931"/>
              <a:gd name="connsiteY7" fmla="*/ 452256 h 1344512"/>
              <a:gd name="connsiteX8" fmla="*/ 544581 w 544931"/>
              <a:gd name="connsiteY8" fmla="*/ 1319 h 13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31" h="1344512">
                <a:moveTo>
                  <a:pt x="544581" y="1319"/>
                </a:moveTo>
                <a:cubicBezTo>
                  <a:pt x="557107" y="29503"/>
                  <a:pt x="230386" y="403196"/>
                  <a:pt x="162537" y="621358"/>
                </a:cubicBezTo>
                <a:cubicBezTo>
                  <a:pt x="94688" y="839520"/>
                  <a:pt x="145836" y="1219475"/>
                  <a:pt x="137485" y="1310289"/>
                </a:cubicBezTo>
                <a:cubicBezTo>
                  <a:pt x="129134" y="1401103"/>
                  <a:pt x="120784" y="1296719"/>
                  <a:pt x="112433" y="1166240"/>
                </a:cubicBezTo>
                <a:cubicBezTo>
                  <a:pt x="104082" y="1035761"/>
                  <a:pt x="105126" y="577516"/>
                  <a:pt x="87381" y="527412"/>
                </a:cubicBezTo>
                <a:cubicBezTo>
                  <a:pt x="69636" y="477308"/>
                  <a:pt x="-24309" y="903193"/>
                  <a:pt x="5962" y="865615"/>
                </a:cubicBezTo>
                <a:cubicBezTo>
                  <a:pt x="36233" y="828037"/>
                  <a:pt x="255439" y="370837"/>
                  <a:pt x="269009" y="301944"/>
                </a:cubicBezTo>
                <a:cubicBezTo>
                  <a:pt x="282579" y="233051"/>
                  <a:pt x="45628" y="499229"/>
                  <a:pt x="87381" y="452256"/>
                </a:cubicBezTo>
                <a:cubicBezTo>
                  <a:pt x="129134" y="405283"/>
                  <a:pt x="532055" y="-26865"/>
                  <a:pt x="544581" y="131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41CC0CB-8443-C814-552A-E9EEE4C1065E}"/>
              </a:ext>
            </a:extLst>
          </p:cNvPr>
          <p:cNvSpPr/>
          <p:nvPr/>
        </p:nvSpPr>
        <p:spPr>
          <a:xfrm>
            <a:off x="4294555" y="2528299"/>
            <a:ext cx="636016" cy="1701642"/>
          </a:xfrm>
          <a:custGeom>
            <a:avLst/>
            <a:gdLst>
              <a:gd name="connsiteX0" fmla="*/ 33187 w 636016"/>
              <a:gd name="connsiteY0" fmla="*/ 1959 h 1701642"/>
              <a:gd name="connsiteX1" fmla="*/ 571807 w 636016"/>
              <a:gd name="connsiteY1" fmla="*/ 903833 h 1701642"/>
              <a:gd name="connsiteX2" fmla="*/ 277445 w 636016"/>
              <a:gd name="connsiteY2" fmla="*/ 1379822 h 1701642"/>
              <a:gd name="connsiteX3" fmla="*/ 327549 w 636016"/>
              <a:gd name="connsiteY3" fmla="*/ 1304665 h 1701642"/>
              <a:gd name="connsiteX4" fmla="*/ 1872 w 636016"/>
              <a:gd name="connsiteY4" fmla="*/ 1699235 h 1701642"/>
              <a:gd name="connsiteX5" fmla="*/ 214815 w 636016"/>
              <a:gd name="connsiteY5" fmla="*/ 1448715 h 1701642"/>
              <a:gd name="connsiteX6" fmla="*/ 634437 w 636016"/>
              <a:gd name="connsiteY6" fmla="*/ 1016567 h 1701642"/>
              <a:gd name="connsiteX7" fmla="*/ 352601 w 636016"/>
              <a:gd name="connsiteY7" fmla="*/ 503000 h 1701642"/>
              <a:gd name="connsiteX8" fmla="*/ 208552 w 636016"/>
              <a:gd name="connsiteY8" fmla="*/ 327635 h 1701642"/>
              <a:gd name="connsiteX9" fmla="*/ 459072 w 636016"/>
              <a:gd name="connsiteY9" fmla="*/ 653312 h 1701642"/>
              <a:gd name="connsiteX10" fmla="*/ 33187 w 636016"/>
              <a:gd name="connsiteY10" fmla="*/ 1959 h 17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16" h="1701642">
                <a:moveTo>
                  <a:pt x="33187" y="1959"/>
                </a:moveTo>
                <a:cubicBezTo>
                  <a:pt x="51976" y="43712"/>
                  <a:pt x="531097" y="674189"/>
                  <a:pt x="571807" y="903833"/>
                </a:cubicBezTo>
                <a:cubicBezTo>
                  <a:pt x="612517" y="1133477"/>
                  <a:pt x="318155" y="1313017"/>
                  <a:pt x="277445" y="1379822"/>
                </a:cubicBezTo>
                <a:cubicBezTo>
                  <a:pt x="236735" y="1446627"/>
                  <a:pt x="373478" y="1251430"/>
                  <a:pt x="327549" y="1304665"/>
                </a:cubicBezTo>
                <a:cubicBezTo>
                  <a:pt x="281620" y="1357900"/>
                  <a:pt x="20661" y="1675227"/>
                  <a:pt x="1872" y="1699235"/>
                </a:cubicBezTo>
                <a:cubicBezTo>
                  <a:pt x="-16917" y="1723243"/>
                  <a:pt x="109388" y="1562493"/>
                  <a:pt x="214815" y="1448715"/>
                </a:cubicBezTo>
                <a:cubicBezTo>
                  <a:pt x="320242" y="1334937"/>
                  <a:pt x="611473" y="1174186"/>
                  <a:pt x="634437" y="1016567"/>
                </a:cubicBezTo>
                <a:cubicBezTo>
                  <a:pt x="657401" y="858948"/>
                  <a:pt x="423582" y="617822"/>
                  <a:pt x="352601" y="503000"/>
                </a:cubicBezTo>
                <a:cubicBezTo>
                  <a:pt x="281620" y="388178"/>
                  <a:pt x="190807" y="302583"/>
                  <a:pt x="208552" y="327635"/>
                </a:cubicBezTo>
                <a:cubicBezTo>
                  <a:pt x="226297" y="352687"/>
                  <a:pt x="484124" y="707591"/>
                  <a:pt x="459072" y="653312"/>
                </a:cubicBezTo>
                <a:cubicBezTo>
                  <a:pt x="434020" y="599033"/>
                  <a:pt x="14398" y="-39794"/>
                  <a:pt x="33187" y="195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758804-9FCE-1315-763D-041E8219D288}"/>
              </a:ext>
            </a:extLst>
          </p:cNvPr>
          <p:cNvSpPr/>
          <p:nvPr/>
        </p:nvSpPr>
        <p:spPr>
          <a:xfrm>
            <a:off x="3397392" y="2506621"/>
            <a:ext cx="961719" cy="1764784"/>
          </a:xfrm>
          <a:custGeom>
            <a:avLst/>
            <a:gdLst>
              <a:gd name="connsiteX0" fmla="*/ 961666 w 961719"/>
              <a:gd name="connsiteY0" fmla="*/ 4847 h 1764784"/>
              <a:gd name="connsiteX1" fmla="*/ 285260 w 961719"/>
              <a:gd name="connsiteY1" fmla="*/ 894195 h 1764784"/>
              <a:gd name="connsiteX2" fmla="*/ 122422 w 961719"/>
              <a:gd name="connsiteY2" fmla="*/ 1595653 h 1764784"/>
              <a:gd name="connsiteX3" fmla="*/ 216367 w 961719"/>
              <a:gd name="connsiteY3" fmla="*/ 1764754 h 1764784"/>
              <a:gd name="connsiteX4" fmla="*/ 141211 w 961719"/>
              <a:gd name="connsiteY4" fmla="*/ 1589390 h 1764784"/>
              <a:gd name="connsiteX5" fmla="*/ 9687 w 961719"/>
              <a:gd name="connsiteY5" fmla="*/ 1232398 h 1764784"/>
              <a:gd name="connsiteX6" fmla="*/ 66055 w 961719"/>
              <a:gd name="connsiteY6" fmla="*/ 1320080 h 1764784"/>
              <a:gd name="connsiteX7" fmla="*/ 510729 w 961719"/>
              <a:gd name="connsiteY7" fmla="*/ 418206 h 1764784"/>
              <a:gd name="connsiteX8" fmla="*/ 141211 w 961719"/>
              <a:gd name="connsiteY8" fmla="*/ 912984 h 1764784"/>
              <a:gd name="connsiteX9" fmla="*/ 579622 w 961719"/>
              <a:gd name="connsiteY9" fmla="*/ 255368 h 1764784"/>
              <a:gd name="connsiteX10" fmla="*/ 247682 w 961719"/>
              <a:gd name="connsiteY10" fmla="*/ 524678 h 1764784"/>
              <a:gd name="connsiteX11" fmla="*/ 961666 w 961719"/>
              <a:gd name="connsiteY11" fmla="*/ 4847 h 17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719" h="1764784">
                <a:moveTo>
                  <a:pt x="961666" y="4847"/>
                </a:moveTo>
                <a:cubicBezTo>
                  <a:pt x="967929" y="66433"/>
                  <a:pt x="425134" y="629061"/>
                  <a:pt x="285260" y="894195"/>
                </a:cubicBezTo>
                <a:cubicBezTo>
                  <a:pt x="145386" y="1159329"/>
                  <a:pt x="133904" y="1450560"/>
                  <a:pt x="122422" y="1595653"/>
                </a:cubicBezTo>
                <a:cubicBezTo>
                  <a:pt x="110940" y="1740746"/>
                  <a:pt x="213235" y="1765798"/>
                  <a:pt x="216367" y="1764754"/>
                </a:cubicBezTo>
                <a:cubicBezTo>
                  <a:pt x="219498" y="1763710"/>
                  <a:pt x="175658" y="1678116"/>
                  <a:pt x="141211" y="1589390"/>
                </a:cubicBezTo>
                <a:cubicBezTo>
                  <a:pt x="106764" y="1500664"/>
                  <a:pt x="22213" y="1277283"/>
                  <a:pt x="9687" y="1232398"/>
                </a:cubicBezTo>
                <a:cubicBezTo>
                  <a:pt x="-2839" y="1187513"/>
                  <a:pt x="-17452" y="1455779"/>
                  <a:pt x="66055" y="1320080"/>
                </a:cubicBezTo>
                <a:cubicBezTo>
                  <a:pt x="149562" y="1184381"/>
                  <a:pt x="498203" y="486055"/>
                  <a:pt x="510729" y="418206"/>
                </a:cubicBezTo>
                <a:cubicBezTo>
                  <a:pt x="523255" y="350357"/>
                  <a:pt x="129729" y="940124"/>
                  <a:pt x="141211" y="912984"/>
                </a:cubicBezTo>
                <a:cubicBezTo>
                  <a:pt x="152693" y="885844"/>
                  <a:pt x="561877" y="320086"/>
                  <a:pt x="579622" y="255368"/>
                </a:cubicBezTo>
                <a:cubicBezTo>
                  <a:pt x="597367" y="190650"/>
                  <a:pt x="189227" y="561212"/>
                  <a:pt x="247682" y="524678"/>
                </a:cubicBezTo>
                <a:cubicBezTo>
                  <a:pt x="306137" y="488144"/>
                  <a:pt x="955403" y="-56739"/>
                  <a:pt x="961666" y="484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B0B8D0A-6499-AED5-D2D7-55908B765A48}"/>
              </a:ext>
            </a:extLst>
          </p:cNvPr>
          <p:cNvSpPr/>
          <p:nvPr/>
        </p:nvSpPr>
        <p:spPr>
          <a:xfrm>
            <a:off x="4371533" y="2435855"/>
            <a:ext cx="981755" cy="1893058"/>
          </a:xfrm>
          <a:custGeom>
            <a:avLst/>
            <a:gdLst>
              <a:gd name="connsiteX0" fmla="*/ 51 w 981755"/>
              <a:gd name="connsiteY0" fmla="*/ 457 h 1893058"/>
              <a:gd name="connsiteX1" fmla="*/ 757875 w 981755"/>
              <a:gd name="connsiteY1" fmla="*/ 927383 h 1893058"/>
              <a:gd name="connsiteX2" fmla="*/ 720297 w 981755"/>
              <a:gd name="connsiteY2" fmla="*/ 1547422 h 1893058"/>
              <a:gd name="connsiteX3" fmla="*/ 833031 w 981755"/>
              <a:gd name="connsiteY3" fmla="*/ 1365794 h 1893058"/>
              <a:gd name="connsiteX4" fmla="*/ 707771 w 981755"/>
              <a:gd name="connsiteY4" fmla="*/ 1891887 h 1893058"/>
              <a:gd name="connsiteX5" fmla="*/ 789190 w 981755"/>
              <a:gd name="connsiteY5" fmla="*/ 1491055 h 1893058"/>
              <a:gd name="connsiteX6" fmla="*/ 977081 w 981755"/>
              <a:gd name="connsiteY6" fmla="*/ 939909 h 1893058"/>
              <a:gd name="connsiteX7" fmla="*/ 926977 w 981755"/>
              <a:gd name="connsiteY7" fmla="*/ 1591263 h 1893058"/>
              <a:gd name="connsiteX8" fmla="*/ 952029 w 981755"/>
              <a:gd name="connsiteY8" fmla="*/ 1816731 h 1893058"/>
              <a:gd name="connsiteX9" fmla="*/ 933240 w 981755"/>
              <a:gd name="connsiteY9" fmla="*/ 1528633 h 1893058"/>
              <a:gd name="connsiteX10" fmla="*/ 952029 w 981755"/>
              <a:gd name="connsiteY10" fmla="*/ 902331 h 1893058"/>
              <a:gd name="connsiteX11" fmla="*/ 682719 w 981755"/>
              <a:gd name="connsiteY11" fmla="*/ 344923 h 1893058"/>
              <a:gd name="connsiteX12" fmla="*/ 977081 w 981755"/>
              <a:gd name="connsiteY12" fmla="*/ 1196693 h 1893058"/>
              <a:gd name="connsiteX13" fmla="*/ 720297 w 981755"/>
              <a:gd name="connsiteY13" fmla="*/ 808386 h 1893058"/>
              <a:gd name="connsiteX14" fmla="*/ 51 w 981755"/>
              <a:gd name="connsiteY14" fmla="*/ 457 h 18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755" h="1893058">
                <a:moveTo>
                  <a:pt x="51" y="457"/>
                </a:moveTo>
                <a:cubicBezTo>
                  <a:pt x="6314" y="20290"/>
                  <a:pt x="637834" y="669556"/>
                  <a:pt x="757875" y="927383"/>
                </a:cubicBezTo>
                <a:cubicBezTo>
                  <a:pt x="877916" y="1185211"/>
                  <a:pt x="707771" y="1474354"/>
                  <a:pt x="720297" y="1547422"/>
                </a:cubicBezTo>
                <a:cubicBezTo>
                  <a:pt x="732823" y="1620490"/>
                  <a:pt x="835119" y="1308383"/>
                  <a:pt x="833031" y="1365794"/>
                </a:cubicBezTo>
                <a:cubicBezTo>
                  <a:pt x="830943" y="1423205"/>
                  <a:pt x="715078" y="1871010"/>
                  <a:pt x="707771" y="1891887"/>
                </a:cubicBezTo>
                <a:cubicBezTo>
                  <a:pt x="700464" y="1912764"/>
                  <a:pt x="744305" y="1649718"/>
                  <a:pt x="789190" y="1491055"/>
                </a:cubicBezTo>
                <a:cubicBezTo>
                  <a:pt x="834075" y="1332392"/>
                  <a:pt x="954117" y="923208"/>
                  <a:pt x="977081" y="939909"/>
                </a:cubicBezTo>
                <a:cubicBezTo>
                  <a:pt x="1000046" y="956610"/>
                  <a:pt x="931152" y="1445126"/>
                  <a:pt x="926977" y="1591263"/>
                </a:cubicBezTo>
                <a:cubicBezTo>
                  <a:pt x="922802" y="1737400"/>
                  <a:pt x="950985" y="1827169"/>
                  <a:pt x="952029" y="1816731"/>
                </a:cubicBezTo>
                <a:cubicBezTo>
                  <a:pt x="953073" y="1806293"/>
                  <a:pt x="933240" y="1681033"/>
                  <a:pt x="933240" y="1528633"/>
                </a:cubicBezTo>
                <a:cubicBezTo>
                  <a:pt x="933240" y="1376233"/>
                  <a:pt x="993782" y="1099616"/>
                  <a:pt x="952029" y="902331"/>
                </a:cubicBezTo>
                <a:cubicBezTo>
                  <a:pt x="910276" y="705046"/>
                  <a:pt x="678544" y="295863"/>
                  <a:pt x="682719" y="344923"/>
                </a:cubicBezTo>
                <a:cubicBezTo>
                  <a:pt x="686894" y="393983"/>
                  <a:pt x="970818" y="1119449"/>
                  <a:pt x="977081" y="1196693"/>
                </a:cubicBezTo>
                <a:cubicBezTo>
                  <a:pt x="983344" y="1273937"/>
                  <a:pt x="876872" y="1005671"/>
                  <a:pt x="720297" y="808386"/>
                </a:cubicBezTo>
                <a:cubicBezTo>
                  <a:pt x="563722" y="611101"/>
                  <a:pt x="-6212" y="-19376"/>
                  <a:pt x="51" y="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63E92A7-F0D2-472F-6F23-63629398B474}"/>
              </a:ext>
            </a:extLst>
          </p:cNvPr>
          <p:cNvSpPr/>
          <p:nvPr/>
        </p:nvSpPr>
        <p:spPr>
          <a:xfrm>
            <a:off x="2892915" y="2548563"/>
            <a:ext cx="971529" cy="3495245"/>
          </a:xfrm>
          <a:custGeom>
            <a:avLst/>
            <a:gdLst>
              <a:gd name="connsiteX0" fmla="*/ 971364 w 971529"/>
              <a:gd name="connsiteY0" fmla="*/ 484 h 3495245"/>
              <a:gd name="connsiteX1" fmla="*/ 132121 w 971529"/>
              <a:gd name="connsiteY1" fmla="*/ 1228034 h 3495245"/>
              <a:gd name="connsiteX2" fmla="*/ 82017 w 971529"/>
              <a:gd name="connsiteY2" fmla="*/ 2079804 h 3495245"/>
              <a:gd name="connsiteX3" fmla="*/ 44438 w 971529"/>
              <a:gd name="connsiteY3" fmla="*/ 1929492 h 3495245"/>
              <a:gd name="connsiteX4" fmla="*/ 69490 w 971529"/>
              <a:gd name="connsiteY4" fmla="*/ 2681053 h 3495245"/>
              <a:gd name="connsiteX5" fmla="*/ 376378 w 971529"/>
              <a:gd name="connsiteY5" fmla="*/ 3332407 h 3495245"/>
              <a:gd name="connsiteX6" fmla="*/ 695792 w 971529"/>
              <a:gd name="connsiteY6" fmla="*/ 3495245 h 3495245"/>
              <a:gd name="connsiteX7" fmla="*/ 407693 w 971529"/>
              <a:gd name="connsiteY7" fmla="*/ 3332407 h 3495245"/>
              <a:gd name="connsiteX8" fmla="*/ 6860 w 971529"/>
              <a:gd name="connsiteY8" fmla="*/ 2900259 h 3495245"/>
              <a:gd name="connsiteX9" fmla="*/ 144647 w 971529"/>
              <a:gd name="connsiteY9" fmla="*/ 1296927 h 3495245"/>
              <a:gd name="connsiteX10" fmla="*/ 13123 w 971529"/>
              <a:gd name="connsiteY10" fmla="*/ 1710286 h 3495245"/>
              <a:gd name="connsiteX11" fmla="*/ 288696 w 971529"/>
              <a:gd name="connsiteY11" fmla="*/ 739519 h 3495245"/>
              <a:gd name="connsiteX12" fmla="*/ 69490 w 971529"/>
              <a:gd name="connsiteY12" fmla="*/ 1284401 h 3495245"/>
              <a:gd name="connsiteX13" fmla="*/ 520427 w 971529"/>
              <a:gd name="connsiteY13" fmla="*/ 370001 h 3495245"/>
              <a:gd name="connsiteX14" fmla="*/ 56964 w 971529"/>
              <a:gd name="connsiteY14" fmla="*/ 1071459 h 3495245"/>
              <a:gd name="connsiteX15" fmla="*/ 971364 w 971529"/>
              <a:gd name="connsiteY15" fmla="*/ 484 h 34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29" h="3495245">
                <a:moveTo>
                  <a:pt x="971364" y="484"/>
                </a:moveTo>
                <a:cubicBezTo>
                  <a:pt x="983890" y="26580"/>
                  <a:pt x="280345" y="881481"/>
                  <a:pt x="132121" y="1228034"/>
                </a:cubicBezTo>
                <a:cubicBezTo>
                  <a:pt x="-16104" y="1574587"/>
                  <a:pt x="96631" y="1962894"/>
                  <a:pt x="82017" y="2079804"/>
                </a:cubicBezTo>
                <a:cubicBezTo>
                  <a:pt x="67403" y="2196714"/>
                  <a:pt x="46526" y="1829284"/>
                  <a:pt x="44438" y="1929492"/>
                </a:cubicBezTo>
                <a:cubicBezTo>
                  <a:pt x="42350" y="2029700"/>
                  <a:pt x="14167" y="2447234"/>
                  <a:pt x="69490" y="2681053"/>
                </a:cubicBezTo>
                <a:cubicBezTo>
                  <a:pt x="124813" y="2914872"/>
                  <a:pt x="271994" y="3196708"/>
                  <a:pt x="376378" y="3332407"/>
                </a:cubicBezTo>
                <a:cubicBezTo>
                  <a:pt x="480762" y="3468106"/>
                  <a:pt x="690573" y="3495245"/>
                  <a:pt x="695792" y="3495245"/>
                </a:cubicBezTo>
                <a:cubicBezTo>
                  <a:pt x="701011" y="3495245"/>
                  <a:pt x="522515" y="3431571"/>
                  <a:pt x="407693" y="3332407"/>
                </a:cubicBezTo>
                <a:cubicBezTo>
                  <a:pt x="292871" y="3233243"/>
                  <a:pt x="50701" y="3239506"/>
                  <a:pt x="6860" y="2900259"/>
                </a:cubicBezTo>
                <a:cubicBezTo>
                  <a:pt x="-36981" y="2561012"/>
                  <a:pt x="143603" y="1495256"/>
                  <a:pt x="144647" y="1296927"/>
                </a:cubicBezTo>
                <a:cubicBezTo>
                  <a:pt x="145691" y="1098598"/>
                  <a:pt x="-10885" y="1803187"/>
                  <a:pt x="13123" y="1710286"/>
                </a:cubicBezTo>
                <a:cubicBezTo>
                  <a:pt x="37131" y="1617385"/>
                  <a:pt x="279301" y="810500"/>
                  <a:pt x="288696" y="739519"/>
                </a:cubicBezTo>
                <a:cubicBezTo>
                  <a:pt x="298091" y="668538"/>
                  <a:pt x="30868" y="1345987"/>
                  <a:pt x="69490" y="1284401"/>
                </a:cubicBezTo>
                <a:cubicBezTo>
                  <a:pt x="108112" y="1222815"/>
                  <a:pt x="522515" y="405491"/>
                  <a:pt x="520427" y="370001"/>
                </a:cubicBezTo>
                <a:cubicBezTo>
                  <a:pt x="518339" y="334511"/>
                  <a:pt x="-12973" y="1130957"/>
                  <a:pt x="56964" y="1071459"/>
                </a:cubicBezTo>
                <a:cubicBezTo>
                  <a:pt x="126901" y="1011961"/>
                  <a:pt x="958838" y="-25612"/>
                  <a:pt x="971364" y="48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4C67411-B03F-72A9-EFDC-953D015C5C30}"/>
              </a:ext>
            </a:extLst>
          </p:cNvPr>
          <p:cNvSpPr/>
          <p:nvPr/>
        </p:nvSpPr>
        <p:spPr>
          <a:xfrm>
            <a:off x="2587686" y="2927933"/>
            <a:ext cx="976204" cy="3413687"/>
          </a:xfrm>
          <a:custGeom>
            <a:avLst/>
            <a:gdLst>
              <a:gd name="connsiteX0" fmla="*/ 687870 w 976204"/>
              <a:gd name="connsiteY0" fmla="*/ 3157 h 3413687"/>
              <a:gd name="connsiteX1" fmla="*/ 142988 w 976204"/>
              <a:gd name="connsiteY1" fmla="*/ 1393546 h 3413687"/>
              <a:gd name="connsiteX2" fmla="*/ 161777 w 976204"/>
              <a:gd name="connsiteY2" fmla="*/ 2176423 h 3413687"/>
              <a:gd name="connsiteX3" fmla="*/ 11465 w 976204"/>
              <a:gd name="connsiteY3" fmla="*/ 2201475 h 3413687"/>
              <a:gd name="connsiteX4" fmla="*/ 261985 w 976204"/>
              <a:gd name="connsiteY4" fmla="*/ 2758883 h 3413687"/>
              <a:gd name="connsiteX5" fmla="*/ 287037 w 976204"/>
              <a:gd name="connsiteY5" fmla="*/ 2896670 h 3413687"/>
              <a:gd name="connsiteX6" fmla="*/ 938391 w 976204"/>
              <a:gd name="connsiteY6" fmla="*/ 3397711 h 3413687"/>
              <a:gd name="connsiteX7" fmla="*/ 806867 w 976204"/>
              <a:gd name="connsiteY7" fmla="*/ 3247399 h 3413687"/>
              <a:gd name="connsiteX8" fmla="*/ 49043 w 976204"/>
              <a:gd name="connsiteY8" fmla="*/ 2827777 h 3413687"/>
              <a:gd name="connsiteX9" fmla="*/ 74095 w 976204"/>
              <a:gd name="connsiteY9" fmla="*/ 1806905 h 3413687"/>
              <a:gd name="connsiteX10" fmla="*/ 67832 w 976204"/>
              <a:gd name="connsiteY10" fmla="*/ 1957218 h 3413687"/>
              <a:gd name="connsiteX11" fmla="*/ 293300 w 976204"/>
              <a:gd name="connsiteY11" fmla="*/ 742193 h 3413687"/>
              <a:gd name="connsiteX12" fmla="*/ 42780 w 976204"/>
              <a:gd name="connsiteY12" fmla="*/ 1180604 h 3413687"/>
              <a:gd name="connsiteX13" fmla="*/ 324615 w 976204"/>
              <a:gd name="connsiteY13" fmla="*/ 510462 h 3413687"/>
              <a:gd name="connsiteX14" fmla="*/ 105410 w 976204"/>
              <a:gd name="connsiteY14" fmla="*/ 998977 h 3413687"/>
              <a:gd name="connsiteX15" fmla="*/ 687870 w 976204"/>
              <a:gd name="connsiteY15" fmla="*/ 3157 h 341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204" h="3413687">
                <a:moveTo>
                  <a:pt x="687870" y="3157"/>
                </a:moveTo>
                <a:cubicBezTo>
                  <a:pt x="694133" y="68918"/>
                  <a:pt x="230670" y="1031335"/>
                  <a:pt x="142988" y="1393546"/>
                </a:cubicBezTo>
                <a:cubicBezTo>
                  <a:pt x="55306" y="1755757"/>
                  <a:pt x="183697" y="2041768"/>
                  <a:pt x="161777" y="2176423"/>
                </a:cubicBezTo>
                <a:cubicBezTo>
                  <a:pt x="139857" y="2311078"/>
                  <a:pt x="-5236" y="2104398"/>
                  <a:pt x="11465" y="2201475"/>
                </a:cubicBezTo>
                <a:cubicBezTo>
                  <a:pt x="28166" y="2298552"/>
                  <a:pt x="216056" y="2643017"/>
                  <a:pt x="261985" y="2758883"/>
                </a:cubicBezTo>
                <a:cubicBezTo>
                  <a:pt x="307914" y="2874749"/>
                  <a:pt x="174303" y="2790199"/>
                  <a:pt x="287037" y="2896670"/>
                </a:cubicBezTo>
                <a:cubicBezTo>
                  <a:pt x="399771" y="3003141"/>
                  <a:pt x="851753" y="3339256"/>
                  <a:pt x="938391" y="3397711"/>
                </a:cubicBezTo>
                <a:cubicBezTo>
                  <a:pt x="1025029" y="3456166"/>
                  <a:pt x="955092" y="3342388"/>
                  <a:pt x="806867" y="3247399"/>
                </a:cubicBezTo>
                <a:cubicBezTo>
                  <a:pt x="658642" y="3152410"/>
                  <a:pt x="171172" y="3067859"/>
                  <a:pt x="49043" y="2827777"/>
                </a:cubicBezTo>
                <a:cubicBezTo>
                  <a:pt x="-73086" y="2587695"/>
                  <a:pt x="70964" y="1951998"/>
                  <a:pt x="74095" y="1806905"/>
                </a:cubicBezTo>
                <a:cubicBezTo>
                  <a:pt x="77226" y="1661812"/>
                  <a:pt x="31298" y="2134670"/>
                  <a:pt x="67832" y="1957218"/>
                </a:cubicBezTo>
                <a:cubicBezTo>
                  <a:pt x="104366" y="1779766"/>
                  <a:pt x="297475" y="871629"/>
                  <a:pt x="293300" y="742193"/>
                </a:cubicBezTo>
                <a:cubicBezTo>
                  <a:pt x="289125" y="612757"/>
                  <a:pt x="37561" y="1219226"/>
                  <a:pt x="42780" y="1180604"/>
                </a:cubicBezTo>
                <a:cubicBezTo>
                  <a:pt x="47999" y="1141982"/>
                  <a:pt x="314177" y="540733"/>
                  <a:pt x="324615" y="510462"/>
                </a:cubicBezTo>
                <a:cubicBezTo>
                  <a:pt x="335053" y="480191"/>
                  <a:pt x="42780" y="1078309"/>
                  <a:pt x="105410" y="998977"/>
                </a:cubicBezTo>
                <a:cubicBezTo>
                  <a:pt x="168040" y="919645"/>
                  <a:pt x="681607" y="-62604"/>
                  <a:pt x="687870" y="31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25A02756-5316-21EF-67E5-50EB8A3BD8DB}"/>
              </a:ext>
            </a:extLst>
          </p:cNvPr>
          <p:cNvSpPr/>
          <p:nvPr/>
        </p:nvSpPr>
        <p:spPr>
          <a:xfrm>
            <a:off x="4240056" y="2495832"/>
            <a:ext cx="489058" cy="1744241"/>
          </a:xfrm>
          <a:custGeom>
            <a:avLst/>
            <a:gdLst>
              <a:gd name="connsiteX0" fmla="*/ 50108 w 489058"/>
              <a:gd name="connsiteY0" fmla="*/ 78267 h 1744241"/>
              <a:gd name="connsiteX1" fmla="*/ 100212 w 489058"/>
              <a:gd name="connsiteY1" fmla="*/ 165949 h 1744241"/>
              <a:gd name="connsiteX2" fmla="*/ 237999 w 489058"/>
              <a:gd name="connsiteY2" fmla="*/ 1149242 h 1744241"/>
              <a:gd name="connsiteX3" fmla="*/ 43845 w 489058"/>
              <a:gd name="connsiteY3" fmla="*/ 1543812 h 1744241"/>
              <a:gd name="connsiteX4" fmla="*/ 263051 w 489058"/>
              <a:gd name="connsiteY4" fmla="*/ 1312080 h 1744241"/>
              <a:gd name="connsiteX5" fmla="*/ 4 w 489058"/>
              <a:gd name="connsiteY5" fmla="*/ 1744228 h 1744241"/>
              <a:gd name="connsiteX6" fmla="*/ 256788 w 489058"/>
              <a:gd name="connsiteY6" fmla="*/ 1324606 h 1744241"/>
              <a:gd name="connsiteX7" fmla="*/ 488519 w 489058"/>
              <a:gd name="connsiteY7" fmla="*/ 641938 h 1744241"/>
              <a:gd name="connsiteX8" fmla="*/ 319418 w 489058"/>
              <a:gd name="connsiteY8" fmla="*/ 1174294 h 1744241"/>
              <a:gd name="connsiteX9" fmla="*/ 275577 w 489058"/>
              <a:gd name="connsiteY9" fmla="*/ 767198 h 1744241"/>
              <a:gd name="connsiteX10" fmla="*/ 313155 w 489058"/>
              <a:gd name="connsiteY10" fmla="*/ 967615 h 1744241"/>
              <a:gd name="connsiteX11" fmla="*/ 50108 w 489058"/>
              <a:gd name="connsiteY11" fmla="*/ 78267 h 17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058" h="1744241">
                <a:moveTo>
                  <a:pt x="50108" y="78267"/>
                </a:moveTo>
                <a:cubicBezTo>
                  <a:pt x="14617" y="-55344"/>
                  <a:pt x="68897" y="-12547"/>
                  <a:pt x="100212" y="165949"/>
                </a:cubicBezTo>
                <a:cubicBezTo>
                  <a:pt x="131527" y="344445"/>
                  <a:pt x="247393" y="919598"/>
                  <a:pt x="237999" y="1149242"/>
                </a:cubicBezTo>
                <a:cubicBezTo>
                  <a:pt x="228605" y="1378886"/>
                  <a:pt x="39670" y="1516672"/>
                  <a:pt x="43845" y="1543812"/>
                </a:cubicBezTo>
                <a:cubicBezTo>
                  <a:pt x="48020" y="1570952"/>
                  <a:pt x="270358" y="1278677"/>
                  <a:pt x="263051" y="1312080"/>
                </a:cubicBezTo>
                <a:cubicBezTo>
                  <a:pt x="255744" y="1345483"/>
                  <a:pt x="1048" y="1742140"/>
                  <a:pt x="4" y="1744228"/>
                </a:cubicBezTo>
                <a:cubicBezTo>
                  <a:pt x="-1040" y="1746316"/>
                  <a:pt x="175369" y="1508321"/>
                  <a:pt x="256788" y="1324606"/>
                </a:cubicBezTo>
                <a:cubicBezTo>
                  <a:pt x="338207" y="1140891"/>
                  <a:pt x="478081" y="666990"/>
                  <a:pt x="488519" y="641938"/>
                </a:cubicBezTo>
                <a:cubicBezTo>
                  <a:pt x="498957" y="616886"/>
                  <a:pt x="354908" y="1153417"/>
                  <a:pt x="319418" y="1174294"/>
                </a:cubicBezTo>
                <a:cubicBezTo>
                  <a:pt x="283928" y="1195171"/>
                  <a:pt x="276621" y="801644"/>
                  <a:pt x="275577" y="767198"/>
                </a:cubicBezTo>
                <a:cubicBezTo>
                  <a:pt x="274533" y="732752"/>
                  <a:pt x="343426" y="1084525"/>
                  <a:pt x="313155" y="967615"/>
                </a:cubicBezTo>
                <a:cubicBezTo>
                  <a:pt x="282884" y="850705"/>
                  <a:pt x="85599" y="211878"/>
                  <a:pt x="50108" y="7826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70199C2-E11B-4D03-1871-0EF0F951ABB0}"/>
              </a:ext>
            </a:extLst>
          </p:cNvPr>
          <p:cNvSpPr/>
          <p:nvPr/>
        </p:nvSpPr>
        <p:spPr>
          <a:xfrm>
            <a:off x="3596756" y="3237167"/>
            <a:ext cx="518168" cy="1066746"/>
          </a:xfrm>
          <a:custGeom>
            <a:avLst/>
            <a:gdLst>
              <a:gd name="connsiteX0" fmla="*/ 518044 w 518168"/>
              <a:gd name="connsiteY0" fmla="*/ 811 h 1066746"/>
              <a:gd name="connsiteX1" fmla="*/ 117211 w 518168"/>
              <a:gd name="connsiteY1" fmla="*/ 570745 h 1066746"/>
              <a:gd name="connsiteX2" fmla="*/ 10740 w 518168"/>
              <a:gd name="connsiteY2" fmla="*/ 1046734 h 1066746"/>
              <a:gd name="connsiteX3" fmla="*/ 10740 w 518168"/>
              <a:gd name="connsiteY3" fmla="*/ 890159 h 1066746"/>
              <a:gd name="connsiteX4" fmla="*/ 73370 w 518168"/>
              <a:gd name="connsiteY4" fmla="*/ 107282 h 1066746"/>
              <a:gd name="connsiteX5" fmla="*/ 85896 w 518168"/>
              <a:gd name="connsiteY5" fmla="*/ 526904 h 1066746"/>
              <a:gd name="connsiteX6" fmla="*/ 229945 w 518168"/>
              <a:gd name="connsiteY6" fmla="*/ 213754 h 1066746"/>
              <a:gd name="connsiteX7" fmla="*/ 161052 w 518168"/>
              <a:gd name="connsiteY7" fmla="*/ 439222 h 1066746"/>
              <a:gd name="connsiteX8" fmla="*/ 518044 w 518168"/>
              <a:gd name="connsiteY8" fmla="*/ 811 h 10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8" h="1066746">
                <a:moveTo>
                  <a:pt x="518044" y="811"/>
                </a:moveTo>
                <a:cubicBezTo>
                  <a:pt x="510737" y="22731"/>
                  <a:pt x="201762" y="396425"/>
                  <a:pt x="117211" y="570745"/>
                </a:cubicBezTo>
                <a:cubicBezTo>
                  <a:pt x="32660" y="745065"/>
                  <a:pt x="28485" y="993498"/>
                  <a:pt x="10740" y="1046734"/>
                </a:cubicBezTo>
                <a:cubicBezTo>
                  <a:pt x="-7005" y="1099970"/>
                  <a:pt x="302" y="1046734"/>
                  <a:pt x="10740" y="890159"/>
                </a:cubicBezTo>
                <a:cubicBezTo>
                  <a:pt x="21178" y="733584"/>
                  <a:pt x="60844" y="167825"/>
                  <a:pt x="73370" y="107282"/>
                </a:cubicBezTo>
                <a:cubicBezTo>
                  <a:pt x="85896" y="46739"/>
                  <a:pt x="59800" y="509159"/>
                  <a:pt x="85896" y="526904"/>
                </a:cubicBezTo>
                <a:cubicBezTo>
                  <a:pt x="111992" y="544649"/>
                  <a:pt x="217419" y="228368"/>
                  <a:pt x="229945" y="213754"/>
                </a:cubicBezTo>
                <a:cubicBezTo>
                  <a:pt x="242471" y="199140"/>
                  <a:pt x="113036" y="470537"/>
                  <a:pt x="161052" y="439222"/>
                </a:cubicBezTo>
                <a:cubicBezTo>
                  <a:pt x="209068" y="407907"/>
                  <a:pt x="525351" y="-21109"/>
                  <a:pt x="518044" y="81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8CF4012-5A97-0D82-FE1C-C0AEC7B84CE3}"/>
              </a:ext>
            </a:extLst>
          </p:cNvPr>
          <p:cNvSpPr/>
          <p:nvPr/>
        </p:nvSpPr>
        <p:spPr>
          <a:xfrm>
            <a:off x="4530319" y="2778154"/>
            <a:ext cx="442057" cy="1447379"/>
          </a:xfrm>
          <a:custGeom>
            <a:avLst/>
            <a:gdLst>
              <a:gd name="connsiteX0" fmla="*/ 260886 w 442057"/>
              <a:gd name="connsiteY0" fmla="*/ 40202 h 1447379"/>
              <a:gd name="connsiteX1" fmla="*/ 273413 w 442057"/>
              <a:gd name="connsiteY1" fmla="*/ 102832 h 1447379"/>
              <a:gd name="connsiteX2" fmla="*/ 386147 w 442057"/>
              <a:gd name="connsiteY2" fmla="*/ 772975 h 1447379"/>
              <a:gd name="connsiteX3" fmla="*/ 166941 w 442057"/>
              <a:gd name="connsiteY3" fmla="*/ 1129967 h 1447379"/>
              <a:gd name="connsiteX4" fmla="*/ 323517 w 442057"/>
              <a:gd name="connsiteY4" fmla="*/ 1017232 h 1447379"/>
              <a:gd name="connsiteX5" fmla="*/ 4103 w 442057"/>
              <a:gd name="connsiteY5" fmla="*/ 1443117 h 1447379"/>
              <a:gd name="connsiteX6" fmla="*/ 160678 w 442057"/>
              <a:gd name="connsiteY6" fmla="*/ 1217649 h 1447379"/>
              <a:gd name="connsiteX7" fmla="*/ 423725 w 442057"/>
              <a:gd name="connsiteY7" fmla="*/ 917024 h 1447379"/>
              <a:gd name="connsiteX8" fmla="*/ 404936 w 442057"/>
              <a:gd name="connsiteY8" fmla="*/ 478613 h 1447379"/>
              <a:gd name="connsiteX9" fmla="*/ 260886 w 442057"/>
              <a:gd name="connsiteY9" fmla="*/ 40202 h 144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57" h="1447379">
                <a:moveTo>
                  <a:pt x="260886" y="40202"/>
                </a:moveTo>
                <a:cubicBezTo>
                  <a:pt x="238965" y="-22428"/>
                  <a:pt x="252536" y="-19297"/>
                  <a:pt x="273413" y="102832"/>
                </a:cubicBezTo>
                <a:cubicBezTo>
                  <a:pt x="294290" y="224961"/>
                  <a:pt x="403892" y="601786"/>
                  <a:pt x="386147" y="772975"/>
                </a:cubicBezTo>
                <a:cubicBezTo>
                  <a:pt x="368402" y="944164"/>
                  <a:pt x="177379" y="1089258"/>
                  <a:pt x="166941" y="1129967"/>
                </a:cubicBezTo>
                <a:cubicBezTo>
                  <a:pt x="156503" y="1170676"/>
                  <a:pt x="350657" y="965040"/>
                  <a:pt x="323517" y="1017232"/>
                </a:cubicBezTo>
                <a:cubicBezTo>
                  <a:pt x="296377" y="1069424"/>
                  <a:pt x="31243" y="1409714"/>
                  <a:pt x="4103" y="1443117"/>
                </a:cubicBezTo>
                <a:cubicBezTo>
                  <a:pt x="-23037" y="1476520"/>
                  <a:pt x="90741" y="1305331"/>
                  <a:pt x="160678" y="1217649"/>
                </a:cubicBezTo>
                <a:cubicBezTo>
                  <a:pt x="230615" y="1129967"/>
                  <a:pt x="383015" y="1040197"/>
                  <a:pt x="423725" y="917024"/>
                </a:cubicBezTo>
                <a:cubicBezTo>
                  <a:pt x="464435" y="793851"/>
                  <a:pt x="427900" y="619531"/>
                  <a:pt x="404936" y="478613"/>
                </a:cubicBezTo>
                <a:cubicBezTo>
                  <a:pt x="381972" y="337695"/>
                  <a:pt x="282807" y="102832"/>
                  <a:pt x="260886" y="4020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E28D35B-A976-BC13-EE8B-DC4AE7F75729}"/>
              </a:ext>
            </a:extLst>
          </p:cNvPr>
          <p:cNvSpPr/>
          <p:nvPr/>
        </p:nvSpPr>
        <p:spPr>
          <a:xfrm>
            <a:off x="5066771" y="2875116"/>
            <a:ext cx="333711" cy="1447023"/>
          </a:xfrm>
          <a:custGeom>
            <a:avLst/>
            <a:gdLst>
              <a:gd name="connsiteX0" fmla="*/ 144056 w 333711"/>
              <a:gd name="connsiteY0" fmla="*/ 12133 h 1447023"/>
              <a:gd name="connsiteX1" fmla="*/ 331947 w 333711"/>
              <a:gd name="connsiteY1" fmla="*/ 1001689 h 1447023"/>
              <a:gd name="connsiteX2" fmla="*/ 6270 w 333711"/>
              <a:gd name="connsiteY2" fmla="*/ 1433837 h 1447023"/>
              <a:gd name="connsiteX3" fmla="*/ 131530 w 333711"/>
              <a:gd name="connsiteY3" fmla="*/ 1314840 h 1447023"/>
              <a:gd name="connsiteX4" fmla="*/ 306895 w 333711"/>
              <a:gd name="connsiteY4" fmla="*/ 1101898 h 1447023"/>
              <a:gd name="connsiteX5" fmla="*/ 256791 w 333711"/>
              <a:gd name="connsiteY5" fmla="*/ 444281 h 1447023"/>
              <a:gd name="connsiteX6" fmla="*/ 269317 w 333711"/>
              <a:gd name="connsiteY6" fmla="*/ 682276 h 1447023"/>
              <a:gd name="connsiteX7" fmla="*/ 219213 w 333711"/>
              <a:gd name="connsiteY7" fmla="*/ 275180 h 1447023"/>
              <a:gd name="connsiteX8" fmla="*/ 319421 w 333711"/>
              <a:gd name="connsiteY8" fmla="*/ 438018 h 1447023"/>
              <a:gd name="connsiteX9" fmla="*/ 144056 w 333711"/>
              <a:gd name="connsiteY9" fmla="*/ 12133 h 14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1" h="1447023">
                <a:moveTo>
                  <a:pt x="144056" y="12133"/>
                </a:moveTo>
                <a:cubicBezTo>
                  <a:pt x="146144" y="106078"/>
                  <a:pt x="354911" y="764738"/>
                  <a:pt x="331947" y="1001689"/>
                </a:cubicBezTo>
                <a:cubicBezTo>
                  <a:pt x="308983" y="1238640"/>
                  <a:pt x="39673" y="1381645"/>
                  <a:pt x="6270" y="1433837"/>
                </a:cubicBezTo>
                <a:cubicBezTo>
                  <a:pt x="-27133" y="1486029"/>
                  <a:pt x="81426" y="1370163"/>
                  <a:pt x="131530" y="1314840"/>
                </a:cubicBezTo>
                <a:cubicBezTo>
                  <a:pt x="181634" y="1259517"/>
                  <a:pt x="286018" y="1246991"/>
                  <a:pt x="306895" y="1101898"/>
                </a:cubicBezTo>
                <a:cubicBezTo>
                  <a:pt x="327772" y="956805"/>
                  <a:pt x="263054" y="514218"/>
                  <a:pt x="256791" y="444281"/>
                </a:cubicBezTo>
                <a:cubicBezTo>
                  <a:pt x="250528" y="374344"/>
                  <a:pt x="275580" y="710460"/>
                  <a:pt x="269317" y="682276"/>
                </a:cubicBezTo>
                <a:cubicBezTo>
                  <a:pt x="263054" y="654092"/>
                  <a:pt x="210862" y="315890"/>
                  <a:pt x="219213" y="275180"/>
                </a:cubicBezTo>
                <a:cubicBezTo>
                  <a:pt x="227564" y="234470"/>
                  <a:pt x="330903" y="476640"/>
                  <a:pt x="319421" y="438018"/>
                </a:cubicBezTo>
                <a:cubicBezTo>
                  <a:pt x="307939" y="399396"/>
                  <a:pt x="141968" y="-81812"/>
                  <a:pt x="144056" y="1213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7419C38-29D5-AA3D-5BC0-5662EB374A15}"/>
              </a:ext>
            </a:extLst>
          </p:cNvPr>
          <p:cNvSpPr/>
          <p:nvPr/>
        </p:nvSpPr>
        <p:spPr>
          <a:xfrm>
            <a:off x="5627318" y="3108258"/>
            <a:ext cx="219056" cy="2253833"/>
          </a:xfrm>
          <a:custGeom>
            <a:avLst/>
            <a:gdLst>
              <a:gd name="connsiteX0" fmla="*/ 15657 w 219056"/>
              <a:gd name="connsiteY0" fmla="*/ 67090 h 2253833"/>
              <a:gd name="connsiteX1" fmla="*/ 21920 w 219056"/>
              <a:gd name="connsiteY1" fmla="*/ 211139 h 2253833"/>
              <a:gd name="connsiteX2" fmla="*/ 203548 w 219056"/>
              <a:gd name="connsiteY2" fmla="*/ 1664158 h 2253833"/>
              <a:gd name="connsiteX3" fmla="*/ 203548 w 219056"/>
              <a:gd name="connsiteY3" fmla="*/ 1438690 h 2253833"/>
              <a:gd name="connsiteX4" fmla="*/ 153444 w 219056"/>
              <a:gd name="connsiteY4" fmla="*/ 2246619 h 2253833"/>
              <a:gd name="connsiteX5" fmla="*/ 172233 w 219056"/>
              <a:gd name="connsiteY5" fmla="*/ 1764367 h 2253833"/>
              <a:gd name="connsiteX6" fmla="*/ 178496 w 219056"/>
              <a:gd name="connsiteY6" fmla="*/ 593183 h 2253833"/>
              <a:gd name="connsiteX7" fmla="*/ 209811 w 219056"/>
              <a:gd name="connsiteY7" fmla="*/ 1163117 h 2253833"/>
              <a:gd name="connsiteX8" fmla="*/ 134655 w 219056"/>
              <a:gd name="connsiteY8" fmla="*/ 781074 h 2253833"/>
              <a:gd name="connsiteX9" fmla="*/ 15657 w 219056"/>
              <a:gd name="connsiteY9" fmla="*/ 67090 h 22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56" h="2253833">
                <a:moveTo>
                  <a:pt x="15657" y="67090"/>
                </a:moveTo>
                <a:cubicBezTo>
                  <a:pt x="-3132" y="-27899"/>
                  <a:pt x="-9395" y="-55039"/>
                  <a:pt x="21920" y="211139"/>
                </a:cubicBezTo>
                <a:cubicBezTo>
                  <a:pt x="53235" y="477317"/>
                  <a:pt x="173277" y="1459566"/>
                  <a:pt x="203548" y="1664158"/>
                </a:cubicBezTo>
                <a:cubicBezTo>
                  <a:pt x="233819" y="1868750"/>
                  <a:pt x="211899" y="1341613"/>
                  <a:pt x="203548" y="1438690"/>
                </a:cubicBezTo>
                <a:cubicBezTo>
                  <a:pt x="195197" y="1535767"/>
                  <a:pt x="158663" y="2192340"/>
                  <a:pt x="153444" y="2246619"/>
                </a:cubicBezTo>
                <a:cubicBezTo>
                  <a:pt x="148225" y="2300898"/>
                  <a:pt x="168058" y="2039940"/>
                  <a:pt x="172233" y="1764367"/>
                </a:cubicBezTo>
                <a:cubicBezTo>
                  <a:pt x="176408" y="1488794"/>
                  <a:pt x="172233" y="693391"/>
                  <a:pt x="178496" y="593183"/>
                </a:cubicBezTo>
                <a:cubicBezTo>
                  <a:pt x="184759" y="492975"/>
                  <a:pt x="217118" y="1131802"/>
                  <a:pt x="209811" y="1163117"/>
                </a:cubicBezTo>
                <a:cubicBezTo>
                  <a:pt x="202504" y="1194432"/>
                  <a:pt x="167014" y="960614"/>
                  <a:pt x="134655" y="781074"/>
                </a:cubicBezTo>
                <a:cubicBezTo>
                  <a:pt x="102296" y="601534"/>
                  <a:pt x="34446" y="162079"/>
                  <a:pt x="15657" y="6709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7F2A94C-B283-0701-384A-811BAB9EF76D}"/>
              </a:ext>
            </a:extLst>
          </p:cNvPr>
          <p:cNvSpPr/>
          <p:nvPr/>
        </p:nvSpPr>
        <p:spPr>
          <a:xfrm>
            <a:off x="2377226" y="2883838"/>
            <a:ext cx="848957" cy="2719445"/>
          </a:xfrm>
          <a:custGeom>
            <a:avLst/>
            <a:gdLst>
              <a:gd name="connsiteX0" fmla="*/ 848226 w 848957"/>
              <a:gd name="connsiteY0" fmla="*/ 3411 h 2719445"/>
              <a:gd name="connsiteX1" fmla="*/ 309607 w 848957"/>
              <a:gd name="connsiteY1" fmla="*/ 1162069 h 2719445"/>
              <a:gd name="connsiteX2" fmla="*/ 102927 w 848957"/>
              <a:gd name="connsiteY2" fmla="*/ 2007576 h 2719445"/>
              <a:gd name="connsiteX3" fmla="*/ 121716 w 848957"/>
              <a:gd name="connsiteY3" fmla="*/ 1738266 h 2719445"/>
              <a:gd name="connsiteX4" fmla="*/ 2719 w 848957"/>
              <a:gd name="connsiteY4" fmla="*/ 2709033 h 2719445"/>
              <a:gd name="connsiteX5" fmla="*/ 84138 w 848957"/>
              <a:gd name="connsiteY5" fmla="*/ 2145362 h 2719445"/>
              <a:gd name="connsiteX6" fmla="*/ 547601 w 848957"/>
              <a:gd name="connsiteY6" fmla="*/ 554557 h 2719445"/>
              <a:gd name="connsiteX7" fmla="*/ 428604 w 848957"/>
              <a:gd name="connsiteY7" fmla="*/ 798814 h 2719445"/>
              <a:gd name="connsiteX8" fmla="*/ 848226 w 848957"/>
              <a:gd name="connsiteY8" fmla="*/ 3411 h 27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957" h="2719445">
                <a:moveTo>
                  <a:pt x="848226" y="3411"/>
                </a:moveTo>
                <a:cubicBezTo>
                  <a:pt x="828393" y="63953"/>
                  <a:pt x="433823" y="828042"/>
                  <a:pt x="309607" y="1162069"/>
                </a:cubicBezTo>
                <a:cubicBezTo>
                  <a:pt x="185391" y="1496096"/>
                  <a:pt x="134242" y="1911543"/>
                  <a:pt x="102927" y="2007576"/>
                </a:cubicBezTo>
                <a:cubicBezTo>
                  <a:pt x="71612" y="2103609"/>
                  <a:pt x="138417" y="1621357"/>
                  <a:pt x="121716" y="1738266"/>
                </a:cubicBezTo>
                <a:cubicBezTo>
                  <a:pt x="105015" y="1855175"/>
                  <a:pt x="8982" y="2641184"/>
                  <a:pt x="2719" y="2709033"/>
                </a:cubicBezTo>
                <a:cubicBezTo>
                  <a:pt x="-3544" y="2776882"/>
                  <a:pt x="-6676" y="2504441"/>
                  <a:pt x="84138" y="2145362"/>
                </a:cubicBezTo>
                <a:cubicBezTo>
                  <a:pt x="174952" y="1786283"/>
                  <a:pt x="490190" y="778982"/>
                  <a:pt x="547601" y="554557"/>
                </a:cubicBezTo>
                <a:cubicBezTo>
                  <a:pt x="605012" y="330132"/>
                  <a:pt x="378500" y="890672"/>
                  <a:pt x="428604" y="798814"/>
                </a:cubicBezTo>
                <a:cubicBezTo>
                  <a:pt x="478708" y="706956"/>
                  <a:pt x="868059" y="-57131"/>
                  <a:pt x="848226" y="341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E219F61-B632-5A71-F0DE-F342D5C403B4}"/>
              </a:ext>
            </a:extLst>
          </p:cNvPr>
          <p:cNvSpPr/>
          <p:nvPr/>
        </p:nvSpPr>
        <p:spPr>
          <a:xfrm>
            <a:off x="3686301" y="3093871"/>
            <a:ext cx="979867" cy="1156211"/>
          </a:xfrm>
          <a:custGeom>
            <a:avLst/>
            <a:gdLst>
              <a:gd name="connsiteX0" fmla="*/ 979644 w 979867"/>
              <a:gd name="connsiteY0" fmla="*/ 58 h 1156211"/>
              <a:gd name="connsiteX1" fmla="*/ 459814 w 979867"/>
              <a:gd name="connsiteY1" fmla="*/ 569992 h 1156211"/>
              <a:gd name="connsiteX2" fmla="*/ 397184 w 979867"/>
              <a:gd name="connsiteY2" fmla="*/ 839302 h 1156211"/>
              <a:gd name="connsiteX3" fmla="*/ 109085 w 979867"/>
              <a:gd name="connsiteY3" fmla="*/ 1027192 h 1156211"/>
              <a:gd name="connsiteX4" fmla="*/ 171715 w 979867"/>
              <a:gd name="connsiteY4" fmla="*/ 1020929 h 1156211"/>
              <a:gd name="connsiteX5" fmla="*/ 2614 w 979867"/>
              <a:gd name="connsiteY5" fmla="*/ 1152452 h 1156211"/>
              <a:gd name="connsiteX6" fmla="*/ 328291 w 979867"/>
              <a:gd name="connsiteY6" fmla="*/ 851828 h 1156211"/>
              <a:gd name="connsiteX7" fmla="*/ 409710 w 979867"/>
              <a:gd name="connsiteY7" fmla="*/ 494836 h 1156211"/>
              <a:gd name="connsiteX8" fmla="*/ 691546 w 979867"/>
              <a:gd name="connsiteY8" fmla="*/ 250578 h 1156211"/>
              <a:gd name="connsiteX9" fmla="*/ 390921 w 979867"/>
              <a:gd name="connsiteY9" fmla="*/ 532414 h 1156211"/>
              <a:gd name="connsiteX10" fmla="*/ 979644 w 979867"/>
              <a:gd name="connsiteY10" fmla="*/ 58 h 11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867" h="1156211">
                <a:moveTo>
                  <a:pt x="979644" y="58"/>
                </a:moveTo>
                <a:cubicBezTo>
                  <a:pt x="991126" y="6321"/>
                  <a:pt x="556891" y="430118"/>
                  <a:pt x="459814" y="569992"/>
                </a:cubicBezTo>
                <a:cubicBezTo>
                  <a:pt x="362737" y="709866"/>
                  <a:pt x="455639" y="763102"/>
                  <a:pt x="397184" y="839302"/>
                </a:cubicBezTo>
                <a:cubicBezTo>
                  <a:pt x="338729" y="915502"/>
                  <a:pt x="146663" y="996921"/>
                  <a:pt x="109085" y="1027192"/>
                </a:cubicBezTo>
                <a:cubicBezTo>
                  <a:pt x="71507" y="1057463"/>
                  <a:pt x="189460" y="1000052"/>
                  <a:pt x="171715" y="1020929"/>
                </a:cubicBezTo>
                <a:cubicBezTo>
                  <a:pt x="153970" y="1041806"/>
                  <a:pt x="-23482" y="1180635"/>
                  <a:pt x="2614" y="1152452"/>
                </a:cubicBezTo>
                <a:cubicBezTo>
                  <a:pt x="28710" y="1124269"/>
                  <a:pt x="260442" y="961431"/>
                  <a:pt x="328291" y="851828"/>
                </a:cubicBezTo>
                <a:cubicBezTo>
                  <a:pt x="396140" y="742225"/>
                  <a:pt x="349168" y="595044"/>
                  <a:pt x="409710" y="494836"/>
                </a:cubicBezTo>
                <a:cubicBezTo>
                  <a:pt x="470252" y="394628"/>
                  <a:pt x="694677" y="244315"/>
                  <a:pt x="691546" y="250578"/>
                </a:cubicBezTo>
                <a:cubicBezTo>
                  <a:pt x="688415" y="256841"/>
                  <a:pt x="341861" y="574167"/>
                  <a:pt x="390921" y="532414"/>
                </a:cubicBezTo>
                <a:cubicBezTo>
                  <a:pt x="439981" y="490661"/>
                  <a:pt x="968162" y="-6205"/>
                  <a:pt x="979644" y="5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E28A12A-7B86-F1E2-76E3-B0A458369E83}"/>
              </a:ext>
            </a:extLst>
          </p:cNvPr>
          <p:cNvSpPr/>
          <p:nvPr/>
        </p:nvSpPr>
        <p:spPr>
          <a:xfrm>
            <a:off x="3693364" y="3757788"/>
            <a:ext cx="1119656" cy="513499"/>
          </a:xfrm>
          <a:custGeom>
            <a:avLst/>
            <a:gdLst>
              <a:gd name="connsiteX0" fmla="*/ 20603 w 1119656"/>
              <a:gd name="connsiteY0" fmla="*/ 501061 h 513499"/>
              <a:gd name="connsiteX1" fmla="*/ 484066 w 1119656"/>
              <a:gd name="connsiteY1" fmla="*/ 294382 h 513499"/>
              <a:gd name="connsiteX2" fmla="*/ 521644 w 1119656"/>
              <a:gd name="connsiteY2" fmla="*/ 400853 h 513499"/>
              <a:gd name="connsiteX3" fmla="*/ 640641 w 1119656"/>
              <a:gd name="connsiteY3" fmla="*/ 294382 h 513499"/>
              <a:gd name="connsiteX4" fmla="*/ 615589 w 1119656"/>
              <a:gd name="connsiteY4" fmla="*/ 400853 h 513499"/>
              <a:gd name="connsiteX5" fmla="*/ 847321 w 1119656"/>
              <a:gd name="connsiteY5" fmla="*/ 306908 h 513499"/>
              <a:gd name="connsiteX6" fmla="*/ 790954 w 1119656"/>
              <a:gd name="connsiteY6" fmla="*/ 476009 h 513499"/>
              <a:gd name="connsiteX7" fmla="*/ 997633 w 1119656"/>
              <a:gd name="connsiteY7" fmla="*/ 363275 h 513499"/>
              <a:gd name="connsiteX8" fmla="*/ 947529 w 1119656"/>
              <a:gd name="connsiteY8" fmla="*/ 407116 h 513499"/>
              <a:gd name="connsiteX9" fmla="*/ 1116631 w 1119656"/>
              <a:gd name="connsiteY9" fmla="*/ 20 h 513499"/>
              <a:gd name="connsiteX10" fmla="*/ 778428 w 1119656"/>
              <a:gd name="connsiteY10" fmla="*/ 425905 h 513499"/>
              <a:gd name="connsiteX11" fmla="*/ 753376 w 1119656"/>
              <a:gd name="connsiteY11" fmla="*/ 269330 h 513499"/>
              <a:gd name="connsiteX12" fmla="*/ 358806 w 1119656"/>
              <a:gd name="connsiteY12" fmla="*/ 313171 h 513499"/>
              <a:gd name="connsiteX13" fmla="*/ 108285 w 1119656"/>
              <a:gd name="connsiteY13" fmla="*/ 469746 h 513499"/>
              <a:gd name="connsiteX14" fmla="*/ 20603 w 1119656"/>
              <a:gd name="connsiteY14" fmla="*/ 501061 h 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656" h="513499">
                <a:moveTo>
                  <a:pt x="20603" y="501061"/>
                </a:moveTo>
                <a:cubicBezTo>
                  <a:pt x="83233" y="471834"/>
                  <a:pt x="400559" y="311083"/>
                  <a:pt x="484066" y="294382"/>
                </a:cubicBezTo>
                <a:cubicBezTo>
                  <a:pt x="567573" y="277681"/>
                  <a:pt x="495548" y="400853"/>
                  <a:pt x="521644" y="400853"/>
                </a:cubicBezTo>
                <a:cubicBezTo>
                  <a:pt x="547740" y="400853"/>
                  <a:pt x="624984" y="294382"/>
                  <a:pt x="640641" y="294382"/>
                </a:cubicBezTo>
                <a:cubicBezTo>
                  <a:pt x="656298" y="294382"/>
                  <a:pt x="581142" y="398765"/>
                  <a:pt x="615589" y="400853"/>
                </a:cubicBezTo>
                <a:cubicBezTo>
                  <a:pt x="650036" y="402941"/>
                  <a:pt x="818094" y="294382"/>
                  <a:pt x="847321" y="306908"/>
                </a:cubicBezTo>
                <a:cubicBezTo>
                  <a:pt x="876548" y="319434"/>
                  <a:pt x="765902" y="466615"/>
                  <a:pt x="790954" y="476009"/>
                </a:cubicBezTo>
                <a:cubicBezTo>
                  <a:pt x="816006" y="485403"/>
                  <a:pt x="971537" y="374757"/>
                  <a:pt x="997633" y="363275"/>
                </a:cubicBezTo>
                <a:cubicBezTo>
                  <a:pt x="1023729" y="351793"/>
                  <a:pt x="927696" y="467658"/>
                  <a:pt x="947529" y="407116"/>
                </a:cubicBezTo>
                <a:cubicBezTo>
                  <a:pt x="967362" y="346574"/>
                  <a:pt x="1144814" y="-3111"/>
                  <a:pt x="1116631" y="20"/>
                </a:cubicBezTo>
                <a:cubicBezTo>
                  <a:pt x="1088448" y="3151"/>
                  <a:pt x="838970" y="381020"/>
                  <a:pt x="778428" y="425905"/>
                </a:cubicBezTo>
                <a:cubicBezTo>
                  <a:pt x="717886" y="470790"/>
                  <a:pt x="823313" y="288119"/>
                  <a:pt x="753376" y="269330"/>
                </a:cubicBezTo>
                <a:cubicBezTo>
                  <a:pt x="683439" y="250541"/>
                  <a:pt x="466321" y="279768"/>
                  <a:pt x="358806" y="313171"/>
                </a:cubicBezTo>
                <a:cubicBezTo>
                  <a:pt x="251291" y="346574"/>
                  <a:pt x="163608" y="436343"/>
                  <a:pt x="108285" y="469746"/>
                </a:cubicBezTo>
                <a:cubicBezTo>
                  <a:pt x="52962" y="503149"/>
                  <a:pt x="-42027" y="530288"/>
                  <a:pt x="20603" y="50106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033A472-F2E3-0FCA-C5A3-34D052A59B3C}"/>
              </a:ext>
            </a:extLst>
          </p:cNvPr>
          <p:cNvSpPr/>
          <p:nvPr/>
        </p:nvSpPr>
        <p:spPr>
          <a:xfrm>
            <a:off x="4615841" y="4032866"/>
            <a:ext cx="759863" cy="371609"/>
          </a:xfrm>
          <a:custGeom>
            <a:avLst/>
            <a:gdLst>
              <a:gd name="connsiteX0" fmla="*/ 231732 w 759863"/>
              <a:gd name="connsiteY0" fmla="*/ 515 h 371609"/>
              <a:gd name="connsiteX1" fmla="*/ 18789 w 759863"/>
              <a:gd name="connsiteY1" fmla="*/ 207194 h 371609"/>
              <a:gd name="connsiteX2" fmla="*/ 181627 w 759863"/>
              <a:gd name="connsiteY2" fmla="*/ 207194 h 371609"/>
              <a:gd name="connsiteX3" fmla="*/ 219206 w 759863"/>
              <a:gd name="connsiteY3" fmla="*/ 257298 h 371609"/>
              <a:gd name="connsiteX4" fmla="*/ 419622 w 759863"/>
              <a:gd name="connsiteY4" fmla="*/ 182142 h 371609"/>
              <a:gd name="connsiteX5" fmla="*/ 425885 w 759863"/>
              <a:gd name="connsiteY5" fmla="*/ 276087 h 371609"/>
              <a:gd name="connsiteX6" fmla="*/ 645091 w 759863"/>
              <a:gd name="connsiteY6" fmla="*/ 182142 h 371609"/>
              <a:gd name="connsiteX7" fmla="*/ 532356 w 759863"/>
              <a:gd name="connsiteY7" fmla="*/ 370033 h 371609"/>
              <a:gd name="connsiteX8" fmla="*/ 757825 w 759863"/>
              <a:gd name="connsiteY8" fmla="*/ 56882 h 371609"/>
              <a:gd name="connsiteX9" fmla="*/ 375781 w 759863"/>
              <a:gd name="connsiteY9" fmla="*/ 294876 h 371609"/>
              <a:gd name="connsiteX10" fmla="*/ 231732 w 759863"/>
              <a:gd name="connsiteY10" fmla="*/ 238509 h 371609"/>
              <a:gd name="connsiteX11" fmla="*/ 0 w 759863"/>
              <a:gd name="connsiteY11" fmla="*/ 276087 h 371609"/>
              <a:gd name="connsiteX12" fmla="*/ 231732 w 759863"/>
              <a:gd name="connsiteY12" fmla="*/ 515 h 3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63" h="371609">
                <a:moveTo>
                  <a:pt x="231732" y="515"/>
                </a:moveTo>
                <a:cubicBezTo>
                  <a:pt x="234864" y="-10967"/>
                  <a:pt x="27140" y="172748"/>
                  <a:pt x="18789" y="207194"/>
                </a:cubicBezTo>
                <a:cubicBezTo>
                  <a:pt x="10438" y="241640"/>
                  <a:pt x="148224" y="198843"/>
                  <a:pt x="181627" y="207194"/>
                </a:cubicBezTo>
                <a:cubicBezTo>
                  <a:pt x="215030" y="215545"/>
                  <a:pt x="179540" y="261473"/>
                  <a:pt x="219206" y="257298"/>
                </a:cubicBezTo>
                <a:cubicBezTo>
                  <a:pt x="258872" y="253123"/>
                  <a:pt x="385176" y="179011"/>
                  <a:pt x="419622" y="182142"/>
                </a:cubicBezTo>
                <a:cubicBezTo>
                  <a:pt x="454069" y="185274"/>
                  <a:pt x="388307" y="276087"/>
                  <a:pt x="425885" y="276087"/>
                </a:cubicBezTo>
                <a:cubicBezTo>
                  <a:pt x="463463" y="276087"/>
                  <a:pt x="627346" y="166484"/>
                  <a:pt x="645091" y="182142"/>
                </a:cubicBezTo>
                <a:cubicBezTo>
                  <a:pt x="662836" y="197800"/>
                  <a:pt x="513567" y="390910"/>
                  <a:pt x="532356" y="370033"/>
                </a:cubicBezTo>
                <a:cubicBezTo>
                  <a:pt x="551145" y="349156"/>
                  <a:pt x="783921" y="69408"/>
                  <a:pt x="757825" y="56882"/>
                </a:cubicBezTo>
                <a:cubicBezTo>
                  <a:pt x="731729" y="44356"/>
                  <a:pt x="463463" y="264605"/>
                  <a:pt x="375781" y="294876"/>
                </a:cubicBezTo>
                <a:cubicBezTo>
                  <a:pt x="288099" y="325147"/>
                  <a:pt x="294362" y="241641"/>
                  <a:pt x="231732" y="238509"/>
                </a:cubicBezTo>
                <a:cubicBezTo>
                  <a:pt x="169102" y="235378"/>
                  <a:pt x="0" y="311577"/>
                  <a:pt x="0" y="276087"/>
                </a:cubicBezTo>
                <a:cubicBezTo>
                  <a:pt x="0" y="240597"/>
                  <a:pt x="228600" y="11997"/>
                  <a:pt x="231732" y="51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B8876E3-FCB6-B59C-1D9E-49794FE166D2}"/>
              </a:ext>
            </a:extLst>
          </p:cNvPr>
          <p:cNvSpPr/>
          <p:nvPr/>
        </p:nvSpPr>
        <p:spPr>
          <a:xfrm>
            <a:off x="3380597" y="4459166"/>
            <a:ext cx="223073" cy="765456"/>
          </a:xfrm>
          <a:custGeom>
            <a:avLst/>
            <a:gdLst>
              <a:gd name="connsiteX0" fmla="*/ 164269 w 223073"/>
              <a:gd name="connsiteY0" fmla="*/ 100 h 765456"/>
              <a:gd name="connsiteX1" fmla="*/ 70324 w 223073"/>
              <a:gd name="connsiteY1" fmla="*/ 213042 h 765456"/>
              <a:gd name="connsiteX2" fmla="*/ 145480 w 223073"/>
              <a:gd name="connsiteY2" fmla="*/ 394670 h 765456"/>
              <a:gd name="connsiteX3" fmla="*/ 70324 w 223073"/>
              <a:gd name="connsiteY3" fmla="*/ 325776 h 765456"/>
              <a:gd name="connsiteX4" fmla="*/ 176795 w 223073"/>
              <a:gd name="connsiteY4" fmla="*/ 551245 h 765456"/>
              <a:gd name="connsiteX5" fmla="*/ 214373 w 223073"/>
              <a:gd name="connsiteY5" fmla="*/ 764187 h 765456"/>
              <a:gd name="connsiteX6" fmla="*/ 201847 w 223073"/>
              <a:gd name="connsiteY6" fmla="*/ 620138 h 765456"/>
              <a:gd name="connsiteX7" fmla="*/ 1430 w 223073"/>
              <a:gd name="connsiteY7" fmla="*/ 238094 h 765456"/>
              <a:gd name="connsiteX8" fmla="*/ 107902 w 223073"/>
              <a:gd name="connsiteY8" fmla="*/ 413459 h 765456"/>
              <a:gd name="connsiteX9" fmla="*/ 26482 w 223073"/>
              <a:gd name="connsiteY9" fmla="*/ 187990 h 765456"/>
              <a:gd name="connsiteX10" fmla="*/ 164269 w 223073"/>
              <a:gd name="connsiteY10" fmla="*/ 100 h 7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73" h="765456">
                <a:moveTo>
                  <a:pt x="164269" y="100"/>
                </a:moveTo>
                <a:cubicBezTo>
                  <a:pt x="171576" y="4275"/>
                  <a:pt x="73456" y="147280"/>
                  <a:pt x="70324" y="213042"/>
                </a:cubicBezTo>
                <a:cubicBezTo>
                  <a:pt x="67192" y="278804"/>
                  <a:pt x="145480" y="375881"/>
                  <a:pt x="145480" y="394670"/>
                </a:cubicBezTo>
                <a:cubicBezTo>
                  <a:pt x="145480" y="413459"/>
                  <a:pt x="65105" y="299680"/>
                  <a:pt x="70324" y="325776"/>
                </a:cubicBezTo>
                <a:cubicBezTo>
                  <a:pt x="75543" y="351872"/>
                  <a:pt x="152787" y="478177"/>
                  <a:pt x="176795" y="551245"/>
                </a:cubicBezTo>
                <a:cubicBezTo>
                  <a:pt x="200803" y="624313"/>
                  <a:pt x="210198" y="752705"/>
                  <a:pt x="214373" y="764187"/>
                </a:cubicBezTo>
                <a:cubicBezTo>
                  <a:pt x="218548" y="775669"/>
                  <a:pt x="237338" y="707820"/>
                  <a:pt x="201847" y="620138"/>
                </a:cubicBezTo>
                <a:cubicBezTo>
                  <a:pt x="166356" y="532456"/>
                  <a:pt x="17087" y="272540"/>
                  <a:pt x="1430" y="238094"/>
                </a:cubicBezTo>
                <a:cubicBezTo>
                  <a:pt x="-14227" y="203648"/>
                  <a:pt x="103727" y="421810"/>
                  <a:pt x="107902" y="413459"/>
                </a:cubicBezTo>
                <a:cubicBezTo>
                  <a:pt x="112077" y="405108"/>
                  <a:pt x="17088" y="253752"/>
                  <a:pt x="26482" y="187990"/>
                </a:cubicBezTo>
                <a:cubicBezTo>
                  <a:pt x="35876" y="122228"/>
                  <a:pt x="156962" y="-4075"/>
                  <a:pt x="164269" y="1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6EFD4BA-0ED3-C0C9-6FB9-28B9E2A365A9}"/>
              </a:ext>
            </a:extLst>
          </p:cNvPr>
          <p:cNvSpPr/>
          <p:nvPr/>
        </p:nvSpPr>
        <p:spPr>
          <a:xfrm>
            <a:off x="4668333" y="4663826"/>
            <a:ext cx="115276" cy="558833"/>
          </a:xfrm>
          <a:custGeom>
            <a:avLst/>
            <a:gdLst>
              <a:gd name="connsiteX0" fmla="*/ 67252 w 115276"/>
              <a:gd name="connsiteY0" fmla="*/ 453 h 558833"/>
              <a:gd name="connsiteX1" fmla="*/ 113392 w 115276"/>
              <a:gd name="connsiteY1" fmla="*/ 205983 h 558833"/>
              <a:gd name="connsiteX2" fmla="*/ 105003 w 115276"/>
              <a:gd name="connsiteY2" fmla="*/ 176622 h 558833"/>
              <a:gd name="connsiteX3" fmla="*/ 92419 w 115276"/>
              <a:gd name="connsiteY3" fmla="*/ 323429 h 558833"/>
              <a:gd name="connsiteX4" fmla="*/ 54669 w 115276"/>
              <a:gd name="connsiteY4" fmla="*/ 394735 h 558833"/>
              <a:gd name="connsiteX5" fmla="*/ 140 w 115276"/>
              <a:gd name="connsiteY5" fmla="*/ 537348 h 558833"/>
              <a:gd name="connsiteX6" fmla="*/ 37891 w 115276"/>
              <a:gd name="connsiteY6" fmla="*/ 411513 h 558833"/>
              <a:gd name="connsiteX7" fmla="*/ 4335 w 115276"/>
              <a:gd name="connsiteY7" fmla="*/ 558321 h 558833"/>
              <a:gd name="connsiteX8" fmla="*/ 29502 w 115276"/>
              <a:gd name="connsiteY8" fmla="*/ 348596 h 558833"/>
              <a:gd name="connsiteX9" fmla="*/ 71447 w 115276"/>
              <a:gd name="connsiteY9" fmla="*/ 126288 h 558833"/>
              <a:gd name="connsiteX10" fmla="*/ 33696 w 115276"/>
              <a:gd name="connsiteY10" fmla="*/ 407319 h 558833"/>
              <a:gd name="connsiteX11" fmla="*/ 84030 w 115276"/>
              <a:gd name="connsiteY11" fmla="*/ 218567 h 558833"/>
              <a:gd name="connsiteX12" fmla="*/ 113392 w 115276"/>
              <a:gd name="connsiteY12" fmla="*/ 151455 h 558833"/>
              <a:gd name="connsiteX13" fmla="*/ 67252 w 115276"/>
              <a:gd name="connsiteY13" fmla="*/ 453 h 5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76" h="558833">
                <a:moveTo>
                  <a:pt x="67252" y="453"/>
                </a:moveTo>
                <a:cubicBezTo>
                  <a:pt x="67252" y="9541"/>
                  <a:pt x="107100" y="176622"/>
                  <a:pt x="113392" y="205983"/>
                </a:cubicBezTo>
                <a:cubicBezTo>
                  <a:pt x="119684" y="235345"/>
                  <a:pt x="108498" y="157048"/>
                  <a:pt x="105003" y="176622"/>
                </a:cubicBezTo>
                <a:cubicBezTo>
                  <a:pt x="101508" y="196196"/>
                  <a:pt x="100808" y="287077"/>
                  <a:pt x="92419" y="323429"/>
                </a:cubicBezTo>
                <a:cubicBezTo>
                  <a:pt x="84030" y="359781"/>
                  <a:pt x="70049" y="359082"/>
                  <a:pt x="54669" y="394735"/>
                </a:cubicBezTo>
                <a:cubicBezTo>
                  <a:pt x="39289" y="430388"/>
                  <a:pt x="2936" y="534552"/>
                  <a:pt x="140" y="537348"/>
                </a:cubicBezTo>
                <a:cubicBezTo>
                  <a:pt x="-2656" y="540144"/>
                  <a:pt x="37192" y="408018"/>
                  <a:pt x="37891" y="411513"/>
                </a:cubicBezTo>
                <a:cubicBezTo>
                  <a:pt x="38590" y="415008"/>
                  <a:pt x="5733" y="568807"/>
                  <a:pt x="4335" y="558321"/>
                </a:cubicBezTo>
                <a:cubicBezTo>
                  <a:pt x="2937" y="547835"/>
                  <a:pt x="18317" y="420602"/>
                  <a:pt x="29502" y="348596"/>
                </a:cubicBezTo>
                <a:cubicBezTo>
                  <a:pt x="40687" y="276591"/>
                  <a:pt x="70748" y="116501"/>
                  <a:pt x="71447" y="126288"/>
                </a:cubicBezTo>
                <a:cubicBezTo>
                  <a:pt x="72146" y="136075"/>
                  <a:pt x="31599" y="391939"/>
                  <a:pt x="33696" y="407319"/>
                </a:cubicBezTo>
                <a:cubicBezTo>
                  <a:pt x="35793" y="422699"/>
                  <a:pt x="70747" y="261211"/>
                  <a:pt x="84030" y="218567"/>
                </a:cubicBezTo>
                <a:cubicBezTo>
                  <a:pt x="97313" y="175923"/>
                  <a:pt x="117587" y="181516"/>
                  <a:pt x="113392" y="151455"/>
                </a:cubicBezTo>
                <a:cubicBezTo>
                  <a:pt x="109198" y="121394"/>
                  <a:pt x="67252" y="-8635"/>
                  <a:pt x="67252" y="45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1ED1D6E-F6E2-B4C1-1F93-FFBE8B336D2B}"/>
              </a:ext>
            </a:extLst>
          </p:cNvPr>
          <p:cNvSpPr/>
          <p:nvPr/>
        </p:nvSpPr>
        <p:spPr>
          <a:xfrm>
            <a:off x="4529899" y="5131749"/>
            <a:ext cx="151291" cy="380172"/>
          </a:xfrm>
          <a:custGeom>
            <a:avLst/>
            <a:gdLst>
              <a:gd name="connsiteX0" fmla="*/ 151158 w 151291"/>
              <a:gd name="connsiteY0" fmla="*/ 2313 h 380172"/>
              <a:gd name="connsiteX1" fmla="*/ 75657 w 151291"/>
              <a:gd name="connsiteY1" fmla="*/ 161704 h 380172"/>
              <a:gd name="connsiteX2" fmla="*/ 67268 w 151291"/>
              <a:gd name="connsiteY2" fmla="*/ 291734 h 380172"/>
              <a:gd name="connsiteX3" fmla="*/ 46295 w 151291"/>
              <a:gd name="connsiteY3" fmla="*/ 266567 h 380172"/>
              <a:gd name="connsiteX4" fmla="*/ 25323 w 151291"/>
              <a:gd name="connsiteY4" fmla="*/ 304317 h 380172"/>
              <a:gd name="connsiteX5" fmla="*/ 156 w 151291"/>
              <a:gd name="connsiteY5" fmla="*/ 379818 h 380172"/>
              <a:gd name="connsiteX6" fmla="*/ 37907 w 151291"/>
              <a:gd name="connsiteY6" fmla="*/ 270761 h 380172"/>
              <a:gd name="connsiteX7" fmla="*/ 42101 w 151291"/>
              <a:gd name="connsiteY7" fmla="*/ 107176 h 380172"/>
              <a:gd name="connsiteX8" fmla="*/ 46295 w 151291"/>
              <a:gd name="connsiteY8" fmla="*/ 245594 h 380172"/>
              <a:gd name="connsiteX9" fmla="*/ 92435 w 151291"/>
              <a:gd name="connsiteY9" fmla="*/ 77814 h 380172"/>
              <a:gd name="connsiteX10" fmla="*/ 151158 w 151291"/>
              <a:gd name="connsiteY10" fmla="*/ 2313 h 3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91" h="380172">
                <a:moveTo>
                  <a:pt x="151158" y="2313"/>
                </a:moveTo>
                <a:cubicBezTo>
                  <a:pt x="148362" y="16295"/>
                  <a:pt x="89639" y="113467"/>
                  <a:pt x="75657" y="161704"/>
                </a:cubicBezTo>
                <a:cubicBezTo>
                  <a:pt x="61675" y="209941"/>
                  <a:pt x="72162" y="274257"/>
                  <a:pt x="67268" y="291734"/>
                </a:cubicBezTo>
                <a:cubicBezTo>
                  <a:pt x="62374" y="309211"/>
                  <a:pt x="53286" y="264470"/>
                  <a:pt x="46295" y="266567"/>
                </a:cubicBezTo>
                <a:cubicBezTo>
                  <a:pt x="39304" y="268664"/>
                  <a:pt x="33013" y="285442"/>
                  <a:pt x="25323" y="304317"/>
                </a:cubicBezTo>
                <a:cubicBezTo>
                  <a:pt x="17633" y="323192"/>
                  <a:pt x="-1941" y="385411"/>
                  <a:pt x="156" y="379818"/>
                </a:cubicBezTo>
                <a:cubicBezTo>
                  <a:pt x="2253" y="374225"/>
                  <a:pt x="30916" y="316201"/>
                  <a:pt x="37907" y="270761"/>
                </a:cubicBezTo>
                <a:cubicBezTo>
                  <a:pt x="44898" y="225321"/>
                  <a:pt x="40703" y="111370"/>
                  <a:pt x="42101" y="107176"/>
                </a:cubicBezTo>
                <a:cubicBezTo>
                  <a:pt x="43499" y="102982"/>
                  <a:pt x="37906" y="250488"/>
                  <a:pt x="46295" y="245594"/>
                </a:cubicBezTo>
                <a:cubicBezTo>
                  <a:pt x="54684" y="240700"/>
                  <a:pt x="72861" y="114865"/>
                  <a:pt x="92435" y="77814"/>
                </a:cubicBezTo>
                <a:cubicBezTo>
                  <a:pt x="112009" y="40763"/>
                  <a:pt x="153954" y="-11669"/>
                  <a:pt x="151158" y="231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CBE425E-B442-5A02-ED59-8880F93F3FC5}"/>
              </a:ext>
            </a:extLst>
          </p:cNvPr>
          <p:cNvSpPr/>
          <p:nvPr/>
        </p:nvSpPr>
        <p:spPr>
          <a:xfrm>
            <a:off x="4395829" y="4815280"/>
            <a:ext cx="373323" cy="536896"/>
          </a:xfrm>
          <a:custGeom>
            <a:avLst/>
            <a:gdLst>
              <a:gd name="connsiteX0" fmla="*/ 373312 w 373323"/>
              <a:gd name="connsiteY0" fmla="*/ 1 h 536896"/>
              <a:gd name="connsiteX1" fmla="*/ 226505 w 373323"/>
              <a:gd name="connsiteY1" fmla="*/ 234892 h 536896"/>
              <a:gd name="connsiteX2" fmla="*/ 226505 w 373323"/>
              <a:gd name="connsiteY2" fmla="*/ 297810 h 536896"/>
              <a:gd name="connsiteX3" fmla="*/ 260061 w 373323"/>
              <a:gd name="connsiteY3" fmla="*/ 272643 h 536896"/>
              <a:gd name="connsiteX4" fmla="*/ 188754 w 373323"/>
              <a:gd name="connsiteY4" fmla="*/ 440423 h 536896"/>
              <a:gd name="connsiteX5" fmla="*/ 2 w 373323"/>
              <a:gd name="connsiteY5" fmla="*/ 536896 h 536896"/>
              <a:gd name="connsiteX6" fmla="*/ 184560 w 373323"/>
              <a:gd name="connsiteY6" fmla="*/ 440423 h 536896"/>
              <a:gd name="connsiteX7" fmla="*/ 285228 w 373323"/>
              <a:gd name="connsiteY7" fmla="*/ 310393 h 536896"/>
              <a:gd name="connsiteX8" fmla="*/ 327173 w 373323"/>
              <a:gd name="connsiteY8" fmla="*/ 205531 h 536896"/>
              <a:gd name="connsiteX9" fmla="*/ 264255 w 373323"/>
              <a:gd name="connsiteY9" fmla="*/ 276837 h 536896"/>
              <a:gd name="connsiteX10" fmla="*/ 264255 w 373323"/>
              <a:gd name="connsiteY10" fmla="*/ 171975 h 536896"/>
              <a:gd name="connsiteX11" fmla="*/ 218116 w 373323"/>
              <a:gd name="connsiteY11" fmla="*/ 239087 h 536896"/>
              <a:gd name="connsiteX12" fmla="*/ 373312 w 373323"/>
              <a:gd name="connsiteY12" fmla="*/ 1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23" h="536896">
                <a:moveTo>
                  <a:pt x="373312" y="1"/>
                </a:moveTo>
                <a:cubicBezTo>
                  <a:pt x="374710" y="-698"/>
                  <a:pt x="250973" y="185257"/>
                  <a:pt x="226505" y="234892"/>
                </a:cubicBezTo>
                <a:cubicBezTo>
                  <a:pt x="202037" y="284527"/>
                  <a:pt x="220912" y="291518"/>
                  <a:pt x="226505" y="297810"/>
                </a:cubicBezTo>
                <a:cubicBezTo>
                  <a:pt x="232098" y="304102"/>
                  <a:pt x="266353" y="248874"/>
                  <a:pt x="260061" y="272643"/>
                </a:cubicBezTo>
                <a:cubicBezTo>
                  <a:pt x="253769" y="296412"/>
                  <a:pt x="232097" y="396381"/>
                  <a:pt x="188754" y="440423"/>
                </a:cubicBezTo>
                <a:cubicBezTo>
                  <a:pt x="145411" y="484465"/>
                  <a:pt x="701" y="536896"/>
                  <a:pt x="2" y="536896"/>
                </a:cubicBezTo>
                <a:cubicBezTo>
                  <a:pt x="-697" y="536896"/>
                  <a:pt x="137022" y="478173"/>
                  <a:pt x="184560" y="440423"/>
                </a:cubicBezTo>
                <a:cubicBezTo>
                  <a:pt x="232098" y="402673"/>
                  <a:pt x="261459" y="349542"/>
                  <a:pt x="285228" y="310393"/>
                </a:cubicBezTo>
                <a:cubicBezTo>
                  <a:pt x="308997" y="271244"/>
                  <a:pt x="330668" y="211124"/>
                  <a:pt x="327173" y="205531"/>
                </a:cubicBezTo>
                <a:cubicBezTo>
                  <a:pt x="323678" y="199938"/>
                  <a:pt x="274741" y="282430"/>
                  <a:pt x="264255" y="276837"/>
                </a:cubicBezTo>
                <a:cubicBezTo>
                  <a:pt x="253769" y="271244"/>
                  <a:pt x="271945" y="178267"/>
                  <a:pt x="264255" y="171975"/>
                </a:cubicBezTo>
                <a:cubicBezTo>
                  <a:pt x="256565" y="165683"/>
                  <a:pt x="201338" y="262856"/>
                  <a:pt x="218116" y="239087"/>
                </a:cubicBezTo>
                <a:cubicBezTo>
                  <a:pt x="234894" y="215318"/>
                  <a:pt x="371914" y="700"/>
                  <a:pt x="373312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B31E89F-A4C5-FEC7-F21B-59B1645F5631}"/>
              </a:ext>
            </a:extLst>
          </p:cNvPr>
          <p:cNvSpPr/>
          <p:nvPr/>
        </p:nvSpPr>
        <p:spPr>
          <a:xfrm>
            <a:off x="3689586" y="4298548"/>
            <a:ext cx="405063" cy="206991"/>
          </a:xfrm>
          <a:custGeom>
            <a:avLst/>
            <a:gdLst>
              <a:gd name="connsiteX0" fmla="*/ 35126 w 405063"/>
              <a:gd name="connsiteY0" fmla="*/ 206340 h 206991"/>
              <a:gd name="connsiteX1" fmla="*/ 282601 w 405063"/>
              <a:gd name="connsiteY1" fmla="*/ 42755 h 206991"/>
              <a:gd name="connsiteX2" fmla="*/ 223878 w 405063"/>
              <a:gd name="connsiteY2" fmla="*/ 76311 h 206991"/>
              <a:gd name="connsiteX3" fmla="*/ 404242 w 405063"/>
              <a:gd name="connsiteY3" fmla="*/ 810 h 206991"/>
              <a:gd name="connsiteX4" fmla="*/ 295185 w 405063"/>
              <a:gd name="connsiteY4" fmla="*/ 34366 h 206991"/>
              <a:gd name="connsiteX5" fmla="*/ 1570 w 405063"/>
              <a:gd name="connsiteY5" fmla="*/ 118256 h 206991"/>
              <a:gd name="connsiteX6" fmla="*/ 173544 w 405063"/>
              <a:gd name="connsiteY6" fmla="*/ 101478 h 206991"/>
              <a:gd name="connsiteX7" fmla="*/ 35126 w 405063"/>
              <a:gd name="connsiteY7" fmla="*/ 206340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063" h="206991">
                <a:moveTo>
                  <a:pt x="35126" y="206340"/>
                </a:moveTo>
                <a:cubicBezTo>
                  <a:pt x="53302" y="196553"/>
                  <a:pt x="251142" y="64426"/>
                  <a:pt x="282601" y="42755"/>
                </a:cubicBezTo>
                <a:cubicBezTo>
                  <a:pt x="314060" y="21084"/>
                  <a:pt x="203604" y="83302"/>
                  <a:pt x="223878" y="76311"/>
                </a:cubicBezTo>
                <a:cubicBezTo>
                  <a:pt x="244152" y="69320"/>
                  <a:pt x="392358" y="7801"/>
                  <a:pt x="404242" y="810"/>
                </a:cubicBezTo>
                <a:cubicBezTo>
                  <a:pt x="416126" y="-6181"/>
                  <a:pt x="295185" y="34366"/>
                  <a:pt x="295185" y="34366"/>
                </a:cubicBezTo>
                <a:cubicBezTo>
                  <a:pt x="228073" y="53940"/>
                  <a:pt x="21843" y="107071"/>
                  <a:pt x="1570" y="118256"/>
                </a:cubicBezTo>
                <a:cubicBezTo>
                  <a:pt x="-18703" y="129441"/>
                  <a:pt x="163757" y="90293"/>
                  <a:pt x="173544" y="101478"/>
                </a:cubicBezTo>
                <a:cubicBezTo>
                  <a:pt x="183331" y="112663"/>
                  <a:pt x="16950" y="216127"/>
                  <a:pt x="35126" y="20634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210099B5-ADE1-3152-36D1-EBABBF7FAC27}"/>
              </a:ext>
            </a:extLst>
          </p:cNvPr>
          <p:cNvSpPr/>
          <p:nvPr/>
        </p:nvSpPr>
        <p:spPr>
          <a:xfrm>
            <a:off x="5245215" y="5490195"/>
            <a:ext cx="60829" cy="105262"/>
          </a:xfrm>
          <a:custGeom>
            <a:avLst/>
            <a:gdLst>
              <a:gd name="connsiteX0" fmla="*/ 60822 w 60829"/>
              <a:gd name="connsiteY0" fmla="*/ 399 h 105262"/>
              <a:gd name="connsiteX1" fmla="*/ 6293 w 60829"/>
              <a:gd name="connsiteY1" fmla="*/ 59122 h 105262"/>
              <a:gd name="connsiteX2" fmla="*/ 6293 w 60829"/>
              <a:gd name="connsiteY2" fmla="*/ 105262 h 105262"/>
              <a:gd name="connsiteX3" fmla="*/ 6293 w 60829"/>
              <a:gd name="connsiteY3" fmla="*/ 50733 h 105262"/>
              <a:gd name="connsiteX4" fmla="*/ 2099 w 60829"/>
              <a:gd name="connsiteY4" fmla="*/ 33955 h 105262"/>
              <a:gd name="connsiteX5" fmla="*/ 60822 w 60829"/>
              <a:gd name="connsiteY5" fmla="*/ 399 h 1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9" h="105262">
                <a:moveTo>
                  <a:pt x="60822" y="399"/>
                </a:moveTo>
                <a:cubicBezTo>
                  <a:pt x="61521" y="4593"/>
                  <a:pt x="15381" y="41645"/>
                  <a:pt x="6293" y="59122"/>
                </a:cubicBezTo>
                <a:cubicBezTo>
                  <a:pt x="-2795" y="76599"/>
                  <a:pt x="6293" y="105262"/>
                  <a:pt x="6293" y="105262"/>
                </a:cubicBezTo>
                <a:lnTo>
                  <a:pt x="6293" y="50733"/>
                </a:lnTo>
                <a:cubicBezTo>
                  <a:pt x="5594" y="38849"/>
                  <a:pt x="-4193" y="41645"/>
                  <a:pt x="2099" y="33955"/>
                </a:cubicBezTo>
                <a:cubicBezTo>
                  <a:pt x="8391" y="26265"/>
                  <a:pt x="60123" y="-3795"/>
                  <a:pt x="60822" y="3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87733539-C7C8-7806-BC6E-F8F3B18758E3}"/>
              </a:ext>
            </a:extLst>
          </p:cNvPr>
          <p:cNvSpPr/>
          <p:nvPr/>
        </p:nvSpPr>
        <p:spPr>
          <a:xfrm>
            <a:off x="4022313" y="5033159"/>
            <a:ext cx="215192" cy="54819"/>
          </a:xfrm>
          <a:custGeom>
            <a:avLst/>
            <a:gdLst>
              <a:gd name="connsiteX0" fmla="*/ 208 w 215192"/>
              <a:gd name="connsiteY0" fmla="*/ 235 h 54819"/>
              <a:gd name="connsiteX1" fmla="*/ 138626 w 215192"/>
              <a:gd name="connsiteY1" fmla="*/ 12819 h 54819"/>
              <a:gd name="connsiteX2" fmla="*/ 214127 w 215192"/>
              <a:gd name="connsiteY2" fmla="*/ 54764 h 54819"/>
              <a:gd name="connsiteX3" fmla="*/ 172182 w 215192"/>
              <a:gd name="connsiteY3" fmla="*/ 21208 h 54819"/>
              <a:gd name="connsiteX4" fmla="*/ 208 w 215192"/>
              <a:gd name="connsiteY4" fmla="*/ 235 h 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92" h="54819">
                <a:moveTo>
                  <a:pt x="208" y="235"/>
                </a:moveTo>
                <a:cubicBezTo>
                  <a:pt x="-5385" y="-1163"/>
                  <a:pt x="102973" y="3731"/>
                  <a:pt x="138626" y="12819"/>
                </a:cubicBezTo>
                <a:cubicBezTo>
                  <a:pt x="174279" y="21907"/>
                  <a:pt x="208534" y="53366"/>
                  <a:pt x="214127" y="54764"/>
                </a:cubicBezTo>
                <a:cubicBezTo>
                  <a:pt x="219720" y="56162"/>
                  <a:pt x="202942" y="30995"/>
                  <a:pt x="172182" y="21208"/>
                </a:cubicBezTo>
                <a:cubicBezTo>
                  <a:pt x="141423" y="11421"/>
                  <a:pt x="5801" y="1633"/>
                  <a:pt x="208" y="23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04F05F5E-BDA0-4824-8158-1B92C833B073}"/>
              </a:ext>
            </a:extLst>
          </p:cNvPr>
          <p:cNvSpPr/>
          <p:nvPr/>
        </p:nvSpPr>
        <p:spPr>
          <a:xfrm>
            <a:off x="5176004" y="4739423"/>
            <a:ext cx="350106" cy="67478"/>
          </a:xfrm>
          <a:custGeom>
            <a:avLst/>
            <a:gdLst>
              <a:gd name="connsiteX0" fmla="*/ 3 w 350106"/>
              <a:gd name="connsiteY0" fmla="*/ 67469 h 67478"/>
              <a:gd name="connsiteX1" fmla="*/ 142616 w 350106"/>
              <a:gd name="connsiteY1" fmla="*/ 21329 h 67478"/>
              <a:gd name="connsiteX2" fmla="*/ 293618 w 350106"/>
              <a:gd name="connsiteY2" fmla="*/ 21329 h 67478"/>
              <a:gd name="connsiteX3" fmla="*/ 251673 w 350106"/>
              <a:gd name="connsiteY3" fmla="*/ 357 h 67478"/>
              <a:gd name="connsiteX4" fmla="*/ 348146 w 350106"/>
              <a:gd name="connsiteY4" fmla="*/ 8746 h 67478"/>
              <a:gd name="connsiteX5" fmla="*/ 146811 w 350106"/>
              <a:gd name="connsiteY5" fmla="*/ 17135 h 67478"/>
              <a:gd name="connsiteX6" fmla="*/ 3 w 350106"/>
              <a:gd name="connsiteY6" fmla="*/ 67469 h 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106" h="67478">
                <a:moveTo>
                  <a:pt x="3" y="67469"/>
                </a:moveTo>
                <a:cubicBezTo>
                  <a:pt x="-696" y="68168"/>
                  <a:pt x="93680" y="29019"/>
                  <a:pt x="142616" y="21329"/>
                </a:cubicBezTo>
                <a:cubicBezTo>
                  <a:pt x="191552" y="13639"/>
                  <a:pt x="275442" y="24824"/>
                  <a:pt x="293618" y="21329"/>
                </a:cubicBezTo>
                <a:cubicBezTo>
                  <a:pt x="311794" y="17834"/>
                  <a:pt x="242585" y="2454"/>
                  <a:pt x="251673" y="357"/>
                </a:cubicBezTo>
                <a:cubicBezTo>
                  <a:pt x="260761" y="-1740"/>
                  <a:pt x="365623" y="5950"/>
                  <a:pt x="348146" y="8746"/>
                </a:cubicBezTo>
                <a:cubicBezTo>
                  <a:pt x="330669" y="11542"/>
                  <a:pt x="202738" y="9445"/>
                  <a:pt x="146811" y="17135"/>
                </a:cubicBezTo>
                <a:cubicBezTo>
                  <a:pt x="90884" y="24825"/>
                  <a:pt x="702" y="66770"/>
                  <a:pt x="3" y="6746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27CF422-6503-799C-D6E2-C020D230528E}"/>
              </a:ext>
            </a:extLst>
          </p:cNvPr>
          <p:cNvSpPr/>
          <p:nvPr/>
        </p:nvSpPr>
        <p:spPr>
          <a:xfrm>
            <a:off x="5532381" y="4722555"/>
            <a:ext cx="135955" cy="180869"/>
          </a:xfrm>
          <a:custGeom>
            <a:avLst/>
            <a:gdLst>
              <a:gd name="connsiteX0" fmla="*/ 158 w 135955"/>
              <a:gd name="connsiteY0" fmla="*/ 447 h 180869"/>
              <a:gd name="connsiteX1" fmla="*/ 96632 w 135955"/>
              <a:gd name="connsiteY1" fmla="*/ 67559 h 180869"/>
              <a:gd name="connsiteX2" fmla="*/ 121799 w 135955"/>
              <a:gd name="connsiteY2" fmla="*/ 147254 h 180869"/>
              <a:gd name="connsiteX3" fmla="*/ 134382 w 135955"/>
              <a:gd name="connsiteY3" fmla="*/ 88531 h 180869"/>
              <a:gd name="connsiteX4" fmla="*/ 134382 w 135955"/>
              <a:gd name="connsiteY4" fmla="*/ 180810 h 180869"/>
              <a:gd name="connsiteX5" fmla="*/ 121799 w 135955"/>
              <a:gd name="connsiteY5" fmla="*/ 101115 h 180869"/>
              <a:gd name="connsiteX6" fmla="*/ 158 w 135955"/>
              <a:gd name="connsiteY6" fmla="*/ 447 h 1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55" h="180869">
                <a:moveTo>
                  <a:pt x="158" y="447"/>
                </a:moveTo>
                <a:cubicBezTo>
                  <a:pt x="-4036" y="-5146"/>
                  <a:pt x="76358" y="43091"/>
                  <a:pt x="96632" y="67559"/>
                </a:cubicBezTo>
                <a:cubicBezTo>
                  <a:pt x="116906" y="92027"/>
                  <a:pt x="115507" y="143759"/>
                  <a:pt x="121799" y="147254"/>
                </a:cubicBezTo>
                <a:cubicBezTo>
                  <a:pt x="128091" y="150749"/>
                  <a:pt x="132285" y="82938"/>
                  <a:pt x="134382" y="88531"/>
                </a:cubicBezTo>
                <a:cubicBezTo>
                  <a:pt x="136479" y="94124"/>
                  <a:pt x="136479" y="178713"/>
                  <a:pt x="134382" y="180810"/>
                </a:cubicBezTo>
                <a:cubicBezTo>
                  <a:pt x="132285" y="182907"/>
                  <a:pt x="144869" y="129078"/>
                  <a:pt x="121799" y="101115"/>
                </a:cubicBezTo>
                <a:cubicBezTo>
                  <a:pt x="98729" y="73152"/>
                  <a:pt x="4352" y="6040"/>
                  <a:pt x="158" y="44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A005C13-6FB0-4FE8-9251-516F5FD8E783}"/>
              </a:ext>
            </a:extLst>
          </p:cNvPr>
          <p:cNvSpPr/>
          <p:nvPr/>
        </p:nvSpPr>
        <p:spPr>
          <a:xfrm>
            <a:off x="3657758" y="5389927"/>
            <a:ext cx="184413" cy="222317"/>
          </a:xfrm>
          <a:custGeom>
            <a:avLst/>
            <a:gdLst>
              <a:gd name="connsiteX0" fmla="*/ 4036 w 184413"/>
              <a:gd name="connsiteY0" fmla="*/ 0 h 222317"/>
              <a:gd name="connsiteX1" fmla="*/ 4036 w 184413"/>
              <a:gd name="connsiteY1" fmla="*/ 104862 h 222317"/>
              <a:gd name="connsiteX2" fmla="*/ 45981 w 184413"/>
              <a:gd name="connsiteY2" fmla="*/ 171974 h 222317"/>
              <a:gd name="connsiteX3" fmla="*/ 37592 w 184413"/>
              <a:gd name="connsiteY3" fmla="*/ 171974 h 222317"/>
              <a:gd name="connsiteX4" fmla="*/ 184400 w 184413"/>
              <a:gd name="connsiteY4" fmla="*/ 222308 h 222317"/>
              <a:gd name="connsiteX5" fmla="*/ 45981 w 184413"/>
              <a:gd name="connsiteY5" fmla="*/ 176168 h 222317"/>
              <a:gd name="connsiteX6" fmla="*/ 8231 w 184413"/>
              <a:gd name="connsiteY6" fmla="*/ 176168 h 222317"/>
              <a:gd name="connsiteX7" fmla="*/ 8231 w 184413"/>
              <a:gd name="connsiteY7" fmla="*/ 50334 h 222317"/>
              <a:gd name="connsiteX8" fmla="*/ 4036 w 184413"/>
              <a:gd name="connsiteY8" fmla="*/ 0 h 2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3" h="222317">
                <a:moveTo>
                  <a:pt x="4036" y="0"/>
                </a:moveTo>
                <a:cubicBezTo>
                  <a:pt x="540" y="38100"/>
                  <a:pt x="-2955" y="76200"/>
                  <a:pt x="4036" y="104862"/>
                </a:cubicBezTo>
                <a:cubicBezTo>
                  <a:pt x="11027" y="133524"/>
                  <a:pt x="40388" y="160789"/>
                  <a:pt x="45981" y="171974"/>
                </a:cubicBezTo>
                <a:cubicBezTo>
                  <a:pt x="51574" y="183159"/>
                  <a:pt x="14522" y="163585"/>
                  <a:pt x="37592" y="171974"/>
                </a:cubicBezTo>
                <a:cubicBezTo>
                  <a:pt x="60662" y="180363"/>
                  <a:pt x="183002" y="221609"/>
                  <a:pt x="184400" y="222308"/>
                </a:cubicBezTo>
                <a:cubicBezTo>
                  <a:pt x="185798" y="223007"/>
                  <a:pt x="75343" y="183858"/>
                  <a:pt x="45981" y="176168"/>
                </a:cubicBezTo>
                <a:cubicBezTo>
                  <a:pt x="16619" y="168478"/>
                  <a:pt x="14523" y="197140"/>
                  <a:pt x="8231" y="176168"/>
                </a:cubicBezTo>
                <a:cubicBezTo>
                  <a:pt x="1939" y="155196"/>
                  <a:pt x="8231" y="50334"/>
                  <a:pt x="8231" y="50334"/>
                </a:cubicBezTo>
                <a:lnTo>
                  <a:pt x="4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D4B28A3-99C5-41F6-07B1-485DB1455FF3}"/>
              </a:ext>
            </a:extLst>
          </p:cNvPr>
          <p:cNvSpPr/>
          <p:nvPr/>
        </p:nvSpPr>
        <p:spPr>
          <a:xfrm>
            <a:off x="4333672" y="5013206"/>
            <a:ext cx="263834" cy="281408"/>
          </a:xfrm>
          <a:custGeom>
            <a:avLst/>
            <a:gdLst>
              <a:gd name="connsiteX0" fmla="*/ 263728 w 263834"/>
              <a:gd name="connsiteY0" fmla="*/ 119 h 281408"/>
              <a:gd name="connsiteX1" fmla="*/ 212928 w 263834"/>
              <a:gd name="connsiteY1" fmla="*/ 108069 h 281408"/>
              <a:gd name="connsiteX2" fmla="*/ 228803 w 263834"/>
              <a:gd name="connsiteY2" fmla="*/ 168394 h 281408"/>
              <a:gd name="connsiteX3" fmla="*/ 219278 w 263834"/>
              <a:gd name="connsiteY3" fmla="*/ 162044 h 281408"/>
              <a:gd name="connsiteX4" fmla="*/ 158953 w 263834"/>
              <a:gd name="connsiteY4" fmla="*/ 269994 h 281408"/>
              <a:gd name="connsiteX5" fmla="*/ 101803 w 263834"/>
              <a:gd name="connsiteY5" fmla="*/ 269994 h 281408"/>
              <a:gd name="connsiteX6" fmla="*/ 203 w 263834"/>
              <a:gd name="connsiteY6" fmla="*/ 196969 h 281408"/>
              <a:gd name="connsiteX7" fmla="*/ 79578 w 263834"/>
              <a:gd name="connsiteY7" fmla="*/ 263644 h 281408"/>
              <a:gd name="connsiteX8" fmla="*/ 212928 w 263834"/>
              <a:gd name="connsiteY8" fmla="*/ 209669 h 281408"/>
              <a:gd name="connsiteX9" fmla="*/ 111328 w 263834"/>
              <a:gd name="connsiteY9" fmla="*/ 60444 h 281408"/>
              <a:gd name="connsiteX10" fmla="*/ 197053 w 263834"/>
              <a:gd name="connsiteY10" fmla="*/ 130294 h 281408"/>
              <a:gd name="connsiteX11" fmla="*/ 263728 w 263834"/>
              <a:gd name="connsiteY11" fmla="*/ 119 h 2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34" h="281408">
                <a:moveTo>
                  <a:pt x="263728" y="119"/>
                </a:moveTo>
                <a:cubicBezTo>
                  <a:pt x="266374" y="-3585"/>
                  <a:pt x="218749" y="80023"/>
                  <a:pt x="212928" y="108069"/>
                </a:cubicBezTo>
                <a:cubicBezTo>
                  <a:pt x="207107" y="136115"/>
                  <a:pt x="227745" y="159398"/>
                  <a:pt x="228803" y="168394"/>
                </a:cubicBezTo>
                <a:cubicBezTo>
                  <a:pt x="229861" y="177390"/>
                  <a:pt x="230920" y="145111"/>
                  <a:pt x="219278" y="162044"/>
                </a:cubicBezTo>
                <a:cubicBezTo>
                  <a:pt x="207636" y="178977"/>
                  <a:pt x="178532" y="252002"/>
                  <a:pt x="158953" y="269994"/>
                </a:cubicBezTo>
                <a:cubicBezTo>
                  <a:pt x="139374" y="287986"/>
                  <a:pt x="128261" y="282165"/>
                  <a:pt x="101803" y="269994"/>
                </a:cubicBezTo>
                <a:cubicBezTo>
                  <a:pt x="75345" y="257823"/>
                  <a:pt x="3907" y="198027"/>
                  <a:pt x="203" y="196969"/>
                </a:cubicBezTo>
                <a:cubicBezTo>
                  <a:pt x="-3501" y="195911"/>
                  <a:pt x="44124" y="261527"/>
                  <a:pt x="79578" y="263644"/>
                </a:cubicBezTo>
                <a:cubicBezTo>
                  <a:pt x="115032" y="265761"/>
                  <a:pt x="207636" y="243536"/>
                  <a:pt x="212928" y="209669"/>
                </a:cubicBezTo>
                <a:cubicBezTo>
                  <a:pt x="218220" y="175802"/>
                  <a:pt x="113974" y="73673"/>
                  <a:pt x="111328" y="60444"/>
                </a:cubicBezTo>
                <a:cubicBezTo>
                  <a:pt x="108682" y="47215"/>
                  <a:pt x="173770" y="135586"/>
                  <a:pt x="197053" y="130294"/>
                </a:cubicBezTo>
                <a:cubicBezTo>
                  <a:pt x="220336" y="125002"/>
                  <a:pt x="261082" y="3823"/>
                  <a:pt x="263728" y="11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2CD7B80-A314-DB0B-4850-47D326F2CC73}"/>
              </a:ext>
            </a:extLst>
          </p:cNvPr>
          <p:cNvSpPr/>
          <p:nvPr/>
        </p:nvSpPr>
        <p:spPr>
          <a:xfrm>
            <a:off x="4187738" y="5330539"/>
            <a:ext cx="29045" cy="105473"/>
          </a:xfrm>
          <a:custGeom>
            <a:avLst/>
            <a:gdLst>
              <a:gd name="connsiteX0" fmla="*/ 87 w 29045"/>
              <a:gd name="connsiteY0" fmla="*/ 286 h 105473"/>
              <a:gd name="connsiteX1" fmla="*/ 19137 w 29045"/>
              <a:gd name="connsiteY1" fmla="*/ 92361 h 105473"/>
              <a:gd name="connsiteX2" fmla="*/ 6437 w 29045"/>
              <a:gd name="connsiteY2" fmla="*/ 101886 h 105473"/>
              <a:gd name="connsiteX3" fmla="*/ 28662 w 29045"/>
              <a:gd name="connsiteY3" fmla="*/ 63786 h 105473"/>
              <a:gd name="connsiteX4" fmla="*/ 87 w 29045"/>
              <a:gd name="connsiteY4" fmla="*/ 286 h 10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" h="105473">
                <a:moveTo>
                  <a:pt x="87" y="286"/>
                </a:moveTo>
                <a:cubicBezTo>
                  <a:pt x="-1500" y="5048"/>
                  <a:pt x="19137" y="92361"/>
                  <a:pt x="19137" y="92361"/>
                </a:cubicBezTo>
                <a:cubicBezTo>
                  <a:pt x="20195" y="109294"/>
                  <a:pt x="4850" y="106648"/>
                  <a:pt x="6437" y="101886"/>
                </a:cubicBezTo>
                <a:cubicBezTo>
                  <a:pt x="8024" y="97124"/>
                  <a:pt x="32366" y="75957"/>
                  <a:pt x="28662" y="63786"/>
                </a:cubicBezTo>
                <a:cubicBezTo>
                  <a:pt x="24958" y="51615"/>
                  <a:pt x="1674" y="-4476"/>
                  <a:pt x="87" y="28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ECF0458-4746-1F03-EFAD-453B5E8A7554}"/>
              </a:ext>
            </a:extLst>
          </p:cNvPr>
          <p:cNvSpPr/>
          <p:nvPr/>
        </p:nvSpPr>
        <p:spPr>
          <a:xfrm>
            <a:off x="4968688" y="4847878"/>
            <a:ext cx="89269" cy="413118"/>
          </a:xfrm>
          <a:custGeom>
            <a:avLst/>
            <a:gdLst>
              <a:gd name="connsiteX0" fmla="*/ 63687 w 89269"/>
              <a:gd name="connsiteY0" fmla="*/ 347 h 413118"/>
              <a:gd name="connsiteX1" fmla="*/ 12887 w 89269"/>
              <a:gd name="connsiteY1" fmla="*/ 130522 h 413118"/>
              <a:gd name="connsiteX2" fmla="*/ 54162 w 89269"/>
              <a:gd name="connsiteY2" fmla="*/ 244822 h 413118"/>
              <a:gd name="connsiteX3" fmla="*/ 19237 w 89269"/>
              <a:gd name="connsiteY3" fmla="*/ 194022 h 413118"/>
              <a:gd name="connsiteX4" fmla="*/ 89087 w 89269"/>
              <a:gd name="connsiteY4" fmla="*/ 413097 h 413118"/>
              <a:gd name="connsiteX5" fmla="*/ 38287 w 89269"/>
              <a:gd name="connsiteY5" fmla="*/ 206722 h 413118"/>
              <a:gd name="connsiteX6" fmla="*/ 187 w 89269"/>
              <a:gd name="connsiteY6" fmla="*/ 95597 h 413118"/>
              <a:gd name="connsiteX7" fmla="*/ 63687 w 89269"/>
              <a:gd name="connsiteY7" fmla="*/ 347 h 4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9" h="413118">
                <a:moveTo>
                  <a:pt x="63687" y="347"/>
                </a:moveTo>
                <a:cubicBezTo>
                  <a:pt x="65804" y="6168"/>
                  <a:pt x="14474" y="89776"/>
                  <a:pt x="12887" y="130522"/>
                </a:cubicBezTo>
                <a:cubicBezTo>
                  <a:pt x="11300" y="171268"/>
                  <a:pt x="53104" y="234239"/>
                  <a:pt x="54162" y="244822"/>
                </a:cubicBezTo>
                <a:cubicBezTo>
                  <a:pt x="55220" y="255405"/>
                  <a:pt x="13416" y="165976"/>
                  <a:pt x="19237" y="194022"/>
                </a:cubicBezTo>
                <a:cubicBezTo>
                  <a:pt x="25058" y="222068"/>
                  <a:pt x="85912" y="410980"/>
                  <a:pt x="89087" y="413097"/>
                </a:cubicBezTo>
                <a:cubicBezTo>
                  <a:pt x="92262" y="415214"/>
                  <a:pt x="53104" y="259639"/>
                  <a:pt x="38287" y="206722"/>
                </a:cubicBezTo>
                <a:cubicBezTo>
                  <a:pt x="23470" y="153805"/>
                  <a:pt x="-2459" y="127876"/>
                  <a:pt x="187" y="95597"/>
                </a:cubicBezTo>
                <a:cubicBezTo>
                  <a:pt x="2833" y="63318"/>
                  <a:pt x="61570" y="-5474"/>
                  <a:pt x="63687" y="34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B3FE0F2-D101-DFAA-DC7B-30DA018473FB}"/>
              </a:ext>
            </a:extLst>
          </p:cNvPr>
          <p:cNvSpPr/>
          <p:nvPr/>
        </p:nvSpPr>
        <p:spPr>
          <a:xfrm>
            <a:off x="5117932" y="5641633"/>
            <a:ext cx="44800" cy="134264"/>
          </a:xfrm>
          <a:custGeom>
            <a:avLst/>
            <a:gdLst>
              <a:gd name="connsiteX0" fmla="*/ 44618 w 44800"/>
              <a:gd name="connsiteY0" fmla="*/ 342 h 134264"/>
              <a:gd name="connsiteX1" fmla="*/ 16043 w 44800"/>
              <a:gd name="connsiteY1" fmla="*/ 63842 h 134264"/>
              <a:gd name="connsiteX2" fmla="*/ 19218 w 44800"/>
              <a:gd name="connsiteY2" fmla="*/ 133692 h 134264"/>
              <a:gd name="connsiteX3" fmla="*/ 168 w 44800"/>
              <a:gd name="connsiteY3" fmla="*/ 92417 h 134264"/>
              <a:gd name="connsiteX4" fmla="*/ 44618 w 44800"/>
              <a:gd name="connsiteY4" fmla="*/ 342 h 13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0" h="134264">
                <a:moveTo>
                  <a:pt x="44618" y="342"/>
                </a:moveTo>
                <a:cubicBezTo>
                  <a:pt x="47264" y="-4420"/>
                  <a:pt x="20276" y="41617"/>
                  <a:pt x="16043" y="63842"/>
                </a:cubicBezTo>
                <a:cubicBezTo>
                  <a:pt x="11810" y="86067"/>
                  <a:pt x="21864" y="128930"/>
                  <a:pt x="19218" y="133692"/>
                </a:cubicBezTo>
                <a:cubicBezTo>
                  <a:pt x="16572" y="138454"/>
                  <a:pt x="-1949" y="112525"/>
                  <a:pt x="168" y="92417"/>
                </a:cubicBezTo>
                <a:cubicBezTo>
                  <a:pt x="2285" y="72309"/>
                  <a:pt x="41972" y="5104"/>
                  <a:pt x="44618" y="34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0F06A4E-0D4A-859C-A4FE-8696A32C3F89}"/>
              </a:ext>
            </a:extLst>
          </p:cNvPr>
          <p:cNvSpPr/>
          <p:nvPr/>
        </p:nvSpPr>
        <p:spPr>
          <a:xfrm>
            <a:off x="5203311" y="5146671"/>
            <a:ext cx="337429" cy="67003"/>
          </a:xfrm>
          <a:custGeom>
            <a:avLst/>
            <a:gdLst>
              <a:gd name="connsiteX0" fmla="*/ 330714 w 337429"/>
              <a:gd name="connsiteY0" fmla="*/ 4 h 67003"/>
              <a:gd name="connsiteX1" fmla="*/ 279914 w 337429"/>
              <a:gd name="connsiteY1" fmla="*/ 53979 h 67003"/>
              <a:gd name="connsiteX2" fmla="*/ 51314 w 337429"/>
              <a:gd name="connsiteY2" fmla="*/ 66679 h 67003"/>
              <a:gd name="connsiteX3" fmla="*/ 222764 w 337429"/>
              <a:gd name="connsiteY3" fmla="*/ 63504 h 67003"/>
              <a:gd name="connsiteX4" fmla="*/ 514 w 337429"/>
              <a:gd name="connsiteY4" fmla="*/ 66679 h 67003"/>
              <a:gd name="connsiteX5" fmla="*/ 298964 w 337429"/>
              <a:gd name="connsiteY5" fmla="*/ 57154 h 67003"/>
              <a:gd name="connsiteX6" fmla="*/ 330714 w 337429"/>
              <a:gd name="connsiteY6" fmla="*/ 4 h 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29" h="67003">
                <a:moveTo>
                  <a:pt x="330714" y="4"/>
                </a:moveTo>
                <a:cubicBezTo>
                  <a:pt x="327539" y="-525"/>
                  <a:pt x="326481" y="42867"/>
                  <a:pt x="279914" y="53979"/>
                </a:cubicBezTo>
                <a:cubicBezTo>
                  <a:pt x="233347" y="65091"/>
                  <a:pt x="60839" y="65092"/>
                  <a:pt x="51314" y="66679"/>
                </a:cubicBezTo>
                <a:cubicBezTo>
                  <a:pt x="41789" y="68267"/>
                  <a:pt x="231231" y="63504"/>
                  <a:pt x="222764" y="63504"/>
                </a:cubicBezTo>
                <a:cubicBezTo>
                  <a:pt x="214297" y="63504"/>
                  <a:pt x="-12186" y="67737"/>
                  <a:pt x="514" y="66679"/>
                </a:cubicBezTo>
                <a:cubicBezTo>
                  <a:pt x="13214" y="65621"/>
                  <a:pt x="242343" y="63504"/>
                  <a:pt x="298964" y="57154"/>
                </a:cubicBezTo>
                <a:cubicBezTo>
                  <a:pt x="355585" y="50804"/>
                  <a:pt x="333889" y="533"/>
                  <a:pt x="330714" y="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AC67D56-5CEF-12E8-0F0D-5F6982AD351F}"/>
              </a:ext>
            </a:extLst>
          </p:cNvPr>
          <p:cNvSpPr/>
          <p:nvPr/>
        </p:nvSpPr>
        <p:spPr>
          <a:xfrm>
            <a:off x="5079089" y="5169809"/>
            <a:ext cx="219192" cy="230903"/>
          </a:xfrm>
          <a:custGeom>
            <a:avLst/>
            <a:gdLst>
              <a:gd name="connsiteX0" fmla="*/ 911 w 219192"/>
              <a:gd name="connsiteY0" fmla="*/ 2266 h 230903"/>
              <a:gd name="connsiteX1" fmla="*/ 45361 w 219192"/>
              <a:gd name="connsiteY1" fmla="*/ 46716 h 230903"/>
              <a:gd name="connsiteX2" fmla="*/ 213636 w 219192"/>
              <a:gd name="connsiteY2" fmla="*/ 227691 h 230903"/>
              <a:gd name="connsiteX3" fmla="*/ 169186 w 219192"/>
              <a:gd name="connsiteY3" fmla="*/ 157841 h 230903"/>
              <a:gd name="connsiteX4" fmla="*/ 73936 w 219192"/>
              <a:gd name="connsiteY4" fmla="*/ 97516 h 230903"/>
              <a:gd name="connsiteX5" fmla="*/ 911 w 219192"/>
              <a:gd name="connsiteY5" fmla="*/ 2266 h 23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92" h="230903">
                <a:moveTo>
                  <a:pt x="911" y="2266"/>
                </a:moveTo>
                <a:cubicBezTo>
                  <a:pt x="-3852" y="-6201"/>
                  <a:pt x="9907" y="9145"/>
                  <a:pt x="45361" y="46716"/>
                </a:cubicBezTo>
                <a:cubicBezTo>
                  <a:pt x="80815" y="84287"/>
                  <a:pt x="192999" y="209170"/>
                  <a:pt x="213636" y="227691"/>
                </a:cubicBezTo>
                <a:cubicBezTo>
                  <a:pt x="234273" y="246212"/>
                  <a:pt x="192469" y="179537"/>
                  <a:pt x="169186" y="157841"/>
                </a:cubicBezTo>
                <a:cubicBezTo>
                  <a:pt x="145903" y="136145"/>
                  <a:pt x="101453" y="118153"/>
                  <a:pt x="73936" y="97516"/>
                </a:cubicBezTo>
                <a:cubicBezTo>
                  <a:pt x="46419" y="76879"/>
                  <a:pt x="5674" y="10733"/>
                  <a:pt x="911" y="226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70858F7-75C8-78E6-52E0-E92C03DC13DD}"/>
              </a:ext>
            </a:extLst>
          </p:cNvPr>
          <p:cNvSpPr/>
          <p:nvPr/>
        </p:nvSpPr>
        <p:spPr>
          <a:xfrm>
            <a:off x="4259537" y="4857611"/>
            <a:ext cx="412844" cy="310575"/>
          </a:xfrm>
          <a:custGeom>
            <a:avLst/>
            <a:gdLst>
              <a:gd name="connsiteX0" fmla="*/ 4488 w 412844"/>
              <a:gd name="connsiteY0" fmla="*/ 304939 h 310575"/>
              <a:gd name="connsiteX1" fmla="*/ 379138 w 412844"/>
              <a:gd name="connsiteY1" fmla="*/ 108089 h 310575"/>
              <a:gd name="connsiteX2" fmla="*/ 395013 w 412844"/>
              <a:gd name="connsiteY2" fmla="*/ 139 h 310575"/>
              <a:gd name="connsiteX3" fmla="*/ 379138 w 412844"/>
              <a:gd name="connsiteY3" fmla="*/ 89039 h 310575"/>
              <a:gd name="connsiteX4" fmla="*/ 185463 w 412844"/>
              <a:gd name="connsiteY4" fmla="*/ 241439 h 310575"/>
              <a:gd name="connsiteX5" fmla="*/ 4488 w 412844"/>
              <a:gd name="connsiteY5" fmla="*/ 304939 h 3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4" h="310575">
                <a:moveTo>
                  <a:pt x="4488" y="304939"/>
                </a:moveTo>
                <a:cubicBezTo>
                  <a:pt x="36767" y="282714"/>
                  <a:pt x="314051" y="158889"/>
                  <a:pt x="379138" y="108089"/>
                </a:cubicBezTo>
                <a:cubicBezTo>
                  <a:pt x="444226" y="57289"/>
                  <a:pt x="395013" y="3314"/>
                  <a:pt x="395013" y="139"/>
                </a:cubicBezTo>
                <a:cubicBezTo>
                  <a:pt x="395013" y="-3036"/>
                  <a:pt x="414063" y="48822"/>
                  <a:pt x="379138" y="89039"/>
                </a:cubicBezTo>
                <a:cubicBezTo>
                  <a:pt x="344213" y="129256"/>
                  <a:pt x="248434" y="203868"/>
                  <a:pt x="185463" y="241439"/>
                </a:cubicBezTo>
                <a:cubicBezTo>
                  <a:pt x="122492" y="279010"/>
                  <a:pt x="-27791" y="327164"/>
                  <a:pt x="4488" y="30493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36AE379-A34A-0462-8932-20C9C9BE509A}"/>
              </a:ext>
            </a:extLst>
          </p:cNvPr>
          <p:cNvSpPr/>
          <p:nvPr/>
        </p:nvSpPr>
        <p:spPr>
          <a:xfrm>
            <a:off x="3905196" y="5861043"/>
            <a:ext cx="76761" cy="172814"/>
          </a:xfrm>
          <a:custGeom>
            <a:avLst/>
            <a:gdLst>
              <a:gd name="connsiteX0" fmla="*/ 60379 w 76761"/>
              <a:gd name="connsiteY0" fmla="*/ 7 h 172814"/>
              <a:gd name="connsiteX1" fmla="*/ 25454 w 76761"/>
              <a:gd name="connsiteY1" fmla="*/ 50807 h 172814"/>
              <a:gd name="connsiteX2" fmla="*/ 47679 w 76761"/>
              <a:gd name="connsiteY2" fmla="*/ 95257 h 172814"/>
              <a:gd name="connsiteX3" fmla="*/ 19104 w 76761"/>
              <a:gd name="connsiteY3" fmla="*/ 82557 h 172814"/>
              <a:gd name="connsiteX4" fmla="*/ 76254 w 76761"/>
              <a:gd name="connsiteY4" fmla="*/ 171457 h 172814"/>
              <a:gd name="connsiteX5" fmla="*/ 44504 w 76761"/>
              <a:gd name="connsiteY5" fmla="*/ 130182 h 172814"/>
              <a:gd name="connsiteX6" fmla="*/ 54 w 76761"/>
              <a:gd name="connsiteY6" fmla="*/ 47632 h 172814"/>
              <a:gd name="connsiteX7" fmla="*/ 60379 w 76761"/>
              <a:gd name="connsiteY7" fmla="*/ 7 h 1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" h="172814">
                <a:moveTo>
                  <a:pt x="60379" y="7"/>
                </a:moveTo>
                <a:cubicBezTo>
                  <a:pt x="64612" y="536"/>
                  <a:pt x="27571" y="34932"/>
                  <a:pt x="25454" y="50807"/>
                </a:cubicBezTo>
                <a:cubicBezTo>
                  <a:pt x="23337" y="66682"/>
                  <a:pt x="48737" y="89966"/>
                  <a:pt x="47679" y="95257"/>
                </a:cubicBezTo>
                <a:cubicBezTo>
                  <a:pt x="46621" y="100548"/>
                  <a:pt x="14341" y="69857"/>
                  <a:pt x="19104" y="82557"/>
                </a:cubicBezTo>
                <a:cubicBezTo>
                  <a:pt x="23867" y="95257"/>
                  <a:pt x="72021" y="163520"/>
                  <a:pt x="76254" y="171457"/>
                </a:cubicBezTo>
                <a:cubicBezTo>
                  <a:pt x="80487" y="179394"/>
                  <a:pt x="57204" y="150819"/>
                  <a:pt x="44504" y="130182"/>
                </a:cubicBezTo>
                <a:cubicBezTo>
                  <a:pt x="31804" y="109545"/>
                  <a:pt x="-1533" y="69857"/>
                  <a:pt x="54" y="47632"/>
                </a:cubicBezTo>
                <a:cubicBezTo>
                  <a:pt x="1641" y="25407"/>
                  <a:pt x="56146" y="-522"/>
                  <a:pt x="60379" y="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3164F8B-3392-EE08-36E9-1D6730DDB872}"/>
              </a:ext>
            </a:extLst>
          </p:cNvPr>
          <p:cNvSpPr/>
          <p:nvPr/>
        </p:nvSpPr>
        <p:spPr>
          <a:xfrm>
            <a:off x="5019511" y="6002901"/>
            <a:ext cx="99189" cy="268030"/>
          </a:xfrm>
          <a:custGeom>
            <a:avLst/>
            <a:gdLst>
              <a:gd name="connsiteX0" fmla="*/ 164 w 99189"/>
              <a:gd name="connsiteY0" fmla="*/ 1024 h 268030"/>
              <a:gd name="connsiteX1" fmla="*/ 92239 w 99189"/>
              <a:gd name="connsiteY1" fmla="*/ 99449 h 268030"/>
              <a:gd name="connsiteX2" fmla="*/ 54139 w 99189"/>
              <a:gd name="connsiteY2" fmla="*/ 207399 h 268030"/>
              <a:gd name="connsiteX3" fmla="*/ 92239 w 99189"/>
              <a:gd name="connsiteY3" fmla="*/ 153424 h 268030"/>
              <a:gd name="connsiteX4" fmla="*/ 44614 w 99189"/>
              <a:gd name="connsiteY4" fmla="*/ 267724 h 268030"/>
              <a:gd name="connsiteX5" fmla="*/ 98589 w 99189"/>
              <a:gd name="connsiteY5" fmla="*/ 112149 h 268030"/>
              <a:gd name="connsiteX6" fmla="*/ 70014 w 99189"/>
              <a:gd name="connsiteY6" fmla="*/ 51824 h 268030"/>
              <a:gd name="connsiteX7" fmla="*/ 164 w 99189"/>
              <a:gd name="connsiteY7" fmla="*/ 1024 h 26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89" h="268030">
                <a:moveTo>
                  <a:pt x="164" y="1024"/>
                </a:moveTo>
                <a:cubicBezTo>
                  <a:pt x="3868" y="8961"/>
                  <a:pt x="83243" y="65053"/>
                  <a:pt x="92239" y="99449"/>
                </a:cubicBezTo>
                <a:cubicBezTo>
                  <a:pt x="101235" y="133845"/>
                  <a:pt x="54139" y="198403"/>
                  <a:pt x="54139" y="207399"/>
                </a:cubicBezTo>
                <a:cubicBezTo>
                  <a:pt x="54139" y="216395"/>
                  <a:pt x="93826" y="143370"/>
                  <a:pt x="92239" y="153424"/>
                </a:cubicBezTo>
                <a:cubicBezTo>
                  <a:pt x="90652" y="163478"/>
                  <a:pt x="43556" y="274603"/>
                  <a:pt x="44614" y="267724"/>
                </a:cubicBezTo>
                <a:cubicBezTo>
                  <a:pt x="45672" y="260845"/>
                  <a:pt x="94356" y="148132"/>
                  <a:pt x="98589" y="112149"/>
                </a:cubicBezTo>
                <a:cubicBezTo>
                  <a:pt x="102822" y="76166"/>
                  <a:pt x="83772" y="70345"/>
                  <a:pt x="70014" y="51824"/>
                </a:cubicBezTo>
                <a:cubicBezTo>
                  <a:pt x="56256" y="33303"/>
                  <a:pt x="-3540" y="-6913"/>
                  <a:pt x="164" y="1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24936F2-40F9-F95E-6D23-363391165716}"/>
              </a:ext>
            </a:extLst>
          </p:cNvPr>
          <p:cNvSpPr/>
          <p:nvPr/>
        </p:nvSpPr>
        <p:spPr>
          <a:xfrm>
            <a:off x="3978275" y="5740400"/>
            <a:ext cx="574826" cy="82550"/>
          </a:xfrm>
          <a:custGeom>
            <a:avLst/>
            <a:gdLst>
              <a:gd name="connsiteX0" fmla="*/ 0 w 574826"/>
              <a:gd name="connsiteY0" fmla="*/ 82550 h 82550"/>
              <a:gd name="connsiteX1" fmla="*/ 450850 w 574826"/>
              <a:gd name="connsiteY1" fmla="*/ 6350 h 82550"/>
              <a:gd name="connsiteX2" fmla="*/ 422275 w 574826"/>
              <a:gd name="connsiteY2" fmla="*/ 19050 h 82550"/>
              <a:gd name="connsiteX3" fmla="*/ 574675 w 574826"/>
              <a:gd name="connsiteY3" fmla="*/ 0 h 82550"/>
              <a:gd name="connsiteX4" fmla="*/ 447675 w 574826"/>
              <a:gd name="connsiteY4" fmla="*/ 19050 h 82550"/>
              <a:gd name="connsiteX5" fmla="*/ 301625 w 574826"/>
              <a:gd name="connsiteY5" fmla="*/ 50800 h 82550"/>
              <a:gd name="connsiteX6" fmla="*/ 206375 w 574826"/>
              <a:gd name="connsiteY6" fmla="*/ 60325 h 82550"/>
              <a:gd name="connsiteX7" fmla="*/ 285750 w 574826"/>
              <a:gd name="connsiteY7" fmla="*/ 44450 h 82550"/>
              <a:gd name="connsiteX8" fmla="*/ 0 w 574826"/>
              <a:gd name="connsiteY8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826" h="82550">
                <a:moveTo>
                  <a:pt x="0" y="82550"/>
                </a:moveTo>
                <a:lnTo>
                  <a:pt x="450850" y="6350"/>
                </a:lnTo>
                <a:cubicBezTo>
                  <a:pt x="521229" y="-4233"/>
                  <a:pt x="401638" y="20108"/>
                  <a:pt x="422275" y="19050"/>
                </a:cubicBezTo>
                <a:cubicBezTo>
                  <a:pt x="442912" y="17992"/>
                  <a:pt x="570442" y="0"/>
                  <a:pt x="574675" y="0"/>
                </a:cubicBezTo>
                <a:cubicBezTo>
                  <a:pt x="578908" y="0"/>
                  <a:pt x="493183" y="10583"/>
                  <a:pt x="447675" y="19050"/>
                </a:cubicBezTo>
                <a:cubicBezTo>
                  <a:pt x="402167" y="27517"/>
                  <a:pt x="341842" y="43921"/>
                  <a:pt x="301625" y="50800"/>
                </a:cubicBezTo>
                <a:cubicBezTo>
                  <a:pt x="261408" y="57679"/>
                  <a:pt x="209021" y="61383"/>
                  <a:pt x="206375" y="60325"/>
                </a:cubicBezTo>
                <a:cubicBezTo>
                  <a:pt x="203729" y="59267"/>
                  <a:pt x="285750" y="44450"/>
                  <a:pt x="285750" y="44450"/>
                </a:cubicBezTo>
                <a:lnTo>
                  <a:pt x="0" y="825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2088D7A-E9A0-673F-844F-E7BC86E57BD2}"/>
              </a:ext>
            </a:extLst>
          </p:cNvPr>
          <p:cNvSpPr/>
          <p:nvPr/>
        </p:nvSpPr>
        <p:spPr>
          <a:xfrm>
            <a:off x="4411411" y="5749908"/>
            <a:ext cx="151064" cy="109853"/>
          </a:xfrm>
          <a:custGeom>
            <a:avLst/>
            <a:gdLst>
              <a:gd name="connsiteX0" fmla="*/ 151064 w 151064"/>
              <a:gd name="connsiteY0" fmla="*/ 17 h 109853"/>
              <a:gd name="connsiteX1" fmla="*/ 125664 w 151064"/>
              <a:gd name="connsiteY1" fmla="*/ 63517 h 109853"/>
              <a:gd name="connsiteX2" fmla="*/ 135189 w 151064"/>
              <a:gd name="connsiteY2" fmla="*/ 88917 h 109853"/>
              <a:gd name="connsiteX3" fmla="*/ 58989 w 151064"/>
              <a:gd name="connsiteY3" fmla="*/ 95267 h 109853"/>
              <a:gd name="connsiteX4" fmla="*/ 1839 w 151064"/>
              <a:gd name="connsiteY4" fmla="*/ 101617 h 109853"/>
              <a:gd name="connsiteX5" fmla="*/ 128839 w 151064"/>
              <a:gd name="connsiteY5" fmla="*/ 104792 h 109853"/>
              <a:gd name="connsiteX6" fmla="*/ 141539 w 151064"/>
              <a:gd name="connsiteY6" fmla="*/ 107967 h 109853"/>
              <a:gd name="connsiteX7" fmla="*/ 103439 w 151064"/>
              <a:gd name="connsiteY7" fmla="*/ 73042 h 109853"/>
              <a:gd name="connsiteX8" fmla="*/ 125664 w 151064"/>
              <a:gd name="connsiteY8" fmla="*/ 57167 h 109853"/>
              <a:gd name="connsiteX9" fmla="*/ 151064 w 151064"/>
              <a:gd name="connsiteY9" fmla="*/ 17 h 1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64" h="109853">
                <a:moveTo>
                  <a:pt x="151064" y="17"/>
                </a:moveTo>
                <a:cubicBezTo>
                  <a:pt x="151064" y="1075"/>
                  <a:pt x="128310" y="48700"/>
                  <a:pt x="125664" y="63517"/>
                </a:cubicBezTo>
                <a:cubicBezTo>
                  <a:pt x="123018" y="78334"/>
                  <a:pt x="146301" y="83625"/>
                  <a:pt x="135189" y="88917"/>
                </a:cubicBezTo>
                <a:cubicBezTo>
                  <a:pt x="124076" y="94209"/>
                  <a:pt x="81214" y="93150"/>
                  <a:pt x="58989" y="95267"/>
                </a:cubicBezTo>
                <a:cubicBezTo>
                  <a:pt x="36764" y="97384"/>
                  <a:pt x="-9803" y="100030"/>
                  <a:pt x="1839" y="101617"/>
                </a:cubicBezTo>
                <a:cubicBezTo>
                  <a:pt x="13481" y="103204"/>
                  <a:pt x="105556" y="103734"/>
                  <a:pt x="128839" y="104792"/>
                </a:cubicBezTo>
                <a:cubicBezTo>
                  <a:pt x="152122" y="105850"/>
                  <a:pt x="145772" y="113259"/>
                  <a:pt x="141539" y="107967"/>
                </a:cubicBezTo>
                <a:cubicBezTo>
                  <a:pt x="137306" y="102675"/>
                  <a:pt x="103439" y="73042"/>
                  <a:pt x="103439" y="73042"/>
                </a:cubicBezTo>
                <a:cubicBezTo>
                  <a:pt x="100793" y="64575"/>
                  <a:pt x="119314" y="68809"/>
                  <a:pt x="125664" y="57167"/>
                </a:cubicBezTo>
                <a:cubicBezTo>
                  <a:pt x="132014" y="45525"/>
                  <a:pt x="151064" y="-1041"/>
                  <a:pt x="151064" y="1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9524DA3-17E8-B0BD-52CF-50449CF95249}"/>
              </a:ext>
            </a:extLst>
          </p:cNvPr>
          <p:cNvSpPr/>
          <p:nvPr/>
        </p:nvSpPr>
        <p:spPr>
          <a:xfrm>
            <a:off x="4844232" y="5848214"/>
            <a:ext cx="229443" cy="181165"/>
          </a:xfrm>
          <a:custGeom>
            <a:avLst/>
            <a:gdLst>
              <a:gd name="connsiteX0" fmla="*/ 818 w 229443"/>
              <a:gd name="connsiteY0" fmla="*/ 25536 h 181165"/>
              <a:gd name="connsiteX1" fmla="*/ 146868 w 229443"/>
              <a:gd name="connsiteY1" fmla="*/ 108086 h 181165"/>
              <a:gd name="connsiteX2" fmla="*/ 143693 w 229443"/>
              <a:gd name="connsiteY2" fmla="*/ 89036 h 181165"/>
              <a:gd name="connsiteX3" fmla="*/ 229418 w 229443"/>
              <a:gd name="connsiteY3" fmla="*/ 181111 h 181165"/>
              <a:gd name="connsiteX4" fmla="*/ 134168 w 229443"/>
              <a:gd name="connsiteY4" fmla="*/ 101736 h 181165"/>
              <a:gd name="connsiteX5" fmla="*/ 92893 w 229443"/>
              <a:gd name="connsiteY5" fmla="*/ 50936 h 181165"/>
              <a:gd name="connsiteX6" fmla="*/ 89718 w 229443"/>
              <a:gd name="connsiteY6" fmla="*/ 136 h 181165"/>
              <a:gd name="connsiteX7" fmla="*/ 86543 w 229443"/>
              <a:gd name="connsiteY7" fmla="*/ 66811 h 181165"/>
              <a:gd name="connsiteX8" fmla="*/ 818 w 229443"/>
              <a:gd name="connsiteY8" fmla="*/ 25536 h 1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43" h="181165">
                <a:moveTo>
                  <a:pt x="818" y="25536"/>
                </a:moveTo>
                <a:cubicBezTo>
                  <a:pt x="10872" y="32415"/>
                  <a:pt x="123056" y="97503"/>
                  <a:pt x="146868" y="108086"/>
                </a:cubicBezTo>
                <a:cubicBezTo>
                  <a:pt x="170680" y="118669"/>
                  <a:pt x="129935" y="76865"/>
                  <a:pt x="143693" y="89036"/>
                </a:cubicBezTo>
                <a:cubicBezTo>
                  <a:pt x="157451" y="101207"/>
                  <a:pt x="231006" y="178994"/>
                  <a:pt x="229418" y="181111"/>
                </a:cubicBezTo>
                <a:cubicBezTo>
                  <a:pt x="227830" y="183228"/>
                  <a:pt x="156922" y="123432"/>
                  <a:pt x="134168" y="101736"/>
                </a:cubicBezTo>
                <a:cubicBezTo>
                  <a:pt x="111414" y="80040"/>
                  <a:pt x="100301" y="67869"/>
                  <a:pt x="92893" y="50936"/>
                </a:cubicBezTo>
                <a:cubicBezTo>
                  <a:pt x="85485" y="34003"/>
                  <a:pt x="90776" y="-2510"/>
                  <a:pt x="89718" y="136"/>
                </a:cubicBezTo>
                <a:cubicBezTo>
                  <a:pt x="88660" y="2782"/>
                  <a:pt x="96597" y="59932"/>
                  <a:pt x="86543" y="66811"/>
                </a:cubicBezTo>
                <a:cubicBezTo>
                  <a:pt x="76489" y="73690"/>
                  <a:pt x="-9236" y="18657"/>
                  <a:pt x="818" y="2553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57F255C-44B6-05DF-1DF1-A3604B80BFAE}"/>
              </a:ext>
            </a:extLst>
          </p:cNvPr>
          <p:cNvSpPr/>
          <p:nvPr/>
        </p:nvSpPr>
        <p:spPr>
          <a:xfrm>
            <a:off x="3512402" y="5609604"/>
            <a:ext cx="74436" cy="168383"/>
          </a:xfrm>
          <a:custGeom>
            <a:avLst/>
            <a:gdLst>
              <a:gd name="connsiteX0" fmla="*/ 47227 w 74436"/>
              <a:gd name="connsiteY0" fmla="*/ 167 h 168383"/>
              <a:gd name="connsiteX1" fmla="*/ 36341 w 74436"/>
              <a:gd name="connsiteY1" fmla="*/ 79996 h 168383"/>
              <a:gd name="connsiteX2" fmla="*/ 72627 w 74436"/>
              <a:gd name="connsiteY2" fmla="*/ 163453 h 168383"/>
              <a:gd name="connsiteX3" fmla="*/ 61741 w 74436"/>
              <a:gd name="connsiteY3" fmla="*/ 152567 h 168383"/>
              <a:gd name="connsiteX4" fmla="*/ 55 w 74436"/>
              <a:gd name="connsiteY4" fmla="*/ 101767 h 168383"/>
              <a:gd name="connsiteX5" fmla="*/ 47227 w 74436"/>
              <a:gd name="connsiteY5" fmla="*/ 167 h 1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6" h="168383">
                <a:moveTo>
                  <a:pt x="47227" y="167"/>
                </a:moveTo>
                <a:cubicBezTo>
                  <a:pt x="53275" y="-3461"/>
                  <a:pt x="32108" y="52782"/>
                  <a:pt x="36341" y="79996"/>
                </a:cubicBezTo>
                <a:cubicBezTo>
                  <a:pt x="40574" y="107210"/>
                  <a:pt x="72627" y="163453"/>
                  <a:pt x="72627" y="163453"/>
                </a:cubicBezTo>
                <a:cubicBezTo>
                  <a:pt x="76860" y="175548"/>
                  <a:pt x="73836" y="162848"/>
                  <a:pt x="61741" y="152567"/>
                </a:cubicBezTo>
                <a:cubicBezTo>
                  <a:pt x="49646" y="142286"/>
                  <a:pt x="1869" y="122934"/>
                  <a:pt x="55" y="101767"/>
                </a:cubicBezTo>
                <a:cubicBezTo>
                  <a:pt x="-1759" y="80600"/>
                  <a:pt x="41179" y="3795"/>
                  <a:pt x="47227" y="16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40981B2-FA59-BD34-6FB2-DA934FFBA17F}"/>
              </a:ext>
            </a:extLst>
          </p:cNvPr>
          <p:cNvSpPr/>
          <p:nvPr/>
        </p:nvSpPr>
        <p:spPr>
          <a:xfrm>
            <a:off x="3476149" y="5866944"/>
            <a:ext cx="181953" cy="389727"/>
          </a:xfrm>
          <a:custGeom>
            <a:avLst/>
            <a:gdLst>
              <a:gd name="connsiteX0" fmla="*/ 22 w 181953"/>
              <a:gd name="connsiteY0" fmla="*/ 22227 h 389727"/>
              <a:gd name="connsiteX1" fmla="*/ 137908 w 181953"/>
              <a:gd name="connsiteY1" fmla="*/ 214542 h 389727"/>
              <a:gd name="connsiteX2" fmla="*/ 181451 w 181953"/>
              <a:gd name="connsiteY2" fmla="*/ 388713 h 389727"/>
              <a:gd name="connsiteX3" fmla="*/ 159680 w 181953"/>
              <a:gd name="connsiteY3" fmla="*/ 272599 h 389727"/>
              <a:gd name="connsiteX4" fmla="*/ 130651 w 181953"/>
              <a:gd name="connsiteY4" fmla="*/ 456 h 389727"/>
              <a:gd name="connsiteX5" fmla="*/ 127022 w 181953"/>
              <a:gd name="connsiteY5" fmla="*/ 203656 h 389727"/>
              <a:gd name="connsiteX6" fmla="*/ 22 w 181953"/>
              <a:gd name="connsiteY6" fmla="*/ 22227 h 3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53" h="389727">
                <a:moveTo>
                  <a:pt x="22" y="22227"/>
                </a:moveTo>
                <a:cubicBezTo>
                  <a:pt x="1836" y="24041"/>
                  <a:pt x="107670" y="153461"/>
                  <a:pt x="137908" y="214542"/>
                </a:cubicBezTo>
                <a:cubicBezTo>
                  <a:pt x="168146" y="275623"/>
                  <a:pt x="177822" y="379037"/>
                  <a:pt x="181451" y="388713"/>
                </a:cubicBezTo>
                <a:cubicBezTo>
                  <a:pt x="185080" y="398389"/>
                  <a:pt x="168147" y="337308"/>
                  <a:pt x="159680" y="272599"/>
                </a:cubicBezTo>
                <a:cubicBezTo>
                  <a:pt x="151213" y="207890"/>
                  <a:pt x="136094" y="11946"/>
                  <a:pt x="130651" y="456"/>
                </a:cubicBezTo>
                <a:cubicBezTo>
                  <a:pt x="125208" y="-11034"/>
                  <a:pt x="145770" y="198213"/>
                  <a:pt x="127022" y="203656"/>
                </a:cubicBezTo>
                <a:cubicBezTo>
                  <a:pt x="108274" y="209099"/>
                  <a:pt x="-1792" y="20413"/>
                  <a:pt x="22" y="2222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96E987-7DAE-0517-ED6A-B6142EF42962}"/>
              </a:ext>
            </a:extLst>
          </p:cNvPr>
          <p:cNvSpPr/>
          <p:nvPr/>
        </p:nvSpPr>
        <p:spPr>
          <a:xfrm>
            <a:off x="4593388" y="6318239"/>
            <a:ext cx="391442" cy="609761"/>
          </a:xfrm>
          <a:custGeom>
            <a:avLst/>
            <a:gdLst>
              <a:gd name="connsiteX0" fmla="*/ 391362 w 391442"/>
              <a:gd name="connsiteY0" fmla="*/ 11 h 609761"/>
              <a:gd name="connsiteX1" fmla="*/ 188162 w 391442"/>
              <a:gd name="connsiteY1" fmla="*/ 374661 h 609761"/>
              <a:gd name="connsiteX2" fmla="*/ 134187 w 391442"/>
              <a:gd name="connsiteY2" fmla="*/ 558811 h 609761"/>
              <a:gd name="connsiteX3" fmla="*/ 159587 w 391442"/>
              <a:gd name="connsiteY3" fmla="*/ 476261 h 609761"/>
              <a:gd name="connsiteX4" fmla="*/ 837 w 391442"/>
              <a:gd name="connsiteY4" fmla="*/ 609611 h 609761"/>
              <a:gd name="connsiteX5" fmla="*/ 92912 w 391442"/>
              <a:gd name="connsiteY5" fmla="*/ 504836 h 609761"/>
              <a:gd name="connsiteX6" fmla="*/ 375487 w 391442"/>
              <a:gd name="connsiteY6" fmla="*/ 177811 h 609761"/>
              <a:gd name="connsiteX7" fmla="*/ 162762 w 391442"/>
              <a:gd name="connsiteY7" fmla="*/ 387361 h 609761"/>
              <a:gd name="connsiteX8" fmla="*/ 391362 w 391442"/>
              <a:gd name="connsiteY8" fmla="*/ 11 h 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42" h="609761">
                <a:moveTo>
                  <a:pt x="391362" y="11"/>
                </a:moveTo>
                <a:cubicBezTo>
                  <a:pt x="395595" y="-2106"/>
                  <a:pt x="231024" y="281528"/>
                  <a:pt x="188162" y="374661"/>
                </a:cubicBezTo>
                <a:cubicBezTo>
                  <a:pt x="145299" y="467794"/>
                  <a:pt x="138949" y="541878"/>
                  <a:pt x="134187" y="558811"/>
                </a:cubicBezTo>
                <a:cubicBezTo>
                  <a:pt x="129425" y="575744"/>
                  <a:pt x="181812" y="467794"/>
                  <a:pt x="159587" y="476261"/>
                </a:cubicBezTo>
                <a:cubicBezTo>
                  <a:pt x="137362" y="484728"/>
                  <a:pt x="11949" y="604849"/>
                  <a:pt x="837" y="609611"/>
                </a:cubicBezTo>
                <a:cubicBezTo>
                  <a:pt x="-10275" y="614373"/>
                  <a:pt x="92912" y="504836"/>
                  <a:pt x="92912" y="504836"/>
                </a:cubicBezTo>
                <a:cubicBezTo>
                  <a:pt x="155354" y="432869"/>
                  <a:pt x="363845" y="197390"/>
                  <a:pt x="375487" y="177811"/>
                </a:cubicBezTo>
                <a:cubicBezTo>
                  <a:pt x="387129" y="158232"/>
                  <a:pt x="162233" y="413290"/>
                  <a:pt x="162762" y="387361"/>
                </a:cubicBezTo>
                <a:cubicBezTo>
                  <a:pt x="163291" y="361432"/>
                  <a:pt x="387129" y="2128"/>
                  <a:pt x="391362" y="1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D0D613C-8341-7D20-B586-29901F5888D8}"/>
              </a:ext>
            </a:extLst>
          </p:cNvPr>
          <p:cNvSpPr/>
          <p:nvPr/>
        </p:nvSpPr>
        <p:spPr>
          <a:xfrm>
            <a:off x="5403828" y="5403837"/>
            <a:ext cx="63751" cy="298835"/>
          </a:xfrm>
          <a:custGeom>
            <a:avLst/>
            <a:gdLst>
              <a:gd name="connsiteX0" fmla="*/ 22 w 63751"/>
              <a:gd name="connsiteY0" fmla="*/ 13 h 298835"/>
              <a:gd name="connsiteX1" fmla="*/ 41297 w 63751"/>
              <a:gd name="connsiteY1" fmla="*/ 88913 h 298835"/>
              <a:gd name="connsiteX2" fmla="*/ 34947 w 63751"/>
              <a:gd name="connsiteY2" fmla="*/ 177813 h 298835"/>
              <a:gd name="connsiteX3" fmla="*/ 38122 w 63751"/>
              <a:gd name="connsiteY3" fmla="*/ 168288 h 298835"/>
              <a:gd name="connsiteX4" fmla="*/ 31772 w 63751"/>
              <a:gd name="connsiteY4" fmla="*/ 206388 h 298835"/>
              <a:gd name="connsiteX5" fmla="*/ 63522 w 63751"/>
              <a:gd name="connsiteY5" fmla="*/ 298463 h 298835"/>
              <a:gd name="connsiteX6" fmla="*/ 12722 w 63751"/>
              <a:gd name="connsiteY6" fmla="*/ 168288 h 298835"/>
              <a:gd name="connsiteX7" fmla="*/ 47647 w 63751"/>
              <a:gd name="connsiteY7" fmla="*/ 95263 h 298835"/>
              <a:gd name="connsiteX8" fmla="*/ 22 w 63751"/>
              <a:gd name="connsiteY8" fmla="*/ 13 h 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51" h="298835">
                <a:moveTo>
                  <a:pt x="22" y="13"/>
                </a:moveTo>
                <a:cubicBezTo>
                  <a:pt x="-1036" y="-1045"/>
                  <a:pt x="35476" y="59280"/>
                  <a:pt x="41297" y="88913"/>
                </a:cubicBezTo>
                <a:cubicBezTo>
                  <a:pt x="47118" y="118546"/>
                  <a:pt x="35476" y="164584"/>
                  <a:pt x="34947" y="177813"/>
                </a:cubicBezTo>
                <a:cubicBezTo>
                  <a:pt x="34418" y="191042"/>
                  <a:pt x="38651" y="163526"/>
                  <a:pt x="38122" y="168288"/>
                </a:cubicBezTo>
                <a:cubicBezTo>
                  <a:pt x="37593" y="173051"/>
                  <a:pt x="27539" y="184692"/>
                  <a:pt x="31772" y="206388"/>
                </a:cubicBezTo>
                <a:cubicBezTo>
                  <a:pt x="36005" y="228084"/>
                  <a:pt x="66697" y="304813"/>
                  <a:pt x="63522" y="298463"/>
                </a:cubicBezTo>
                <a:cubicBezTo>
                  <a:pt x="60347" y="292113"/>
                  <a:pt x="15368" y="202155"/>
                  <a:pt x="12722" y="168288"/>
                </a:cubicBezTo>
                <a:cubicBezTo>
                  <a:pt x="10076" y="134421"/>
                  <a:pt x="48705" y="120134"/>
                  <a:pt x="47647" y="95263"/>
                </a:cubicBezTo>
                <a:cubicBezTo>
                  <a:pt x="46589" y="70392"/>
                  <a:pt x="1080" y="1071"/>
                  <a:pt x="22" y="1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CE37948-DA99-792D-5ED7-DA52C6697BA0}"/>
              </a:ext>
            </a:extLst>
          </p:cNvPr>
          <p:cNvSpPr/>
          <p:nvPr/>
        </p:nvSpPr>
        <p:spPr>
          <a:xfrm>
            <a:off x="5114303" y="5867380"/>
            <a:ext cx="87685" cy="140514"/>
          </a:xfrm>
          <a:custGeom>
            <a:avLst/>
            <a:gdLst>
              <a:gd name="connsiteX0" fmla="*/ 16497 w 87685"/>
              <a:gd name="connsiteY0" fmla="*/ 20 h 140514"/>
              <a:gd name="connsiteX1" fmla="*/ 16497 w 87685"/>
              <a:gd name="connsiteY1" fmla="*/ 57170 h 140514"/>
              <a:gd name="connsiteX2" fmla="*/ 86347 w 87685"/>
              <a:gd name="connsiteY2" fmla="*/ 136545 h 140514"/>
              <a:gd name="connsiteX3" fmla="*/ 57772 w 87685"/>
              <a:gd name="connsiteY3" fmla="*/ 123845 h 140514"/>
              <a:gd name="connsiteX4" fmla="*/ 622 w 87685"/>
              <a:gd name="connsiteY4" fmla="*/ 82570 h 140514"/>
              <a:gd name="connsiteX5" fmla="*/ 26022 w 87685"/>
              <a:gd name="connsiteY5" fmla="*/ 50820 h 140514"/>
              <a:gd name="connsiteX6" fmla="*/ 16497 w 87685"/>
              <a:gd name="connsiteY6" fmla="*/ 20 h 1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5" h="140514">
                <a:moveTo>
                  <a:pt x="16497" y="20"/>
                </a:moveTo>
                <a:cubicBezTo>
                  <a:pt x="14909" y="1078"/>
                  <a:pt x="4855" y="34416"/>
                  <a:pt x="16497" y="57170"/>
                </a:cubicBezTo>
                <a:cubicBezTo>
                  <a:pt x="28139" y="79924"/>
                  <a:pt x="79468" y="125433"/>
                  <a:pt x="86347" y="136545"/>
                </a:cubicBezTo>
                <a:cubicBezTo>
                  <a:pt x="93226" y="147657"/>
                  <a:pt x="72059" y="132841"/>
                  <a:pt x="57772" y="123845"/>
                </a:cubicBezTo>
                <a:cubicBezTo>
                  <a:pt x="43485" y="114849"/>
                  <a:pt x="5914" y="94741"/>
                  <a:pt x="622" y="82570"/>
                </a:cubicBezTo>
                <a:cubicBezTo>
                  <a:pt x="-4670" y="70399"/>
                  <a:pt x="25493" y="62462"/>
                  <a:pt x="26022" y="50820"/>
                </a:cubicBezTo>
                <a:cubicBezTo>
                  <a:pt x="26551" y="39178"/>
                  <a:pt x="18085" y="-1038"/>
                  <a:pt x="16497" y="2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87B9BB8-85C4-59FF-975F-4EE8F28CB247}"/>
              </a:ext>
            </a:extLst>
          </p:cNvPr>
          <p:cNvSpPr/>
          <p:nvPr/>
        </p:nvSpPr>
        <p:spPr>
          <a:xfrm>
            <a:off x="3927475" y="5241910"/>
            <a:ext cx="66020" cy="95364"/>
          </a:xfrm>
          <a:custGeom>
            <a:avLst/>
            <a:gdLst>
              <a:gd name="connsiteX0" fmla="*/ 0 w 66020"/>
              <a:gd name="connsiteY0" fmla="*/ 15 h 95364"/>
              <a:gd name="connsiteX1" fmla="*/ 60325 w 66020"/>
              <a:gd name="connsiteY1" fmla="*/ 73040 h 95364"/>
              <a:gd name="connsiteX2" fmla="*/ 63500 w 66020"/>
              <a:gd name="connsiteY2" fmla="*/ 95265 h 95364"/>
              <a:gd name="connsiteX3" fmla="*/ 60325 w 66020"/>
              <a:gd name="connsiteY3" fmla="*/ 66690 h 95364"/>
              <a:gd name="connsiteX4" fmla="*/ 0 w 66020"/>
              <a:gd name="connsiteY4" fmla="*/ 15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95364">
                <a:moveTo>
                  <a:pt x="0" y="15"/>
                </a:moveTo>
                <a:cubicBezTo>
                  <a:pt x="0" y="1073"/>
                  <a:pt x="49742" y="57165"/>
                  <a:pt x="60325" y="73040"/>
                </a:cubicBezTo>
                <a:cubicBezTo>
                  <a:pt x="70908" y="88915"/>
                  <a:pt x="63500" y="96323"/>
                  <a:pt x="63500" y="95265"/>
                </a:cubicBezTo>
                <a:cubicBezTo>
                  <a:pt x="63500" y="94207"/>
                  <a:pt x="68792" y="81507"/>
                  <a:pt x="60325" y="66690"/>
                </a:cubicBezTo>
                <a:cubicBezTo>
                  <a:pt x="51858" y="51873"/>
                  <a:pt x="0" y="-1043"/>
                  <a:pt x="0" y="1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69CF032D-8420-0C01-45A8-A51346020153}"/>
              </a:ext>
            </a:extLst>
          </p:cNvPr>
          <p:cNvSpPr/>
          <p:nvPr/>
        </p:nvSpPr>
        <p:spPr>
          <a:xfrm>
            <a:off x="3714986" y="5939470"/>
            <a:ext cx="168046" cy="258611"/>
          </a:xfrm>
          <a:custGeom>
            <a:avLst/>
            <a:gdLst>
              <a:gd name="connsiteX0" fmla="*/ 75964 w 168046"/>
              <a:gd name="connsiteY0" fmla="*/ 955 h 258611"/>
              <a:gd name="connsiteX1" fmla="*/ 37864 w 168046"/>
              <a:gd name="connsiteY1" fmla="*/ 105730 h 258611"/>
              <a:gd name="connsiteX2" fmla="*/ 91839 w 168046"/>
              <a:gd name="connsiteY2" fmla="*/ 134305 h 258611"/>
              <a:gd name="connsiteX3" fmla="*/ 164864 w 168046"/>
              <a:gd name="connsiteY3" fmla="*/ 258130 h 258611"/>
              <a:gd name="connsiteX4" fmla="*/ 139464 w 168046"/>
              <a:gd name="connsiteY4" fmla="*/ 175580 h 258611"/>
              <a:gd name="connsiteX5" fmla="*/ 2939 w 168046"/>
              <a:gd name="connsiteY5" fmla="*/ 134305 h 258611"/>
              <a:gd name="connsiteX6" fmla="*/ 47389 w 168046"/>
              <a:gd name="connsiteY6" fmla="*/ 80330 h 258611"/>
              <a:gd name="connsiteX7" fmla="*/ 66439 w 168046"/>
              <a:gd name="connsiteY7" fmla="*/ 54930 h 258611"/>
              <a:gd name="connsiteX8" fmla="*/ 75964 w 168046"/>
              <a:gd name="connsiteY8" fmla="*/ 955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6" h="258611">
                <a:moveTo>
                  <a:pt x="75964" y="955"/>
                </a:moveTo>
                <a:cubicBezTo>
                  <a:pt x="71201" y="9422"/>
                  <a:pt x="35218" y="83505"/>
                  <a:pt x="37864" y="105730"/>
                </a:cubicBezTo>
                <a:cubicBezTo>
                  <a:pt x="40510" y="127955"/>
                  <a:pt x="70672" y="108905"/>
                  <a:pt x="91839" y="134305"/>
                </a:cubicBezTo>
                <a:cubicBezTo>
                  <a:pt x="113006" y="159705"/>
                  <a:pt x="156926" y="251251"/>
                  <a:pt x="164864" y="258130"/>
                </a:cubicBezTo>
                <a:cubicBezTo>
                  <a:pt x="172802" y="265009"/>
                  <a:pt x="166452" y="196218"/>
                  <a:pt x="139464" y="175580"/>
                </a:cubicBezTo>
                <a:cubicBezTo>
                  <a:pt x="112476" y="154942"/>
                  <a:pt x="18285" y="150180"/>
                  <a:pt x="2939" y="134305"/>
                </a:cubicBezTo>
                <a:cubicBezTo>
                  <a:pt x="-12407" y="118430"/>
                  <a:pt x="36806" y="93559"/>
                  <a:pt x="47389" y="80330"/>
                </a:cubicBezTo>
                <a:cubicBezTo>
                  <a:pt x="57972" y="67101"/>
                  <a:pt x="60089" y="67101"/>
                  <a:pt x="66439" y="54930"/>
                </a:cubicBezTo>
                <a:cubicBezTo>
                  <a:pt x="72789" y="42759"/>
                  <a:pt x="80727" y="-7512"/>
                  <a:pt x="75964" y="9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8EC6545-1D68-BF88-66AB-CFA8ED2B9AF6}"/>
              </a:ext>
            </a:extLst>
          </p:cNvPr>
          <p:cNvSpPr/>
          <p:nvPr/>
        </p:nvSpPr>
        <p:spPr>
          <a:xfrm>
            <a:off x="2160516" y="5755258"/>
            <a:ext cx="433650" cy="4972151"/>
          </a:xfrm>
          <a:custGeom>
            <a:avLst/>
            <a:gdLst>
              <a:gd name="connsiteX0" fmla="*/ 406838 w 433650"/>
              <a:gd name="connsiteY0" fmla="*/ 12496 h 4972151"/>
              <a:gd name="connsiteX1" fmla="*/ 222199 w 433650"/>
              <a:gd name="connsiteY1" fmla="*/ 1559942 h 4972151"/>
              <a:gd name="connsiteX2" fmla="*/ 266161 w 433650"/>
              <a:gd name="connsiteY2" fmla="*/ 1463227 h 4972151"/>
              <a:gd name="connsiteX3" fmla="*/ 2392 w 433650"/>
              <a:gd name="connsiteY3" fmla="*/ 2025934 h 4972151"/>
              <a:gd name="connsiteX4" fmla="*/ 134276 w 433650"/>
              <a:gd name="connsiteY4" fmla="*/ 3248065 h 4972151"/>
              <a:gd name="connsiteX5" fmla="*/ 107899 w 433650"/>
              <a:gd name="connsiteY5" fmla="*/ 3001880 h 4972151"/>
              <a:gd name="connsiteX6" fmla="*/ 433215 w 433650"/>
              <a:gd name="connsiteY6" fmla="*/ 4944980 h 4972151"/>
              <a:gd name="connsiteX7" fmla="*/ 178238 w 433650"/>
              <a:gd name="connsiteY7" fmla="*/ 3942657 h 4972151"/>
              <a:gd name="connsiteX8" fmla="*/ 204615 w 433650"/>
              <a:gd name="connsiteY8" fmla="*/ 1269796 h 4972151"/>
              <a:gd name="connsiteX9" fmla="*/ 125484 w 433650"/>
              <a:gd name="connsiteY9" fmla="*/ 329019 h 4972151"/>
              <a:gd name="connsiteX10" fmla="*/ 160653 w 433650"/>
              <a:gd name="connsiteY10" fmla="*/ 803804 h 4972151"/>
              <a:gd name="connsiteX11" fmla="*/ 406838 w 433650"/>
              <a:gd name="connsiteY11" fmla="*/ 12496 h 4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50" h="4972151">
                <a:moveTo>
                  <a:pt x="406838" y="12496"/>
                </a:moveTo>
                <a:cubicBezTo>
                  <a:pt x="417096" y="138519"/>
                  <a:pt x="245645" y="1318153"/>
                  <a:pt x="222199" y="1559942"/>
                </a:cubicBezTo>
                <a:cubicBezTo>
                  <a:pt x="198753" y="1801731"/>
                  <a:pt x="302795" y="1385562"/>
                  <a:pt x="266161" y="1463227"/>
                </a:cubicBezTo>
                <a:cubicBezTo>
                  <a:pt x="229527" y="1540892"/>
                  <a:pt x="24373" y="1728461"/>
                  <a:pt x="2392" y="2025934"/>
                </a:cubicBezTo>
                <a:cubicBezTo>
                  <a:pt x="-19589" y="2323407"/>
                  <a:pt x="116692" y="3085407"/>
                  <a:pt x="134276" y="3248065"/>
                </a:cubicBezTo>
                <a:cubicBezTo>
                  <a:pt x="151860" y="3410723"/>
                  <a:pt x="58076" y="2719061"/>
                  <a:pt x="107899" y="3001880"/>
                </a:cubicBezTo>
                <a:cubicBezTo>
                  <a:pt x="157722" y="3284699"/>
                  <a:pt x="421492" y="4788184"/>
                  <a:pt x="433215" y="4944980"/>
                </a:cubicBezTo>
                <a:cubicBezTo>
                  <a:pt x="444938" y="5101776"/>
                  <a:pt x="216338" y="4555188"/>
                  <a:pt x="178238" y="3942657"/>
                </a:cubicBezTo>
                <a:cubicBezTo>
                  <a:pt x="140138" y="3330126"/>
                  <a:pt x="213407" y="1872069"/>
                  <a:pt x="204615" y="1269796"/>
                </a:cubicBezTo>
                <a:cubicBezTo>
                  <a:pt x="195823" y="667523"/>
                  <a:pt x="132811" y="406684"/>
                  <a:pt x="125484" y="329019"/>
                </a:cubicBezTo>
                <a:cubicBezTo>
                  <a:pt x="118157" y="251354"/>
                  <a:pt x="115226" y="853627"/>
                  <a:pt x="160653" y="803804"/>
                </a:cubicBezTo>
                <a:cubicBezTo>
                  <a:pt x="206080" y="753981"/>
                  <a:pt x="396580" y="-113527"/>
                  <a:pt x="406838" y="1249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FD9040-346C-01E2-C0AB-3AA42C9C3E4C}"/>
              </a:ext>
            </a:extLst>
          </p:cNvPr>
          <p:cNvSpPr/>
          <p:nvPr/>
        </p:nvSpPr>
        <p:spPr>
          <a:xfrm>
            <a:off x="2790375" y="5773302"/>
            <a:ext cx="739676" cy="4558713"/>
          </a:xfrm>
          <a:custGeom>
            <a:avLst/>
            <a:gdLst>
              <a:gd name="connsiteX0" fmla="*/ 23163 w 739676"/>
              <a:gd name="connsiteY0" fmla="*/ 135129 h 4558713"/>
              <a:gd name="connsiteX1" fmla="*/ 75917 w 739676"/>
              <a:gd name="connsiteY1" fmla="*/ 398898 h 4558713"/>
              <a:gd name="connsiteX2" fmla="*/ 717756 w 739676"/>
              <a:gd name="connsiteY2" fmla="*/ 3221229 h 4558713"/>
              <a:gd name="connsiteX3" fmla="*/ 603456 w 739676"/>
              <a:gd name="connsiteY3" fmla="*/ 2878329 h 4558713"/>
              <a:gd name="connsiteX4" fmla="*/ 735340 w 739676"/>
              <a:gd name="connsiteY4" fmla="*/ 4557660 h 4558713"/>
              <a:gd name="connsiteX5" fmla="*/ 533117 w 739676"/>
              <a:gd name="connsiteY5" fmla="*/ 3089344 h 4558713"/>
              <a:gd name="connsiteX6" fmla="*/ 445194 w 739676"/>
              <a:gd name="connsiteY6" fmla="*/ 653875 h 4558713"/>
              <a:gd name="connsiteX7" fmla="*/ 401233 w 739676"/>
              <a:gd name="connsiteY7" fmla="*/ 1497936 h 4558713"/>
              <a:gd name="connsiteX8" fmla="*/ 93502 w 739676"/>
              <a:gd name="connsiteY8" fmla="*/ 864890 h 4558713"/>
              <a:gd name="connsiteX9" fmla="*/ 5579 w 739676"/>
              <a:gd name="connsiteY9" fmla="*/ 64790 h 4558713"/>
              <a:gd name="connsiteX10" fmla="*/ 14371 w 739676"/>
              <a:gd name="connsiteY10" fmla="*/ 55998 h 4558713"/>
              <a:gd name="connsiteX11" fmla="*/ 23163 w 739676"/>
              <a:gd name="connsiteY11" fmla="*/ 135129 h 455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676" h="4558713">
                <a:moveTo>
                  <a:pt x="23163" y="135129"/>
                </a:moveTo>
                <a:cubicBezTo>
                  <a:pt x="33421" y="192279"/>
                  <a:pt x="-39848" y="-115452"/>
                  <a:pt x="75917" y="398898"/>
                </a:cubicBezTo>
                <a:cubicBezTo>
                  <a:pt x="191682" y="913248"/>
                  <a:pt x="629833" y="2807991"/>
                  <a:pt x="717756" y="3221229"/>
                </a:cubicBezTo>
                <a:cubicBezTo>
                  <a:pt x="805679" y="3634467"/>
                  <a:pt x="600525" y="2655591"/>
                  <a:pt x="603456" y="2878329"/>
                </a:cubicBezTo>
                <a:cubicBezTo>
                  <a:pt x="606387" y="3101067"/>
                  <a:pt x="747063" y="4522491"/>
                  <a:pt x="735340" y="4557660"/>
                </a:cubicBezTo>
                <a:cubicBezTo>
                  <a:pt x="723617" y="4592829"/>
                  <a:pt x="581475" y="3739975"/>
                  <a:pt x="533117" y="3089344"/>
                </a:cubicBezTo>
                <a:cubicBezTo>
                  <a:pt x="484759" y="2438713"/>
                  <a:pt x="467175" y="919110"/>
                  <a:pt x="445194" y="653875"/>
                </a:cubicBezTo>
                <a:cubicBezTo>
                  <a:pt x="423213" y="388640"/>
                  <a:pt x="459848" y="1462767"/>
                  <a:pt x="401233" y="1497936"/>
                </a:cubicBezTo>
                <a:cubicBezTo>
                  <a:pt x="342618" y="1533105"/>
                  <a:pt x="159444" y="1103748"/>
                  <a:pt x="93502" y="864890"/>
                </a:cubicBezTo>
                <a:cubicBezTo>
                  <a:pt x="27560" y="626032"/>
                  <a:pt x="18767" y="199605"/>
                  <a:pt x="5579" y="64790"/>
                </a:cubicBezTo>
                <a:cubicBezTo>
                  <a:pt x="-7610" y="-70025"/>
                  <a:pt x="5579" y="45740"/>
                  <a:pt x="14371" y="55998"/>
                </a:cubicBezTo>
                <a:cubicBezTo>
                  <a:pt x="23163" y="66256"/>
                  <a:pt x="12905" y="77979"/>
                  <a:pt x="23163" y="13512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E1CFC2D-EE9F-5804-95ED-D4F91DD93619}"/>
              </a:ext>
            </a:extLst>
          </p:cNvPr>
          <p:cNvSpPr/>
          <p:nvPr/>
        </p:nvSpPr>
        <p:spPr>
          <a:xfrm>
            <a:off x="2495516" y="6104016"/>
            <a:ext cx="151372" cy="5225474"/>
          </a:xfrm>
          <a:custGeom>
            <a:avLst/>
            <a:gdLst>
              <a:gd name="connsiteX0" fmla="*/ 115799 w 151372"/>
              <a:gd name="connsiteY0" fmla="*/ 191276 h 5225474"/>
              <a:gd name="connsiteX1" fmla="*/ 150969 w 151372"/>
              <a:gd name="connsiteY1" fmla="*/ 358330 h 5225474"/>
              <a:gd name="connsiteX2" fmla="*/ 98215 w 151372"/>
              <a:gd name="connsiteY2" fmla="*/ 3101530 h 5225474"/>
              <a:gd name="connsiteX3" fmla="*/ 89422 w 151372"/>
              <a:gd name="connsiteY3" fmla="*/ 4851199 h 5225474"/>
              <a:gd name="connsiteX4" fmla="*/ 71838 w 151372"/>
              <a:gd name="connsiteY4" fmla="*/ 5194099 h 5225474"/>
              <a:gd name="connsiteX5" fmla="*/ 54253 w 151372"/>
              <a:gd name="connsiteY5" fmla="*/ 4341246 h 5225474"/>
              <a:gd name="connsiteX6" fmla="*/ 45461 w 151372"/>
              <a:gd name="connsiteY6" fmla="*/ 1527707 h 5225474"/>
              <a:gd name="connsiteX7" fmla="*/ 1499 w 151372"/>
              <a:gd name="connsiteY7" fmla="*/ 1826646 h 5225474"/>
              <a:gd name="connsiteX8" fmla="*/ 115799 w 151372"/>
              <a:gd name="connsiteY8" fmla="*/ 191276 h 52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2" h="5225474">
                <a:moveTo>
                  <a:pt x="115799" y="191276"/>
                </a:moveTo>
                <a:cubicBezTo>
                  <a:pt x="140711" y="-53443"/>
                  <a:pt x="153900" y="-126712"/>
                  <a:pt x="150969" y="358330"/>
                </a:cubicBezTo>
                <a:cubicBezTo>
                  <a:pt x="148038" y="843372"/>
                  <a:pt x="108473" y="2352719"/>
                  <a:pt x="98215" y="3101530"/>
                </a:cubicBezTo>
                <a:cubicBezTo>
                  <a:pt x="87957" y="3850341"/>
                  <a:pt x="93818" y="4502438"/>
                  <a:pt x="89422" y="4851199"/>
                </a:cubicBezTo>
                <a:cubicBezTo>
                  <a:pt x="85026" y="5199960"/>
                  <a:pt x="77700" y="5279091"/>
                  <a:pt x="71838" y="5194099"/>
                </a:cubicBezTo>
                <a:cubicBezTo>
                  <a:pt x="65976" y="5109107"/>
                  <a:pt x="58649" y="4952311"/>
                  <a:pt x="54253" y="4341246"/>
                </a:cubicBezTo>
                <a:cubicBezTo>
                  <a:pt x="49857" y="3730181"/>
                  <a:pt x="54253" y="1946807"/>
                  <a:pt x="45461" y="1527707"/>
                </a:cubicBezTo>
                <a:cubicBezTo>
                  <a:pt x="36669" y="1108607"/>
                  <a:pt x="-8759" y="2053781"/>
                  <a:pt x="1499" y="1826646"/>
                </a:cubicBezTo>
                <a:cubicBezTo>
                  <a:pt x="11757" y="1599511"/>
                  <a:pt x="90887" y="435995"/>
                  <a:pt x="115799" y="19127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25D9485-17A2-93BF-15F5-EFBFD1EB956F}"/>
              </a:ext>
            </a:extLst>
          </p:cNvPr>
          <p:cNvSpPr/>
          <p:nvPr/>
        </p:nvSpPr>
        <p:spPr>
          <a:xfrm>
            <a:off x="2751581" y="6433157"/>
            <a:ext cx="739236" cy="5026300"/>
          </a:xfrm>
          <a:custGeom>
            <a:avLst/>
            <a:gdLst>
              <a:gd name="connsiteX0" fmla="*/ 44373 w 739236"/>
              <a:gd name="connsiteY0" fmla="*/ 187451 h 5026300"/>
              <a:gd name="connsiteX1" fmla="*/ 53165 w 739236"/>
              <a:gd name="connsiteY1" fmla="*/ 363297 h 5026300"/>
              <a:gd name="connsiteX2" fmla="*/ 668627 w 739236"/>
              <a:gd name="connsiteY2" fmla="*/ 3985728 h 5026300"/>
              <a:gd name="connsiteX3" fmla="*/ 615873 w 739236"/>
              <a:gd name="connsiteY3" fmla="*/ 3616451 h 5026300"/>
              <a:gd name="connsiteX4" fmla="*/ 738965 w 739236"/>
              <a:gd name="connsiteY4" fmla="*/ 5014428 h 5026300"/>
              <a:gd name="connsiteX5" fmla="*/ 651042 w 739236"/>
              <a:gd name="connsiteY5" fmla="*/ 4152781 h 5026300"/>
              <a:gd name="connsiteX6" fmla="*/ 721381 w 739236"/>
              <a:gd name="connsiteY6" fmla="*/ 1875574 h 5026300"/>
              <a:gd name="connsiteX7" fmla="*/ 536742 w 739236"/>
              <a:gd name="connsiteY7" fmla="*/ 2526205 h 5026300"/>
              <a:gd name="connsiteX8" fmla="*/ 158673 w 739236"/>
              <a:gd name="connsiteY8" fmla="*/ 899628 h 5026300"/>
              <a:gd name="connsiteX9" fmla="*/ 44373 w 739236"/>
              <a:gd name="connsiteY9" fmla="*/ 187451 h 50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236" h="5026300">
                <a:moveTo>
                  <a:pt x="44373" y="187451"/>
                </a:moveTo>
                <a:cubicBezTo>
                  <a:pt x="26788" y="98062"/>
                  <a:pt x="-50877" y="-269749"/>
                  <a:pt x="53165" y="363297"/>
                </a:cubicBezTo>
                <a:cubicBezTo>
                  <a:pt x="157207" y="996343"/>
                  <a:pt x="574842" y="3443536"/>
                  <a:pt x="668627" y="3985728"/>
                </a:cubicBezTo>
                <a:cubicBezTo>
                  <a:pt x="762412" y="4527920"/>
                  <a:pt x="604150" y="3445001"/>
                  <a:pt x="615873" y="3616451"/>
                </a:cubicBezTo>
                <a:cubicBezTo>
                  <a:pt x="627596" y="3787901"/>
                  <a:pt x="733104" y="4925040"/>
                  <a:pt x="738965" y="5014428"/>
                </a:cubicBezTo>
                <a:cubicBezTo>
                  <a:pt x="744826" y="5103816"/>
                  <a:pt x="653973" y="4675923"/>
                  <a:pt x="651042" y="4152781"/>
                </a:cubicBezTo>
                <a:cubicBezTo>
                  <a:pt x="648111" y="3629639"/>
                  <a:pt x="740431" y="2146670"/>
                  <a:pt x="721381" y="1875574"/>
                </a:cubicBezTo>
                <a:cubicBezTo>
                  <a:pt x="702331" y="1604478"/>
                  <a:pt x="630527" y="2688863"/>
                  <a:pt x="536742" y="2526205"/>
                </a:cubicBezTo>
                <a:cubicBezTo>
                  <a:pt x="442957" y="2363547"/>
                  <a:pt x="242200" y="1292351"/>
                  <a:pt x="158673" y="899628"/>
                </a:cubicBezTo>
                <a:cubicBezTo>
                  <a:pt x="75146" y="506905"/>
                  <a:pt x="61958" y="276840"/>
                  <a:pt x="44373" y="18745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3512AD6-26A5-B9CC-2EC5-D03AEF910810}"/>
              </a:ext>
            </a:extLst>
          </p:cNvPr>
          <p:cNvSpPr/>
          <p:nvPr/>
        </p:nvSpPr>
        <p:spPr>
          <a:xfrm>
            <a:off x="4559480" y="6969380"/>
            <a:ext cx="943323" cy="4500757"/>
          </a:xfrm>
          <a:custGeom>
            <a:avLst/>
            <a:gdLst>
              <a:gd name="connsiteX0" fmla="*/ 12520 w 943323"/>
              <a:gd name="connsiteY0" fmla="*/ 99635 h 4500757"/>
              <a:gd name="connsiteX1" fmla="*/ 153197 w 943323"/>
              <a:gd name="connsiteY1" fmla="*/ 275482 h 4500757"/>
              <a:gd name="connsiteX2" fmla="*/ 689528 w 943323"/>
              <a:gd name="connsiteY2" fmla="*/ 2350466 h 4500757"/>
              <a:gd name="connsiteX3" fmla="*/ 496097 w 943323"/>
              <a:gd name="connsiteY3" fmla="*/ 2007566 h 4500757"/>
              <a:gd name="connsiteX4" fmla="*/ 724697 w 943323"/>
              <a:gd name="connsiteY4" fmla="*/ 3185735 h 4500757"/>
              <a:gd name="connsiteX5" fmla="*/ 671943 w 943323"/>
              <a:gd name="connsiteY5" fmla="*/ 3660520 h 4500757"/>
              <a:gd name="connsiteX6" fmla="*/ 478512 w 943323"/>
              <a:gd name="connsiteY6" fmla="*/ 3132982 h 4500757"/>
              <a:gd name="connsiteX7" fmla="*/ 909335 w 943323"/>
              <a:gd name="connsiteY7" fmla="*/ 4399074 h 4500757"/>
              <a:gd name="connsiteX8" fmla="*/ 900543 w 943323"/>
              <a:gd name="connsiteY8" fmla="*/ 4328735 h 4500757"/>
              <a:gd name="connsiteX9" fmla="*/ 777451 w 943323"/>
              <a:gd name="connsiteY9" fmla="*/ 3572597 h 4500757"/>
              <a:gd name="connsiteX10" fmla="*/ 548851 w 943323"/>
              <a:gd name="connsiteY10" fmla="*/ 1840512 h 4500757"/>
              <a:gd name="connsiteX11" fmla="*/ 355420 w 943323"/>
              <a:gd name="connsiteY11" fmla="*/ 908528 h 4500757"/>
              <a:gd name="connsiteX12" fmla="*/ 408174 w 943323"/>
              <a:gd name="connsiteY12" fmla="*/ 996451 h 4500757"/>
              <a:gd name="connsiteX13" fmla="*/ 12520 w 943323"/>
              <a:gd name="connsiteY13" fmla="*/ 99635 h 45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323" h="4500757">
                <a:moveTo>
                  <a:pt x="12520" y="99635"/>
                </a:moveTo>
                <a:cubicBezTo>
                  <a:pt x="-29976" y="-20527"/>
                  <a:pt x="40362" y="-99656"/>
                  <a:pt x="153197" y="275482"/>
                </a:cubicBezTo>
                <a:cubicBezTo>
                  <a:pt x="266032" y="650620"/>
                  <a:pt x="632378" y="2061785"/>
                  <a:pt x="689528" y="2350466"/>
                </a:cubicBezTo>
                <a:cubicBezTo>
                  <a:pt x="746678" y="2639147"/>
                  <a:pt x="490236" y="1868355"/>
                  <a:pt x="496097" y="2007566"/>
                </a:cubicBezTo>
                <a:cubicBezTo>
                  <a:pt x="501958" y="2146777"/>
                  <a:pt x="695389" y="2910243"/>
                  <a:pt x="724697" y="3185735"/>
                </a:cubicBezTo>
                <a:cubicBezTo>
                  <a:pt x="754005" y="3461227"/>
                  <a:pt x="712974" y="3669312"/>
                  <a:pt x="671943" y="3660520"/>
                </a:cubicBezTo>
                <a:cubicBezTo>
                  <a:pt x="630912" y="3651728"/>
                  <a:pt x="438947" y="3009890"/>
                  <a:pt x="478512" y="3132982"/>
                </a:cubicBezTo>
                <a:cubicBezTo>
                  <a:pt x="518077" y="3256074"/>
                  <a:pt x="838997" y="4199782"/>
                  <a:pt x="909335" y="4399074"/>
                </a:cubicBezTo>
                <a:cubicBezTo>
                  <a:pt x="979673" y="4598366"/>
                  <a:pt x="922524" y="4466481"/>
                  <a:pt x="900543" y="4328735"/>
                </a:cubicBezTo>
                <a:cubicBezTo>
                  <a:pt x="878562" y="4190989"/>
                  <a:pt x="836066" y="3987301"/>
                  <a:pt x="777451" y="3572597"/>
                </a:cubicBezTo>
                <a:cubicBezTo>
                  <a:pt x="718836" y="3157893"/>
                  <a:pt x="619190" y="2284524"/>
                  <a:pt x="548851" y="1840512"/>
                </a:cubicBezTo>
                <a:cubicBezTo>
                  <a:pt x="478513" y="1396501"/>
                  <a:pt x="378866" y="1049205"/>
                  <a:pt x="355420" y="908528"/>
                </a:cubicBezTo>
                <a:cubicBezTo>
                  <a:pt x="331974" y="767851"/>
                  <a:pt x="462393" y="1135663"/>
                  <a:pt x="408174" y="996451"/>
                </a:cubicBezTo>
                <a:cubicBezTo>
                  <a:pt x="353955" y="857239"/>
                  <a:pt x="55016" y="219797"/>
                  <a:pt x="12520" y="9963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BDC595E-61BC-8125-8EB9-43B74855625F}"/>
              </a:ext>
            </a:extLst>
          </p:cNvPr>
          <p:cNvSpPr/>
          <p:nvPr/>
        </p:nvSpPr>
        <p:spPr>
          <a:xfrm>
            <a:off x="5289775" y="6363284"/>
            <a:ext cx="1239954" cy="4763286"/>
          </a:xfrm>
          <a:custGeom>
            <a:avLst/>
            <a:gdLst>
              <a:gd name="connsiteX0" fmla="*/ 64740 w 1239954"/>
              <a:gd name="connsiteY0" fmla="*/ 81478 h 4763286"/>
              <a:gd name="connsiteX1" fmla="*/ 20779 w 1239954"/>
              <a:gd name="connsiteY1" fmla="*/ 204570 h 4763286"/>
              <a:gd name="connsiteX2" fmla="*/ 407640 w 1239954"/>
              <a:gd name="connsiteY2" fmla="*/ 1558585 h 4763286"/>
              <a:gd name="connsiteX3" fmla="*/ 715371 w 1239954"/>
              <a:gd name="connsiteY3" fmla="*/ 1839939 h 4763286"/>
              <a:gd name="connsiteX4" fmla="*/ 231794 w 1239954"/>
              <a:gd name="connsiteY4" fmla="*/ 1250854 h 4763286"/>
              <a:gd name="connsiteX5" fmla="*/ 1137402 w 1239954"/>
              <a:gd name="connsiteY5" fmla="*/ 2385062 h 4763286"/>
              <a:gd name="connsiteX6" fmla="*/ 521940 w 1239954"/>
              <a:gd name="connsiteY6" fmla="*/ 2059747 h 4763286"/>
              <a:gd name="connsiteX7" fmla="*/ 1005517 w 1239954"/>
              <a:gd name="connsiteY7" fmla="*/ 3018108 h 4763286"/>
              <a:gd name="connsiteX8" fmla="*/ 724163 w 1239954"/>
              <a:gd name="connsiteY8" fmla="*/ 2736754 h 4763286"/>
              <a:gd name="connsiteX9" fmla="*/ 1119817 w 1239954"/>
              <a:gd name="connsiteY9" fmla="*/ 4143524 h 4763286"/>
              <a:gd name="connsiteX10" fmla="*/ 1225325 w 1239954"/>
              <a:gd name="connsiteY10" fmla="*/ 4750193 h 4763286"/>
              <a:gd name="connsiteX11" fmla="*/ 847256 w 1239954"/>
              <a:gd name="connsiteY11" fmla="*/ 3624778 h 4763286"/>
              <a:gd name="connsiteX12" fmla="*/ 293340 w 1239954"/>
              <a:gd name="connsiteY12" fmla="*/ 1558585 h 4763286"/>
              <a:gd name="connsiteX13" fmla="*/ 3194 w 1239954"/>
              <a:gd name="connsiteY13" fmla="*/ 740901 h 4763286"/>
              <a:gd name="connsiteX14" fmla="*/ 170248 w 1239954"/>
              <a:gd name="connsiteY14" fmla="*/ 951916 h 4763286"/>
              <a:gd name="connsiteX15" fmla="*/ 64740 w 1239954"/>
              <a:gd name="connsiteY15" fmla="*/ 81478 h 47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54" h="4763286">
                <a:moveTo>
                  <a:pt x="64740" y="81478"/>
                </a:moveTo>
                <a:cubicBezTo>
                  <a:pt x="39828" y="-43080"/>
                  <a:pt x="-36371" y="-41614"/>
                  <a:pt x="20779" y="204570"/>
                </a:cubicBezTo>
                <a:cubicBezTo>
                  <a:pt x="77929" y="450754"/>
                  <a:pt x="291875" y="1286024"/>
                  <a:pt x="407640" y="1558585"/>
                </a:cubicBezTo>
                <a:cubicBezTo>
                  <a:pt x="523405" y="1831146"/>
                  <a:pt x="744679" y="1891227"/>
                  <a:pt x="715371" y="1839939"/>
                </a:cubicBezTo>
                <a:cubicBezTo>
                  <a:pt x="686063" y="1788651"/>
                  <a:pt x="161456" y="1160000"/>
                  <a:pt x="231794" y="1250854"/>
                </a:cubicBezTo>
                <a:cubicBezTo>
                  <a:pt x="302132" y="1341708"/>
                  <a:pt x="1089044" y="2250247"/>
                  <a:pt x="1137402" y="2385062"/>
                </a:cubicBezTo>
                <a:cubicBezTo>
                  <a:pt x="1185760" y="2519878"/>
                  <a:pt x="543921" y="1954239"/>
                  <a:pt x="521940" y="2059747"/>
                </a:cubicBezTo>
                <a:cubicBezTo>
                  <a:pt x="499959" y="2165255"/>
                  <a:pt x="971813" y="2905274"/>
                  <a:pt x="1005517" y="3018108"/>
                </a:cubicBezTo>
                <a:cubicBezTo>
                  <a:pt x="1039221" y="3130943"/>
                  <a:pt x="705113" y="2549185"/>
                  <a:pt x="724163" y="2736754"/>
                </a:cubicBezTo>
                <a:cubicBezTo>
                  <a:pt x="743213" y="2924323"/>
                  <a:pt x="1036290" y="3807951"/>
                  <a:pt x="1119817" y="4143524"/>
                </a:cubicBezTo>
                <a:cubicBezTo>
                  <a:pt x="1203344" y="4479097"/>
                  <a:pt x="1270752" y="4836651"/>
                  <a:pt x="1225325" y="4750193"/>
                </a:cubicBezTo>
                <a:cubicBezTo>
                  <a:pt x="1179898" y="4663735"/>
                  <a:pt x="1002587" y="4156712"/>
                  <a:pt x="847256" y="3624778"/>
                </a:cubicBezTo>
                <a:cubicBezTo>
                  <a:pt x="691925" y="3092844"/>
                  <a:pt x="434017" y="2039231"/>
                  <a:pt x="293340" y="1558585"/>
                </a:cubicBezTo>
                <a:cubicBezTo>
                  <a:pt x="152663" y="1077939"/>
                  <a:pt x="23709" y="842012"/>
                  <a:pt x="3194" y="740901"/>
                </a:cubicBezTo>
                <a:cubicBezTo>
                  <a:pt x="-17321" y="639790"/>
                  <a:pt x="159990" y="1064751"/>
                  <a:pt x="170248" y="951916"/>
                </a:cubicBezTo>
                <a:cubicBezTo>
                  <a:pt x="180506" y="839081"/>
                  <a:pt x="89652" y="206036"/>
                  <a:pt x="64740" y="8147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07738-F4EF-FE32-A1A2-4D4954762B4D}"/>
              </a:ext>
            </a:extLst>
          </p:cNvPr>
          <p:cNvSpPr/>
          <p:nvPr/>
        </p:nvSpPr>
        <p:spPr>
          <a:xfrm>
            <a:off x="5154870" y="9405088"/>
            <a:ext cx="1221584" cy="2974517"/>
          </a:xfrm>
          <a:custGeom>
            <a:avLst/>
            <a:gdLst>
              <a:gd name="connsiteX0" fmla="*/ 15007 w 1221584"/>
              <a:gd name="connsiteY0" fmla="*/ 108189 h 2974517"/>
              <a:gd name="connsiteX1" fmla="*/ 67761 w 1221584"/>
              <a:gd name="connsiteY1" fmla="*/ 178527 h 2974517"/>
              <a:gd name="connsiteX2" fmla="*/ 516168 w 1221584"/>
              <a:gd name="connsiteY2" fmla="*/ 1945781 h 2974517"/>
              <a:gd name="connsiteX3" fmla="*/ 621676 w 1221584"/>
              <a:gd name="connsiteY3" fmla="*/ 2657958 h 2974517"/>
              <a:gd name="connsiteX4" fmla="*/ 700807 w 1221584"/>
              <a:gd name="connsiteY4" fmla="*/ 2235927 h 2974517"/>
              <a:gd name="connsiteX5" fmla="*/ 797522 w 1221584"/>
              <a:gd name="connsiteY5" fmla="*/ 2816220 h 2974517"/>
              <a:gd name="connsiteX6" fmla="*/ 911822 w 1221584"/>
              <a:gd name="connsiteY6" fmla="*/ 2262304 h 2974517"/>
              <a:gd name="connsiteX7" fmla="*/ 1008538 w 1221584"/>
              <a:gd name="connsiteY7" fmla="*/ 2816220 h 2974517"/>
              <a:gd name="connsiteX8" fmla="*/ 1201968 w 1221584"/>
              <a:gd name="connsiteY8" fmla="*/ 2499697 h 2974517"/>
              <a:gd name="connsiteX9" fmla="*/ 1193176 w 1221584"/>
              <a:gd name="connsiteY9" fmla="*/ 1110512 h 2974517"/>
              <a:gd name="connsiteX10" fmla="*/ 1008538 w 1221584"/>
              <a:gd name="connsiteY10" fmla="*/ 2965689 h 2974517"/>
              <a:gd name="connsiteX11" fmla="*/ 454622 w 1221584"/>
              <a:gd name="connsiteY11" fmla="*/ 1761143 h 2974517"/>
              <a:gd name="connsiteX12" fmla="*/ 199645 w 1221584"/>
              <a:gd name="connsiteY12" fmla="*/ 600558 h 2974517"/>
              <a:gd name="connsiteX13" fmla="*/ 15007 w 1221584"/>
              <a:gd name="connsiteY13" fmla="*/ 108189 h 2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4" h="2974517">
                <a:moveTo>
                  <a:pt x="15007" y="108189"/>
                </a:moveTo>
                <a:cubicBezTo>
                  <a:pt x="-6974" y="37851"/>
                  <a:pt x="-15766" y="-127738"/>
                  <a:pt x="67761" y="178527"/>
                </a:cubicBezTo>
                <a:cubicBezTo>
                  <a:pt x="151288" y="484792"/>
                  <a:pt x="423849" y="1532543"/>
                  <a:pt x="516168" y="1945781"/>
                </a:cubicBezTo>
                <a:cubicBezTo>
                  <a:pt x="608487" y="2359019"/>
                  <a:pt x="590903" y="2609600"/>
                  <a:pt x="621676" y="2657958"/>
                </a:cubicBezTo>
                <a:cubicBezTo>
                  <a:pt x="652449" y="2706316"/>
                  <a:pt x="671499" y="2209550"/>
                  <a:pt x="700807" y="2235927"/>
                </a:cubicBezTo>
                <a:cubicBezTo>
                  <a:pt x="730115" y="2262304"/>
                  <a:pt x="762353" y="2811824"/>
                  <a:pt x="797522" y="2816220"/>
                </a:cubicBezTo>
                <a:cubicBezTo>
                  <a:pt x="832691" y="2820616"/>
                  <a:pt x="876653" y="2262304"/>
                  <a:pt x="911822" y="2262304"/>
                </a:cubicBezTo>
                <a:cubicBezTo>
                  <a:pt x="946991" y="2262304"/>
                  <a:pt x="960180" y="2776655"/>
                  <a:pt x="1008538" y="2816220"/>
                </a:cubicBezTo>
                <a:cubicBezTo>
                  <a:pt x="1056896" y="2855785"/>
                  <a:pt x="1171195" y="2783982"/>
                  <a:pt x="1201968" y="2499697"/>
                </a:cubicBezTo>
                <a:cubicBezTo>
                  <a:pt x="1232741" y="2215412"/>
                  <a:pt x="1225414" y="1032847"/>
                  <a:pt x="1193176" y="1110512"/>
                </a:cubicBezTo>
                <a:cubicBezTo>
                  <a:pt x="1160938" y="1188177"/>
                  <a:pt x="1131630" y="2857251"/>
                  <a:pt x="1008538" y="2965689"/>
                </a:cubicBezTo>
                <a:cubicBezTo>
                  <a:pt x="885446" y="3074127"/>
                  <a:pt x="589438" y="2155332"/>
                  <a:pt x="454622" y="1761143"/>
                </a:cubicBezTo>
                <a:cubicBezTo>
                  <a:pt x="319807" y="1366955"/>
                  <a:pt x="271449" y="877516"/>
                  <a:pt x="199645" y="600558"/>
                </a:cubicBezTo>
                <a:cubicBezTo>
                  <a:pt x="127841" y="323600"/>
                  <a:pt x="36988" y="178527"/>
                  <a:pt x="15007" y="10818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7D746E8-C843-9BE0-F611-BDBE099EC7AF}"/>
              </a:ext>
            </a:extLst>
          </p:cNvPr>
          <p:cNvSpPr/>
          <p:nvPr/>
        </p:nvSpPr>
        <p:spPr>
          <a:xfrm>
            <a:off x="2311403" y="10266770"/>
            <a:ext cx="598226" cy="2606497"/>
          </a:xfrm>
          <a:custGeom>
            <a:avLst/>
            <a:gdLst>
              <a:gd name="connsiteX0" fmla="*/ 590059 w 598226"/>
              <a:gd name="connsiteY0" fmla="*/ 37815 h 2606497"/>
              <a:gd name="connsiteX1" fmla="*/ 88897 w 598226"/>
              <a:gd name="connsiteY1" fmla="*/ 1391830 h 2606497"/>
              <a:gd name="connsiteX2" fmla="*/ 106482 w 598226"/>
              <a:gd name="connsiteY2" fmla="*/ 2235892 h 2606497"/>
              <a:gd name="connsiteX3" fmla="*/ 9766 w 598226"/>
              <a:gd name="connsiteY3" fmla="*/ 1374245 h 2606497"/>
              <a:gd name="connsiteX4" fmla="*/ 36143 w 598226"/>
              <a:gd name="connsiteY4" fmla="*/ 2007292 h 2606497"/>
              <a:gd name="connsiteX5" fmla="*/ 299912 w 598226"/>
              <a:gd name="connsiteY5" fmla="*/ 2605168 h 2606497"/>
              <a:gd name="connsiteX6" fmla="*/ 282328 w 598226"/>
              <a:gd name="connsiteY6" fmla="*/ 2165553 h 2606497"/>
              <a:gd name="connsiteX7" fmla="*/ 106482 w 598226"/>
              <a:gd name="connsiteY7" fmla="*/ 2051253 h 2606497"/>
              <a:gd name="connsiteX8" fmla="*/ 124066 w 598226"/>
              <a:gd name="connsiteY8" fmla="*/ 1172022 h 2606497"/>
              <a:gd name="connsiteX9" fmla="*/ 379043 w 598226"/>
              <a:gd name="connsiteY9" fmla="*/ 442261 h 2606497"/>
              <a:gd name="connsiteX10" fmla="*/ 590059 w 598226"/>
              <a:gd name="connsiteY10" fmla="*/ 37815 h 26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6" h="2606497">
                <a:moveTo>
                  <a:pt x="590059" y="37815"/>
                </a:moveTo>
                <a:cubicBezTo>
                  <a:pt x="541701" y="196077"/>
                  <a:pt x="169493" y="1025484"/>
                  <a:pt x="88897" y="1391830"/>
                </a:cubicBezTo>
                <a:cubicBezTo>
                  <a:pt x="8301" y="1758176"/>
                  <a:pt x="119670" y="2238823"/>
                  <a:pt x="106482" y="2235892"/>
                </a:cubicBezTo>
                <a:cubicBezTo>
                  <a:pt x="93293" y="2232961"/>
                  <a:pt x="21489" y="1412345"/>
                  <a:pt x="9766" y="1374245"/>
                </a:cubicBezTo>
                <a:cubicBezTo>
                  <a:pt x="-1957" y="1336145"/>
                  <a:pt x="-12215" y="1802138"/>
                  <a:pt x="36143" y="2007292"/>
                </a:cubicBezTo>
                <a:cubicBezTo>
                  <a:pt x="84501" y="2212446"/>
                  <a:pt x="258881" y="2578791"/>
                  <a:pt x="299912" y="2605168"/>
                </a:cubicBezTo>
                <a:cubicBezTo>
                  <a:pt x="340943" y="2631545"/>
                  <a:pt x="314566" y="2257872"/>
                  <a:pt x="282328" y="2165553"/>
                </a:cubicBezTo>
                <a:cubicBezTo>
                  <a:pt x="250090" y="2073234"/>
                  <a:pt x="132859" y="2216841"/>
                  <a:pt x="106482" y="2051253"/>
                </a:cubicBezTo>
                <a:cubicBezTo>
                  <a:pt x="80105" y="1885665"/>
                  <a:pt x="78639" y="1440187"/>
                  <a:pt x="124066" y="1172022"/>
                </a:cubicBezTo>
                <a:cubicBezTo>
                  <a:pt x="169493" y="903857"/>
                  <a:pt x="298447" y="626899"/>
                  <a:pt x="379043" y="442261"/>
                </a:cubicBezTo>
                <a:cubicBezTo>
                  <a:pt x="459639" y="257623"/>
                  <a:pt x="638417" y="-120447"/>
                  <a:pt x="590059" y="3781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8E21C0C-5F91-5990-707D-C38FBEAEC384}"/>
              </a:ext>
            </a:extLst>
          </p:cNvPr>
          <p:cNvSpPr/>
          <p:nvPr/>
        </p:nvSpPr>
        <p:spPr>
          <a:xfrm>
            <a:off x="3056401" y="9989669"/>
            <a:ext cx="567887" cy="2721840"/>
          </a:xfrm>
          <a:custGeom>
            <a:avLst/>
            <a:gdLst>
              <a:gd name="connsiteX0" fmla="*/ 38491 w 567887"/>
              <a:gd name="connsiteY0" fmla="*/ 59939 h 2721840"/>
              <a:gd name="connsiteX1" fmla="*/ 56076 w 567887"/>
              <a:gd name="connsiteY1" fmla="*/ 350085 h 2721840"/>
              <a:gd name="connsiteX2" fmla="*/ 504484 w 567887"/>
              <a:gd name="connsiteY2" fmla="*/ 2337146 h 2721840"/>
              <a:gd name="connsiteX3" fmla="*/ 478107 w 567887"/>
              <a:gd name="connsiteY3" fmla="*/ 2231639 h 2721840"/>
              <a:gd name="connsiteX4" fmla="*/ 566030 w 567887"/>
              <a:gd name="connsiteY4" fmla="*/ 2715216 h 2721840"/>
              <a:gd name="connsiteX5" fmla="*/ 381391 w 567887"/>
              <a:gd name="connsiteY5" fmla="*/ 1818400 h 2721840"/>
              <a:gd name="connsiteX6" fmla="*/ 214337 w 567887"/>
              <a:gd name="connsiteY6" fmla="*/ 798493 h 2721840"/>
              <a:gd name="connsiteX7" fmla="*/ 346222 w 567887"/>
              <a:gd name="connsiteY7" fmla="*/ 1035885 h 2721840"/>
              <a:gd name="connsiteX8" fmla="*/ 38491 w 567887"/>
              <a:gd name="connsiteY8" fmla="*/ 59939 h 27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87" h="2721840">
                <a:moveTo>
                  <a:pt x="38491" y="59939"/>
                </a:moveTo>
                <a:cubicBezTo>
                  <a:pt x="-9867" y="-54361"/>
                  <a:pt x="-21589" y="-29449"/>
                  <a:pt x="56076" y="350085"/>
                </a:cubicBezTo>
                <a:cubicBezTo>
                  <a:pt x="133741" y="729619"/>
                  <a:pt x="434146" y="2023554"/>
                  <a:pt x="504484" y="2337146"/>
                </a:cubicBezTo>
                <a:cubicBezTo>
                  <a:pt x="574822" y="2650738"/>
                  <a:pt x="467849" y="2168627"/>
                  <a:pt x="478107" y="2231639"/>
                </a:cubicBezTo>
                <a:cubicBezTo>
                  <a:pt x="488365" y="2294651"/>
                  <a:pt x="582149" y="2784089"/>
                  <a:pt x="566030" y="2715216"/>
                </a:cubicBezTo>
                <a:cubicBezTo>
                  <a:pt x="549911" y="2646343"/>
                  <a:pt x="440006" y="2137854"/>
                  <a:pt x="381391" y="1818400"/>
                </a:cubicBezTo>
                <a:cubicBezTo>
                  <a:pt x="322776" y="1498946"/>
                  <a:pt x="220198" y="928912"/>
                  <a:pt x="214337" y="798493"/>
                </a:cubicBezTo>
                <a:cubicBezTo>
                  <a:pt x="208476" y="668074"/>
                  <a:pt x="378460" y="1160443"/>
                  <a:pt x="346222" y="1035885"/>
                </a:cubicBezTo>
                <a:cubicBezTo>
                  <a:pt x="313984" y="911327"/>
                  <a:pt x="86849" y="174239"/>
                  <a:pt x="38491" y="5993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3CC4199-CB68-B91A-2B39-53DDD1EEE53F}"/>
              </a:ext>
            </a:extLst>
          </p:cNvPr>
          <p:cNvSpPr/>
          <p:nvPr/>
        </p:nvSpPr>
        <p:spPr>
          <a:xfrm>
            <a:off x="5035832" y="6646064"/>
            <a:ext cx="877234" cy="3759409"/>
          </a:xfrm>
          <a:custGeom>
            <a:avLst/>
            <a:gdLst>
              <a:gd name="connsiteX0" fmla="*/ 10953 w 877234"/>
              <a:gd name="connsiteY0" fmla="*/ 36090 h 3759409"/>
              <a:gd name="connsiteX1" fmla="*/ 116460 w 877234"/>
              <a:gd name="connsiteY1" fmla="*/ 502082 h 3759409"/>
              <a:gd name="connsiteX2" fmla="*/ 705545 w 877234"/>
              <a:gd name="connsiteY2" fmla="*/ 2937551 h 3759409"/>
              <a:gd name="connsiteX3" fmla="*/ 767091 w 877234"/>
              <a:gd name="connsiteY3" fmla="*/ 2981513 h 3759409"/>
              <a:gd name="connsiteX4" fmla="*/ 872599 w 877234"/>
              <a:gd name="connsiteY4" fmla="*/ 3755236 h 3759409"/>
              <a:gd name="connsiteX5" fmla="*/ 600037 w 877234"/>
              <a:gd name="connsiteY5" fmla="*/ 2594651 h 3759409"/>
              <a:gd name="connsiteX6" fmla="*/ 283514 w 877234"/>
              <a:gd name="connsiteY6" fmla="*/ 888944 h 3759409"/>
              <a:gd name="connsiteX7" fmla="*/ 274722 w 877234"/>
              <a:gd name="connsiteY7" fmla="*/ 1082374 h 3759409"/>
              <a:gd name="connsiteX8" fmla="*/ 10953 w 877234"/>
              <a:gd name="connsiteY8" fmla="*/ 36090 h 37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34" h="3759409">
                <a:moveTo>
                  <a:pt x="10953" y="36090"/>
                </a:moveTo>
                <a:cubicBezTo>
                  <a:pt x="-15424" y="-60625"/>
                  <a:pt x="695" y="18505"/>
                  <a:pt x="116460" y="502082"/>
                </a:cubicBezTo>
                <a:cubicBezTo>
                  <a:pt x="232225" y="985659"/>
                  <a:pt x="597107" y="2524313"/>
                  <a:pt x="705545" y="2937551"/>
                </a:cubicBezTo>
                <a:cubicBezTo>
                  <a:pt x="813983" y="3350789"/>
                  <a:pt x="739249" y="2845232"/>
                  <a:pt x="767091" y="2981513"/>
                </a:cubicBezTo>
                <a:cubicBezTo>
                  <a:pt x="794933" y="3117794"/>
                  <a:pt x="900441" y="3819713"/>
                  <a:pt x="872599" y="3755236"/>
                </a:cubicBezTo>
                <a:cubicBezTo>
                  <a:pt x="844757" y="3690759"/>
                  <a:pt x="698218" y="3072366"/>
                  <a:pt x="600037" y="2594651"/>
                </a:cubicBezTo>
                <a:cubicBezTo>
                  <a:pt x="501856" y="2116936"/>
                  <a:pt x="337733" y="1140990"/>
                  <a:pt x="283514" y="888944"/>
                </a:cubicBezTo>
                <a:cubicBezTo>
                  <a:pt x="229295" y="636898"/>
                  <a:pt x="318684" y="1217190"/>
                  <a:pt x="274722" y="1082374"/>
                </a:cubicBezTo>
                <a:cubicBezTo>
                  <a:pt x="230760" y="947558"/>
                  <a:pt x="37330" y="132805"/>
                  <a:pt x="10953" y="3609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174DDBB-A499-BAF0-31A7-43D130735141}"/>
              </a:ext>
            </a:extLst>
          </p:cNvPr>
          <p:cNvSpPr/>
          <p:nvPr/>
        </p:nvSpPr>
        <p:spPr>
          <a:xfrm>
            <a:off x="2788217" y="7277491"/>
            <a:ext cx="509696" cy="5031101"/>
          </a:xfrm>
          <a:custGeom>
            <a:avLst/>
            <a:gdLst>
              <a:gd name="connsiteX0" fmla="*/ 25321 w 509696"/>
              <a:gd name="connsiteY0" fmla="*/ 310271 h 5031101"/>
              <a:gd name="connsiteX1" fmla="*/ 25321 w 509696"/>
              <a:gd name="connsiteY1" fmla="*/ 398194 h 5031101"/>
              <a:gd name="connsiteX2" fmla="*/ 306675 w 509696"/>
              <a:gd name="connsiteY2" fmla="*/ 3950286 h 5031101"/>
              <a:gd name="connsiteX3" fmla="*/ 508898 w 509696"/>
              <a:gd name="connsiteY3" fmla="*/ 5022947 h 5031101"/>
              <a:gd name="connsiteX4" fmla="*/ 368221 w 509696"/>
              <a:gd name="connsiteY4" fmla="*/ 4293186 h 5031101"/>
              <a:gd name="connsiteX5" fmla="*/ 148414 w 509696"/>
              <a:gd name="connsiteY5" fmla="*/ 1761001 h 5031101"/>
              <a:gd name="connsiteX6" fmla="*/ 130829 w 509696"/>
              <a:gd name="connsiteY6" fmla="*/ 2411632 h 5031101"/>
              <a:gd name="connsiteX7" fmla="*/ 25321 w 509696"/>
              <a:gd name="connsiteY7" fmla="*/ 310271 h 5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696" h="5031101">
                <a:moveTo>
                  <a:pt x="25321" y="310271"/>
                </a:moveTo>
                <a:cubicBezTo>
                  <a:pt x="7736" y="-25302"/>
                  <a:pt x="-21571" y="-208475"/>
                  <a:pt x="25321" y="398194"/>
                </a:cubicBezTo>
                <a:cubicBezTo>
                  <a:pt x="72213" y="1004863"/>
                  <a:pt x="226079" y="3179494"/>
                  <a:pt x="306675" y="3950286"/>
                </a:cubicBezTo>
                <a:cubicBezTo>
                  <a:pt x="387271" y="4721078"/>
                  <a:pt x="498640" y="4965797"/>
                  <a:pt x="508898" y="5022947"/>
                </a:cubicBezTo>
                <a:cubicBezTo>
                  <a:pt x="519156" y="5080097"/>
                  <a:pt x="428302" y="4836844"/>
                  <a:pt x="368221" y="4293186"/>
                </a:cubicBezTo>
                <a:cubicBezTo>
                  <a:pt x="308140" y="3749528"/>
                  <a:pt x="187979" y="2074593"/>
                  <a:pt x="148414" y="1761001"/>
                </a:cubicBezTo>
                <a:cubicBezTo>
                  <a:pt x="108849" y="1447409"/>
                  <a:pt x="148414" y="2649024"/>
                  <a:pt x="130829" y="2411632"/>
                </a:cubicBezTo>
                <a:cubicBezTo>
                  <a:pt x="113244" y="2174240"/>
                  <a:pt x="42906" y="645844"/>
                  <a:pt x="25321" y="31027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021FB679-EF16-8F9B-D82C-18801FD97A93}"/>
              </a:ext>
            </a:extLst>
          </p:cNvPr>
          <p:cNvSpPr/>
          <p:nvPr/>
        </p:nvSpPr>
        <p:spPr>
          <a:xfrm>
            <a:off x="2598632" y="9696142"/>
            <a:ext cx="1051428" cy="2930544"/>
          </a:xfrm>
          <a:custGeom>
            <a:avLst/>
            <a:gdLst>
              <a:gd name="connsiteX0" fmla="*/ 12683 w 1051428"/>
              <a:gd name="connsiteY0" fmla="*/ 45735 h 2930544"/>
              <a:gd name="connsiteX1" fmla="*/ 206114 w 1051428"/>
              <a:gd name="connsiteY1" fmla="*/ 283127 h 2930544"/>
              <a:gd name="connsiteX2" fmla="*/ 672106 w 1051428"/>
              <a:gd name="connsiteY2" fmla="*/ 1601973 h 2930544"/>
              <a:gd name="connsiteX3" fmla="*/ 874330 w 1051428"/>
              <a:gd name="connsiteY3" fmla="*/ 2613089 h 2930544"/>
              <a:gd name="connsiteX4" fmla="*/ 865537 w 1051428"/>
              <a:gd name="connsiteY4" fmla="*/ 2235020 h 2930544"/>
              <a:gd name="connsiteX5" fmla="*/ 1050176 w 1051428"/>
              <a:gd name="connsiteY5" fmla="*/ 2929612 h 2930544"/>
              <a:gd name="connsiteX6" fmla="*/ 760030 w 1051428"/>
              <a:gd name="connsiteY6" fmla="*/ 2059173 h 2930544"/>
              <a:gd name="connsiteX7" fmla="*/ 540222 w 1051428"/>
              <a:gd name="connsiteY7" fmla="*/ 933758 h 2930544"/>
              <a:gd name="connsiteX8" fmla="*/ 12683 w 1051428"/>
              <a:gd name="connsiteY8" fmla="*/ 45735 h 29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28" h="2930544">
                <a:moveTo>
                  <a:pt x="12683" y="45735"/>
                </a:moveTo>
                <a:cubicBezTo>
                  <a:pt x="-43002" y="-62703"/>
                  <a:pt x="96210" y="23754"/>
                  <a:pt x="206114" y="283127"/>
                </a:cubicBezTo>
                <a:cubicBezTo>
                  <a:pt x="316018" y="542500"/>
                  <a:pt x="560737" y="1213646"/>
                  <a:pt x="672106" y="1601973"/>
                </a:cubicBezTo>
                <a:cubicBezTo>
                  <a:pt x="783475" y="1990300"/>
                  <a:pt x="842092" y="2507581"/>
                  <a:pt x="874330" y="2613089"/>
                </a:cubicBezTo>
                <a:cubicBezTo>
                  <a:pt x="906569" y="2718597"/>
                  <a:pt x="836229" y="2182266"/>
                  <a:pt x="865537" y="2235020"/>
                </a:cubicBezTo>
                <a:cubicBezTo>
                  <a:pt x="894845" y="2287774"/>
                  <a:pt x="1067761" y="2958920"/>
                  <a:pt x="1050176" y="2929612"/>
                </a:cubicBezTo>
                <a:cubicBezTo>
                  <a:pt x="1032592" y="2900304"/>
                  <a:pt x="845022" y="2391815"/>
                  <a:pt x="760030" y="2059173"/>
                </a:cubicBezTo>
                <a:cubicBezTo>
                  <a:pt x="675038" y="1726531"/>
                  <a:pt x="663314" y="1276658"/>
                  <a:pt x="540222" y="933758"/>
                </a:cubicBezTo>
                <a:cubicBezTo>
                  <a:pt x="417130" y="590858"/>
                  <a:pt x="68368" y="154173"/>
                  <a:pt x="12683" y="4573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47CF552-5153-F748-0F77-7642A4EFA1E5}"/>
              </a:ext>
            </a:extLst>
          </p:cNvPr>
          <p:cNvSpPr/>
          <p:nvPr/>
        </p:nvSpPr>
        <p:spPr>
          <a:xfrm>
            <a:off x="2741588" y="8150707"/>
            <a:ext cx="300654" cy="4531304"/>
          </a:xfrm>
          <a:custGeom>
            <a:avLst/>
            <a:gdLst>
              <a:gd name="connsiteX0" fmla="*/ 203835 w 300654"/>
              <a:gd name="connsiteY0" fmla="*/ 122855 h 4531304"/>
              <a:gd name="connsiteX1" fmla="*/ 230212 w 300654"/>
              <a:gd name="connsiteY1" fmla="*/ 289908 h 4531304"/>
              <a:gd name="connsiteX2" fmla="*/ 89535 w 300654"/>
              <a:gd name="connsiteY2" fmla="*/ 2558324 h 4531304"/>
              <a:gd name="connsiteX3" fmla="*/ 177458 w 300654"/>
              <a:gd name="connsiteY3" fmla="*/ 3710116 h 4531304"/>
              <a:gd name="connsiteX4" fmla="*/ 1612 w 300654"/>
              <a:gd name="connsiteY4" fmla="*/ 3384801 h 4531304"/>
              <a:gd name="connsiteX5" fmla="*/ 300550 w 300654"/>
              <a:gd name="connsiteY5" fmla="*/ 4519008 h 4531304"/>
              <a:gd name="connsiteX6" fmla="*/ 36781 w 300654"/>
              <a:gd name="connsiteY6" fmla="*/ 3842001 h 4531304"/>
              <a:gd name="connsiteX7" fmla="*/ 133497 w 300654"/>
              <a:gd name="connsiteY7" fmla="*/ 1705470 h 4531304"/>
              <a:gd name="connsiteX8" fmla="*/ 98327 w 300654"/>
              <a:gd name="connsiteY8" fmla="*/ 2347308 h 4531304"/>
              <a:gd name="connsiteX9" fmla="*/ 256589 w 300654"/>
              <a:gd name="connsiteY9" fmla="*/ 667978 h 4531304"/>
              <a:gd name="connsiteX10" fmla="*/ 107120 w 300654"/>
              <a:gd name="connsiteY10" fmla="*/ 1142762 h 4531304"/>
              <a:gd name="connsiteX11" fmla="*/ 203835 w 300654"/>
              <a:gd name="connsiteY11" fmla="*/ 122855 h 45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54" h="4531304">
                <a:moveTo>
                  <a:pt x="203835" y="122855"/>
                </a:moveTo>
                <a:cubicBezTo>
                  <a:pt x="224350" y="-19287"/>
                  <a:pt x="249262" y="-116003"/>
                  <a:pt x="230212" y="289908"/>
                </a:cubicBezTo>
                <a:cubicBezTo>
                  <a:pt x="211162" y="695819"/>
                  <a:pt x="98327" y="1988289"/>
                  <a:pt x="89535" y="2558324"/>
                </a:cubicBezTo>
                <a:cubicBezTo>
                  <a:pt x="80743" y="3128359"/>
                  <a:pt x="192112" y="3572370"/>
                  <a:pt x="177458" y="3710116"/>
                </a:cubicBezTo>
                <a:cubicBezTo>
                  <a:pt x="162804" y="3847862"/>
                  <a:pt x="-18903" y="3249986"/>
                  <a:pt x="1612" y="3384801"/>
                </a:cubicBezTo>
                <a:cubicBezTo>
                  <a:pt x="22127" y="3519616"/>
                  <a:pt x="294689" y="4442808"/>
                  <a:pt x="300550" y="4519008"/>
                </a:cubicBezTo>
                <a:cubicBezTo>
                  <a:pt x="306412" y="4595208"/>
                  <a:pt x="64623" y="4310924"/>
                  <a:pt x="36781" y="3842001"/>
                </a:cubicBezTo>
                <a:cubicBezTo>
                  <a:pt x="8939" y="3373078"/>
                  <a:pt x="123239" y="1954585"/>
                  <a:pt x="133497" y="1705470"/>
                </a:cubicBezTo>
                <a:cubicBezTo>
                  <a:pt x="143755" y="1456355"/>
                  <a:pt x="77812" y="2520223"/>
                  <a:pt x="98327" y="2347308"/>
                </a:cubicBezTo>
                <a:cubicBezTo>
                  <a:pt x="118842" y="2174393"/>
                  <a:pt x="255124" y="868736"/>
                  <a:pt x="256589" y="667978"/>
                </a:cubicBezTo>
                <a:cubicBezTo>
                  <a:pt x="258055" y="467220"/>
                  <a:pt x="120308" y="1229220"/>
                  <a:pt x="107120" y="1142762"/>
                </a:cubicBezTo>
                <a:cubicBezTo>
                  <a:pt x="93932" y="1056304"/>
                  <a:pt x="183320" y="264997"/>
                  <a:pt x="203835" y="1228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C83586B-B67A-C96D-DAC2-79EED5DCF788}"/>
              </a:ext>
            </a:extLst>
          </p:cNvPr>
          <p:cNvSpPr/>
          <p:nvPr/>
        </p:nvSpPr>
        <p:spPr>
          <a:xfrm>
            <a:off x="3067292" y="6078375"/>
            <a:ext cx="392324" cy="1323525"/>
          </a:xfrm>
          <a:custGeom>
            <a:avLst/>
            <a:gdLst>
              <a:gd name="connsiteX0" fmla="*/ 60 w 392324"/>
              <a:gd name="connsiteY0" fmla="*/ 7949 h 1323525"/>
              <a:gd name="connsiteX1" fmla="*/ 246803 w 392324"/>
              <a:gd name="connsiteY1" fmla="*/ 1130387 h 1323525"/>
              <a:gd name="connsiteX2" fmla="*/ 304860 w 392324"/>
              <a:gd name="connsiteY2" fmla="*/ 820749 h 1323525"/>
              <a:gd name="connsiteX3" fmla="*/ 391946 w 392324"/>
              <a:gd name="connsiteY3" fmla="*/ 1314235 h 1323525"/>
              <a:gd name="connsiteX4" fmla="*/ 333889 w 392324"/>
              <a:gd name="connsiteY4" fmla="*/ 1106196 h 1323525"/>
              <a:gd name="connsiteX5" fmla="*/ 270994 w 392324"/>
              <a:gd name="connsiteY5" fmla="*/ 651415 h 1323525"/>
              <a:gd name="connsiteX6" fmla="*/ 60 w 392324"/>
              <a:gd name="connsiteY6" fmla="*/ 7949 h 132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24" h="1323525">
                <a:moveTo>
                  <a:pt x="60" y="7949"/>
                </a:moveTo>
                <a:cubicBezTo>
                  <a:pt x="-3972" y="87778"/>
                  <a:pt x="196003" y="994920"/>
                  <a:pt x="246803" y="1130387"/>
                </a:cubicBezTo>
                <a:cubicBezTo>
                  <a:pt x="297603" y="1265854"/>
                  <a:pt x="280670" y="790108"/>
                  <a:pt x="304860" y="820749"/>
                </a:cubicBezTo>
                <a:cubicBezTo>
                  <a:pt x="329050" y="851390"/>
                  <a:pt x="387108" y="1266661"/>
                  <a:pt x="391946" y="1314235"/>
                </a:cubicBezTo>
                <a:cubicBezTo>
                  <a:pt x="396784" y="1361810"/>
                  <a:pt x="354048" y="1216666"/>
                  <a:pt x="333889" y="1106196"/>
                </a:cubicBezTo>
                <a:cubicBezTo>
                  <a:pt x="313730" y="995726"/>
                  <a:pt x="327439" y="831231"/>
                  <a:pt x="270994" y="651415"/>
                </a:cubicBezTo>
                <a:cubicBezTo>
                  <a:pt x="214550" y="471599"/>
                  <a:pt x="4092" y="-71880"/>
                  <a:pt x="60" y="794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3B04344-4277-FCD2-4EAE-9DE7AFAA5F74}"/>
              </a:ext>
            </a:extLst>
          </p:cNvPr>
          <p:cNvSpPr/>
          <p:nvPr/>
        </p:nvSpPr>
        <p:spPr>
          <a:xfrm>
            <a:off x="4383314" y="6898601"/>
            <a:ext cx="358413" cy="446136"/>
          </a:xfrm>
          <a:custGeom>
            <a:avLst/>
            <a:gdLst>
              <a:gd name="connsiteX0" fmla="*/ 328991 w 358413"/>
              <a:gd name="connsiteY0" fmla="*/ 523 h 446136"/>
              <a:gd name="connsiteX1" fmla="*/ 58057 w 358413"/>
              <a:gd name="connsiteY1" fmla="*/ 305323 h 446136"/>
              <a:gd name="connsiteX2" fmla="*/ 116115 w 358413"/>
              <a:gd name="connsiteY2" fmla="*/ 300485 h 446136"/>
              <a:gd name="connsiteX3" fmla="*/ 58057 w 358413"/>
              <a:gd name="connsiteY3" fmla="*/ 445628 h 446136"/>
              <a:gd name="connsiteX4" fmla="*/ 193524 w 358413"/>
              <a:gd name="connsiteY4" fmla="*/ 242428 h 446136"/>
              <a:gd name="connsiteX5" fmla="*/ 72572 w 358413"/>
              <a:gd name="connsiteY5" fmla="*/ 382732 h 446136"/>
              <a:gd name="connsiteX6" fmla="*/ 358019 w 358413"/>
              <a:gd name="connsiteY6" fmla="*/ 63418 h 446136"/>
              <a:gd name="connsiteX7" fmla="*/ 0 w 358413"/>
              <a:gd name="connsiteY7" fmla="*/ 227913 h 446136"/>
              <a:gd name="connsiteX8" fmla="*/ 328991 w 358413"/>
              <a:gd name="connsiteY8" fmla="*/ 523 h 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13" h="446136">
                <a:moveTo>
                  <a:pt x="328991" y="523"/>
                </a:moveTo>
                <a:cubicBezTo>
                  <a:pt x="338667" y="13425"/>
                  <a:pt x="93536" y="255329"/>
                  <a:pt x="58057" y="305323"/>
                </a:cubicBezTo>
                <a:cubicBezTo>
                  <a:pt x="22578" y="355317"/>
                  <a:pt x="116115" y="277101"/>
                  <a:pt x="116115" y="300485"/>
                </a:cubicBezTo>
                <a:cubicBezTo>
                  <a:pt x="116115" y="323869"/>
                  <a:pt x="45155" y="455304"/>
                  <a:pt x="58057" y="445628"/>
                </a:cubicBezTo>
                <a:cubicBezTo>
                  <a:pt x="70958" y="435952"/>
                  <a:pt x="191105" y="252911"/>
                  <a:pt x="193524" y="242428"/>
                </a:cubicBezTo>
                <a:cubicBezTo>
                  <a:pt x="195943" y="231945"/>
                  <a:pt x="45156" y="412567"/>
                  <a:pt x="72572" y="382732"/>
                </a:cubicBezTo>
                <a:cubicBezTo>
                  <a:pt x="99988" y="352897"/>
                  <a:pt x="370114" y="89221"/>
                  <a:pt x="358019" y="63418"/>
                </a:cubicBezTo>
                <a:cubicBezTo>
                  <a:pt x="345924" y="37615"/>
                  <a:pt x="0" y="238395"/>
                  <a:pt x="0" y="227913"/>
                </a:cubicBezTo>
                <a:cubicBezTo>
                  <a:pt x="0" y="217431"/>
                  <a:pt x="319315" y="-12379"/>
                  <a:pt x="328991" y="5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030E2FB1-DE3C-9A6D-6EB5-48B769380CBC}"/>
              </a:ext>
            </a:extLst>
          </p:cNvPr>
          <p:cNvSpPr/>
          <p:nvPr/>
        </p:nvSpPr>
        <p:spPr>
          <a:xfrm>
            <a:off x="3033486" y="7227595"/>
            <a:ext cx="1664438" cy="222893"/>
          </a:xfrm>
          <a:custGeom>
            <a:avLst/>
            <a:gdLst>
              <a:gd name="connsiteX0" fmla="*/ 0 w 1664438"/>
              <a:gd name="connsiteY0" fmla="*/ 19872 h 222893"/>
              <a:gd name="connsiteX1" fmla="*/ 1011162 w 1664438"/>
              <a:gd name="connsiteY1" fmla="*/ 184367 h 222893"/>
              <a:gd name="connsiteX2" fmla="*/ 778933 w 1664438"/>
              <a:gd name="connsiteY2" fmla="*/ 208557 h 222893"/>
              <a:gd name="connsiteX3" fmla="*/ 1659466 w 1664438"/>
              <a:gd name="connsiteY3" fmla="*/ 519 h 222893"/>
              <a:gd name="connsiteX4" fmla="*/ 1122438 w 1664438"/>
              <a:gd name="connsiteY4" fmla="*/ 150500 h 222893"/>
              <a:gd name="connsiteX5" fmla="*/ 812800 w 1664438"/>
              <a:gd name="connsiteY5" fmla="*/ 189205 h 222893"/>
              <a:gd name="connsiteX6" fmla="*/ 493485 w 1664438"/>
              <a:gd name="connsiteY6" fmla="*/ 116634 h 222893"/>
              <a:gd name="connsiteX7" fmla="*/ 0 w 1664438"/>
              <a:gd name="connsiteY7" fmla="*/ 19872 h 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38" h="222893">
                <a:moveTo>
                  <a:pt x="0" y="19872"/>
                </a:moveTo>
                <a:cubicBezTo>
                  <a:pt x="86279" y="31161"/>
                  <a:pt x="881340" y="152920"/>
                  <a:pt x="1011162" y="184367"/>
                </a:cubicBezTo>
                <a:cubicBezTo>
                  <a:pt x="1140984" y="215814"/>
                  <a:pt x="670882" y="239198"/>
                  <a:pt x="778933" y="208557"/>
                </a:cubicBezTo>
                <a:cubicBezTo>
                  <a:pt x="886984" y="177916"/>
                  <a:pt x="1602215" y="10195"/>
                  <a:pt x="1659466" y="519"/>
                </a:cubicBezTo>
                <a:cubicBezTo>
                  <a:pt x="1716717" y="-9157"/>
                  <a:pt x="1263549" y="119052"/>
                  <a:pt x="1122438" y="150500"/>
                </a:cubicBezTo>
                <a:cubicBezTo>
                  <a:pt x="981327" y="181948"/>
                  <a:pt x="917625" y="194849"/>
                  <a:pt x="812800" y="189205"/>
                </a:cubicBezTo>
                <a:cubicBezTo>
                  <a:pt x="707975" y="183561"/>
                  <a:pt x="623307" y="140825"/>
                  <a:pt x="493485" y="116634"/>
                </a:cubicBezTo>
                <a:lnTo>
                  <a:pt x="0" y="1987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A5E315F-F433-B41B-88A7-7F8A2D0038C6}"/>
              </a:ext>
            </a:extLst>
          </p:cNvPr>
          <p:cNvSpPr/>
          <p:nvPr/>
        </p:nvSpPr>
        <p:spPr>
          <a:xfrm>
            <a:off x="3293928" y="6563528"/>
            <a:ext cx="885894" cy="532622"/>
          </a:xfrm>
          <a:custGeom>
            <a:avLst/>
            <a:gdLst>
              <a:gd name="connsiteX0" fmla="*/ 20772 w 885894"/>
              <a:gd name="connsiteY0" fmla="*/ 5547 h 532622"/>
              <a:gd name="connsiteX1" fmla="*/ 77922 w 885894"/>
              <a:gd name="connsiteY1" fmla="*/ 65872 h 532622"/>
              <a:gd name="connsiteX2" fmla="*/ 652597 w 885894"/>
              <a:gd name="connsiteY2" fmla="*/ 472272 h 532622"/>
              <a:gd name="connsiteX3" fmla="*/ 585922 w 885894"/>
              <a:gd name="connsiteY3" fmla="*/ 450047 h 532622"/>
              <a:gd name="connsiteX4" fmla="*/ 884372 w 885894"/>
              <a:gd name="connsiteY4" fmla="*/ 532597 h 532622"/>
              <a:gd name="connsiteX5" fmla="*/ 687522 w 885894"/>
              <a:gd name="connsiteY5" fmla="*/ 440522 h 532622"/>
              <a:gd name="connsiteX6" fmla="*/ 370022 w 885894"/>
              <a:gd name="connsiteY6" fmla="*/ 227797 h 532622"/>
              <a:gd name="connsiteX7" fmla="*/ 227147 w 885894"/>
              <a:gd name="connsiteY7" fmla="*/ 142072 h 532622"/>
              <a:gd name="connsiteX8" fmla="*/ 20772 w 885894"/>
              <a:gd name="connsiteY8" fmla="*/ 5547 h 5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94" h="532622">
                <a:moveTo>
                  <a:pt x="20772" y="5547"/>
                </a:moveTo>
                <a:cubicBezTo>
                  <a:pt x="-3305" y="-3184"/>
                  <a:pt x="-27382" y="-11915"/>
                  <a:pt x="77922" y="65872"/>
                </a:cubicBezTo>
                <a:cubicBezTo>
                  <a:pt x="183226" y="143659"/>
                  <a:pt x="567930" y="408243"/>
                  <a:pt x="652597" y="472272"/>
                </a:cubicBezTo>
                <a:cubicBezTo>
                  <a:pt x="737264" y="536301"/>
                  <a:pt x="547293" y="439993"/>
                  <a:pt x="585922" y="450047"/>
                </a:cubicBezTo>
                <a:cubicBezTo>
                  <a:pt x="624551" y="460101"/>
                  <a:pt x="867439" y="534185"/>
                  <a:pt x="884372" y="532597"/>
                </a:cubicBezTo>
                <a:cubicBezTo>
                  <a:pt x="901305" y="531010"/>
                  <a:pt x="773247" y="491322"/>
                  <a:pt x="687522" y="440522"/>
                </a:cubicBezTo>
                <a:cubicBezTo>
                  <a:pt x="601797" y="389722"/>
                  <a:pt x="446751" y="277539"/>
                  <a:pt x="370022" y="227797"/>
                </a:cubicBezTo>
                <a:cubicBezTo>
                  <a:pt x="293293" y="178055"/>
                  <a:pt x="227147" y="142072"/>
                  <a:pt x="227147" y="142072"/>
                </a:cubicBezTo>
                <a:lnTo>
                  <a:pt x="20772" y="554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15AAA63-53BC-45C4-F007-08CD868947E8}"/>
              </a:ext>
            </a:extLst>
          </p:cNvPr>
          <p:cNvSpPr/>
          <p:nvPr/>
        </p:nvSpPr>
        <p:spPr>
          <a:xfrm>
            <a:off x="3548674" y="7068724"/>
            <a:ext cx="720198" cy="229531"/>
          </a:xfrm>
          <a:custGeom>
            <a:avLst/>
            <a:gdLst>
              <a:gd name="connsiteX0" fmla="*/ 976 w 720198"/>
              <a:gd name="connsiteY0" fmla="*/ 2001 h 229531"/>
              <a:gd name="connsiteX1" fmla="*/ 45426 w 720198"/>
              <a:gd name="connsiteY1" fmla="*/ 40101 h 229531"/>
              <a:gd name="connsiteX2" fmla="*/ 299426 w 720198"/>
              <a:gd name="connsiteY2" fmla="*/ 217901 h 229531"/>
              <a:gd name="connsiteX3" fmla="*/ 248626 w 720198"/>
              <a:gd name="connsiteY3" fmla="*/ 211551 h 229531"/>
              <a:gd name="connsiteX4" fmla="*/ 534376 w 720198"/>
              <a:gd name="connsiteY4" fmla="*/ 205201 h 229531"/>
              <a:gd name="connsiteX5" fmla="*/ 718526 w 720198"/>
              <a:gd name="connsiteY5" fmla="*/ 157576 h 229531"/>
              <a:gd name="connsiteX6" fmla="*/ 429601 w 720198"/>
              <a:gd name="connsiteY6" fmla="*/ 195676 h 229531"/>
              <a:gd name="connsiteX7" fmla="*/ 264501 w 720198"/>
              <a:gd name="connsiteY7" fmla="*/ 157576 h 229531"/>
              <a:gd name="connsiteX8" fmla="*/ 58126 w 720198"/>
              <a:gd name="connsiteY8" fmla="*/ 21051 h 229531"/>
              <a:gd name="connsiteX9" fmla="*/ 976 w 720198"/>
              <a:gd name="connsiteY9" fmla="*/ 2001 h 2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198" h="229531">
                <a:moveTo>
                  <a:pt x="976" y="2001"/>
                </a:moveTo>
                <a:cubicBezTo>
                  <a:pt x="-1141" y="5176"/>
                  <a:pt x="-4316" y="4118"/>
                  <a:pt x="45426" y="40101"/>
                </a:cubicBezTo>
                <a:cubicBezTo>
                  <a:pt x="95168" y="76084"/>
                  <a:pt x="265559" y="189326"/>
                  <a:pt x="299426" y="217901"/>
                </a:cubicBezTo>
                <a:cubicBezTo>
                  <a:pt x="333293" y="246476"/>
                  <a:pt x="209468" y="213668"/>
                  <a:pt x="248626" y="211551"/>
                </a:cubicBezTo>
                <a:cubicBezTo>
                  <a:pt x="287784" y="209434"/>
                  <a:pt x="456059" y="214197"/>
                  <a:pt x="534376" y="205201"/>
                </a:cubicBezTo>
                <a:cubicBezTo>
                  <a:pt x="612693" y="196205"/>
                  <a:pt x="735988" y="159163"/>
                  <a:pt x="718526" y="157576"/>
                </a:cubicBezTo>
                <a:cubicBezTo>
                  <a:pt x="701064" y="155989"/>
                  <a:pt x="505272" y="195676"/>
                  <a:pt x="429601" y="195676"/>
                </a:cubicBezTo>
                <a:cubicBezTo>
                  <a:pt x="353930" y="195676"/>
                  <a:pt x="326414" y="186680"/>
                  <a:pt x="264501" y="157576"/>
                </a:cubicBezTo>
                <a:cubicBezTo>
                  <a:pt x="202589" y="128472"/>
                  <a:pt x="101518" y="45922"/>
                  <a:pt x="58126" y="21051"/>
                </a:cubicBezTo>
                <a:cubicBezTo>
                  <a:pt x="14734" y="-3820"/>
                  <a:pt x="3093" y="-1174"/>
                  <a:pt x="976" y="200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1CC839D4-EE0D-34F9-85F9-38D220D7BE91}"/>
              </a:ext>
            </a:extLst>
          </p:cNvPr>
          <p:cNvSpPr/>
          <p:nvPr/>
        </p:nvSpPr>
        <p:spPr>
          <a:xfrm>
            <a:off x="3322739" y="6467566"/>
            <a:ext cx="92440" cy="502937"/>
          </a:xfrm>
          <a:custGeom>
            <a:avLst/>
            <a:gdLst>
              <a:gd name="connsiteX0" fmla="*/ 1486 w 92440"/>
              <a:gd name="connsiteY0" fmla="*/ 25309 h 502937"/>
              <a:gd name="connsiteX1" fmla="*/ 90386 w 92440"/>
              <a:gd name="connsiteY1" fmla="*/ 492034 h 502937"/>
              <a:gd name="connsiteX2" fmla="*/ 61811 w 92440"/>
              <a:gd name="connsiteY2" fmla="*/ 333284 h 502937"/>
              <a:gd name="connsiteX3" fmla="*/ 36411 w 92440"/>
              <a:gd name="connsiteY3" fmla="*/ 88809 h 502937"/>
              <a:gd name="connsiteX4" fmla="*/ 1486 w 92440"/>
              <a:gd name="connsiteY4" fmla="*/ 25309 h 5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502937">
                <a:moveTo>
                  <a:pt x="1486" y="25309"/>
                </a:moveTo>
                <a:cubicBezTo>
                  <a:pt x="10482" y="92513"/>
                  <a:pt x="80332" y="440705"/>
                  <a:pt x="90386" y="492034"/>
                </a:cubicBezTo>
                <a:cubicBezTo>
                  <a:pt x="100440" y="543363"/>
                  <a:pt x="70807" y="400488"/>
                  <a:pt x="61811" y="333284"/>
                </a:cubicBezTo>
                <a:cubicBezTo>
                  <a:pt x="52815" y="266080"/>
                  <a:pt x="45936" y="136963"/>
                  <a:pt x="36411" y="88809"/>
                </a:cubicBezTo>
                <a:cubicBezTo>
                  <a:pt x="26886" y="40655"/>
                  <a:pt x="-7510" y="-41895"/>
                  <a:pt x="1486" y="2530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F87403A1-C412-0938-936D-6D1BDDCB7F5D}"/>
              </a:ext>
            </a:extLst>
          </p:cNvPr>
          <p:cNvSpPr/>
          <p:nvPr/>
        </p:nvSpPr>
        <p:spPr>
          <a:xfrm>
            <a:off x="3054460" y="5937079"/>
            <a:ext cx="1428762" cy="1103329"/>
          </a:xfrm>
          <a:custGeom>
            <a:avLst/>
            <a:gdLst>
              <a:gd name="connsiteX0" fmla="*/ 73053 w 1428762"/>
              <a:gd name="connsiteY0" fmla="*/ 26399 h 1103329"/>
              <a:gd name="connsiteX1" fmla="*/ 86305 w 1428762"/>
              <a:gd name="connsiteY1" fmla="*/ 92660 h 1103329"/>
              <a:gd name="connsiteX2" fmla="*/ 921192 w 1428762"/>
              <a:gd name="connsiteY2" fmla="*/ 887791 h 1103329"/>
              <a:gd name="connsiteX3" fmla="*/ 695905 w 1428762"/>
              <a:gd name="connsiteY3" fmla="*/ 768521 h 1103329"/>
              <a:gd name="connsiteX4" fmla="*/ 1424775 w 1428762"/>
              <a:gd name="connsiteY4" fmla="*/ 1099825 h 1103329"/>
              <a:gd name="connsiteX5" fmla="*/ 947697 w 1428762"/>
              <a:gd name="connsiteY5" fmla="*/ 927547 h 1103329"/>
              <a:gd name="connsiteX6" fmla="*/ 99557 w 1428762"/>
              <a:gd name="connsiteY6" fmla="*/ 689008 h 1103329"/>
              <a:gd name="connsiteX7" fmla="*/ 377853 w 1428762"/>
              <a:gd name="connsiteY7" fmla="*/ 742017 h 1103329"/>
              <a:gd name="connsiteX8" fmla="*/ 245331 w 1428762"/>
              <a:gd name="connsiteY8" fmla="*/ 503478 h 1103329"/>
              <a:gd name="connsiteX9" fmla="*/ 6792 w 1428762"/>
              <a:gd name="connsiteY9" fmla="*/ 39651 h 1103329"/>
              <a:gd name="connsiteX10" fmla="*/ 73053 w 1428762"/>
              <a:gd name="connsiteY10" fmla="*/ 26399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62" h="1103329">
                <a:moveTo>
                  <a:pt x="73053" y="26399"/>
                </a:moveTo>
                <a:cubicBezTo>
                  <a:pt x="86305" y="35234"/>
                  <a:pt x="-55051" y="-50905"/>
                  <a:pt x="86305" y="92660"/>
                </a:cubicBezTo>
                <a:cubicBezTo>
                  <a:pt x="227661" y="236225"/>
                  <a:pt x="819592" y="775148"/>
                  <a:pt x="921192" y="887791"/>
                </a:cubicBezTo>
                <a:cubicBezTo>
                  <a:pt x="1022792" y="1000434"/>
                  <a:pt x="611975" y="733182"/>
                  <a:pt x="695905" y="768521"/>
                </a:cubicBezTo>
                <a:cubicBezTo>
                  <a:pt x="779836" y="803860"/>
                  <a:pt x="1382810" y="1073321"/>
                  <a:pt x="1424775" y="1099825"/>
                </a:cubicBezTo>
                <a:cubicBezTo>
                  <a:pt x="1466740" y="1126329"/>
                  <a:pt x="1168567" y="996016"/>
                  <a:pt x="947697" y="927547"/>
                </a:cubicBezTo>
                <a:cubicBezTo>
                  <a:pt x="726827" y="859078"/>
                  <a:pt x="194531" y="719930"/>
                  <a:pt x="99557" y="689008"/>
                </a:cubicBezTo>
                <a:cubicBezTo>
                  <a:pt x="4583" y="658086"/>
                  <a:pt x="353557" y="772939"/>
                  <a:pt x="377853" y="742017"/>
                </a:cubicBezTo>
                <a:cubicBezTo>
                  <a:pt x="402149" y="711095"/>
                  <a:pt x="307175" y="620539"/>
                  <a:pt x="245331" y="503478"/>
                </a:cubicBezTo>
                <a:cubicBezTo>
                  <a:pt x="183488" y="386417"/>
                  <a:pt x="37714" y="114747"/>
                  <a:pt x="6792" y="39651"/>
                </a:cubicBezTo>
                <a:cubicBezTo>
                  <a:pt x="-24130" y="-35445"/>
                  <a:pt x="59801" y="17564"/>
                  <a:pt x="73053" y="263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C0DBA9-2940-2029-A106-373E3C2C8C1C}"/>
              </a:ext>
            </a:extLst>
          </p:cNvPr>
          <p:cNvSpPr/>
          <p:nvPr/>
        </p:nvSpPr>
        <p:spPr>
          <a:xfrm>
            <a:off x="686010" y="7141454"/>
            <a:ext cx="1806012" cy="737155"/>
          </a:xfrm>
          <a:custGeom>
            <a:avLst/>
            <a:gdLst>
              <a:gd name="connsiteX0" fmla="*/ 37890 w 1806012"/>
              <a:gd name="connsiteY0" fmla="*/ 675396 h 737155"/>
              <a:gd name="connsiteX1" fmla="*/ 1018965 w 1806012"/>
              <a:gd name="connsiteY1" fmla="*/ 430921 h 737155"/>
              <a:gd name="connsiteX2" fmla="*/ 834815 w 1806012"/>
              <a:gd name="connsiteY2" fmla="*/ 516646 h 737155"/>
              <a:gd name="connsiteX3" fmla="*/ 1796840 w 1806012"/>
              <a:gd name="connsiteY3" fmla="*/ 2296 h 737155"/>
              <a:gd name="connsiteX4" fmla="*/ 1260265 w 1806012"/>
              <a:gd name="connsiteY4" fmla="*/ 342021 h 737155"/>
              <a:gd name="connsiteX5" fmla="*/ 285540 w 1806012"/>
              <a:gd name="connsiteY5" fmla="*/ 684921 h 737155"/>
              <a:gd name="connsiteX6" fmla="*/ 53765 w 1806012"/>
              <a:gd name="connsiteY6" fmla="*/ 735721 h 737155"/>
              <a:gd name="connsiteX7" fmla="*/ 885615 w 1806012"/>
              <a:gd name="connsiteY7" fmla="*/ 532521 h 737155"/>
              <a:gd name="connsiteX8" fmla="*/ 269665 w 1806012"/>
              <a:gd name="connsiteY8" fmla="*/ 615071 h 737155"/>
              <a:gd name="connsiteX9" fmla="*/ 37890 w 1806012"/>
              <a:gd name="connsiteY9" fmla="*/ 675396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6012" h="737155">
                <a:moveTo>
                  <a:pt x="37890" y="675396"/>
                </a:moveTo>
                <a:lnTo>
                  <a:pt x="1018965" y="430921"/>
                </a:lnTo>
                <a:cubicBezTo>
                  <a:pt x="1151786" y="404463"/>
                  <a:pt x="705169" y="588083"/>
                  <a:pt x="834815" y="516646"/>
                </a:cubicBezTo>
                <a:cubicBezTo>
                  <a:pt x="964461" y="445208"/>
                  <a:pt x="1725932" y="31400"/>
                  <a:pt x="1796840" y="2296"/>
                </a:cubicBezTo>
                <a:cubicBezTo>
                  <a:pt x="1867748" y="-26808"/>
                  <a:pt x="1512148" y="228250"/>
                  <a:pt x="1260265" y="342021"/>
                </a:cubicBezTo>
                <a:cubicBezTo>
                  <a:pt x="1008382" y="455792"/>
                  <a:pt x="486623" y="619304"/>
                  <a:pt x="285540" y="684921"/>
                </a:cubicBezTo>
                <a:cubicBezTo>
                  <a:pt x="84457" y="750538"/>
                  <a:pt x="53765" y="735721"/>
                  <a:pt x="53765" y="735721"/>
                </a:cubicBezTo>
                <a:cubicBezTo>
                  <a:pt x="153778" y="710321"/>
                  <a:pt x="849632" y="552629"/>
                  <a:pt x="885615" y="532521"/>
                </a:cubicBezTo>
                <a:cubicBezTo>
                  <a:pt x="921598" y="512413"/>
                  <a:pt x="414657" y="591788"/>
                  <a:pt x="269665" y="615071"/>
                </a:cubicBezTo>
                <a:cubicBezTo>
                  <a:pt x="124673" y="638354"/>
                  <a:pt x="-86993" y="706088"/>
                  <a:pt x="37890" y="67539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5040CE2-FDFA-4E5C-D4FD-967D1B87C7E6}"/>
              </a:ext>
            </a:extLst>
          </p:cNvPr>
          <p:cNvSpPr/>
          <p:nvPr/>
        </p:nvSpPr>
        <p:spPr>
          <a:xfrm>
            <a:off x="41027" y="7690526"/>
            <a:ext cx="832556" cy="1033432"/>
          </a:xfrm>
          <a:custGeom>
            <a:avLst/>
            <a:gdLst>
              <a:gd name="connsiteX0" fmla="*/ 825748 w 832556"/>
              <a:gd name="connsiteY0" fmla="*/ 2499 h 1033432"/>
              <a:gd name="connsiteX1" fmla="*/ 320923 w 832556"/>
              <a:gd name="connsiteY1" fmla="*/ 491449 h 1033432"/>
              <a:gd name="connsiteX2" fmla="*/ 79623 w 832556"/>
              <a:gd name="connsiteY2" fmla="*/ 913724 h 1033432"/>
              <a:gd name="connsiteX3" fmla="*/ 95498 w 832556"/>
              <a:gd name="connsiteY3" fmla="*/ 885149 h 1033432"/>
              <a:gd name="connsiteX4" fmla="*/ 3423 w 832556"/>
              <a:gd name="connsiteY4" fmla="*/ 1024849 h 1033432"/>
              <a:gd name="connsiteX5" fmla="*/ 235198 w 832556"/>
              <a:gd name="connsiteY5" fmla="*/ 596224 h 1033432"/>
              <a:gd name="connsiteX6" fmla="*/ 435223 w 832556"/>
              <a:gd name="connsiteY6" fmla="*/ 329524 h 1033432"/>
              <a:gd name="connsiteX7" fmla="*/ 387598 w 832556"/>
              <a:gd name="connsiteY7" fmla="*/ 481924 h 1033432"/>
              <a:gd name="connsiteX8" fmla="*/ 673348 w 832556"/>
              <a:gd name="connsiteY8" fmla="*/ 192999 h 1033432"/>
              <a:gd name="connsiteX9" fmla="*/ 616198 w 832556"/>
              <a:gd name="connsiteY9" fmla="*/ 294599 h 1033432"/>
              <a:gd name="connsiteX10" fmla="*/ 825748 w 832556"/>
              <a:gd name="connsiteY10" fmla="*/ 2499 h 1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56" h="1033432">
                <a:moveTo>
                  <a:pt x="825748" y="2499"/>
                </a:moveTo>
                <a:cubicBezTo>
                  <a:pt x="776535" y="35307"/>
                  <a:pt x="445277" y="339578"/>
                  <a:pt x="320923" y="491449"/>
                </a:cubicBezTo>
                <a:cubicBezTo>
                  <a:pt x="196569" y="643320"/>
                  <a:pt x="117194" y="848107"/>
                  <a:pt x="79623" y="913724"/>
                </a:cubicBezTo>
                <a:cubicBezTo>
                  <a:pt x="42052" y="979341"/>
                  <a:pt x="108198" y="866628"/>
                  <a:pt x="95498" y="885149"/>
                </a:cubicBezTo>
                <a:cubicBezTo>
                  <a:pt x="82798" y="903670"/>
                  <a:pt x="-19860" y="1073003"/>
                  <a:pt x="3423" y="1024849"/>
                </a:cubicBezTo>
                <a:cubicBezTo>
                  <a:pt x="26706" y="976695"/>
                  <a:pt x="163231" y="712111"/>
                  <a:pt x="235198" y="596224"/>
                </a:cubicBezTo>
                <a:cubicBezTo>
                  <a:pt x="307165" y="480337"/>
                  <a:pt x="409823" y="348574"/>
                  <a:pt x="435223" y="329524"/>
                </a:cubicBezTo>
                <a:cubicBezTo>
                  <a:pt x="460623" y="310474"/>
                  <a:pt x="347911" y="504678"/>
                  <a:pt x="387598" y="481924"/>
                </a:cubicBezTo>
                <a:cubicBezTo>
                  <a:pt x="427285" y="459170"/>
                  <a:pt x="635248" y="224220"/>
                  <a:pt x="673348" y="192999"/>
                </a:cubicBezTo>
                <a:cubicBezTo>
                  <a:pt x="711448" y="161778"/>
                  <a:pt x="590269" y="318941"/>
                  <a:pt x="616198" y="294599"/>
                </a:cubicBezTo>
                <a:cubicBezTo>
                  <a:pt x="642127" y="270257"/>
                  <a:pt x="874961" y="-30309"/>
                  <a:pt x="825748" y="249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95402BB4-601D-5CC3-F880-18774413868F}"/>
              </a:ext>
            </a:extLst>
          </p:cNvPr>
          <p:cNvSpPr/>
          <p:nvPr/>
        </p:nvSpPr>
        <p:spPr>
          <a:xfrm>
            <a:off x="2048768" y="7368822"/>
            <a:ext cx="359265" cy="1959515"/>
          </a:xfrm>
          <a:custGeom>
            <a:avLst/>
            <a:gdLst>
              <a:gd name="connsiteX0" fmla="*/ 186432 w 359265"/>
              <a:gd name="connsiteY0" fmla="*/ 3528 h 1959515"/>
              <a:gd name="connsiteX1" fmla="*/ 5457 w 359265"/>
              <a:gd name="connsiteY1" fmla="*/ 498828 h 1959515"/>
              <a:gd name="connsiteX2" fmla="*/ 49907 w 359265"/>
              <a:gd name="connsiteY2" fmla="*/ 1127478 h 1959515"/>
              <a:gd name="connsiteX3" fmla="*/ 18157 w 359265"/>
              <a:gd name="connsiteY3" fmla="*/ 1013178 h 1959515"/>
              <a:gd name="connsiteX4" fmla="*/ 78482 w 359265"/>
              <a:gd name="connsiteY4" fmla="*/ 1457678 h 1959515"/>
              <a:gd name="connsiteX5" fmla="*/ 141982 w 359265"/>
              <a:gd name="connsiteY5" fmla="*/ 1391003 h 1959515"/>
              <a:gd name="connsiteX6" fmla="*/ 357882 w 359265"/>
              <a:gd name="connsiteY6" fmla="*/ 1959328 h 1959515"/>
              <a:gd name="connsiteX7" fmla="*/ 224532 w 359265"/>
              <a:gd name="connsiteY7" fmla="*/ 1448153 h 1959515"/>
              <a:gd name="connsiteX8" fmla="*/ 27682 w 359265"/>
              <a:gd name="connsiteY8" fmla="*/ 965553 h 1959515"/>
              <a:gd name="connsiteX9" fmla="*/ 37207 w 359265"/>
              <a:gd name="connsiteY9" fmla="*/ 200378 h 1959515"/>
              <a:gd name="connsiteX10" fmla="*/ 5457 w 359265"/>
              <a:gd name="connsiteY10" fmla="*/ 273403 h 1959515"/>
              <a:gd name="connsiteX11" fmla="*/ 186432 w 359265"/>
              <a:gd name="connsiteY11" fmla="*/ 3528 h 19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265" h="1959515">
                <a:moveTo>
                  <a:pt x="186432" y="3528"/>
                </a:moveTo>
                <a:cubicBezTo>
                  <a:pt x="186432" y="41099"/>
                  <a:pt x="28211" y="311503"/>
                  <a:pt x="5457" y="498828"/>
                </a:cubicBezTo>
                <a:cubicBezTo>
                  <a:pt x="-17297" y="686153"/>
                  <a:pt x="47790" y="1041753"/>
                  <a:pt x="49907" y="1127478"/>
                </a:cubicBezTo>
                <a:cubicBezTo>
                  <a:pt x="52024" y="1213203"/>
                  <a:pt x="13394" y="958145"/>
                  <a:pt x="18157" y="1013178"/>
                </a:cubicBezTo>
                <a:cubicBezTo>
                  <a:pt x="22920" y="1068211"/>
                  <a:pt x="57844" y="1394707"/>
                  <a:pt x="78482" y="1457678"/>
                </a:cubicBezTo>
                <a:cubicBezTo>
                  <a:pt x="99119" y="1520649"/>
                  <a:pt x="95415" y="1307395"/>
                  <a:pt x="141982" y="1391003"/>
                </a:cubicBezTo>
                <a:cubicBezTo>
                  <a:pt x="188549" y="1474611"/>
                  <a:pt x="344124" y="1949803"/>
                  <a:pt x="357882" y="1959328"/>
                </a:cubicBezTo>
                <a:cubicBezTo>
                  <a:pt x="371640" y="1968853"/>
                  <a:pt x="279565" y="1613782"/>
                  <a:pt x="224532" y="1448153"/>
                </a:cubicBezTo>
                <a:cubicBezTo>
                  <a:pt x="169499" y="1282524"/>
                  <a:pt x="58903" y="1173515"/>
                  <a:pt x="27682" y="965553"/>
                </a:cubicBezTo>
                <a:cubicBezTo>
                  <a:pt x="-3539" y="757591"/>
                  <a:pt x="40911" y="315736"/>
                  <a:pt x="37207" y="200378"/>
                </a:cubicBezTo>
                <a:cubicBezTo>
                  <a:pt x="33503" y="85020"/>
                  <a:pt x="-16239" y="306741"/>
                  <a:pt x="5457" y="273403"/>
                </a:cubicBezTo>
                <a:cubicBezTo>
                  <a:pt x="27153" y="240066"/>
                  <a:pt x="186432" y="-34043"/>
                  <a:pt x="186432" y="352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98CF47D-C70E-24CC-AD22-56A2BC0D289C}"/>
              </a:ext>
            </a:extLst>
          </p:cNvPr>
          <p:cNvSpPr/>
          <p:nvPr/>
        </p:nvSpPr>
        <p:spPr>
          <a:xfrm>
            <a:off x="835986" y="7929940"/>
            <a:ext cx="555738" cy="1135091"/>
          </a:xfrm>
          <a:custGeom>
            <a:avLst/>
            <a:gdLst>
              <a:gd name="connsiteX0" fmla="*/ 2214 w 555738"/>
              <a:gd name="connsiteY0" fmla="*/ 4385 h 1135091"/>
              <a:gd name="connsiteX1" fmla="*/ 129214 w 555738"/>
              <a:gd name="connsiteY1" fmla="*/ 93285 h 1135091"/>
              <a:gd name="connsiteX2" fmla="*/ 538789 w 555738"/>
              <a:gd name="connsiteY2" fmla="*/ 693360 h 1135091"/>
              <a:gd name="connsiteX3" fmla="*/ 484814 w 555738"/>
              <a:gd name="connsiteY3" fmla="*/ 785435 h 1135091"/>
              <a:gd name="connsiteX4" fmla="*/ 551489 w 555738"/>
              <a:gd name="connsiteY4" fmla="*/ 1134685 h 1135091"/>
              <a:gd name="connsiteX5" fmla="*/ 503864 w 555738"/>
              <a:gd name="connsiteY5" fmla="*/ 709235 h 1135091"/>
              <a:gd name="connsiteX6" fmla="*/ 395914 w 555738"/>
              <a:gd name="connsiteY6" fmla="*/ 413960 h 1135091"/>
              <a:gd name="connsiteX7" fmla="*/ 211764 w 555738"/>
              <a:gd name="connsiteY7" fmla="*/ 118685 h 1135091"/>
              <a:gd name="connsiteX8" fmla="*/ 2214 w 555738"/>
              <a:gd name="connsiteY8" fmla="*/ 4385 h 11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38" h="1135091">
                <a:moveTo>
                  <a:pt x="2214" y="4385"/>
                </a:moveTo>
                <a:cubicBezTo>
                  <a:pt x="-11544" y="152"/>
                  <a:pt x="39785" y="-21544"/>
                  <a:pt x="129214" y="93285"/>
                </a:cubicBezTo>
                <a:cubicBezTo>
                  <a:pt x="218643" y="208114"/>
                  <a:pt x="479522" y="578002"/>
                  <a:pt x="538789" y="693360"/>
                </a:cubicBezTo>
                <a:cubicBezTo>
                  <a:pt x="598056" y="808718"/>
                  <a:pt x="482697" y="711881"/>
                  <a:pt x="484814" y="785435"/>
                </a:cubicBezTo>
                <a:cubicBezTo>
                  <a:pt x="486931" y="858989"/>
                  <a:pt x="548314" y="1147385"/>
                  <a:pt x="551489" y="1134685"/>
                </a:cubicBezTo>
                <a:cubicBezTo>
                  <a:pt x="554664" y="1121985"/>
                  <a:pt x="529793" y="829356"/>
                  <a:pt x="503864" y="709235"/>
                </a:cubicBezTo>
                <a:cubicBezTo>
                  <a:pt x="477935" y="589114"/>
                  <a:pt x="444597" y="512385"/>
                  <a:pt x="395914" y="413960"/>
                </a:cubicBezTo>
                <a:cubicBezTo>
                  <a:pt x="347231" y="315535"/>
                  <a:pt x="269972" y="185360"/>
                  <a:pt x="211764" y="118685"/>
                </a:cubicBezTo>
                <a:cubicBezTo>
                  <a:pt x="153556" y="52010"/>
                  <a:pt x="15972" y="8618"/>
                  <a:pt x="2214" y="438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5C0E4D2-96E9-BABB-BEF6-06BB7C513A55}"/>
              </a:ext>
            </a:extLst>
          </p:cNvPr>
          <p:cNvSpPr/>
          <p:nvPr/>
        </p:nvSpPr>
        <p:spPr>
          <a:xfrm>
            <a:off x="958680" y="7912851"/>
            <a:ext cx="1361021" cy="1224997"/>
          </a:xfrm>
          <a:custGeom>
            <a:avLst/>
            <a:gdLst>
              <a:gd name="connsiteX0" fmla="*/ 170 w 1361021"/>
              <a:gd name="connsiteY0" fmla="*/ 2424 h 1224997"/>
              <a:gd name="connsiteX1" fmla="*/ 235120 w 1361021"/>
              <a:gd name="connsiteY1" fmla="*/ 151649 h 1224997"/>
              <a:gd name="connsiteX2" fmla="*/ 955845 w 1361021"/>
              <a:gd name="connsiteY2" fmla="*/ 697749 h 1224997"/>
              <a:gd name="connsiteX3" fmla="*/ 860595 w 1361021"/>
              <a:gd name="connsiteY3" fmla="*/ 634249 h 1224997"/>
              <a:gd name="connsiteX4" fmla="*/ 1222545 w 1361021"/>
              <a:gd name="connsiteY4" fmla="*/ 1037474 h 1224997"/>
              <a:gd name="connsiteX5" fmla="*/ 1355895 w 1361021"/>
              <a:gd name="connsiteY5" fmla="*/ 1218449 h 1224997"/>
              <a:gd name="connsiteX6" fmla="*/ 1066970 w 1361021"/>
              <a:gd name="connsiteY6" fmla="*/ 821574 h 1224997"/>
              <a:gd name="connsiteX7" fmla="*/ 533570 w 1361021"/>
              <a:gd name="connsiteY7" fmla="*/ 243724 h 1224997"/>
              <a:gd name="connsiteX8" fmla="*/ 203370 w 1361021"/>
              <a:gd name="connsiteY8" fmla="*/ 72274 h 1224997"/>
              <a:gd name="connsiteX9" fmla="*/ 170 w 1361021"/>
              <a:gd name="connsiteY9" fmla="*/ 2424 h 12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21" h="1224997">
                <a:moveTo>
                  <a:pt x="170" y="2424"/>
                </a:moveTo>
                <a:cubicBezTo>
                  <a:pt x="5462" y="15653"/>
                  <a:pt x="75841" y="35762"/>
                  <a:pt x="235120" y="151649"/>
                </a:cubicBezTo>
                <a:cubicBezTo>
                  <a:pt x="394399" y="267536"/>
                  <a:pt x="851599" y="617316"/>
                  <a:pt x="955845" y="697749"/>
                </a:cubicBezTo>
                <a:cubicBezTo>
                  <a:pt x="1060091" y="778182"/>
                  <a:pt x="816145" y="577628"/>
                  <a:pt x="860595" y="634249"/>
                </a:cubicBezTo>
                <a:cubicBezTo>
                  <a:pt x="905045" y="690870"/>
                  <a:pt x="1139995" y="940107"/>
                  <a:pt x="1222545" y="1037474"/>
                </a:cubicBezTo>
                <a:cubicBezTo>
                  <a:pt x="1305095" y="1134841"/>
                  <a:pt x="1381824" y="1254432"/>
                  <a:pt x="1355895" y="1218449"/>
                </a:cubicBezTo>
                <a:cubicBezTo>
                  <a:pt x="1329966" y="1182466"/>
                  <a:pt x="1204024" y="984028"/>
                  <a:pt x="1066970" y="821574"/>
                </a:cubicBezTo>
                <a:cubicBezTo>
                  <a:pt x="929916" y="659120"/>
                  <a:pt x="677503" y="368607"/>
                  <a:pt x="533570" y="243724"/>
                </a:cubicBezTo>
                <a:cubicBezTo>
                  <a:pt x="389637" y="118841"/>
                  <a:pt x="292799" y="111962"/>
                  <a:pt x="203370" y="72274"/>
                </a:cubicBezTo>
                <a:cubicBezTo>
                  <a:pt x="113941" y="32586"/>
                  <a:pt x="-5122" y="-10805"/>
                  <a:pt x="170" y="24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3C71579-CE2D-A952-59FF-0B92E29E335B}"/>
              </a:ext>
            </a:extLst>
          </p:cNvPr>
          <p:cNvSpPr/>
          <p:nvPr/>
        </p:nvSpPr>
        <p:spPr>
          <a:xfrm>
            <a:off x="350416" y="9075029"/>
            <a:ext cx="1292297" cy="1429465"/>
          </a:xfrm>
          <a:custGeom>
            <a:avLst/>
            <a:gdLst>
              <a:gd name="connsiteX0" fmla="*/ 106784 w 1292297"/>
              <a:gd name="connsiteY0" fmla="*/ 141996 h 1429465"/>
              <a:gd name="connsiteX1" fmla="*/ 163934 w 1292297"/>
              <a:gd name="connsiteY1" fmla="*/ 186446 h 1429465"/>
              <a:gd name="connsiteX2" fmla="*/ 1056109 w 1292297"/>
              <a:gd name="connsiteY2" fmla="*/ 1104021 h 1429465"/>
              <a:gd name="connsiteX3" fmla="*/ 1100559 w 1292297"/>
              <a:gd name="connsiteY3" fmla="*/ 1084971 h 1429465"/>
              <a:gd name="connsiteX4" fmla="*/ 1291059 w 1292297"/>
              <a:gd name="connsiteY4" fmla="*/ 1421521 h 1429465"/>
              <a:gd name="connsiteX5" fmla="*/ 1160884 w 1292297"/>
              <a:gd name="connsiteY5" fmla="*/ 1269121 h 1429465"/>
              <a:gd name="connsiteX6" fmla="*/ 760834 w 1292297"/>
              <a:gd name="connsiteY6" fmla="*/ 681746 h 1429465"/>
              <a:gd name="connsiteX7" fmla="*/ 36934 w 1292297"/>
              <a:gd name="connsiteY7" fmla="*/ 24521 h 1429465"/>
              <a:gd name="connsiteX8" fmla="*/ 106784 w 1292297"/>
              <a:gd name="connsiteY8" fmla="*/ 141996 h 14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297" h="1429465">
                <a:moveTo>
                  <a:pt x="106784" y="141996"/>
                </a:moveTo>
                <a:cubicBezTo>
                  <a:pt x="127951" y="168984"/>
                  <a:pt x="5713" y="26109"/>
                  <a:pt x="163934" y="186446"/>
                </a:cubicBezTo>
                <a:cubicBezTo>
                  <a:pt x="322155" y="346783"/>
                  <a:pt x="900005" y="954267"/>
                  <a:pt x="1056109" y="1104021"/>
                </a:cubicBezTo>
                <a:cubicBezTo>
                  <a:pt x="1212213" y="1253775"/>
                  <a:pt x="1061401" y="1032054"/>
                  <a:pt x="1100559" y="1084971"/>
                </a:cubicBezTo>
                <a:cubicBezTo>
                  <a:pt x="1139717" y="1137888"/>
                  <a:pt x="1281005" y="1390829"/>
                  <a:pt x="1291059" y="1421521"/>
                </a:cubicBezTo>
                <a:cubicBezTo>
                  <a:pt x="1301113" y="1452213"/>
                  <a:pt x="1249255" y="1392417"/>
                  <a:pt x="1160884" y="1269121"/>
                </a:cubicBezTo>
                <a:cubicBezTo>
                  <a:pt x="1072513" y="1145825"/>
                  <a:pt x="948159" y="889179"/>
                  <a:pt x="760834" y="681746"/>
                </a:cubicBezTo>
                <a:cubicBezTo>
                  <a:pt x="573509" y="474313"/>
                  <a:pt x="143296" y="113421"/>
                  <a:pt x="36934" y="24521"/>
                </a:cubicBezTo>
                <a:cubicBezTo>
                  <a:pt x="-69428" y="-64379"/>
                  <a:pt x="85617" y="115008"/>
                  <a:pt x="106784" y="14199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73CE8287-5705-13E1-8860-AD15572B06F9}"/>
              </a:ext>
            </a:extLst>
          </p:cNvPr>
          <p:cNvSpPr/>
          <p:nvPr/>
        </p:nvSpPr>
        <p:spPr>
          <a:xfrm>
            <a:off x="952247" y="9090595"/>
            <a:ext cx="602218" cy="1085010"/>
          </a:xfrm>
          <a:custGeom>
            <a:avLst/>
            <a:gdLst>
              <a:gd name="connsiteX0" fmla="*/ 41528 w 602218"/>
              <a:gd name="connsiteY0" fmla="*/ 88330 h 1085010"/>
              <a:gd name="connsiteX1" fmla="*/ 82803 w 602218"/>
              <a:gd name="connsiteY1" fmla="*/ 142305 h 1085010"/>
              <a:gd name="connsiteX2" fmla="*/ 587628 w 602218"/>
              <a:gd name="connsiteY2" fmla="*/ 1059880 h 1085010"/>
              <a:gd name="connsiteX3" fmla="*/ 444753 w 602218"/>
              <a:gd name="connsiteY3" fmla="*/ 802705 h 1085010"/>
              <a:gd name="connsiteX4" fmla="*/ 222503 w 602218"/>
              <a:gd name="connsiteY4" fmla="*/ 548705 h 1085010"/>
              <a:gd name="connsiteX5" fmla="*/ 9778 w 602218"/>
              <a:gd name="connsiteY5" fmla="*/ 24830 h 1085010"/>
              <a:gd name="connsiteX6" fmla="*/ 41528 w 602218"/>
              <a:gd name="connsiteY6" fmla="*/ 88330 h 10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18" h="1085010">
                <a:moveTo>
                  <a:pt x="41528" y="88330"/>
                </a:moveTo>
                <a:cubicBezTo>
                  <a:pt x="53699" y="107909"/>
                  <a:pt x="-8214" y="-19620"/>
                  <a:pt x="82803" y="142305"/>
                </a:cubicBezTo>
                <a:cubicBezTo>
                  <a:pt x="173820" y="304230"/>
                  <a:pt x="527303" y="949813"/>
                  <a:pt x="587628" y="1059880"/>
                </a:cubicBezTo>
                <a:cubicBezTo>
                  <a:pt x="647953" y="1169947"/>
                  <a:pt x="505607" y="887901"/>
                  <a:pt x="444753" y="802705"/>
                </a:cubicBezTo>
                <a:cubicBezTo>
                  <a:pt x="383899" y="717509"/>
                  <a:pt x="294999" y="678351"/>
                  <a:pt x="222503" y="548705"/>
                </a:cubicBezTo>
                <a:cubicBezTo>
                  <a:pt x="150007" y="419059"/>
                  <a:pt x="40470" y="100501"/>
                  <a:pt x="9778" y="24830"/>
                </a:cubicBezTo>
                <a:cubicBezTo>
                  <a:pt x="-20914" y="-50841"/>
                  <a:pt x="29357" y="68751"/>
                  <a:pt x="41528" y="8833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A6DDF936-E1EE-7946-1704-1114B3F6F07D}"/>
              </a:ext>
            </a:extLst>
          </p:cNvPr>
          <p:cNvSpPr/>
          <p:nvPr/>
        </p:nvSpPr>
        <p:spPr>
          <a:xfrm>
            <a:off x="3383286" y="6975434"/>
            <a:ext cx="1344830" cy="1007079"/>
          </a:xfrm>
          <a:custGeom>
            <a:avLst/>
            <a:gdLst>
              <a:gd name="connsiteX0" fmla="*/ 1344289 w 1344830"/>
              <a:gd name="connsiteY0" fmla="*/ 41 h 1007079"/>
              <a:gd name="connsiteX1" fmla="*/ 1147439 w 1344830"/>
              <a:gd name="connsiteY1" fmla="*/ 488991 h 1007079"/>
              <a:gd name="connsiteX2" fmla="*/ 1074414 w 1344830"/>
              <a:gd name="connsiteY2" fmla="*/ 869991 h 1007079"/>
              <a:gd name="connsiteX3" fmla="*/ 1068064 w 1344830"/>
              <a:gd name="connsiteY3" fmla="*/ 911266 h 1007079"/>
              <a:gd name="connsiteX4" fmla="*/ 950589 w 1344830"/>
              <a:gd name="connsiteY4" fmla="*/ 920791 h 1007079"/>
              <a:gd name="connsiteX5" fmla="*/ 779139 w 1344830"/>
              <a:gd name="connsiteY5" fmla="*/ 958891 h 1007079"/>
              <a:gd name="connsiteX6" fmla="*/ 934714 w 1344830"/>
              <a:gd name="connsiteY6" fmla="*/ 987466 h 1007079"/>
              <a:gd name="connsiteX7" fmla="*/ 442589 w 1344830"/>
              <a:gd name="connsiteY7" fmla="*/ 1006516 h 1007079"/>
              <a:gd name="connsiteX8" fmla="*/ 20314 w 1344830"/>
              <a:gd name="connsiteY8" fmla="*/ 1000166 h 1007079"/>
              <a:gd name="connsiteX9" fmla="*/ 1115689 w 1344830"/>
              <a:gd name="connsiteY9" fmla="*/ 981116 h 1007079"/>
              <a:gd name="connsiteX10" fmla="*/ 925189 w 1344830"/>
              <a:gd name="connsiteY10" fmla="*/ 962066 h 1007079"/>
              <a:gd name="connsiteX11" fmla="*/ 1176014 w 1344830"/>
              <a:gd name="connsiteY11" fmla="*/ 682666 h 1007079"/>
              <a:gd name="connsiteX12" fmla="*/ 1223639 w 1344830"/>
              <a:gd name="connsiteY12" fmla="*/ 504866 h 1007079"/>
              <a:gd name="connsiteX13" fmla="*/ 1109339 w 1344830"/>
              <a:gd name="connsiteY13" fmla="*/ 654091 h 1007079"/>
              <a:gd name="connsiteX14" fmla="*/ 1188714 w 1344830"/>
              <a:gd name="connsiteY14" fmla="*/ 365166 h 1007079"/>
              <a:gd name="connsiteX15" fmla="*/ 1080764 w 1344830"/>
              <a:gd name="connsiteY15" fmla="*/ 460416 h 1007079"/>
              <a:gd name="connsiteX16" fmla="*/ 1344289 w 1344830"/>
              <a:gd name="connsiteY16" fmla="*/ 41 h 100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830" h="1007079">
                <a:moveTo>
                  <a:pt x="1344289" y="41"/>
                </a:moveTo>
                <a:cubicBezTo>
                  <a:pt x="1355401" y="4803"/>
                  <a:pt x="1192418" y="343999"/>
                  <a:pt x="1147439" y="488991"/>
                </a:cubicBezTo>
                <a:cubicBezTo>
                  <a:pt x="1102460" y="633983"/>
                  <a:pt x="1087643" y="799612"/>
                  <a:pt x="1074414" y="869991"/>
                </a:cubicBezTo>
                <a:cubicBezTo>
                  <a:pt x="1061185" y="940370"/>
                  <a:pt x="1088702" y="902799"/>
                  <a:pt x="1068064" y="911266"/>
                </a:cubicBezTo>
                <a:cubicBezTo>
                  <a:pt x="1047426" y="919733"/>
                  <a:pt x="998743" y="912854"/>
                  <a:pt x="950589" y="920791"/>
                </a:cubicBezTo>
                <a:cubicBezTo>
                  <a:pt x="902435" y="928728"/>
                  <a:pt x="781785" y="947778"/>
                  <a:pt x="779139" y="958891"/>
                </a:cubicBezTo>
                <a:cubicBezTo>
                  <a:pt x="776493" y="970004"/>
                  <a:pt x="990806" y="979529"/>
                  <a:pt x="934714" y="987466"/>
                </a:cubicBezTo>
                <a:cubicBezTo>
                  <a:pt x="878622" y="995403"/>
                  <a:pt x="442589" y="1006516"/>
                  <a:pt x="442589" y="1006516"/>
                </a:cubicBezTo>
                <a:cubicBezTo>
                  <a:pt x="290189" y="1008633"/>
                  <a:pt x="-91869" y="1004399"/>
                  <a:pt x="20314" y="1000166"/>
                </a:cubicBezTo>
                <a:cubicBezTo>
                  <a:pt x="132497" y="995933"/>
                  <a:pt x="964877" y="987466"/>
                  <a:pt x="1115689" y="981116"/>
                </a:cubicBezTo>
                <a:cubicBezTo>
                  <a:pt x="1266501" y="974766"/>
                  <a:pt x="915135" y="1011808"/>
                  <a:pt x="925189" y="962066"/>
                </a:cubicBezTo>
                <a:cubicBezTo>
                  <a:pt x="935243" y="912324"/>
                  <a:pt x="1126272" y="758866"/>
                  <a:pt x="1176014" y="682666"/>
                </a:cubicBezTo>
                <a:cubicBezTo>
                  <a:pt x="1225756" y="606466"/>
                  <a:pt x="1234751" y="509628"/>
                  <a:pt x="1223639" y="504866"/>
                </a:cubicBezTo>
                <a:cubicBezTo>
                  <a:pt x="1212527" y="500104"/>
                  <a:pt x="1115160" y="677374"/>
                  <a:pt x="1109339" y="654091"/>
                </a:cubicBezTo>
                <a:cubicBezTo>
                  <a:pt x="1103518" y="630808"/>
                  <a:pt x="1193476" y="397445"/>
                  <a:pt x="1188714" y="365166"/>
                </a:cubicBezTo>
                <a:cubicBezTo>
                  <a:pt x="1183951" y="332887"/>
                  <a:pt x="1055364" y="514920"/>
                  <a:pt x="1080764" y="460416"/>
                </a:cubicBezTo>
                <a:cubicBezTo>
                  <a:pt x="1106164" y="405912"/>
                  <a:pt x="1333177" y="-4721"/>
                  <a:pt x="1344289" y="4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094A15E9-6C13-F80E-1D0E-CA50BD6B024C}"/>
              </a:ext>
            </a:extLst>
          </p:cNvPr>
          <p:cNvSpPr/>
          <p:nvPr/>
        </p:nvSpPr>
        <p:spPr>
          <a:xfrm>
            <a:off x="3243358" y="7181000"/>
            <a:ext cx="1490025" cy="296412"/>
          </a:xfrm>
          <a:custGeom>
            <a:avLst/>
            <a:gdLst>
              <a:gd name="connsiteX0" fmla="*/ 4667 w 1490025"/>
              <a:gd name="connsiteY0" fmla="*/ 159600 h 296412"/>
              <a:gd name="connsiteX1" fmla="*/ 163417 w 1490025"/>
              <a:gd name="connsiteY1" fmla="*/ 200875 h 296412"/>
              <a:gd name="connsiteX2" fmla="*/ 817467 w 1490025"/>
              <a:gd name="connsiteY2" fmla="*/ 261200 h 296412"/>
              <a:gd name="connsiteX3" fmla="*/ 734917 w 1490025"/>
              <a:gd name="connsiteY3" fmla="*/ 289775 h 296412"/>
              <a:gd name="connsiteX4" fmla="*/ 1315942 w 1490025"/>
              <a:gd name="connsiteY4" fmla="*/ 134200 h 296412"/>
              <a:gd name="connsiteX5" fmla="*/ 1274667 w 1490025"/>
              <a:gd name="connsiteY5" fmla="*/ 143725 h 296412"/>
              <a:gd name="connsiteX6" fmla="*/ 1487392 w 1490025"/>
              <a:gd name="connsiteY6" fmla="*/ 850 h 296412"/>
              <a:gd name="connsiteX7" fmla="*/ 1103217 w 1490025"/>
              <a:gd name="connsiteY7" fmla="*/ 219925 h 296412"/>
              <a:gd name="connsiteX8" fmla="*/ 531717 w 1490025"/>
              <a:gd name="connsiteY8" fmla="*/ 204050 h 296412"/>
              <a:gd name="connsiteX9" fmla="*/ 284067 w 1490025"/>
              <a:gd name="connsiteY9" fmla="*/ 242150 h 296412"/>
              <a:gd name="connsiteX10" fmla="*/ 4667 w 1490025"/>
              <a:gd name="connsiteY10" fmla="*/ 159600 h 2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025" h="296412">
                <a:moveTo>
                  <a:pt x="4667" y="159600"/>
                </a:moveTo>
                <a:cubicBezTo>
                  <a:pt x="-15441" y="152721"/>
                  <a:pt x="27950" y="183942"/>
                  <a:pt x="163417" y="200875"/>
                </a:cubicBezTo>
                <a:cubicBezTo>
                  <a:pt x="298884" y="217808"/>
                  <a:pt x="722217" y="246383"/>
                  <a:pt x="817467" y="261200"/>
                </a:cubicBezTo>
                <a:cubicBezTo>
                  <a:pt x="912717" y="276017"/>
                  <a:pt x="651838" y="310942"/>
                  <a:pt x="734917" y="289775"/>
                </a:cubicBezTo>
                <a:cubicBezTo>
                  <a:pt x="817996" y="268608"/>
                  <a:pt x="1225984" y="158542"/>
                  <a:pt x="1315942" y="134200"/>
                </a:cubicBezTo>
                <a:cubicBezTo>
                  <a:pt x="1405900" y="109858"/>
                  <a:pt x="1246092" y="165950"/>
                  <a:pt x="1274667" y="143725"/>
                </a:cubicBezTo>
                <a:cubicBezTo>
                  <a:pt x="1303242" y="121500"/>
                  <a:pt x="1515967" y="-11850"/>
                  <a:pt x="1487392" y="850"/>
                </a:cubicBezTo>
                <a:cubicBezTo>
                  <a:pt x="1458817" y="13550"/>
                  <a:pt x="1262496" y="186058"/>
                  <a:pt x="1103217" y="219925"/>
                </a:cubicBezTo>
                <a:cubicBezTo>
                  <a:pt x="943938" y="253792"/>
                  <a:pt x="668242" y="200346"/>
                  <a:pt x="531717" y="204050"/>
                </a:cubicBezTo>
                <a:cubicBezTo>
                  <a:pt x="395192" y="207754"/>
                  <a:pt x="366088" y="246912"/>
                  <a:pt x="284067" y="242150"/>
                </a:cubicBezTo>
                <a:cubicBezTo>
                  <a:pt x="202046" y="237388"/>
                  <a:pt x="24775" y="166479"/>
                  <a:pt x="4667" y="1596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BD1C648-F54D-3CCB-420A-E68F741B84AA}"/>
              </a:ext>
            </a:extLst>
          </p:cNvPr>
          <p:cNvSpPr/>
          <p:nvPr/>
        </p:nvSpPr>
        <p:spPr>
          <a:xfrm>
            <a:off x="3260695" y="7440823"/>
            <a:ext cx="1270972" cy="470339"/>
          </a:xfrm>
          <a:custGeom>
            <a:avLst/>
            <a:gdLst>
              <a:gd name="connsiteX0" fmla="*/ 30 w 1270972"/>
              <a:gd name="connsiteY0" fmla="*/ 1377 h 470339"/>
              <a:gd name="connsiteX1" fmla="*/ 130205 w 1270972"/>
              <a:gd name="connsiteY1" fmla="*/ 407777 h 470339"/>
              <a:gd name="connsiteX2" fmla="*/ 342930 w 1270972"/>
              <a:gd name="connsiteY2" fmla="*/ 439527 h 470339"/>
              <a:gd name="connsiteX3" fmla="*/ 238155 w 1270972"/>
              <a:gd name="connsiteY3" fmla="*/ 414127 h 470339"/>
              <a:gd name="connsiteX4" fmla="*/ 933480 w 1270972"/>
              <a:gd name="connsiteY4" fmla="*/ 461752 h 470339"/>
              <a:gd name="connsiteX5" fmla="*/ 701705 w 1270972"/>
              <a:gd name="connsiteY5" fmla="*/ 468102 h 470339"/>
              <a:gd name="connsiteX6" fmla="*/ 1270030 w 1270972"/>
              <a:gd name="connsiteY6" fmla="*/ 436352 h 470339"/>
              <a:gd name="connsiteX7" fmla="*/ 542955 w 1270972"/>
              <a:gd name="connsiteY7" fmla="*/ 417302 h 470339"/>
              <a:gd name="connsiteX8" fmla="*/ 85755 w 1270972"/>
              <a:gd name="connsiteY8" fmla="*/ 449052 h 470339"/>
              <a:gd name="connsiteX9" fmla="*/ 66705 w 1270972"/>
              <a:gd name="connsiteY9" fmla="*/ 277602 h 470339"/>
              <a:gd name="connsiteX10" fmla="*/ 117505 w 1270972"/>
              <a:gd name="connsiteY10" fmla="*/ 274427 h 470339"/>
              <a:gd name="connsiteX11" fmla="*/ 30 w 1270972"/>
              <a:gd name="connsiteY11" fmla="*/ 1377 h 4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972" h="470339">
                <a:moveTo>
                  <a:pt x="30" y="1377"/>
                </a:moveTo>
                <a:cubicBezTo>
                  <a:pt x="2147" y="23602"/>
                  <a:pt x="73055" y="334752"/>
                  <a:pt x="130205" y="407777"/>
                </a:cubicBezTo>
                <a:cubicBezTo>
                  <a:pt x="187355" y="480802"/>
                  <a:pt x="324939" y="438469"/>
                  <a:pt x="342930" y="439527"/>
                </a:cubicBezTo>
                <a:cubicBezTo>
                  <a:pt x="360921" y="440585"/>
                  <a:pt x="139730" y="410423"/>
                  <a:pt x="238155" y="414127"/>
                </a:cubicBezTo>
                <a:cubicBezTo>
                  <a:pt x="336580" y="417831"/>
                  <a:pt x="856222" y="452756"/>
                  <a:pt x="933480" y="461752"/>
                </a:cubicBezTo>
                <a:cubicBezTo>
                  <a:pt x="1010738" y="470748"/>
                  <a:pt x="645613" y="472335"/>
                  <a:pt x="701705" y="468102"/>
                </a:cubicBezTo>
                <a:cubicBezTo>
                  <a:pt x="757797" y="463869"/>
                  <a:pt x="1296488" y="444819"/>
                  <a:pt x="1270030" y="436352"/>
                </a:cubicBezTo>
                <a:cubicBezTo>
                  <a:pt x="1243572" y="427885"/>
                  <a:pt x="740334" y="415185"/>
                  <a:pt x="542955" y="417302"/>
                </a:cubicBezTo>
                <a:cubicBezTo>
                  <a:pt x="345576" y="419419"/>
                  <a:pt x="165130" y="472335"/>
                  <a:pt x="85755" y="449052"/>
                </a:cubicBezTo>
                <a:cubicBezTo>
                  <a:pt x="6380" y="425769"/>
                  <a:pt x="61413" y="306706"/>
                  <a:pt x="66705" y="277602"/>
                </a:cubicBezTo>
                <a:cubicBezTo>
                  <a:pt x="71997" y="248498"/>
                  <a:pt x="128088" y="316231"/>
                  <a:pt x="117505" y="274427"/>
                </a:cubicBezTo>
                <a:cubicBezTo>
                  <a:pt x="106922" y="232623"/>
                  <a:pt x="-2087" y="-20848"/>
                  <a:pt x="30" y="137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D9AC030-6EB5-7BE0-9E91-E38FD7456F42}"/>
              </a:ext>
            </a:extLst>
          </p:cNvPr>
          <p:cNvSpPr/>
          <p:nvPr/>
        </p:nvSpPr>
        <p:spPr>
          <a:xfrm>
            <a:off x="5531336" y="7263993"/>
            <a:ext cx="1355357" cy="1169533"/>
          </a:xfrm>
          <a:custGeom>
            <a:avLst/>
            <a:gdLst>
              <a:gd name="connsiteX0" fmla="*/ 15389 w 1355357"/>
              <a:gd name="connsiteY0" fmla="*/ 3582 h 1169533"/>
              <a:gd name="connsiteX1" fmla="*/ 758339 w 1355357"/>
              <a:gd name="connsiteY1" fmla="*/ 235357 h 1169533"/>
              <a:gd name="connsiteX2" fmla="*/ 736114 w 1355357"/>
              <a:gd name="connsiteY2" fmla="*/ 200432 h 1169533"/>
              <a:gd name="connsiteX3" fmla="*/ 1117114 w 1355357"/>
              <a:gd name="connsiteY3" fmla="*/ 638582 h 1169533"/>
              <a:gd name="connsiteX4" fmla="*/ 1355239 w 1355357"/>
              <a:gd name="connsiteY4" fmla="*/ 1168807 h 1169533"/>
              <a:gd name="connsiteX5" fmla="*/ 1088539 w 1355357"/>
              <a:gd name="connsiteY5" fmla="*/ 737007 h 1169533"/>
              <a:gd name="connsiteX6" fmla="*/ 520214 w 1355357"/>
              <a:gd name="connsiteY6" fmla="*/ 70257 h 1169533"/>
              <a:gd name="connsiteX7" fmla="*/ 580539 w 1355357"/>
              <a:gd name="connsiteY7" fmla="*/ 168682 h 1169533"/>
              <a:gd name="connsiteX8" fmla="*/ 282089 w 1355357"/>
              <a:gd name="connsiteY8" fmla="*/ 98832 h 1169533"/>
              <a:gd name="connsiteX9" fmla="*/ 15389 w 1355357"/>
              <a:gd name="connsiteY9" fmla="*/ 3582 h 1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357" h="1169533">
                <a:moveTo>
                  <a:pt x="15389" y="3582"/>
                </a:moveTo>
                <a:cubicBezTo>
                  <a:pt x="94764" y="26336"/>
                  <a:pt x="638218" y="202549"/>
                  <a:pt x="758339" y="235357"/>
                </a:cubicBezTo>
                <a:cubicBezTo>
                  <a:pt x="878460" y="268165"/>
                  <a:pt x="676318" y="133228"/>
                  <a:pt x="736114" y="200432"/>
                </a:cubicBezTo>
                <a:cubicBezTo>
                  <a:pt x="795910" y="267636"/>
                  <a:pt x="1013927" y="477186"/>
                  <a:pt x="1117114" y="638582"/>
                </a:cubicBezTo>
                <a:cubicBezTo>
                  <a:pt x="1220301" y="799978"/>
                  <a:pt x="1360002" y="1152403"/>
                  <a:pt x="1355239" y="1168807"/>
                </a:cubicBezTo>
                <a:cubicBezTo>
                  <a:pt x="1350476" y="1185211"/>
                  <a:pt x="1227710" y="920099"/>
                  <a:pt x="1088539" y="737007"/>
                </a:cubicBezTo>
                <a:cubicBezTo>
                  <a:pt x="949368" y="553915"/>
                  <a:pt x="604881" y="164978"/>
                  <a:pt x="520214" y="70257"/>
                </a:cubicBezTo>
                <a:cubicBezTo>
                  <a:pt x="435547" y="-24464"/>
                  <a:pt x="620227" y="163920"/>
                  <a:pt x="580539" y="168682"/>
                </a:cubicBezTo>
                <a:cubicBezTo>
                  <a:pt x="540852" y="173445"/>
                  <a:pt x="379456" y="124761"/>
                  <a:pt x="282089" y="98832"/>
                </a:cubicBezTo>
                <a:cubicBezTo>
                  <a:pt x="184722" y="72903"/>
                  <a:pt x="-63986" y="-19172"/>
                  <a:pt x="15389" y="358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AD6588F-4670-927A-62AD-14453F839CC5}"/>
              </a:ext>
            </a:extLst>
          </p:cNvPr>
          <p:cNvSpPr/>
          <p:nvPr/>
        </p:nvSpPr>
        <p:spPr>
          <a:xfrm>
            <a:off x="6825021" y="8194275"/>
            <a:ext cx="934717" cy="3451773"/>
          </a:xfrm>
          <a:custGeom>
            <a:avLst/>
            <a:gdLst>
              <a:gd name="connsiteX0" fmla="*/ 20279 w 934717"/>
              <a:gd name="connsiteY0" fmla="*/ 187725 h 3451773"/>
              <a:gd name="connsiteX1" fmla="*/ 172679 w 934717"/>
              <a:gd name="connsiteY1" fmla="*/ 530625 h 3451773"/>
              <a:gd name="connsiteX2" fmla="*/ 744179 w 934717"/>
              <a:gd name="connsiteY2" fmla="*/ 3032525 h 3451773"/>
              <a:gd name="connsiteX3" fmla="*/ 794979 w 934717"/>
              <a:gd name="connsiteY3" fmla="*/ 2740425 h 3451773"/>
              <a:gd name="connsiteX4" fmla="*/ 934679 w 934717"/>
              <a:gd name="connsiteY4" fmla="*/ 3451625 h 3451773"/>
              <a:gd name="connsiteX5" fmla="*/ 807679 w 934717"/>
              <a:gd name="connsiteY5" fmla="*/ 2791225 h 3451773"/>
              <a:gd name="connsiteX6" fmla="*/ 680679 w 934717"/>
              <a:gd name="connsiteY6" fmla="*/ 1572025 h 3451773"/>
              <a:gd name="connsiteX7" fmla="*/ 553679 w 934717"/>
              <a:gd name="connsiteY7" fmla="*/ 2842025 h 3451773"/>
              <a:gd name="connsiteX8" fmla="*/ 20279 w 934717"/>
              <a:gd name="connsiteY8" fmla="*/ 187725 h 34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717" h="3451773">
                <a:moveTo>
                  <a:pt x="20279" y="187725"/>
                </a:moveTo>
                <a:cubicBezTo>
                  <a:pt x="-43221" y="-197508"/>
                  <a:pt x="52029" y="56492"/>
                  <a:pt x="172679" y="530625"/>
                </a:cubicBezTo>
                <a:cubicBezTo>
                  <a:pt x="293329" y="1004758"/>
                  <a:pt x="640462" y="2664225"/>
                  <a:pt x="744179" y="3032525"/>
                </a:cubicBezTo>
                <a:cubicBezTo>
                  <a:pt x="847896" y="3400825"/>
                  <a:pt x="763229" y="2670575"/>
                  <a:pt x="794979" y="2740425"/>
                </a:cubicBezTo>
                <a:cubicBezTo>
                  <a:pt x="826729" y="2810275"/>
                  <a:pt x="932562" y="3443158"/>
                  <a:pt x="934679" y="3451625"/>
                </a:cubicBezTo>
                <a:cubicBezTo>
                  <a:pt x="936796" y="3460092"/>
                  <a:pt x="850012" y="3104492"/>
                  <a:pt x="807679" y="2791225"/>
                </a:cubicBezTo>
                <a:cubicBezTo>
                  <a:pt x="765346" y="2477958"/>
                  <a:pt x="723012" y="1563558"/>
                  <a:pt x="680679" y="1572025"/>
                </a:cubicBezTo>
                <a:cubicBezTo>
                  <a:pt x="638346" y="1580492"/>
                  <a:pt x="667979" y="3079092"/>
                  <a:pt x="553679" y="2842025"/>
                </a:cubicBezTo>
                <a:cubicBezTo>
                  <a:pt x="439379" y="2604958"/>
                  <a:pt x="83779" y="572958"/>
                  <a:pt x="20279" y="18772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7D8AAE-590F-D3C0-5F35-B95846980A1C}"/>
              </a:ext>
            </a:extLst>
          </p:cNvPr>
          <p:cNvSpPr/>
          <p:nvPr/>
        </p:nvSpPr>
        <p:spPr>
          <a:xfrm>
            <a:off x="6240363" y="10236381"/>
            <a:ext cx="1674644" cy="1552862"/>
          </a:xfrm>
          <a:custGeom>
            <a:avLst/>
            <a:gdLst>
              <a:gd name="connsiteX0" fmla="*/ 20737 w 1674644"/>
              <a:gd name="connsiteY0" fmla="*/ 50619 h 1552862"/>
              <a:gd name="connsiteX1" fmla="*/ 84237 w 1674644"/>
              <a:gd name="connsiteY1" fmla="*/ 241119 h 1552862"/>
              <a:gd name="connsiteX2" fmla="*/ 262037 w 1674644"/>
              <a:gd name="connsiteY2" fmla="*/ 965019 h 1552862"/>
              <a:gd name="connsiteX3" fmla="*/ 198537 w 1674644"/>
              <a:gd name="connsiteY3" fmla="*/ 1257119 h 1552862"/>
              <a:gd name="connsiteX4" fmla="*/ 325537 w 1674644"/>
              <a:gd name="connsiteY4" fmla="*/ 1269819 h 1552862"/>
              <a:gd name="connsiteX5" fmla="*/ 173137 w 1674644"/>
              <a:gd name="connsiteY5" fmla="*/ 1447619 h 1552862"/>
              <a:gd name="connsiteX6" fmla="*/ 643037 w 1674644"/>
              <a:gd name="connsiteY6" fmla="*/ 1460319 h 1552862"/>
              <a:gd name="connsiteX7" fmla="*/ 554137 w 1674644"/>
              <a:gd name="connsiteY7" fmla="*/ 1549219 h 1552862"/>
              <a:gd name="connsiteX8" fmla="*/ 1671737 w 1674644"/>
              <a:gd name="connsiteY8" fmla="*/ 1320619 h 1552862"/>
              <a:gd name="connsiteX9" fmla="*/ 858937 w 1674644"/>
              <a:gd name="connsiteY9" fmla="*/ 1358719 h 1552862"/>
              <a:gd name="connsiteX10" fmla="*/ 262037 w 1674644"/>
              <a:gd name="connsiteY10" fmla="*/ 1422219 h 1552862"/>
              <a:gd name="connsiteX11" fmla="*/ 439837 w 1674644"/>
              <a:gd name="connsiteY11" fmla="*/ 1079319 h 1552862"/>
              <a:gd name="connsiteX12" fmla="*/ 20737 w 1674644"/>
              <a:gd name="connsiteY12" fmla="*/ 50619 h 15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644" h="1552862">
                <a:moveTo>
                  <a:pt x="20737" y="50619"/>
                </a:moveTo>
                <a:cubicBezTo>
                  <a:pt x="-38530" y="-89081"/>
                  <a:pt x="44020" y="88719"/>
                  <a:pt x="84237" y="241119"/>
                </a:cubicBezTo>
                <a:cubicBezTo>
                  <a:pt x="124454" y="393519"/>
                  <a:pt x="242987" y="795686"/>
                  <a:pt x="262037" y="965019"/>
                </a:cubicBezTo>
                <a:cubicBezTo>
                  <a:pt x="281087" y="1134352"/>
                  <a:pt x="187954" y="1206319"/>
                  <a:pt x="198537" y="1257119"/>
                </a:cubicBezTo>
                <a:cubicBezTo>
                  <a:pt x="209120" y="1307919"/>
                  <a:pt x="329770" y="1238069"/>
                  <a:pt x="325537" y="1269819"/>
                </a:cubicBezTo>
                <a:cubicBezTo>
                  <a:pt x="321304" y="1301569"/>
                  <a:pt x="120220" y="1415869"/>
                  <a:pt x="173137" y="1447619"/>
                </a:cubicBezTo>
                <a:cubicBezTo>
                  <a:pt x="226054" y="1479369"/>
                  <a:pt x="579537" y="1443386"/>
                  <a:pt x="643037" y="1460319"/>
                </a:cubicBezTo>
                <a:cubicBezTo>
                  <a:pt x="706537" y="1477252"/>
                  <a:pt x="382687" y="1572502"/>
                  <a:pt x="554137" y="1549219"/>
                </a:cubicBezTo>
                <a:cubicBezTo>
                  <a:pt x="725587" y="1525936"/>
                  <a:pt x="1620937" y="1352369"/>
                  <a:pt x="1671737" y="1320619"/>
                </a:cubicBezTo>
                <a:cubicBezTo>
                  <a:pt x="1722537" y="1288869"/>
                  <a:pt x="1093887" y="1341786"/>
                  <a:pt x="858937" y="1358719"/>
                </a:cubicBezTo>
                <a:cubicBezTo>
                  <a:pt x="623987" y="1375652"/>
                  <a:pt x="331887" y="1468786"/>
                  <a:pt x="262037" y="1422219"/>
                </a:cubicBezTo>
                <a:cubicBezTo>
                  <a:pt x="192187" y="1375652"/>
                  <a:pt x="482170" y="1310036"/>
                  <a:pt x="439837" y="1079319"/>
                </a:cubicBezTo>
                <a:cubicBezTo>
                  <a:pt x="397504" y="848602"/>
                  <a:pt x="80004" y="190319"/>
                  <a:pt x="20737" y="5061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B081980-67A8-978F-D842-22FE7B8B9E6F}"/>
              </a:ext>
            </a:extLst>
          </p:cNvPr>
          <p:cNvSpPr/>
          <p:nvPr/>
        </p:nvSpPr>
        <p:spPr>
          <a:xfrm>
            <a:off x="3240414" y="7018738"/>
            <a:ext cx="688644" cy="989948"/>
          </a:xfrm>
          <a:custGeom>
            <a:avLst/>
            <a:gdLst>
              <a:gd name="connsiteX0" fmla="*/ 4436 w 688644"/>
              <a:gd name="connsiteY0" fmla="*/ 4362 h 989948"/>
              <a:gd name="connsiteX1" fmla="*/ 344161 w 688644"/>
              <a:gd name="connsiteY1" fmla="*/ 582212 h 989948"/>
              <a:gd name="connsiteX2" fmla="*/ 391786 w 688644"/>
              <a:gd name="connsiteY2" fmla="*/ 645712 h 989948"/>
              <a:gd name="connsiteX3" fmla="*/ 677536 w 688644"/>
              <a:gd name="connsiteY3" fmla="*/ 975912 h 989948"/>
              <a:gd name="connsiteX4" fmla="*/ 594986 w 688644"/>
              <a:gd name="connsiteY4" fmla="*/ 887012 h 989948"/>
              <a:gd name="connsiteX5" fmla="*/ 267961 w 688644"/>
              <a:gd name="connsiteY5" fmla="*/ 509187 h 989948"/>
              <a:gd name="connsiteX6" fmla="*/ 156836 w 688644"/>
              <a:gd name="connsiteY6" fmla="*/ 325037 h 989948"/>
              <a:gd name="connsiteX7" fmla="*/ 4436 w 688644"/>
              <a:gd name="connsiteY7" fmla="*/ 4362 h 9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44" h="989948">
                <a:moveTo>
                  <a:pt x="4436" y="4362"/>
                </a:moveTo>
                <a:cubicBezTo>
                  <a:pt x="35657" y="47225"/>
                  <a:pt x="279603" y="475320"/>
                  <a:pt x="344161" y="582212"/>
                </a:cubicBezTo>
                <a:cubicBezTo>
                  <a:pt x="408719" y="689104"/>
                  <a:pt x="336224" y="580095"/>
                  <a:pt x="391786" y="645712"/>
                </a:cubicBezTo>
                <a:cubicBezTo>
                  <a:pt x="447349" y="711329"/>
                  <a:pt x="643669" y="935695"/>
                  <a:pt x="677536" y="975912"/>
                </a:cubicBezTo>
                <a:cubicBezTo>
                  <a:pt x="711403" y="1016129"/>
                  <a:pt x="663248" y="964799"/>
                  <a:pt x="594986" y="887012"/>
                </a:cubicBezTo>
                <a:cubicBezTo>
                  <a:pt x="526724" y="809225"/>
                  <a:pt x="340986" y="602849"/>
                  <a:pt x="267961" y="509187"/>
                </a:cubicBezTo>
                <a:cubicBezTo>
                  <a:pt x="194936" y="415525"/>
                  <a:pt x="198111" y="403354"/>
                  <a:pt x="156836" y="325037"/>
                </a:cubicBezTo>
                <a:cubicBezTo>
                  <a:pt x="115561" y="246720"/>
                  <a:pt x="-26785" y="-38501"/>
                  <a:pt x="4436" y="436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7615175-E08F-E1C3-6A15-E47EF3192FB7}"/>
              </a:ext>
            </a:extLst>
          </p:cNvPr>
          <p:cNvSpPr/>
          <p:nvPr/>
        </p:nvSpPr>
        <p:spPr>
          <a:xfrm>
            <a:off x="3243728" y="7033811"/>
            <a:ext cx="728249" cy="1040214"/>
          </a:xfrm>
          <a:custGeom>
            <a:avLst/>
            <a:gdLst>
              <a:gd name="connsiteX0" fmla="*/ 7472 w 728249"/>
              <a:gd name="connsiteY0" fmla="*/ 21039 h 1040214"/>
              <a:gd name="connsiteX1" fmla="*/ 36047 w 728249"/>
              <a:gd name="connsiteY1" fmla="*/ 68664 h 1040214"/>
              <a:gd name="connsiteX2" fmla="*/ 309097 w 728249"/>
              <a:gd name="connsiteY2" fmla="*/ 579839 h 1040214"/>
              <a:gd name="connsiteX3" fmla="*/ 283697 w 728249"/>
              <a:gd name="connsiteY3" fmla="*/ 557614 h 1040214"/>
              <a:gd name="connsiteX4" fmla="*/ 629772 w 728249"/>
              <a:gd name="connsiteY4" fmla="*/ 951314 h 1040214"/>
              <a:gd name="connsiteX5" fmla="*/ 728197 w 728249"/>
              <a:gd name="connsiteY5" fmla="*/ 1040214 h 1040214"/>
              <a:gd name="connsiteX6" fmla="*/ 639297 w 728249"/>
              <a:gd name="connsiteY6" fmla="*/ 951314 h 1040214"/>
              <a:gd name="connsiteX7" fmla="*/ 391647 w 728249"/>
              <a:gd name="connsiteY7" fmla="*/ 668739 h 1040214"/>
              <a:gd name="connsiteX8" fmla="*/ 77322 w 728249"/>
              <a:gd name="connsiteY8" fmla="*/ 217889 h 1040214"/>
              <a:gd name="connsiteX9" fmla="*/ 7472 w 728249"/>
              <a:gd name="connsiteY9" fmla="*/ 21039 h 10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49" h="1040214">
                <a:moveTo>
                  <a:pt x="7472" y="21039"/>
                </a:moveTo>
                <a:cubicBezTo>
                  <a:pt x="593" y="-3832"/>
                  <a:pt x="-14224" y="-24469"/>
                  <a:pt x="36047" y="68664"/>
                </a:cubicBezTo>
                <a:cubicBezTo>
                  <a:pt x="86318" y="161797"/>
                  <a:pt x="267822" y="498347"/>
                  <a:pt x="309097" y="579839"/>
                </a:cubicBezTo>
                <a:cubicBezTo>
                  <a:pt x="350372" y="661331"/>
                  <a:pt x="230251" y="495702"/>
                  <a:pt x="283697" y="557614"/>
                </a:cubicBezTo>
                <a:cubicBezTo>
                  <a:pt x="337143" y="619526"/>
                  <a:pt x="555689" y="870881"/>
                  <a:pt x="629772" y="951314"/>
                </a:cubicBezTo>
                <a:cubicBezTo>
                  <a:pt x="703855" y="1031747"/>
                  <a:pt x="726610" y="1040214"/>
                  <a:pt x="728197" y="1040214"/>
                </a:cubicBezTo>
                <a:cubicBezTo>
                  <a:pt x="729784" y="1040214"/>
                  <a:pt x="695389" y="1013227"/>
                  <a:pt x="639297" y="951314"/>
                </a:cubicBezTo>
                <a:cubicBezTo>
                  <a:pt x="583205" y="889402"/>
                  <a:pt x="485310" y="790977"/>
                  <a:pt x="391647" y="668739"/>
                </a:cubicBezTo>
                <a:cubicBezTo>
                  <a:pt x="297985" y="546502"/>
                  <a:pt x="141351" y="322664"/>
                  <a:pt x="77322" y="217889"/>
                </a:cubicBezTo>
                <a:cubicBezTo>
                  <a:pt x="13293" y="113114"/>
                  <a:pt x="14351" y="45910"/>
                  <a:pt x="7472" y="2103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4434D96-1F04-A7A2-E97C-BE9F4E4397AC}"/>
              </a:ext>
            </a:extLst>
          </p:cNvPr>
          <p:cNvSpPr/>
          <p:nvPr/>
        </p:nvSpPr>
        <p:spPr>
          <a:xfrm>
            <a:off x="4035417" y="7136699"/>
            <a:ext cx="571578" cy="864395"/>
          </a:xfrm>
          <a:custGeom>
            <a:avLst/>
            <a:gdLst>
              <a:gd name="connsiteX0" fmla="*/ 571508 w 571578"/>
              <a:gd name="connsiteY0" fmla="*/ 701 h 864395"/>
              <a:gd name="connsiteX1" fmla="*/ 339733 w 571578"/>
              <a:gd name="connsiteY1" fmla="*/ 359476 h 864395"/>
              <a:gd name="connsiteX2" fmla="*/ 47633 w 571578"/>
              <a:gd name="connsiteY2" fmla="*/ 756351 h 864395"/>
              <a:gd name="connsiteX3" fmla="*/ 104783 w 571578"/>
              <a:gd name="connsiteY3" fmla="*/ 711901 h 864395"/>
              <a:gd name="connsiteX4" fmla="*/ 8 w 571578"/>
              <a:gd name="connsiteY4" fmla="*/ 864301 h 864395"/>
              <a:gd name="connsiteX5" fmla="*/ 111133 w 571578"/>
              <a:gd name="connsiteY5" fmla="*/ 686501 h 864395"/>
              <a:gd name="connsiteX6" fmla="*/ 431808 w 571578"/>
              <a:gd name="connsiteY6" fmla="*/ 159451 h 864395"/>
              <a:gd name="connsiteX7" fmla="*/ 365133 w 571578"/>
              <a:gd name="connsiteY7" fmla="*/ 264226 h 864395"/>
              <a:gd name="connsiteX8" fmla="*/ 571508 w 571578"/>
              <a:gd name="connsiteY8" fmla="*/ 701 h 8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78" h="864395">
                <a:moveTo>
                  <a:pt x="571508" y="701"/>
                </a:moveTo>
                <a:cubicBezTo>
                  <a:pt x="567275" y="16576"/>
                  <a:pt x="427045" y="233534"/>
                  <a:pt x="339733" y="359476"/>
                </a:cubicBezTo>
                <a:cubicBezTo>
                  <a:pt x="252421" y="485418"/>
                  <a:pt x="86791" y="697614"/>
                  <a:pt x="47633" y="756351"/>
                </a:cubicBezTo>
                <a:cubicBezTo>
                  <a:pt x="8475" y="815088"/>
                  <a:pt x="112720" y="693909"/>
                  <a:pt x="104783" y="711901"/>
                </a:cubicBezTo>
                <a:cubicBezTo>
                  <a:pt x="96845" y="729893"/>
                  <a:pt x="-1050" y="868534"/>
                  <a:pt x="8" y="864301"/>
                </a:cubicBezTo>
                <a:cubicBezTo>
                  <a:pt x="1066" y="860068"/>
                  <a:pt x="39166" y="803976"/>
                  <a:pt x="111133" y="686501"/>
                </a:cubicBezTo>
                <a:cubicBezTo>
                  <a:pt x="183100" y="569026"/>
                  <a:pt x="389475" y="229830"/>
                  <a:pt x="431808" y="159451"/>
                </a:cubicBezTo>
                <a:cubicBezTo>
                  <a:pt x="474141" y="89072"/>
                  <a:pt x="342908" y="284863"/>
                  <a:pt x="365133" y="264226"/>
                </a:cubicBezTo>
                <a:cubicBezTo>
                  <a:pt x="387358" y="243589"/>
                  <a:pt x="575741" y="-15174"/>
                  <a:pt x="571508" y="70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D913063-1151-056F-410D-EF5F720471E8}"/>
              </a:ext>
            </a:extLst>
          </p:cNvPr>
          <p:cNvSpPr/>
          <p:nvPr/>
        </p:nvSpPr>
        <p:spPr>
          <a:xfrm>
            <a:off x="4015652" y="7260691"/>
            <a:ext cx="438989" cy="753042"/>
          </a:xfrm>
          <a:custGeom>
            <a:avLst/>
            <a:gdLst>
              <a:gd name="connsiteX0" fmla="*/ 435698 w 438989"/>
              <a:gd name="connsiteY0" fmla="*/ 3709 h 753042"/>
              <a:gd name="connsiteX1" fmla="*/ 115023 w 438989"/>
              <a:gd name="connsiteY1" fmla="*/ 527584 h 753042"/>
              <a:gd name="connsiteX2" fmla="*/ 111848 w 438989"/>
              <a:gd name="connsiteY2" fmla="*/ 549809 h 753042"/>
              <a:gd name="connsiteX3" fmla="*/ 723 w 438989"/>
              <a:gd name="connsiteY3" fmla="*/ 753009 h 753042"/>
              <a:gd name="connsiteX4" fmla="*/ 76923 w 438989"/>
              <a:gd name="connsiteY4" fmla="*/ 562509 h 753042"/>
              <a:gd name="connsiteX5" fmla="*/ 315048 w 438989"/>
              <a:gd name="connsiteY5" fmla="*/ 187859 h 753042"/>
              <a:gd name="connsiteX6" fmla="*/ 283298 w 438989"/>
              <a:gd name="connsiteY6" fmla="*/ 286284 h 753042"/>
              <a:gd name="connsiteX7" fmla="*/ 435698 w 438989"/>
              <a:gd name="connsiteY7" fmla="*/ 3709 h 7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89" h="753042">
                <a:moveTo>
                  <a:pt x="435698" y="3709"/>
                </a:moveTo>
                <a:cubicBezTo>
                  <a:pt x="407652" y="43926"/>
                  <a:pt x="168998" y="436568"/>
                  <a:pt x="115023" y="527584"/>
                </a:cubicBezTo>
                <a:cubicBezTo>
                  <a:pt x="61048" y="618600"/>
                  <a:pt x="130898" y="512238"/>
                  <a:pt x="111848" y="549809"/>
                </a:cubicBezTo>
                <a:cubicBezTo>
                  <a:pt x="92798" y="587380"/>
                  <a:pt x="6544" y="750892"/>
                  <a:pt x="723" y="753009"/>
                </a:cubicBezTo>
                <a:cubicBezTo>
                  <a:pt x="-5098" y="755126"/>
                  <a:pt x="24535" y="656701"/>
                  <a:pt x="76923" y="562509"/>
                </a:cubicBezTo>
                <a:cubicBezTo>
                  <a:pt x="129310" y="468317"/>
                  <a:pt x="280652" y="233896"/>
                  <a:pt x="315048" y="187859"/>
                </a:cubicBezTo>
                <a:cubicBezTo>
                  <a:pt x="349444" y="141822"/>
                  <a:pt x="262661" y="309567"/>
                  <a:pt x="283298" y="286284"/>
                </a:cubicBezTo>
                <a:cubicBezTo>
                  <a:pt x="303935" y="263001"/>
                  <a:pt x="463744" y="-36508"/>
                  <a:pt x="435698" y="370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A419A5B-5E27-4D90-E6CC-C6E1CF5BE324}"/>
              </a:ext>
            </a:extLst>
          </p:cNvPr>
          <p:cNvSpPr/>
          <p:nvPr/>
        </p:nvSpPr>
        <p:spPr>
          <a:xfrm>
            <a:off x="3898375" y="7949805"/>
            <a:ext cx="208026" cy="209964"/>
          </a:xfrm>
          <a:custGeom>
            <a:avLst/>
            <a:gdLst>
              <a:gd name="connsiteX0" fmla="*/ 525 w 208026"/>
              <a:gd name="connsiteY0" fmla="*/ 395 h 209964"/>
              <a:gd name="connsiteX1" fmla="*/ 152925 w 208026"/>
              <a:gd name="connsiteY1" fmla="*/ 51195 h 209964"/>
              <a:gd name="connsiteX2" fmla="*/ 165625 w 208026"/>
              <a:gd name="connsiteY2" fmla="*/ 140095 h 209964"/>
              <a:gd name="connsiteX3" fmla="*/ 73550 w 208026"/>
              <a:gd name="connsiteY3" fmla="*/ 209945 h 209964"/>
              <a:gd name="connsiteX4" fmla="*/ 197375 w 208026"/>
              <a:gd name="connsiteY4" fmla="*/ 146445 h 209964"/>
              <a:gd name="connsiteX5" fmla="*/ 191025 w 208026"/>
              <a:gd name="connsiteY5" fmla="*/ 79770 h 209964"/>
              <a:gd name="connsiteX6" fmla="*/ 105300 w 208026"/>
              <a:gd name="connsiteY6" fmla="*/ 28970 h 209964"/>
              <a:gd name="connsiteX7" fmla="*/ 525 w 208026"/>
              <a:gd name="connsiteY7" fmla="*/ 395 h 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" h="209964">
                <a:moveTo>
                  <a:pt x="525" y="395"/>
                </a:moveTo>
                <a:cubicBezTo>
                  <a:pt x="8462" y="4099"/>
                  <a:pt x="125408" y="27912"/>
                  <a:pt x="152925" y="51195"/>
                </a:cubicBezTo>
                <a:cubicBezTo>
                  <a:pt x="180442" y="74478"/>
                  <a:pt x="178854" y="113637"/>
                  <a:pt x="165625" y="140095"/>
                </a:cubicBezTo>
                <a:cubicBezTo>
                  <a:pt x="152396" y="166553"/>
                  <a:pt x="68259" y="208887"/>
                  <a:pt x="73550" y="209945"/>
                </a:cubicBezTo>
                <a:cubicBezTo>
                  <a:pt x="78841" y="211003"/>
                  <a:pt x="177796" y="168141"/>
                  <a:pt x="197375" y="146445"/>
                </a:cubicBezTo>
                <a:cubicBezTo>
                  <a:pt x="216954" y="124749"/>
                  <a:pt x="206371" y="99349"/>
                  <a:pt x="191025" y="79770"/>
                </a:cubicBezTo>
                <a:cubicBezTo>
                  <a:pt x="175679" y="60191"/>
                  <a:pt x="133875" y="37966"/>
                  <a:pt x="105300" y="28970"/>
                </a:cubicBezTo>
                <a:cubicBezTo>
                  <a:pt x="76725" y="19974"/>
                  <a:pt x="-7412" y="-3309"/>
                  <a:pt x="525" y="39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E546CCF-3E73-F878-609F-A77383724709}"/>
              </a:ext>
            </a:extLst>
          </p:cNvPr>
          <p:cNvSpPr/>
          <p:nvPr/>
        </p:nvSpPr>
        <p:spPr>
          <a:xfrm>
            <a:off x="3903189" y="7969224"/>
            <a:ext cx="97423" cy="209917"/>
          </a:xfrm>
          <a:custGeom>
            <a:avLst/>
            <a:gdLst>
              <a:gd name="connsiteX0" fmla="*/ 78261 w 97423"/>
              <a:gd name="connsiteY0" fmla="*/ 26 h 209917"/>
              <a:gd name="connsiteX1" fmla="*/ 27461 w 97423"/>
              <a:gd name="connsiteY1" fmla="*/ 92101 h 209917"/>
              <a:gd name="connsiteX2" fmla="*/ 68736 w 97423"/>
              <a:gd name="connsiteY2" fmla="*/ 177826 h 209917"/>
              <a:gd name="connsiteX3" fmla="*/ 30636 w 97423"/>
              <a:gd name="connsiteY3" fmla="*/ 139726 h 209917"/>
              <a:gd name="connsiteX4" fmla="*/ 97311 w 97423"/>
              <a:gd name="connsiteY4" fmla="*/ 209576 h 209917"/>
              <a:gd name="connsiteX5" fmla="*/ 11586 w 97423"/>
              <a:gd name="connsiteY5" fmla="*/ 104801 h 209917"/>
              <a:gd name="connsiteX6" fmla="*/ 5236 w 97423"/>
              <a:gd name="connsiteY6" fmla="*/ 82576 h 209917"/>
              <a:gd name="connsiteX7" fmla="*/ 78261 w 97423"/>
              <a:gd name="connsiteY7" fmla="*/ 26 h 20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23" h="209917">
                <a:moveTo>
                  <a:pt x="78261" y="26"/>
                </a:moveTo>
                <a:cubicBezTo>
                  <a:pt x="81965" y="1613"/>
                  <a:pt x="29048" y="62468"/>
                  <a:pt x="27461" y="92101"/>
                </a:cubicBezTo>
                <a:cubicBezTo>
                  <a:pt x="25874" y="121734"/>
                  <a:pt x="68207" y="169889"/>
                  <a:pt x="68736" y="177826"/>
                </a:cubicBezTo>
                <a:cubicBezTo>
                  <a:pt x="69265" y="185764"/>
                  <a:pt x="25873" y="134434"/>
                  <a:pt x="30636" y="139726"/>
                </a:cubicBezTo>
                <a:cubicBezTo>
                  <a:pt x="35398" y="145018"/>
                  <a:pt x="100486" y="215397"/>
                  <a:pt x="97311" y="209576"/>
                </a:cubicBezTo>
                <a:cubicBezTo>
                  <a:pt x="94136" y="203755"/>
                  <a:pt x="26932" y="125968"/>
                  <a:pt x="11586" y="104801"/>
                </a:cubicBezTo>
                <a:cubicBezTo>
                  <a:pt x="-3760" y="83634"/>
                  <a:pt x="-1643" y="95805"/>
                  <a:pt x="5236" y="82576"/>
                </a:cubicBezTo>
                <a:cubicBezTo>
                  <a:pt x="12115" y="69347"/>
                  <a:pt x="74557" y="-1561"/>
                  <a:pt x="78261" y="2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8CB8F144-AEB1-21C9-AC2D-23DB0703B023}"/>
              </a:ext>
            </a:extLst>
          </p:cNvPr>
          <p:cNvSpPr/>
          <p:nvPr/>
        </p:nvSpPr>
        <p:spPr>
          <a:xfrm>
            <a:off x="3968748" y="7921624"/>
            <a:ext cx="97230" cy="256140"/>
          </a:xfrm>
          <a:custGeom>
            <a:avLst/>
            <a:gdLst>
              <a:gd name="connsiteX0" fmla="*/ 2 w 97230"/>
              <a:gd name="connsiteY0" fmla="*/ 1 h 256140"/>
              <a:gd name="connsiteX1" fmla="*/ 92077 w 97230"/>
              <a:gd name="connsiteY1" fmla="*/ 152401 h 256140"/>
              <a:gd name="connsiteX2" fmla="*/ 12702 w 97230"/>
              <a:gd name="connsiteY2" fmla="*/ 254001 h 256140"/>
              <a:gd name="connsiteX3" fmla="*/ 66677 w 97230"/>
              <a:gd name="connsiteY3" fmla="*/ 215901 h 256140"/>
              <a:gd name="connsiteX4" fmla="*/ 95252 w 97230"/>
              <a:gd name="connsiteY4" fmla="*/ 149226 h 256140"/>
              <a:gd name="connsiteX5" fmla="*/ 2 w 97230"/>
              <a:gd name="connsiteY5" fmla="*/ 1 h 2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30" h="256140">
                <a:moveTo>
                  <a:pt x="2" y="1"/>
                </a:moveTo>
                <a:cubicBezTo>
                  <a:pt x="-527" y="530"/>
                  <a:pt x="89960" y="110068"/>
                  <a:pt x="92077" y="152401"/>
                </a:cubicBezTo>
                <a:cubicBezTo>
                  <a:pt x="94194" y="194734"/>
                  <a:pt x="16935" y="243418"/>
                  <a:pt x="12702" y="254001"/>
                </a:cubicBezTo>
                <a:cubicBezTo>
                  <a:pt x="8469" y="264584"/>
                  <a:pt x="52919" y="233363"/>
                  <a:pt x="66677" y="215901"/>
                </a:cubicBezTo>
                <a:cubicBezTo>
                  <a:pt x="80435" y="198439"/>
                  <a:pt x="104248" y="178330"/>
                  <a:pt x="95252" y="149226"/>
                </a:cubicBezTo>
                <a:cubicBezTo>
                  <a:pt x="86256" y="120122"/>
                  <a:pt x="531" y="-528"/>
                  <a:pt x="2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92836649-19E0-8003-2061-E1ACC5AAF20B}"/>
              </a:ext>
            </a:extLst>
          </p:cNvPr>
          <p:cNvSpPr/>
          <p:nvPr/>
        </p:nvSpPr>
        <p:spPr>
          <a:xfrm>
            <a:off x="3943166" y="7950198"/>
            <a:ext cx="131208" cy="228616"/>
          </a:xfrm>
          <a:custGeom>
            <a:avLst/>
            <a:gdLst>
              <a:gd name="connsiteX0" fmla="*/ 184 w 131208"/>
              <a:gd name="connsiteY0" fmla="*/ 2 h 228616"/>
              <a:gd name="connsiteX1" fmla="*/ 98609 w 131208"/>
              <a:gd name="connsiteY1" fmla="*/ 107952 h 228616"/>
              <a:gd name="connsiteX2" fmla="*/ 85909 w 131208"/>
              <a:gd name="connsiteY2" fmla="*/ 146052 h 228616"/>
              <a:gd name="connsiteX3" fmla="*/ 12884 w 131208"/>
              <a:gd name="connsiteY3" fmla="*/ 228602 h 228616"/>
              <a:gd name="connsiteX4" fmla="*/ 89084 w 131208"/>
              <a:gd name="connsiteY4" fmla="*/ 152402 h 228616"/>
              <a:gd name="connsiteX5" fmla="*/ 127184 w 131208"/>
              <a:gd name="connsiteY5" fmla="*/ 104777 h 228616"/>
              <a:gd name="connsiteX6" fmla="*/ 184 w 131208"/>
              <a:gd name="connsiteY6" fmla="*/ 2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8" h="228616">
                <a:moveTo>
                  <a:pt x="184" y="2"/>
                </a:moveTo>
                <a:cubicBezTo>
                  <a:pt x="-4579" y="531"/>
                  <a:pt x="84322" y="83610"/>
                  <a:pt x="98609" y="107952"/>
                </a:cubicBezTo>
                <a:cubicBezTo>
                  <a:pt x="112896" y="132294"/>
                  <a:pt x="100196" y="125944"/>
                  <a:pt x="85909" y="146052"/>
                </a:cubicBezTo>
                <a:cubicBezTo>
                  <a:pt x="71622" y="166160"/>
                  <a:pt x="12355" y="227544"/>
                  <a:pt x="12884" y="228602"/>
                </a:cubicBezTo>
                <a:cubicBezTo>
                  <a:pt x="13413" y="229660"/>
                  <a:pt x="70034" y="173039"/>
                  <a:pt x="89084" y="152402"/>
                </a:cubicBezTo>
                <a:cubicBezTo>
                  <a:pt x="108134" y="131765"/>
                  <a:pt x="143059" y="127002"/>
                  <a:pt x="127184" y="104777"/>
                </a:cubicBezTo>
                <a:cubicBezTo>
                  <a:pt x="111309" y="82552"/>
                  <a:pt x="4947" y="-527"/>
                  <a:pt x="184" y="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EEC8DF19-8BFC-0436-0109-D9E93C4DD2C6}"/>
              </a:ext>
            </a:extLst>
          </p:cNvPr>
          <p:cNvSpPr/>
          <p:nvPr/>
        </p:nvSpPr>
        <p:spPr>
          <a:xfrm>
            <a:off x="3910909" y="8029788"/>
            <a:ext cx="106024" cy="95063"/>
          </a:xfrm>
          <a:custGeom>
            <a:avLst/>
            <a:gdLst>
              <a:gd name="connsiteX0" fmla="*/ 105466 w 106024"/>
              <a:gd name="connsiteY0" fmla="*/ 9312 h 95063"/>
              <a:gd name="connsiteX1" fmla="*/ 41966 w 106024"/>
              <a:gd name="connsiteY1" fmla="*/ 2962 h 95063"/>
              <a:gd name="connsiteX2" fmla="*/ 35616 w 106024"/>
              <a:gd name="connsiteY2" fmla="*/ 50587 h 95063"/>
              <a:gd name="connsiteX3" fmla="*/ 70541 w 106024"/>
              <a:gd name="connsiteY3" fmla="*/ 95037 h 95063"/>
              <a:gd name="connsiteX4" fmla="*/ 45141 w 106024"/>
              <a:gd name="connsiteY4" fmla="*/ 56937 h 95063"/>
              <a:gd name="connsiteX5" fmla="*/ 691 w 106024"/>
              <a:gd name="connsiteY5" fmla="*/ 44237 h 95063"/>
              <a:gd name="connsiteX6" fmla="*/ 105466 w 106024"/>
              <a:gd name="connsiteY6" fmla="*/ 9312 h 9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4" h="95063">
                <a:moveTo>
                  <a:pt x="105466" y="9312"/>
                </a:moveTo>
                <a:cubicBezTo>
                  <a:pt x="112345" y="2433"/>
                  <a:pt x="53608" y="-3917"/>
                  <a:pt x="41966" y="2962"/>
                </a:cubicBezTo>
                <a:cubicBezTo>
                  <a:pt x="30324" y="9841"/>
                  <a:pt x="30853" y="35241"/>
                  <a:pt x="35616" y="50587"/>
                </a:cubicBezTo>
                <a:cubicBezTo>
                  <a:pt x="40379" y="65933"/>
                  <a:pt x="68953" y="93979"/>
                  <a:pt x="70541" y="95037"/>
                </a:cubicBezTo>
                <a:cubicBezTo>
                  <a:pt x="72129" y="96095"/>
                  <a:pt x="56783" y="65404"/>
                  <a:pt x="45141" y="56937"/>
                </a:cubicBezTo>
                <a:cubicBezTo>
                  <a:pt x="33499" y="48470"/>
                  <a:pt x="-5659" y="56408"/>
                  <a:pt x="691" y="44237"/>
                </a:cubicBezTo>
                <a:cubicBezTo>
                  <a:pt x="7041" y="32066"/>
                  <a:pt x="98587" y="16191"/>
                  <a:pt x="105466" y="93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96C51E8-3ACF-9AD9-A295-D57F6439FD1A}"/>
              </a:ext>
            </a:extLst>
          </p:cNvPr>
          <p:cNvSpPr/>
          <p:nvPr/>
        </p:nvSpPr>
        <p:spPr>
          <a:xfrm>
            <a:off x="4714903" y="7931522"/>
            <a:ext cx="95761" cy="1400918"/>
          </a:xfrm>
          <a:custGeom>
            <a:avLst/>
            <a:gdLst>
              <a:gd name="connsiteX0" fmla="*/ 76172 w 95761"/>
              <a:gd name="connsiteY0" fmla="*/ 37728 h 1400918"/>
              <a:gd name="connsiteX1" fmla="*/ 79347 w 95761"/>
              <a:gd name="connsiteY1" fmla="*/ 183778 h 1400918"/>
              <a:gd name="connsiteX2" fmla="*/ 3147 w 95761"/>
              <a:gd name="connsiteY2" fmla="*/ 1044203 h 1400918"/>
              <a:gd name="connsiteX3" fmla="*/ 22197 w 95761"/>
              <a:gd name="connsiteY3" fmla="*/ 1006103 h 1400918"/>
              <a:gd name="connsiteX4" fmla="*/ 92047 w 95761"/>
              <a:gd name="connsiteY4" fmla="*/ 1396628 h 1400918"/>
              <a:gd name="connsiteX5" fmla="*/ 79347 w 95761"/>
              <a:gd name="connsiteY5" fmla="*/ 714003 h 1400918"/>
              <a:gd name="connsiteX6" fmla="*/ 95222 w 95761"/>
              <a:gd name="connsiteY6" fmla="*/ 393328 h 1400918"/>
              <a:gd name="connsiteX7" fmla="*/ 92047 w 95761"/>
              <a:gd name="connsiteY7" fmla="*/ 694953 h 1400918"/>
              <a:gd name="connsiteX8" fmla="*/ 76172 w 95761"/>
              <a:gd name="connsiteY8" fmla="*/ 37728 h 14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1" h="1400918">
                <a:moveTo>
                  <a:pt x="76172" y="37728"/>
                </a:moveTo>
                <a:cubicBezTo>
                  <a:pt x="74055" y="-47468"/>
                  <a:pt x="91518" y="16032"/>
                  <a:pt x="79347" y="183778"/>
                </a:cubicBezTo>
                <a:cubicBezTo>
                  <a:pt x="67176" y="351524"/>
                  <a:pt x="12672" y="907149"/>
                  <a:pt x="3147" y="1044203"/>
                </a:cubicBezTo>
                <a:cubicBezTo>
                  <a:pt x="-6378" y="1181257"/>
                  <a:pt x="7380" y="947365"/>
                  <a:pt x="22197" y="1006103"/>
                </a:cubicBezTo>
                <a:cubicBezTo>
                  <a:pt x="37014" y="1064841"/>
                  <a:pt x="82522" y="1445311"/>
                  <a:pt x="92047" y="1396628"/>
                </a:cubicBezTo>
                <a:cubicBezTo>
                  <a:pt x="101572" y="1347945"/>
                  <a:pt x="78818" y="881220"/>
                  <a:pt x="79347" y="714003"/>
                </a:cubicBezTo>
                <a:cubicBezTo>
                  <a:pt x="79876" y="546786"/>
                  <a:pt x="93105" y="396503"/>
                  <a:pt x="95222" y="393328"/>
                </a:cubicBezTo>
                <a:cubicBezTo>
                  <a:pt x="97339" y="390153"/>
                  <a:pt x="92576" y="748399"/>
                  <a:pt x="92047" y="694953"/>
                </a:cubicBezTo>
                <a:cubicBezTo>
                  <a:pt x="91518" y="641507"/>
                  <a:pt x="78289" y="122924"/>
                  <a:pt x="76172" y="3772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E2AA836-1A5C-3ED7-88C0-FBBFD7AAB358}"/>
              </a:ext>
            </a:extLst>
          </p:cNvPr>
          <p:cNvSpPr/>
          <p:nvPr/>
        </p:nvSpPr>
        <p:spPr>
          <a:xfrm>
            <a:off x="5206977" y="11191740"/>
            <a:ext cx="222857" cy="1131967"/>
          </a:xfrm>
          <a:custGeom>
            <a:avLst/>
            <a:gdLst>
              <a:gd name="connsiteX0" fmla="*/ 79398 w 222857"/>
              <a:gd name="connsiteY0" fmla="*/ 35060 h 1131967"/>
              <a:gd name="connsiteX1" fmla="*/ 111148 w 222857"/>
              <a:gd name="connsiteY1" fmla="*/ 89035 h 1131967"/>
              <a:gd name="connsiteX2" fmla="*/ 187348 w 222857"/>
              <a:gd name="connsiteY2" fmla="*/ 581160 h 1131967"/>
              <a:gd name="connsiteX3" fmla="*/ 23 w 222857"/>
              <a:gd name="connsiteY3" fmla="*/ 1130435 h 1131967"/>
              <a:gd name="connsiteX4" fmla="*/ 174648 w 222857"/>
              <a:gd name="connsiteY4" fmla="*/ 736735 h 1131967"/>
              <a:gd name="connsiteX5" fmla="*/ 219098 w 222857"/>
              <a:gd name="connsiteY5" fmla="*/ 473210 h 1131967"/>
              <a:gd name="connsiteX6" fmla="*/ 79398 w 222857"/>
              <a:gd name="connsiteY6" fmla="*/ 35060 h 11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57" h="1131967">
                <a:moveTo>
                  <a:pt x="79398" y="35060"/>
                </a:moveTo>
                <a:cubicBezTo>
                  <a:pt x="61406" y="-28969"/>
                  <a:pt x="93156" y="-1982"/>
                  <a:pt x="111148" y="89035"/>
                </a:cubicBezTo>
                <a:cubicBezTo>
                  <a:pt x="129140" y="180052"/>
                  <a:pt x="205869" y="407593"/>
                  <a:pt x="187348" y="581160"/>
                </a:cubicBezTo>
                <a:cubicBezTo>
                  <a:pt x="168827" y="754727"/>
                  <a:pt x="2140" y="1104506"/>
                  <a:pt x="23" y="1130435"/>
                </a:cubicBezTo>
                <a:cubicBezTo>
                  <a:pt x="-2094" y="1156364"/>
                  <a:pt x="138135" y="846273"/>
                  <a:pt x="174648" y="736735"/>
                </a:cubicBezTo>
                <a:cubicBezTo>
                  <a:pt x="211161" y="627197"/>
                  <a:pt x="231798" y="588039"/>
                  <a:pt x="219098" y="473210"/>
                </a:cubicBezTo>
                <a:cubicBezTo>
                  <a:pt x="206398" y="358381"/>
                  <a:pt x="97390" y="99089"/>
                  <a:pt x="79398" y="350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787A580-CE6A-5FE2-D3D6-DA3F2B6C01A0}"/>
              </a:ext>
            </a:extLst>
          </p:cNvPr>
          <p:cNvSpPr/>
          <p:nvPr/>
        </p:nvSpPr>
        <p:spPr>
          <a:xfrm>
            <a:off x="3989738" y="12185650"/>
            <a:ext cx="1922112" cy="613628"/>
          </a:xfrm>
          <a:custGeom>
            <a:avLst/>
            <a:gdLst>
              <a:gd name="connsiteX0" fmla="*/ 1922112 w 1922112"/>
              <a:gd name="connsiteY0" fmla="*/ 0 h 613628"/>
              <a:gd name="connsiteX1" fmla="*/ 458437 w 1922112"/>
              <a:gd name="connsiteY1" fmla="*/ 463550 h 613628"/>
              <a:gd name="connsiteX2" fmla="*/ 1118837 w 1922112"/>
              <a:gd name="connsiteY2" fmla="*/ 349250 h 613628"/>
              <a:gd name="connsiteX3" fmla="*/ 1237 w 1922112"/>
              <a:gd name="connsiteY3" fmla="*/ 612775 h 613628"/>
              <a:gd name="connsiteX4" fmla="*/ 1376012 w 1922112"/>
              <a:gd name="connsiteY4" fmla="*/ 244475 h 6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12" h="613628">
                <a:moveTo>
                  <a:pt x="1922112" y="0"/>
                </a:moveTo>
                <a:cubicBezTo>
                  <a:pt x="1257214" y="202671"/>
                  <a:pt x="592316" y="405342"/>
                  <a:pt x="458437" y="463550"/>
                </a:cubicBezTo>
                <a:cubicBezTo>
                  <a:pt x="324558" y="521758"/>
                  <a:pt x="1195037" y="324379"/>
                  <a:pt x="1118837" y="349250"/>
                </a:cubicBezTo>
                <a:cubicBezTo>
                  <a:pt x="1042637" y="374121"/>
                  <a:pt x="-41625" y="630237"/>
                  <a:pt x="1237" y="612775"/>
                </a:cubicBezTo>
                <a:cubicBezTo>
                  <a:pt x="44099" y="595313"/>
                  <a:pt x="1163816" y="302154"/>
                  <a:pt x="1376012" y="244475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26DBD14-F71A-38E6-09D8-A860B10109F3}"/>
              </a:ext>
            </a:extLst>
          </p:cNvPr>
          <p:cNvSpPr/>
          <p:nvPr/>
        </p:nvSpPr>
        <p:spPr>
          <a:xfrm>
            <a:off x="4201445" y="12153047"/>
            <a:ext cx="1767836" cy="613731"/>
          </a:xfrm>
          <a:custGeom>
            <a:avLst/>
            <a:gdLst>
              <a:gd name="connsiteX0" fmla="*/ 1767555 w 1767836"/>
              <a:gd name="connsiteY0" fmla="*/ 853 h 613731"/>
              <a:gd name="connsiteX1" fmla="*/ 497555 w 1767836"/>
              <a:gd name="connsiteY1" fmla="*/ 464403 h 613731"/>
              <a:gd name="connsiteX2" fmla="*/ 840455 w 1767836"/>
              <a:gd name="connsiteY2" fmla="*/ 365978 h 613731"/>
              <a:gd name="connsiteX3" fmla="*/ 2255 w 1767836"/>
              <a:gd name="connsiteY3" fmla="*/ 610453 h 613731"/>
              <a:gd name="connsiteX4" fmla="*/ 1142080 w 1767836"/>
              <a:gd name="connsiteY4" fmla="*/ 156428 h 613731"/>
              <a:gd name="connsiteX5" fmla="*/ 618205 w 1767836"/>
              <a:gd name="connsiteY5" fmla="*/ 343753 h 613731"/>
              <a:gd name="connsiteX6" fmla="*/ 1767555 w 1767836"/>
              <a:gd name="connsiteY6" fmla="*/ 853 h 6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836" h="613731">
                <a:moveTo>
                  <a:pt x="1767555" y="853"/>
                </a:moveTo>
                <a:cubicBezTo>
                  <a:pt x="1747447" y="20961"/>
                  <a:pt x="652072" y="403549"/>
                  <a:pt x="497555" y="464403"/>
                </a:cubicBezTo>
                <a:cubicBezTo>
                  <a:pt x="343038" y="525257"/>
                  <a:pt x="840455" y="365978"/>
                  <a:pt x="840455" y="365978"/>
                </a:cubicBezTo>
                <a:cubicBezTo>
                  <a:pt x="757905" y="390320"/>
                  <a:pt x="-48016" y="645378"/>
                  <a:pt x="2255" y="610453"/>
                </a:cubicBezTo>
                <a:cubicBezTo>
                  <a:pt x="52526" y="575528"/>
                  <a:pt x="1039422" y="200878"/>
                  <a:pt x="1142080" y="156428"/>
                </a:cubicBezTo>
                <a:cubicBezTo>
                  <a:pt x="1244738" y="111978"/>
                  <a:pt x="513430" y="364920"/>
                  <a:pt x="618205" y="343753"/>
                </a:cubicBezTo>
                <a:cubicBezTo>
                  <a:pt x="722980" y="322586"/>
                  <a:pt x="1787663" y="-19255"/>
                  <a:pt x="1767555" y="85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19874A6-F2AE-48D5-6D67-14F615F4CA7A}"/>
              </a:ext>
            </a:extLst>
          </p:cNvPr>
          <p:cNvSpPr/>
          <p:nvPr/>
        </p:nvSpPr>
        <p:spPr>
          <a:xfrm>
            <a:off x="4780364" y="7181602"/>
            <a:ext cx="872307" cy="4857998"/>
          </a:xfrm>
          <a:custGeom>
            <a:avLst/>
            <a:gdLst>
              <a:gd name="connsiteX0" fmla="*/ 221127 w 872307"/>
              <a:gd name="connsiteY0" fmla="*/ 50471 h 4857998"/>
              <a:gd name="connsiteX1" fmla="*/ 276545 w 872307"/>
              <a:gd name="connsiteY1" fmla="*/ 272143 h 4857998"/>
              <a:gd name="connsiteX2" fmla="*/ 234981 w 872307"/>
              <a:gd name="connsiteY2" fmla="*/ 2267198 h 4857998"/>
              <a:gd name="connsiteX3" fmla="*/ 595200 w 872307"/>
              <a:gd name="connsiteY3" fmla="*/ 3486398 h 4857998"/>
              <a:gd name="connsiteX4" fmla="*/ 470509 w 872307"/>
              <a:gd name="connsiteY4" fmla="*/ 3375562 h 4857998"/>
              <a:gd name="connsiteX5" fmla="*/ 872291 w 872307"/>
              <a:gd name="connsiteY5" fmla="*/ 4857998 h 4857998"/>
              <a:gd name="connsiteX6" fmla="*/ 484363 w 872307"/>
              <a:gd name="connsiteY6" fmla="*/ 3375562 h 4857998"/>
              <a:gd name="connsiteX7" fmla="*/ 13309 w 872307"/>
              <a:gd name="connsiteY7" fmla="*/ 1366653 h 4857998"/>
              <a:gd name="connsiteX8" fmla="*/ 151854 w 872307"/>
              <a:gd name="connsiteY8" fmla="*/ 1920834 h 4857998"/>
              <a:gd name="connsiteX9" fmla="*/ 387381 w 872307"/>
              <a:gd name="connsiteY9" fmla="*/ 576943 h 4857998"/>
              <a:gd name="connsiteX10" fmla="*/ 221127 w 872307"/>
              <a:gd name="connsiteY10" fmla="*/ 50471 h 4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7" h="4857998">
                <a:moveTo>
                  <a:pt x="221127" y="50471"/>
                </a:moveTo>
                <a:cubicBezTo>
                  <a:pt x="202654" y="-329"/>
                  <a:pt x="274236" y="-97311"/>
                  <a:pt x="276545" y="272143"/>
                </a:cubicBezTo>
                <a:cubicBezTo>
                  <a:pt x="278854" y="641597"/>
                  <a:pt x="181872" y="1731489"/>
                  <a:pt x="234981" y="2267198"/>
                </a:cubicBezTo>
                <a:cubicBezTo>
                  <a:pt x="288090" y="2802907"/>
                  <a:pt x="555945" y="3301671"/>
                  <a:pt x="595200" y="3486398"/>
                </a:cubicBezTo>
                <a:cubicBezTo>
                  <a:pt x="634455" y="3671125"/>
                  <a:pt x="424327" y="3146962"/>
                  <a:pt x="470509" y="3375562"/>
                </a:cubicBezTo>
                <a:cubicBezTo>
                  <a:pt x="516691" y="3604162"/>
                  <a:pt x="869982" y="4857998"/>
                  <a:pt x="872291" y="4857998"/>
                </a:cubicBezTo>
                <a:cubicBezTo>
                  <a:pt x="874600" y="4857998"/>
                  <a:pt x="627527" y="3957453"/>
                  <a:pt x="484363" y="3375562"/>
                </a:cubicBezTo>
                <a:cubicBezTo>
                  <a:pt x="341199" y="2793671"/>
                  <a:pt x="68727" y="1609108"/>
                  <a:pt x="13309" y="1366653"/>
                </a:cubicBezTo>
                <a:cubicBezTo>
                  <a:pt x="-42109" y="1124198"/>
                  <a:pt x="89509" y="2052452"/>
                  <a:pt x="151854" y="1920834"/>
                </a:cubicBezTo>
                <a:cubicBezTo>
                  <a:pt x="214199" y="1789216"/>
                  <a:pt x="371217" y="893288"/>
                  <a:pt x="387381" y="576943"/>
                </a:cubicBezTo>
                <a:cubicBezTo>
                  <a:pt x="403545" y="260598"/>
                  <a:pt x="239600" y="101271"/>
                  <a:pt x="221127" y="5047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1B66382-2F1B-36AA-9CAA-2B169A70BC88}"/>
              </a:ext>
            </a:extLst>
          </p:cNvPr>
          <p:cNvSpPr/>
          <p:nvPr/>
        </p:nvSpPr>
        <p:spPr>
          <a:xfrm>
            <a:off x="1149299" y="8436949"/>
            <a:ext cx="666438" cy="2896318"/>
          </a:xfrm>
          <a:custGeom>
            <a:avLst/>
            <a:gdLst>
              <a:gd name="connsiteX0" fmla="*/ 628 w 666438"/>
              <a:gd name="connsiteY0" fmla="*/ 469 h 2896318"/>
              <a:gd name="connsiteX1" fmla="*/ 374701 w 666438"/>
              <a:gd name="connsiteY1" fmla="*/ 1344360 h 2896318"/>
              <a:gd name="connsiteX2" fmla="*/ 540956 w 666438"/>
              <a:gd name="connsiteY2" fmla="*/ 2147924 h 2896318"/>
              <a:gd name="connsiteX3" fmla="*/ 624083 w 666438"/>
              <a:gd name="connsiteY3" fmla="*/ 1510615 h 2896318"/>
              <a:gd name="connsiteX4" fmla="*/ 513246 w 666438"/>
              <a:gd name="connsiteY4" fmla="*/ 2896069 h 2896318"/>
              <a:gd name="connsiteX5" fmla="*/ 665646 w 666438"/>
              <a:gd name="connsiteY5" fmla="*/ 1385924 h 2896318"/>
              <a:gd name="connsiteX6" fmla="*/ 568665 w 666438"/>
              <a:gd name="connsiteY6" fmla="*/ 471524 h 2896318"/>
              <a:gd name="connsiteX7" fmla="*/ 471683 w 666438"/>
              <a:gd name="connsiteY7" fmla="*/ 1496760 h 2896318"/>
              <a:gd name="connsiteX8" fmla="*/ 628 w 666438"/>
              <a:gd name="connsiteY8" fmla="*/ 469 h 28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438" h="2896318">
                <a:moveTo>
                  <a:pt x="628" y="469"/>
                </a:moveTo>
                <a:cubicBezTo>
                  <a:pt x="-15536" y="-24931"/>
                  <a:pt x="284646" y="986451"/>
                  <a:pt x="374701" y="1344360"/>
                </a:cubicBezTo>
                <a:cubicBezTo>
                  <a:pt x="464756" y="1702269"/>
                  <a:pt x="499392" y="2120215"/>
                  <a:pt x="540956" y="2147924"/>
                </a:cubicBezTo>
                <a:cubicBezTo>
                  <a:pt x="582520" y="2175633"/>
                  <a:pt x="628701" y="1385924"/>
                  <a:pt x="624083" y="1510615"/>
                </a:cubicBezTo>
                <a:cubicBezTo>
                  <a:pt x="619465" y="1635306"/>
                  <a:pt x="506319" y="2916851"/>
                  <a:pt x="513246" y="2896069"/>
                </a:cubicBezTo>
                <a:cubicBezTo>
                  <a:pt x="520173" y="2875287"/>
                  <a:pt x="656410" y="1790015"/>
                  <a:pt x="665646" y="1385924"/>
                </a:cubicBezTo>
                <a:cubicBezTo>
                  <a:pt x="674882" y="981833"/>
                  <a:pt x="600992" y="453051"/>
                  <a:pt x="568665" y="471524"/>
                </a:cubicBezTo>
                <a:cubicBezTo>
                  <a:pt x="536338" y="489997"/>
                  <a:pt x="564047" y="1575269"/>
                  <a:pt x="471683" y="1496760"/>
                </a:cubicBezTo>
                <a:cubicBezTo>
                  <a:pt x="379319" y="1418251"/>
                  <a:pt x="16792" y="25869"/>
                  <a:pt x="628" y="46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A6607EB-BDD4-3762-88B8-2A5AE3693A22}"/>
              </a:ext>
            </a:extLst>
          </p:cNvPr>
          <p:cNvSpPr/>
          <p:nvPr/>
        </p:nvSpPr>
        <p:spPr>
          <a:xfrm>
            <a:off x="1299659" y="9564832"/>
            <a:ext cx="601916" cy="3313722"/>
          </a:xfrm>
          <a:custGeom>
            <a:avLst/>
            <a:gdLst>
              <a:gd name="connsiteX0" fmla="*/ 16523 w 601916"/>
              <a:gd name="connsiteY0" fmla="*/ 64077 h 3313722"/>
              <a:gd name="connsiteX1" fmla="*/ 44232 w 601916"/>
              <a:gd name="connsiteY1" fmla="*/ 174913 h 3313722"/>
              <a:gd name="connsiteX2" fmla="*/ 335177 w 601916"/>
              <a:gd name="connsiteY2" fmla="*/ 1685059 h 3313722"/>
              <a:gd name="connsiteX3" fmla="*/ 307468 w 601916"/>
              <a:gd name="connsiteY3" fmla="*/ 950768 h 3313722"/>
              <a:gd name="connsiteX4" fmla="*/ 473723 w 601916"/>
              <a:gd name="connsiteY4" fmla="*/ 2350077 h 3313722"/>
              <a:gd name="connsiteX5" fmla="*/ 598414 w 601916"/>
              <a:gd name="connsiteY5" fmla="*/ 3195204 h 3313722"/>
              <a:gd name="connsiteX6" fmla="*/ 556850 w 601916"/>
              <a:gd name="connsiteY6" fmla="*/ 3278332 h 3313722"/>
              <a:gd name="connsiteX7" fmla="*/ 446014 w 601916"/>
              <a:gd name="connsiteY7" fmla="*/ 2918113 h 3313722"/>
              <a:gd name="connsiteX8" fmla="*/ 279759 w 601916"/>
              <a:gd name="connsiteY8" fmla="*/ 1560368 h 3313722"/>
              <a:gd name="connsiteX9" fmla="*/ 349032 w 601916"/>
              <a:gd name="connsiteY9" fmla="*/ 1643495 h 3313722"/>
              <a:gd name="connsiteX10" fmla="*/ 168923 w 601916"/>
              <a:gd name="connsiteY10" fmla="*/ 867641 h 3313722"/>
              <a:gd name="connsiteX11" fmla="*/ 196632 w 601916"/>
              <a:gd name="connsiteY11" fmla="*/ 465859 h 3313722"/>
              <a:gd name="connsiteX12" fmla="*/ 16523 w 601916"/>
              <a:gd name="connsiteY12" fmla="*/ 64077 h 3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916" h="3313722">
                <a:moveTo>
                  <a:pt x="16523" y="64077"/>
                </a:moveTo>
                <a:cubicBezTo>
                  <a:pt x="-8877" y="15586"/>
                  <a:pt x="-8877" y="-95251"/>
                  <a:pt x="44232" y="174913"/>
                </a:cubicBezTo>
                <a:cubicBezTo>
                  <a:pt x="97341" y="445077"/>
                  <a:pt x="291304" y="1555750"/>
                  <a:pt x="335177" y="1685059"/>
                </a:cubicBezTo>
                <a:cubicBezTo>
                  <a:pt x="379050" y="1814368"/>
                  <a:pt x="284377" y="839932"/>
                  <a:pt x="307468" y="950768"/>
                </a:cubicBezTo>
                <a:cubicBezTo>
                  <a:pt x="330559" y="1061604"/>
                  <a:pt x="425232" y="1976004"/>
                  <a:pt x="473723" y="2350077"/>
                </a:cubicBezTo>
                <a:cubicBezTo>
                  <a:pt x="522214" y="2724150"/>
                  <a:pt x="584560" y="3040495"/>
                  <a:pt x="598414" y="3195204"/>
                </a:cubicBezTo>
                <a:cubicBezTo>
                  <a:pt x="612268" y="3349913"/>
                  <a:pt x="582250" y="3324514"/>
                  <a:pt x="556850" y="3278332"/>
                </a:cubicBezTo>
                <a:cubicBezTo>
                  <a:pt x="531450" y="3232150"/>
                  <a:pt x="492196" y="3204440"/>
                  <a:pt x="446014" y="2918113"/>
                </a:cubicBezTo>
                <a:cubicBezTo>
                  <a:pt x="399832" y="2631786"/>
                  <a:pt x="295923" y="1772804"/>
                  <a:pt x="279759" y="1560368"/>
                </a:cubicBezTo>
                <a:cubicBezTo>
                  <a:pt x="263595" y="1347932"/>
                  <a:pt x="367505" y="1758950"/>
                  <a:pt x="349032" y="1643495"/>
                </a:cubicBezTo>
                <a:cubicBezTo>
                  <a:pt x="330559" y="1528041"/>
                  <a:pt x="194323" y="1063914"/>
                  <a:pt x="168923" y="867641"/>
                </a:cubicBezTo>
                <a:cubicBezTo>
                  <a:pt x="143523" y="671368"/>
                  <a:pt x="219723" y="599786"/>
                  <a:pt x="196632" y="465859"/>
                </a:cubicBezTo>
                <a:cubicBezTo>
                  <a:pt x="173541" y="331932"/>
                  <a:pt x="41923" y="112568"/>
                  <a:pt x="16523" y="6407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A843131A-1101-5860-8797-AADAC97AED4F}"/>
              </a:ext>
            </a:extLst>
          </p:cNvPr>
          <p:cNvSpPr/>
          <p:nvPr/>
        </p:nvSpPr>
        <p:spPr>
          <a:xfrm>
            <a:off x="-2592" y="8580172"/>
            <a:ext cx="358709" cy="4133213"/>
          </a:xfrm>
          <a:custGeom>
            <a:avLst/>
            <a:gdLst>
              <a:gd name="connsiteX0" fmla="*/ 335101 w 358709"/>
              <a:gd name="connsiteY0" fmla="*/ 134337 h 4133213"/>
              <a:gd name="connsiteX1" fmla="*/ 335101 w 358709"/>
              <a:gd name="connsiteY1" fmla="*/ 189755 h 4133213"/>
              <a:gd name="connsiteX2" fmla="*/ 238119 w 358709"/>
              <a:gd name="connsiteY2" fmla="*/ 1298119 h 4133213"/>
              <a:gd name="connsiteX3" fmla="*/ 238119 w 358709"/>
              <a:gd name="connsiteY3" fmla="*/ 2392628 h 4133213"/>
              <a:gd name="connsiteX4" fmla="*/ 99574 w 358709"/>
              <a:gd name="connsiteY4" fmla="*/ 2073973 h 4133213"/>
              <a:gd name="connsiteX5" fmla="*/ 238119 w 358709"/>
              <a:gd name="connsiteY5" fmla="*/ 4055173 h 4133213"/>
              <a:gd name="connsiteX6" fmla="*/ 141137 w 358709"/>
              <a:gd name="connsiteY6" fmla="*/ 3404010 h 4133213"/>
              <a:gd name="connsiteX7" fmla="*/ 2592 w 358709"/>
              <a:gd name="connsiteY7" fmla="*/ 383719 h 4133213"/>
              <a:gd name="connsiteX8" fmla="*/ 71865 w 358709"/>
              <a:gd name="connsiteY8" fmla="*/ 1547501 h 4133213"/>
              <a:gd name="connsiteX9" fmla="*/ 335101 w 358709"/>
              <a:gd name="connsiteY9" fmla="*/ 134337 h 413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09" h="4133213">
                <a:moveTo>
                  <a:pt x="335101" y="134337"/>
                </a:moveTo>
                <a:cubicBezTo>
                  <a:pt x="378974" y="-91954"/>
                  <a:pt x="351265" y="-4209"/>
                  <a:pt x="335101" y="189755"/>
                </a:cubicBezTo>
                <a:cubicBezTo>
                  <a:pt x="318937" y="383719"/>
                  <a:pt x="254283" y="930974"/>
                  <a:pt x="238119" y="1298119"/>
                </a:cubicBezTo>
                <a:cubicBezTo>
                  <a:pt x="221955" y="1665265"/>
                  <a:pt x="261210" y="2263319"/>
                  <a:pt x="238119" y="2392628"/>
                </a:cubicBezTo>
                <a:cubicBezTo>
                  <a:pt x="215028" y="2521937"/>
                  <a:pt x="99574" y="1796882"/>
                  <a:pt x="99574" y="2073973"/>
                </a:cubicBezTo>
                <a:cubicBezTo>
                  <a:pt x="99574" y="2351064"/>
                  <a:pt x="231192" y="3833500"/>
                  <a:pt x="238119" y="4055173"/>
                </a:cubicBezTo>
                <a:cubicBezTo>
                  <a:pt x="245046" y="4276846"/>
                  <a:pt x="180392" y="4015919"/>
                  <a:pt x="141137" y="3404010"/>
                </a:cubicBezTo>
                <a:cubicBezTo>
                  <a:pt x="101882" y="2792101"/>
                  <a:pt x="14137" y="693137"/>
                  <a:pt x="2592" y="383719"/>
                </a:cubicBezTo>
                <a:cubicBezTo>
                  <a:pt x="-8953" y="74301"/>
                  <a:pt x="18756" y="1593683"/>
                  <a:pt x="71865" y="1547501"/>
                </a:cubicBezTo>
                <a:cubicBezTo>
                  <a:pt x="124974" y="1501319"/>
                  <a:pt x="291228" y="360628"/>
                  <a:pt x="335101" y="13433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F86D06B-4F7C-C6DC-FD07-1D90CBE3ED7E}"/>
              </a:ext>
            </a:extLst>
          </p:cNvPr>
          <p:cNvSpPr/>
          <p:nvPr/>
        </p:nvSpPr>
        <p:spPr>
          <a:xfrm>
            <a:off x="6092991" y="11049302"/>
            <a:ext cx="1793476" cy="2072272"/>
          </a:xfrm>
          <a:custGeom>
            <a:avLst/>
            <a:gdLst>
              <a:gd name="connsiteX0" fmla="*/ 1222209 w 1793476"/>
              <a:gd name="connsiteY0" fmla="*/ 34334 h 2072272"/>
              <a:gd name="connsiteX1" fmla="*/ 1346900 w 1793476"/>
              <a:gd name="connsiteY1" fmla="*/ 214443 h 2072272"/>
              <a:gd name="connsiteX2" fmla="*/ 1568573 w 1793476"/>
              <a:gd name="connsiteY2" fmla="*/ 1114989 h 2072272"/>
              <a:gd name="connsiteX3" fmla="*/ 1554718 w 1793476"/>
              <a:gd name="connsiteY3" fmla="*/ 1627607 h 2072272"/>
              <a:gd name="connsiteX4" fmla="*/ 931264 w 1793476"/>
              <a:gd name="connsiteY4" fmla="*/ 1876989 h 2072272"/>
              <a:gd name="connsiteX5" fmla="*/ 3009 w 1793476"/>
              <a:gd name="connsiteY5" fmla="*/ 2070953 h 2072272"/>
              <a:gd name="connsiteX6" fmla="*/ 1263773 w 1793476"/>
              <a:gd name="connsiteY6" fmla="*/ 1780007 h 2072272"/>
              <a:gd name="connsiteX7" fmla="*/ 1499300 w 1793476"/>
              <a:gd name="connsiteY7" fmla="*/ 1696880 h 2072272"/>
              <a:gd name="connsiteX8" fmla="*/ 1582427 w 1793476"/>
              <a:gd name="connsiteY8" fmla="*/ 1239680 h 2072272"/>
              <a:gd name="connsiteX9" fmla="*/ 1651700 w 1793476"/>
              <a:gd name="connsiteY9" fmla="*/ 630080 h 2072272"/>
              <a:gd name="connsiteX10" fmla="*/ 1776391 w 1793476"/>
              <a:gd name="connsiteY10" fmla="*/ 740916 h 2072272"/>
              <a:gd name="connsiteX11" fmla="*/ 1222209 w 1793476"/>
              <a:gd name="connsiteY11" fmla="*/ 34334 h 20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476" h="2072272">
                <a:moveTo>
                  <a:pt x="1222209" y="34334"/>
                </a:moveTo>
                <a:cubicBezTo>
                  <a:pt x="1150627" y="-53411"/>
                  <a:pt x="1289173" y="34334"/>
                  <a:pt x="1346900" y="214443"/>
                </a:cubicBezTo>
                <a:cubicBezTo>
                  <a:pt x="1404627" y="394552"/>
                  <a:pt x="1533937" y="879462"/>
                  <a:pt x="1568573" y="1114989"/>
                </a:cubicBezTo>
                <a:cubicBezTo>
                  <a:pt x="1603209" y="1350516"/>
                  <a:pt x="1660936" y="1500607"/>
                  <a:pt x="1554718" y="1627607"/>
                </a:cubicBezTo>
                <a:cubicBezTo>
                  <a:pt x="1448500" y="1754607"/>
                  <a:pt x="1189882" y="1803098"/>
                  <a:pt x="931264" y="1876989"/>
                </a:cubicBezTo>
                <a:cubicBezTo>
                  <a:pt x="672646" y="1950880"/>
                  <a:pt x="-52409" y="2087117"/>
                  <a:pt x="3009" y="2070953"/>
                </a:cubicBezTo>
                <a:cubicBezTo>
                  <a:pt x="58427" y="2054789"/>
                  <a:pt x="1014391" y="1842352"/>
                  <a:pt x="1263773" y="1780007"/>
                </a:cubicBezTo>
                <a:cubicBezTo>
                  <a:pt x="1513155" y="1717662"/>
                  <a:pt x="1446191" y="1786935"/>
                  <a:pt x="1499300" y="1696880"/>
                </a:cubicBezTo>
                <a:cubicBezTo>
                  <a:pt x="1552409" y="1606826"/>
                  <a:pt x="1557027" y="1417480"/>
                  <a:pt x="1582427" y="1239680"/>
                </a:cubicBezTo>
                <a:cubicBezTo>
                  <a:pt x="1607827" y="1061880"/>
                  <a:pt x="1619373" y="713207"/>
                  <a:pt x="1651700" y="630080"/>
                </a:cubicBezTo>
                <a:cubicBezTo>
                  <a:pt x="1684027" y="546953"/>
                  <a:pt x="1845664" y="847134"/>
                  <a:pt x="1776391" y="740916"/>
                </a:cubicBezTo>
                <a:cubicBezTo>
                  <a:pt x="1707118" y="634698"/>
                  <a:pt x="1293791" y="122079"/>
                  <a:pt x="1222209" y="3433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64A683D-F680-EC27-9EE7-E6A482DDFF7E}"/>
              </a:ext>
            </a:extLst>
          </p:cNvPr>
          <p:cNvSpPr/>
          <p:nvPr/>
        </p:nvSpPr>
        <p:spPr>
          <a:xfrm>
            <a:off x="5377249" y="12135544"/>
            <a:ext cx="2018360" cy="696819"/>
          </a:xfrm>
          <a:custGeom>
            <a:avLst/>
            <a:gdLst>
              <a:gd name="connsiteX0" fmla="*/ 12169 w 2018360"/>
              <a:gd name="connsiteY0" fmla="*/ 693765 h 696819"/>
              <a:gd name="connsiteX1" fmla="*/ 1065115 w 2018360"/>
              <a:gd name="connsiteY1" fmla="*/ 222711 h 696819"/>
              <a:gd name="connsiteX2" fmla="*/ 2007224 w 2018360"/>
              <a:gd name="connsiteY2" fmla="*/ 14892 h 696819"/>
              <a:gd name="connsiteX3" fmla="*/ 1536169 w 2018360"/>
              <a:gd name="connsiteY3" fmla="*/ 42601 h 696819"/>
              <a:gd name="connsiteX4" fmla="*/ 843442 w 2018360"/>
              <a:gd name="connsiteY4" fmla="*/ 250420 h 696819"/>
              <a:gd name="connsiteX5" fmla="*/ 510933 w 2018360"/>
              <a:gd name="connsiteY5" fmla="*/ 416674 h 696819"/>
              <a:gd name="connsiteX6" fmla="*/ 12169 w 2018360"/>
              <a:gd name="connsiteY6" fmla="*/ 693765 h 6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360" h="696819">
                <a:moveTo>
                  <a:pt x="12169" y="693765"/>
                </a:moveTo>
                <a:cubicBezTo>
                  <a:pt x="104533" y="661438"/>
                  <a:pt x="732606" y="335857"/>
                  <a:pt x="1065115" y="222711"/>
                </a:cubicBezTo>
                <a:cubicBezTo>
                  <a:pt x="1397624" y="109565"/>
                  <a:pt x="1928715" y="44910"/>
                  <a:pt x="2007224" y="14892"/>
                </a:cubicBezTo>
                <a:cubicBezTo>
                  <a:pt x="2085733" y="-15126"/>
                  <a:pt x="1730133" y="3346"/>
                  <a:pt x="1536169" y="42601"/>
                </a:cubicBezTo>
                <a:cubicBezTo>
                  <a:pt x="1342205" y="81856"/>
                  <a:pt x="1014315" y="188075"/>
                  <a:pt x="843442" y="250420"/>
                </a:cubicBezTo>
                <a:cubicBezTo>
                  <a:pt x="672569" y="312765"/>
                  <a:pt x="642551" y="340474"/>
                  <a:pt x="510933" y="416674"/>
                </a:cubicBezTo>
                <a:cubicBezTo>
                  <a:pt x="379315" y="492874"/>
                  <a:pt x="-80195" y="726092"/>
                  <a:pt x="12169" y="69376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ADB371AD-14C1-1AC8-0995-0E3489F28EE6}"/>
              </a:ext>
            </a:extLst>
          </p:cNvPr>
          <p:cNvSpPr/>
          <p:nvPr/>
        </p:nvSpPr>
        <p:spPr>
          <a:xfrm>
            <a:off x="6365094" y="11476800"/>
            <a:ext cx="223399" cy="944208"/>
          </a:xfrm>
          <a:custGeom>
            <a:avLst/>
            <a:gdLst>
              <a:gd name="connsiteX0" fmla="*/ 222906 w 223399"/>
              <a:gd name="connsiteY0" fmla="*/ 0 h 944208"/>
              <a:gd name="connsiteX1" fmla="*/ 64506 w 223399"/>
              <a:gd name="connsiteY1" fmla="*/ 352800 h 944208"/>
              <a:gd name="connsiteX2" fmla="*/ 14106 w 223399"/>
              <a:gd name="connsiteY2" fmla="*/ 907200 h 944208"/>
              <a:gd name="connsiteX3" fmla="*/ 21306 w 223399"/>
              <a:gd name="connsiteY3" fmla="*/ 626400 h 944208"/>
              <a:gd name="connsiteX4" fmla="*/ 71706 w 223399"/>
              <a:gd name="connsiteY4" fmla="*/ 943200 h 944208"/>
              <a:gd name="connsiteX5" fmla="*/ 64506 w 223399"/>
              <a:gd name="connsiteY5" fmla="*/ 496800 h 944208"/>
              <a:gd name="connsiteX6" fmla="*/ 6906 w 223399"/>
              <a:gd name="connsiteY6" fmla="*/ 352800 h 944208"/>
              <a:gd name="connsiteX7" fmla="*/ 222906 w 223399"/>
              <a:gd name="connsiteY7" fmla="*/ 0 h 94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9" h="944208">
                <a:moveTo>
                  <a:pt x="222906" y="0"/>
                </a:moveTo>
                <a:cubicBezTo>
                  <a:pt x="232506" y="0"/>
                  <a:pt x="99306" y="201600"/>
                  <a:pt x="64506" y="352800"/>
                </a:cubicBezTo>
                <a:cubicBezTo>
                  <a:pt x="29706" y="504000"/>
                  <a:pt x="21306" y="861600"/>
                  <a:pt x="14106" y="907200"/>
                </a:cubicBezTo>
                <a:cubicBezTo>
                  <a:pt x="6906" y="952800"/>
                  <a:pt x="11706" y="620400"/>
                  <a:pt x="21306" y="626400"/>
                </a:cubicBezTo>
                <a:cubicBezTo>
                  <a:pt x="30906" y="632400"/>
                  <a:pt x="64506" y="964800"/>
                  <a:pt x="71706" y="943200"/>
                </a:cubicBezTo>
                <a:cubicBezTo>
                  <a:pt x="78906" y="921600"/>
                  <a:pt x="75306" y="595200"/>
                  <a:pt x="64506" y="496800"/>
                </a:cubicBezTo>
                <a:cubicBezTo>
                  <a:pt x="53706" y="398400"/>
                  <a:pt x="-23094" y="435600"/>
                  <a:pt x="6906" y="352800"/>
                </a:cubicBezTo>
                <a:cubicBezTo>
                  <a:pt x="36906" y="270000"/>
                  <a:pt x="213306" y="0"/>
                  <a:pt x="22290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5783225-4182-92DC-8DE8-65583B9243A2}"/>
              </a:ext>
            </a:extLst>
          </p:cNvPr>
          <p:cNvSpPr/>
          <p:nvPr/>
        </p:nvSpPr>
        <p:spPr>
          <a:xfrm>
            <a:off x="6286502" y="11769451"/>
            <a:ext cx="1172732" cy="592453"/>
          </a:xfrm>
          <a:custGeom>
            <a:avLst/>
            <a:gdLst>
              <a:gd name="connsiteX0" fmla="*/ 1115098 w 1172732"/>
              <a:gd name="connsiteY0" fmla="*/ 2549 h 592453"/>
              <a:gd name="connsiteX1" fmla="*/ 13498 w 1172732"/>
              <a:gd name="connsiteY1" fmla="*/ 585749 h 592453"/>
              <a:gd name="connsiteX2" fmla="*/ 488698 w 1172732"/>
              <a:gd name="connsiteY2" fmla="*/ 326549 h 592453"/>
              <a:gd name="connsiteX3" fmla="*/ 287098 w 1172732"/>
              <a:gd name="connsiteY3" fmla="*/ 441749 h 592453"/>
              <a:gd name="connsiteX4" fmla="*/ 1172698 w 1172732"/>
              <a:gd name="connsiteY4" fmla="*/ 182549 h 592453"/>
              <a:gd name="connsiteX5" fmla="*/ 323098 w 1172732"/>
              <a:gd name="connsiteY5" fmla="*/ 513749 h 592453"/>
              <a:gd name="connsiteX6" fmla="*/ 740698 w 1172732"/>
              <a:gd name="connsiteY6" fmla="*/ 290549 h 592453"/>
              <a:gd name="connsiteX7" fmla="*/ 380698 w 1172732"/>
              <a:gd name="connsiteY7" fmla="*/ 369749 h 592453"/>
              <a:gd name="connsiteX8" fmla="*/ 1115098 w 1172732"/>
              <a:gd name="connsiteY8" fmla="*/ 2549 h 5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32" h="592453">
                <a:moveTo>
                  <a:pt x="1115098" y="2549"/>
                </a:moveTo>
                <a:cubicBezTo>
                  <a:pt x="1053898" y="38549"/>
                  <a:pt x="117898" y="531749"/>
                  <a:pt x="13498" y="585749"/>
                </a:cubicBezTo>
                <a:cubicBezTo>
                  <a:pt x="-90902" y="639749"/>
                  <a:pt x="443098" y="350549"/>
                  <a:pt x="488698" y="326549"/>
                </a:cubicBezTo>
                <a:cubicBezTo>
                  <a:pt x="534298" y="302549"/>
                  <a:pt x="173098" y="465749"/>
                  <a:pt x="287098" y="441749"/>
                </a:cubicBezTo>
                <a:cubicBezTo>
                  <a:pt x="401098" y="417749"/>
                  <a:pt x="1166698" y="170549"/>
                  <a:pt x="1172698" y="182549"/>
                </a:cubicBezTo>
                <a:cubicBezTo>
                  <a:pt x="1178698" y="194549"/>
                  <a:pt x="395098" y="495749"/>
                  <a:pt x="323098" y="513749"/>
                </a:cubicBezTo>
                <a:cubicBezTo>
                  <a:pt x="251098" y="531749"/>
                  <a:pt x="731098" y="314549"/>
                  <a:pt x="740698" y="290549"/>
                </a:cubicBezTo>
                <a:cubicBezTo>
                  <a:pt x="750298" y="266549"/>
                  <a:pt x="321898" y="416549"/>
                  <a:pt x="380698" y="369749"/>
                </a:cubicBezTo>
                <a:cubicBezTo>
                  <a:pt x="439498" y="322949"/>
                  <a:pt x="1176298" y="-33451"/>
                  <a:pt x="1115098" y="254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BDAD837-8727-B9F3-93C1-EEBC369BB7AF}"/>
              </a:ext>
            </a:extLst>
          </p:cNvPr>
          <p:cNvSpPr/>
          <p:nvPr/>
        </p:nvSpPr>
        <p:spPr>
          <a:xfrm>
            <a:off x="6477980" y="11792933"/>
            <a:ext cx="1188133" cy="1205323"/>
          </a:xfrm>
          <a:custGeom>
            <a:avLst/>
            <a:gdLst>
              <a:gd name="connsiteX0" fmla="*/ 1038820 w 1188133"/>
              <a:gd name="connsiteY0" fmla="*/ 667 h 1205323"/>
              <a:gd name="connsiteX1" fmla="*/ 1046020 w 1188133"/>
              <a:gd name="connsiteY1" fmla="*/ 504667 h 1205323"/>
              <a:gd name="connsiteX2" fmla="*/ 758020 w 1188133"/>
              <a:gd name="connsiteY2" fmla="*/ 742267 h 1205323"/>
              <a:gd name="connsiteX3" fmla="*/ 959620 w 1188133"/>
              <a:gd name="connsiteY3" fmla="*/ 735067 h 1205323"/>
              <a:gd name="connsiteX4" fmla="*/ 9220 w 1188133"/>
              <a:gd name="connsiteY4" fmla="*/ 1203067 h 1205323"/>
              <a:gd name="connsiteX5" fmla="*/ 513220 w 1188133"/>
              <a:gd name="connsiteY5" fmla="*/ 900667 h 1205323"/>
              <a:gd name="connsiteX6" fmla="*/ 1110820 w 1188133"/>
              <a:gd name="connsiteY6" fmla="*/ 619867 h 1205323"/>
              <a:gd name="connsiteX7" fmla="*/ 1161220 w 1188133"/>
              <a:gd name="connsiteY7" fmla="*/ 583867 h 1205323"/>
              <a:gd name="connsiteX8" fmla="*/ 930820 w 1188133"/>
              <a:gd name="connsiteY8" fmla="*/ 735067 h 1205323"/>
              <a:gd name="connsiteX9" fmla="*/ 981220 w 1188133"/>
              <a:gd name="connsiteY9" fmla="*/ 303067 h 1205323"/>
              <a:gd name="connsiteX10" fmla="*/ 844420 w 1188133"/>
              <a:gd name="connsiteY10" fmla="*/ 713467 h 1205323"/>
              <a:gd name="connsiteX11" fmla="*/ 1096420 w 1188133"/>
              <a:gd name="connsiteY11" fmla="*/ 403867 h 1205323"/>
              <a:gd name="connsiteX12" fmla="*/ 1038820 w 1188133"/>
              <a:gd name="connsiteY12" fmla="*/ 667 h 12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133" h="1205323">
                <a:moveTo>
                  <a:pt x="1038820" y="667"/>
                </a:moveTo>
                <a:cubicBezTo>
                  <a:pt x="1030420" y="17467"/>
                  <a:pt x="1092820" y="381067"/>
                  <a:pt x="1046020" y="504667"/>
                </a:cubicBezTo>
                <a:cubicBezTo>
                  <a:pt x="999220" y="628267"/>
                  <a:pt x="772420" y="703867"/>
                  <a:pt x="758020" y="742267"/>
                </a:cubicBezTo>
                <a:cubicBezTo>
                  <a:pt x="743620" y="780667"/>
                  <a:pt x="1084420" y="658267"/>
                  <a:pt x="959620" y="735067"/>
                </a:cubicBezTo>
                <a:cubicBezTo>
                  <a:pt x="834820" y="811867"/>
                  <a:pt x="83620" y="1175467"/>
                  <a:pt x="9220" y="1203067"/>
                </a:cubicBezTo>
                <a:cubicBezTo>
                  <a:pt x="-65180" y="1230667"/>
                  <a:pt x="329620" y="997867"/>
                  <a:pt x="513220" y="900667"/>
                </a:cubicBezTo>
                <a:cubicBezTo>
                  <a:pt x="696820" y="803467"/>
                  <a:pt x="1002820" y="672667"/>
                  <a:pt x="1110820" y="619867"/>
                </a:cubicBezTo>
                <a:cubicBezTo>
                  <a:pt x="1218820" y="567067"/>
                  <a:pt x="1191220" y="564667"/>
                  <a:pt x="1161220" y="583867"/>
                </a:cubicBezTo>
                <a:cubicBezTo>
                  <a:pt x="1131220" y="603067"/>
                  <a:pt x="960820" y="781867"/>
                  <a:pt x="930820" y="735067"/>
                </a:cubicBezTo>
                <a:cubicBezTo>
                  <a:pt x="900820" y="688267"/>
                  <a:pt x="995620" y="306667"/>
                  <a:pt x="981220" y="303067"/>
                </a:cubicBezTo>
                <a:cubicBezTo>
                  <a:pt x="966820" y="299467"/>
                  <a:pt x="825220" y="696667"/>
                  <a:pt x="844420" y="713467"/>
                </a:cubicBezTo>
                <a:cubicBezTo>
                  <a:pt x="863620" y="730267"/>
                  <a:pt x="1060420" y="519067"/>
                  <a:pt x="1096420" y="403867"/>
                </a:cubicBezTo>
                <a:cubicBezTo>
                  <a:pt x="1132420" y="288667"/>
                  <a:pt x="1047220" y="-16133"/>
                  <a:pt x="1038820" y="66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59E949C6-B29C-32C4-9315-42C2958DAC4A}"/>
              </a:ext>
            </a:extLst>
          </p:cNvPr>
          <p:cNvSpPr/>
          <p:nvPr/>
        </p:nvSpPr>
        <p:spPr>
          <a:xfrm>
            <a:off x="4297681" y="6682556"/>
            <a:ext cx="377978" cy="118308"/>
          </a:xfrm>
          <a:custGeom>
            <a:avLst/>
            <a:gdLst>
              <a:gd name="connsiteX0" fmla="*/ 1269 w 377978"/>
              <a:gd name="connsiteY0" fmla="*/ 819 h 118308"/>
              <a:gd name="connsiteX1" fmla="*/ 160019 w 377978"/>
              <a:gd name="connsiteY1" fmla="*/ 92894 h 118308"/>
              <a:gd name="connsiteX2" fmla="*/ 372744 w 377978"/>
              <a:gd name="connsiteY2" fmla="*/ 99244 h 118308"/>
              <a:gd name="connsiteX3" fmla="*/ 299719 w 377978"/>
              <a:gd name="connsiteY3" fmla="*/ 118294 h 118308"/>
              <a:gd name="connsiteX4" fmla="*/ 153669 w 377978"/>
              <a:gd name="connsiteY4" fmla="*/ 102419 h 118308"/>
              <a:gd name="connsiteX5" fmla="*/ 242569 w 377978"/>
              <a:gd name="connsiteY5" fmla="*/ 102419 h 118308"/>
              <a:gd name="connsiteX6" fmla="*/ 128269 w 377978"/>
              <a:gd name="connsiteY6" fmla="*/ 67494 h 118308"/>
              <a:gd name="connsiteX7" fmla="*/ 86994 w 377978"/>
              <a:gd name="connsiteY7" fmla="*/ 48444 h 118308"/>
              <a:gd name="connsiteX8" fmla="*/ 1269 w 377978"/>
              <a:gd name="connsiteY8" fmla="*/ 819 h 11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78" h="118308">
                <a:moveTo>
                  <a:pt x="1269" y="819"/>
                </a:moveTo>
                <a:cubicBezTo>
                  <a:pt x="13440" y="8227"/>
                  <a:pt x="98107" y="76490"/>
                  <a:pt x="160019" y="92894"/>
                </a:cubicBezTo>
                <a:cubicBezTo>
                  <a:pt x="221931" y="109298"/>
                  <a:pt x="349461" y="95011"/>
                  <a:pt x="372744" y="99244"/>
                </a:cubicBezTo>
                <a:cubicBezTo>
                  <a:pt x="396027" y="103477"/>
                  <a:pt x="336231" y="117765"/>
                  <a:pt x="299719" y="118294"/>
                </a:cubicBezTo>
                <a:cubicBezTo>
                  <a:pt x="263207" y="118823"/>
                  <a:pt x="163194" y="105065"/>
                  <a:pt x="153669" y="102419"/>
                </a:cubicBezTo>
                <a:cubicBezTo>
                  <a:pt x="144144" y="99773"/>
                  <a:pt x="246802" y="108240"/>
                  <a:pt x="242569" y="102419"/>
                </a:cubicBezTo>
                <a:cubicBezTo>
                  <a:pt x="238336" y="96598"/>
                  <a:pt x="154198" y="76490"/>
                  <a:pt x="128269" y="67494"/>
                </a:cubicBezTo>
                <a:cubicBezTo>
                  <a:pt x="102340" y="58498"/>
                  <a:pt x="106044" y="58498"/>
                  <a:pt x="86994" y="48444"/>
                </a:cubicBezTo>
                <a:cubicBezTo>
                  <a:pt x="67944" y="38390"/>
                  <a:pt x="-10902" y="-6589"/>
                  <a:pt x="1269" y="81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CB90C6E-C0E1-BD60-C016-4854BE2CDF60}"/>
              </a:ext>
            </a:extLst>
          </p:cNvPr>
          <p:cNvSpPr/>
          <p:nvPr/>
        </p:nvSpPr>
        <p:spPr>
          <a:xfrm>
            <a:off x="4825090" y="6524301"/>
            <a:ext cx="150200" cy="177232"/>
          </a:xfrm>
          <a:custGeom>
            <a:avLst/>
            <a:gdLst>
              <a:gd name="connsiteX0" fmla="*/ 150135 w 150200"/>
              <a:gd name="connsiteY0" fmla="*/ 324 h 177232"/>
              <a:gd name="connsiteX1" fmla="*/ 4085 w 150200"/>
              <a:gd name="connsiteY1" fmla="*/ 174949 h 177232"/>
              <a:gd name="connsiteX2" fmla="*/ 39010 w 150200"/>
              <a:gd name="connsiteY2" fmla="*/ 101924 h 177232"/>
              <a:gd name="connsiteX3" fmla="*/ 23135 w 150200"/>
              <a:gd name="connsiteY3" fmla="*/ 130499 h 177232"/>
              <a:gd name="connsiteX4" fmla="*/ 150135 w 150200"/>
              <a:gd name="connsiteY4" fmla="*/ 324 h 17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00" h="177232">
                <a:moveTo>
                  <a:pt x="150135" y="324"/>
                </a:moveTo>
                <a:cubicBezTo>
                  <a:pt x="146960" y="7732"/>
                  <a:pt x="22606" y="158016"/>
                  <a:pt x="4085" y="174949"/>
                </a:cubicBezTo>
                <a:cubicBezTo>
                  <a:pt x="-14436" y="191882"/>
                  <a:pt x="35835" y="109332"/>
                  <a:pt x="39010" y="101924"/>
                </a:cubicBezTo>
                <a:cubicBezTo>
                  <a:pt x="42185" y="94516"/>
                  <a:pt x="5673" y="146374"/>
                  <a:pt x="23135" y="130499"/>
                </a:cubicBezTo>
                <a:cubicBezTo>
                  <a:pt x="40597" y="114624"/>
                  <a:pt x="153310" y="-7084"/>
                  <a:pt x="150135" y="3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8DAD2318-83B9-E67A-3FC1-6E8C8ECF0D33}"/>
              </a:ext>
            </a:extLst>
          </p:cNvPr>
          <p:cNvSpPr/>
          <p:nvPr/>
        </p:nvSpPr>
        <p:spPr>
          <a:xfrm>
            <a:off x="5163246" y="6682125"/>
            <a:ext cx="788374" cy="2965767"/>
          </a:xfrm>
          <a:custGeom>
            <a:avLst/>
            <a:gdLst>
              <a:gd name="connsiteX0" fmla="*/ 1607 w 788374"/>
              <a:gd name="connsiteY0" fmla="*/ 29 h 2965767"/>
              <a:gd name="connsiteX1" fmla="*/ 353299 w 788374"/>
              <a:gd name="connsiteY1" fmla="*/ 1296266 h 2965767"/>
              <a:gd name="connsiteX2" fmla="*/ 333202 w 788374"/>
              <a:gd name="connsiteY2" fmla="*/ 1024961 h 2965767"/>
              <a:gd name="connsiteX3" fmla="*/ 765281 w 788374"/>
              <a:gd name="connsiteY3" fmla="*/ 2904002 h 2965767"/>
              <a:gd name="connsiteX4" fmla="*/ 674846 w 788374"/>
              <a:gd name="connsiteY4" fmla="*/ 2371440 h 2965767"/>
              <a:gd name="connsiteX5" fmla="*/ 212622 w 788374"/>
              <a:gd name="connsiteY5" fmla="*/ 974719 h 2965767"/>
              <a:gd name="connsiteX6" fmla="*/ 222670 w 788374"/>
              <a:gd name="connsiteY6" fmla="*/ 1336460 h 2965767"/>
              <a:gd name="connsiteX7" fmla="*/ 1607 w 788374"/>
              <a:gd name="connsiteY7" fmla="*/ 29 h 29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74" h="2965767">
                <a:moveTo>
                  <a:pt x="1607" y="29"/>
                </a:moveTo>
                <a:cubicBezTo>
                  <a:pt x="23378" y="-6670"/>
                  <a:pt x="298033" y="1125444"/>
                  <a:pt x="353299" y="1296266"/>
                </a:cubicBezTo>
                <a:cubicBezTo>
                  <a:pt x="408565" y="1467088"/>
                  <a:pt x="264538" y="757005"/>
                  <a:pt x="333202" y="1024961"/>
                </a:cubicBezTo>
                <a:cubicBezTo>
                  <a:pt x="401866" y="1292917"/>
                  <a:pt x="708340" y="2679589"/>
                  <a:pt x="765281" y="2904002"/>
                </a:cubicBezTo>
                <a:cubicBezTo>
                  <a:pt x="822222" y="3128415"/>
                  <a:pt x="766956" y="2692987"/>
                  <a:pt x="674846" y="2371440"/>
                </a:cubicBezTo>
                <a:cubicBezTo>
                  <a:pt x="582736" y="2049893"/>
                  <a:pt x="287985" y="1147216"/>
                  <a:pt x="212622" y="974719"/>
                </a:cubicBezTo>
                <a:cubicBezTo>
                  <a:pt x="137259" y="802222"/>
                  <a:pt x="259514" y="1502258"/>
                  <a:pt x="222670" y="1336460"/>
                </a:cubicBezTo>
                <a:cubicBezTo>
                  <a:pt x="185826" y="1170662"/>
                  <a:pt x="-20164" y="6728"/>
                  <a:pt x="1607" y="2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393A11BD-6706-137E-D035-122F2A82AC00}"/>
              </a:ext>
            </a:extLst>
          </p:cNvPr>
          <p:cNvSpPr/>
          <p:nvPr/>
        </p:nvSpPr>
        <p:spPr>
          <a:xfrm>
            <a:off x="4941996" y="6886103"/>
            <a:ext cx="556240" cy="2830682"/>
          </a:xfrm>
          <a:custGeom>
            <a:avLst/>
            <a:gdLst>
              <a:gd name="connsiteX0" fmla="*/ 1793 w 556240"/>
              <a:gd name="connsiteY0" fmla="*/ 47260 h 2830682"/>
              <a:gd name="connsiteX1" fmla="*/ 413775 w 556240"/>
              <a:gd name="connsiteY1" fmla="*/ 2257897 h 2830682"/>
              <a:gd name="connsiteX2" fmla="*/ 423824 w 556240"/>
              <a:gd name="connsiteY2" fmla="*/ 1825818 h 2830682"/>
              <a:gd name="connsiteX3" fmla="*/ 554452 w 556240"/>
              <a:gd name="connsiteY3" fmla="*/ 2830653 h 2830682"/>
              <a:gd name="connsiteX4" fmla="*/ 484114 w 556240"/>
              <a:gd name="connsiteY4" fmla="*/ 1855963 h 2830682"/>
              <a:gd name="connsiteX5" fmla="*/ 273099 w 556240"/>
              <a:gd name="connsiteY5" fmla="*/ 831031 h 2830682"/>
              <a:gd name="connsiteX6" fmla="*/ 1793 w 556240"/>
              <a:gd name="connsiteY6" fmla="*/ 47260 h 283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40" h="2830682">
                <a:moveTo>
                  <a:pt x="1793" y="47260"/>
                </a:moveTo>
                <a:cubicBezTo>
                  <a:pt x="25239" y="285071"/>
                  <a:pt x="343437" y="1961471"/>
                  <a:pt x="413775" y="2257897"/>
                </a:cubicBezTo>
                <a:cubicBezTo>
                  <a:pt x="484113" y="2554323"/>
                  <a:pt x="400378" y="1730359"/>
                  <a:pt x="423824" y="1825818"/>
                </a:cubicBezTo>
                <a:cubicBezTo>
                  <a:pt x="447270" y="1921277"/>
                  <a:pt x="544404" y="2825629"/>
                  <a:pt x="554452" y="2830653"/>
                </a:cubicBezTo>
                <a:cubicBezTo>
                  <a:pt x="564500" y="2835677"/>
                  <a:pt x="531006" y="2189233"/>
                  <a:pt x="484114" y="1855963"/>
                </a:cubicBezTo>
                <a:cubicBezTo>
                  <a:pt x="437222" y="1522693"/>
                  <a:pt x="355160" y="1130807"/>
                  <a:pt x="273099" y="831031"/>
                </a:cubicBezTo>
                <a:cubicBezTo>
                  <a:pt x="191038" y="531255"/>
                  <a:pt x="-21653" y="-190551"/>
                  <a:pt x="1793" y="472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B661B44-6521-C757-1B91-FAF2A257B433}"/>
              </a:ext>
            </a:extLst>
          </p:cNvPr>
          <p:cNvSpPr/>
          <p:nvPr/>
        </p:nvSpPr>
        <p:spPr>
          <a:xfrm>
            <a:off x="4183075" y="3178084"/>
            <a:ext cx="506842" cy="916945"/>
          </a:xfrm>
          <a:custGeom>
            <a:avLst/>
            <a:gdLst>
              <a:gd name="connsiteX0" fmla="*/ 506400 w 506842"/>
              <a:gd name="connsiteY0" fmla="*/ 91 h 916945"/>
              <a:gd name="connsiteX1" fmla="*/ 188900 w 506842"/>
              <a:gd name="connsiteY1" fmla="*/ 454116 h 916945"/>
              <a:gd name="connsiteX2" fmla="*/ 246050 w 506842"/>
              <a:gd name="connsiteY2" fmla="*/ 409666 h 916945"/>
              <a:gd name="connsiteX3" fmla="*/ 1575 w 506842"/>
              <a:gd name="connsiteY3" fmla="*/ 914491 h 916945"/>
              <a:gd name="connsiteX4" fmla="*/ 138100 w 506842"/>
              <a:gd name="connsiteY4" fmla="*/ 606516 h 916945"/>
              <a:gd name="connsiteX5" fmla="*/ 77775 w 506842"/>
              <a:gd name="connsiteY5" fmla="*/ 708116 h 916945"/>
              <a:gd name="connsiteX6" fmla="*/ 293675 w 506842"/>
              <a:gd name="connsiteY6" fmla="*/ 384266 h 916945"/>
              <a:gd name="connsiteX7" fmla="*/ 141275 w 506842"/>
              <a:gd name="connsiteY7" fmla="*/ 520791 h 916945"/>
              <a:gd name="connsiteX8" fmla="*/ 309550 w 506842"/>
              <a:gd name="connsiteY8" fmla="*/ 244566 h 916945"/>
              <a:gd name="connsiteX9" fmla="*/ 109525 w 506842"/>
              <a:gd name="connsiteY9" fmla="*/ 412841 h 916945"/>
              <a:gd name="connsiteX10" fmla="*/ 506400 w 506842"/>
              <a:gd name="connsiteY10" fmla="*/ 91 h 9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842" h="916945">
                <a:moveTo>
                  <a:pt x="506400" y="91"/>
                </a:moveTo>
                <a:cubicBezTo>
                  <a:pt x="519629" y="6970"/>
                  <a:pt x="232292" y="385854"/>
                  <a:pt x="188900" y="454116"/>
                </a:cubicBezTo>
                <a:cubicBezTo>
                  <a:pt x="145508" y="522378"/>
                  <a:pt x="277271" y="332937"/>
                  <a:pt x="246050" y="409666"/>
                </a:cubicBezTo>
                <a:cubicBezTo>
                  <a:pt x="214829" y="486395"/>
                  <a:pt x="19567" y="881683"/>
                  <a:pt x="1575" y="914491"/>
                </a:cubicBezTo>
                <a:cubicBezTo>
                  <a:pt x="-16417" y="947299"/>
                  <a:pt x="125400" y="640912"/>
                  <a:pt x="138100" y="606516"/>
                </a:cubicBezTo>
                <a:cubicBezTo>
                  <a:pt x="150800" y="572120"/>
                  <a:pt x="51846" y="745158"/>
                  <a:pt x="77775" y="708116"/>
                </a:cubicBezTo>
                <a:cubicBezTo>
                  <a:pt x="103704" y="671074"/>
                  <a:pt x="283092" y="415487"/>
                  <a:pt x="293675" y="384266"/>
                </a:cubicBezTo>
                <a:cubicBezTo>
                  <a:pt x="304258" y="353045"/>
                  <a:pt x="138629" y="544074"/>
                  <a:pt x="141275" y="520791"/>
                </a:cubicBezTo>
                <a:cubicBezTo>
                  <a:pt x="143921" y="497508"/>
                  <a:pt x="314842" y="262558"/>
                  <a:pt x="309550" y="244566"/>
                </a:cubicBezTo>
                <a:cubicBezTo>
                  <a:pt x="304258" y="226574"/>
                  <a:pt x="77246" y="447766"/>
                  <a:pt x="109525" y="412841"/>
                </a:cubicBezTo>
                <a:cubicBezTo>
                  <a:pt x="141804" y="377916"/>
                  <a:pt x="493171" y="-6788"/>
                  <a:pt x="506400" y="9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2B9562F-53FE-E177-EF7E-2A4EA1506BD7}"/>
              </a:ext>
            </a:extLst>
          </p:cNvPr>
          <p:cNvSpPr/>
          <p:nvPr/>
        </p:nvSpPr>
        <p:spPr>
          <a:xfrm>
            <a:off x="4378378" y="3120006"/>
            <a:ext cx="439685" cy="960546"/>
          </a:xfrm>
          <a:custGeom>
            <a:avLst/>
            <a:gdLst>
              <a:gd name="connsiteX0" fmla="*/ 406347 w 439685"/>
              <a:gd name="connsiteY0" fmla="*/ 1019 h 960546"/>
              <a:gd name="connsiteX1" fmla="*/ 384122 w 439685"/>
              <a:gd name="connsiteY1" fmla="*/ 337569 h 960546"/>
              <a:gd name="connsiteX2" fmla="*/ 101547 w 439685"/>
              <a:gd name="connsiteY2" fmla="*/ 829694 h 960546"/>
              <a:gd name="connsiteX3" fmla="*/ 187272 w 439685"/>
              <a:gd name="connsiteY3" fmla="*/ 680469 h 960546"/>
              <a:gd name="connsiteX4" fmla="*/ 3122 w 439685"/>
              <a:gd name="connsiteY4" fmla="*/ 953519 h 960546"/>
              <a:gd name="connsiteX5" fmla="*/ 368247 w 439685"/>
              <a:gd name="connsiteY5" fmla="*/ 337569 h 960546"/>
              <a:gd name="connsiteX6" fmla="*/ 438097 w 439685"/>
              <a:gd name="connsiteY6" fmla="*/ 235969 h 960546"/>
              <a:gd name="connsiteX7" fmla="*/ 406347 w 439685"/>
              <a:gd name="connsiteY7" fmla="*/ 1019 h 9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685" h="960546">
                <a:moveTo>
                  <a:pt x="406347" y="1019"/>
                </a:moveTo>
                <a:cubicBezTo>
                  <a:pt x="397351" y="17952"/>
                  <a:pt x="434922" y="199457"/>
                  <a:pt x="384122" y="337569"/>
                </a:cubicBezTo>
                <a:cubicBezTo>
                  <a:pt x="333322" y="475681"/>
                  <a:pt x="101547" y="829694"/>
                  <a:pt x="101547" y="829694"/>
                </a:cubicBezTo>
                <a:cubicBezTo>
                  <a:pt x="68739" y="886844"/>
                  <a:pt x="203676" y="659832"/>
                  <a:pt x="187272" y="680469"/>
                </a:cubicBezTo>
                <a:cubicBezTo>
                  <a:pt x="170868" y="701106"/>
                  <a:pt x="-27040" y="1010669"/>
                  <a:pt x="3122" y="953519"/>
                </a:cubicBezTo>
                <a:cubicBezTo>
                  <a:pt x="33284" y="896369"/>
                  <a:pt x="295751" y="457161"/>
                  <a:pt x="368247" y="337569"/>
                </a:cubicBezTo>
                <a:cubicBezTo>
                  <a:pt x="440743" y="217977"/>
                  <a:pt x="429101" y="288886"/>
                  <a:pt x="438097" y="235969"/>
                </a:cubicBezTo>
                <a:cubicBezTo>
                  <a:pt x="447093" y="183052"/>
                  <a:pt x="415343" y="-15914"/>
                  <a:pt x="406347" y="101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CB2D98AD-E7D5-CDC3-3424-99A76CBC0B9B}"/>
              </a:ext>
            </a:extLst>
          </p:cNvPr>
          <p:cNvSpPr/>
          <p:nvPr/>
        </p:nvSpPr>
        <p:spPr>
          <a:xfrm>
            <a:off x="4823340" y="3193761"/>
            <a:ext cx="295137" cy="1105675"/>
          </a:xfrm>
          <a:custGeom>
            <a:avLst/>
            <a:gdLst>
              <a:gd name="connsiteX0" fmla="*/ 151885 w 295137"/>
              <a:gd name="connsiteY0" fmla="*/ 3464 h 1105675"/>
              <a:gd name="connsiteX1" fmla="*/ 291585 w 295137"/>
              <a:gd name="connsiteY1" fmla="*/ 654339 h 1105675"/>
              <a:gd name="connsiteX2" fmla="*/ 174110 w 295137"/>
              <a:gd name="connsiteY2" fmla="*/ 997239 h 1105675"/>
              <a:gd name="connsiteX3" fmla="*/ 256660 w 295137"/>
              <a:gd name="connsiteY3" fmla="*/ 879764 h 1105675"/>
              <a:gd name="connsiteX4" fmla="*/ 2660 w 295137"/>
              <a:gd name="connsiteY4" fmla="*/ 1105189 h 1105675"/>
              <a:gd name="connsiteX5" fmla="*/ 132835 w 295137"/>
              <a:gd name="connsiteY5" fmla="*/ 933739 h 1105675"/>
              <a:gd name="connsiteX6" fmla="*/ 278885 w 295137"/>
              <a:gd name="connsiteY6" fmla="*/ 730539 h 1105675"/>
              <a:gd name="connsiteX7" fmla="*/ 275710 w 295137"/>
              <a:gd name="connsiteY7" fmla="*/ 308264 h 1105675"/>
              <a:gd name="connsiteX8" fmla="*/ 288410 w 295137"/>
              <a:gd name="connsiteY8" fmla="*/ 390814 h 1105675"/>
              <a:gd name="connsiteX9" fmla="*/ 151885 w 295137"/>
              <a:gd name="connsiteY9" fmla="*/ 3464 h 11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137" h="1105675">
                <a:moveTo>
                  <a:pt x="151885" y="3464"/>
                </a:moveTo>
                <a:cubicBezTo>
                  <a:pt x="152414" y="47385"/>
                  <a:pt x="287881" y="488710"/>
                  <a:pt x="291585" y="654339"/>
                </a:cubicBezTo>
                <a:cubicBezTo>
                  <a:pt x="295289" y="819968"/>
                  <a:pt x="179931" y="959668"/>
                  <a:pt x="174110" y="997239"/>
                </a:cubicBezTo>
                <a:cubicBezTo>
                  <a:pt x="168289" y="1034810"/>
                  <a:pt x="285235" y="861772"/>
                  <a:pt x="256660" y="879764"/>
                </a:cubicBezTo>
                <a:cubicBezTo>
                  <a:pt x="228085" y="897756"/>
                  <a:pt x="23297" y="1096193"/>
                  <a:pt x="2660" y="1105189"/>
                </a:cubicBezTo>
                <a:cubicBezTo>
                  <a:pt x="-17978" y="1114185"/>
                  <a:pt x="86797" y="996181"/>
                  <a:pt x="132835" y="933739"/>
                </a:cubicBezTo>
                <a:cubicBezTo>
                  <a:pt x="178873" y="871297"/>
                  <a:pt x="255073" y="834785"/>
                  <a:pt x="278885" y="730539"/>
                </a:cubicBezTo>
                <a:cubicBezTo>
                  <a:pt x="302697" y="626293"/>
                  <a:pt x="274123" y="364885"/>
                  <a:pt x="275710" y="308264"/>
                </a:cubicBezTo>
                <a:cubicBezTo>
                  <a:pt x="277297" y="251643"/>
                  <a:pt x="308518" y="434735"/>
                  <a:pt x="288410" y="390814"/>
                </a:cubicBezTo>
                <a:cubicBezTo>
                  <a:pt x="268302" y="346893"/>
                  <a:pt x="151356" y="-40457"/>
                  <a:pt x="151885" y="346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2455393-100E-61F9-73AB-B258BD63B320}"/>
              </a:ext>
            </a:extLst>
          </p:cNvPr>
          <p:cNvSpPr/>
          <p:nvPr/>
        </p:nvSpPr>
        <p:spPr>
          <a:xfrm>
            <a:off x="4465688" y="2375962"/>
            <a:ext cx="769177" cy="1060016"/>
          </a:xfrm>
          <a:custGeom>
            <a:avLst/>
            <a:gdLst>
              <a:gd name="connsiteX0" fmla="*/ 20587 w 769177"/>
              <a:gd name="connsiteY0" fmla="*/ 33863 h 1060016"/>
              <a:gd name="connsiteX1" fmla="*/ 715912 w 769177"/>
              <a:gd name="connsiteY1" fmla="*/ 818088 h 1060016"/>
              <a:gd name="connsiteX2" fmla="*/ 674637 w 769177"/>
              <a:gd name="connsiteY2" fmla="*/ 764113 h 1060016"/>
              <a:gd name="connsiteX3" fmla="*/ 766712 w 769177"/>
              <a:gd name="connsiteY3" fmla="*/ 1059388 h 1060016"/>
              <a:gd name="connsiteX4" fmla="*/ 557162 w 769177"/>
              <a:gd name="connsiteY4" fmla="*/ 672038 h 1060016"/>
              <a:gd name="connsiteX5" fmla="*/ 401587 w 769177"/>
              <a:gd name="connsiteY5" fmla="*/ 478363 h 1060016"/>
              <a:gd name="connsiteX6" fmla="*/ 201562 w 769177"/>
              <a:gd name="connsiteY6" fmla="*/ 173563 h 1060016"/>
              <a:gd name="connsiteX7" fmla="*/ 20587 w 769177"/>
              <a:gd name="connsiteY7" fmla="*/ 33863 h 106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177" h="1060016">
                <a:moveTo>
                  <a:pt x="20587" y="33863"/>
                </a:moveTo>
                <a:cubicBezTo>
                  <a:pt x="106312" y="141284"/>
                  <a:pt x="606904" y="696380"/>
                  <a:pt x="715912" y="818088"/>
                </a:cubicBezTo>
                <a:cubicBezTo>
                  <a:pt x="824920" y="939796"/>
                  <a:pt x="666170" y="723897"/>
                  <a:pt x="674637" y="764113"/>
                </a:cubicBezTo>
                <a:cubicBezTo>
                  <a:pt x="683104" y="804329"/>
                  <a:pt x="786291" y="1074734"/>
                  <a:pt x="766712" y="1059388"/>
                </a:cubicBezTo>
                <a:cubicBezTo>
                  <a:pt x="747133" y="1044042"/>
                  <a:pt x="618016" y="768875"/>
                  <a:pt x="557162" y="672038"/>
                </a:cubicBezTo>
                <a:cubicBezTo>
                  <a:pt x="496308" y="575201"/>
                  <a:pt x="460854" y="561442"/>
                  <a:pt x="401587" y="478363"/>
                </a:cubicBezTo>
                <a:cubicBezTo>
                  <a:pt x="342320" y="395284"/>
                  <a:pt x="262416" y="244471"/>
                  <a:pt x="201562" y="173563"/>
                </a:cubicBezTo>
                <a:cubicBezTo>
                  <a:pt x="140708" y="102655"/>
                  <a:pt x="-65138" y="-73558"/>
                  <a:pt x="20587" y="3386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6139E3B2-F27A-D902-9DE2-0B0647ECB92B}"/>
              </a:ext>
            </a:extLst>
          </p:cNvPr>
          <p:cNvSpPr/>
          <p:nvPr/>
        </p:nvSpPr>
        <p:spPr>
          <a:xfrm>
            <a:off x="5084094" y="3139789"/>
            <a:ext cx="366560" cy="1062965"/>
          </a:xfrm>
          <a:custGeom>
            <a:avLst/>
            <a:gdLst>
              <a:gd name="connsiteX0" fmla="*/ 211806 w 366560"/>
              <a:gd name="connsiteY0" fmla="*/ 286 h 1062965"/>
              <a:gd name="connsiteX1" fmla="*/ 310231 w 366560"/>
              <a:gd name="connsiteY1" fmla="*/ 422561 h 1062965"/>
              <a:gd name="connsiteX2" fmla="*/ 8606 w 366560"/>
              <a:gd name="connsiteY2" fmla="*/ 1051211 h 1062965"/>
              <a:gd name="connsiteX3" fmla="*/ 107031 w 366560"/>
              <a:gd name="connsiteY3" fmla="*/ 813086 h 1062965"/>
              <a:gd name="connsiteX4" fmla="*/ 364206 w 366560"/>
              <a:gd name="connsiteY4" fmla="*/ 568611 h 1062965"/>
              <a:gd name="connsiteX5" fmla="*/ 240381 w 366560"/>
              <a:gd name="connsiteY5" fmla="*/ 670211 h 1062965"/>
              <a:gd name="connsiteX6" fmla="*/ 341981 w 366560"/>
              <a:gd name="connsiteY6" fmla="*/ 482886 h 1062965"/>
              <a:gd name="connsiteX7" fmla="*/ 211806 w 366560"/>
              <a:gd name="connsiteY7" fmla="*/ 286 h 106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560" h="1062965">
                <a:moveTo>
                  <a:pt x="211806" y="286"/>
                </a:moveTo>
                <a:cubicBezTo>
                  <a:pt x="206514" y="-9768"/>
                  <a:pt x="344098" y="247407"/>
                  <a:pt x="310231" y="422561"/>
                </a:cubicBezTo>
                <a:cubicBezTo>
                  <a:pt x="276364" y="597715"/>
                  <a:pt x="42473" y="986124"/>
                  <a:pt x="8606" y="1051211"/>
                </a:cubicBezTo>
                <a:cubicBezTo>
                  <a:pt x="-25261" y="1116298"/>
                  <a:pt x="47764" y="893519"/>
                  <a:pt x="107031" y="813086"/>
                </a:cubicBezTo>
                <a:cubicBezTo>
                  <a:pt x="166298" y="732653"/>
                  <a:pt x="341981" y="592423"/>
                  <a:pt x="364206" y="568611"/>
                </a:cubicBezTo>
                <a:cubicBezTo>
                  <a:pt x="386431" y="544799"/>
                  <a:pt x="244085" y="684498"/>
                  <a:pt x="240381" y="670211"/>
                </a:cubicBezTo>
                <a:cubicBezTo>
                  <a:pt x="236677" y="655924"/>
                  <a:pt x="343569" y="588190"/>
                  <a:pt x="341981" y="482886"/>
                </a:cubicBezTo>
                <a:cubicBezTo>
                  <a:pt x="340394" y="377582"/>
                  <a:pt x="217098" y="10340"/>
                  <a:pt x="211806" y="28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951EAFB-7C0E-08F7-1A99-87F20243B9A0}"/>
              </a:ext>
            </a:extLst>
          </p:cNvPr>
          <p:cNvSpPr/>
          <p:nvPr/>
        </p:nvSpPr>
        <p:spPr>
          <a:xfrm>
            <a:off x="2844998" y="2444313"/>
            <a:ext cx="1435074" cy="825394"/>
          </a:xfrm>
          <a:custGeom>
            <a:avLst/>
            <a:gdLst>
              <a:gd name="connsiteX0" fmla="*/ 1434902 w 1435074"/>
              <a:gd name="connsiteY0" fmla="*/ 437 h 825394"/>
              <a:gd name="connsiteX1" fmla="*/ 698302 w 1435074"/>
              <a:gd name="connsiteY1" fmla="*/ 317937 h 825394"/>
              <a:gd name="connsiteX2" fmla="*/ 809427 w 1435074"/>
              <a:gd name="connsiteY2" fmla="*/ 279837 h 825394"/>
              <a:gd name="connsiteX3" fmla="*/ 345877 w 1435074"/>
              <a:gd name="connsiteY3" fmla="*/ 654487 h 825394"/>
              <a:gd name="connsiteX4" fmla="*/ 425252 w 1435074"/>
              <a:gd name="connsiteY4" fmla="*/ 543362 h 825394"/>
              <a:gd name="connsiteX5" fmla="*/ 6152 w 1435074"/>
              <a:gd name="connsiteY5" fmla="*/ 822762 h 825394"/>
              <a:gd name="connsiteX6" fmla="*/ 796727 w 1435074"/>
              <a:gd name="connsiteY6" fmla="*/ 346512 h 825394"/>
              <a:gd name="connsiteX7" fmla="*/ 558602 w 1435074"/>
              <a:gd name="connsiteY7" fmla="*/ 444937 h 825394"/>
              <a:gd name="connsiteX8" fmla="*/ 1184077 w 1435074"/>
              <a:gd name="connsiteY8" fmla="*/ 95687 h 825394"/>
              <a:gd name="connsiteX9" fmla="*/ 771327 w 1435074"/>
              <a:gd name="connsiteY9" fmla="*/ 244912 h 825394"/>
              <a:gd name="connsiteX10" fmla="*/ 1434902 w 1435074"/>
              <a:gd name="connsiteY10" fmla="*/ 437 h 8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74" h="825394">
                <a:moveTo>
                  <a:pt x="1434902" y="437"/>
                </a:moveTo>
                <a:cubicBezTo>
                  <a:pt x="1422731" y="12608"/>
                  <a:pt x="802548" y="271370"/>
                  <a:pt x="698302" y="317937"/>
                </a:cubicBezTo>
                <a:cubicBezTo>
                  <a:pt x="594056" y="364504"/>
                  <a:pt x="868164" y="223745"/>
                  <a:pt x="809427" y="279837"/>
                </a:cubicBezTo>
                <a:cubicBezTo>
                  <a:pt x="750689" y="335929"/>
                  <a:pt x="409906" y="610566"/>
                  <a:pt x="345877" y="654487"/>
                </a:cubicBezTo>
                <a:cubicBezTo>
                  <a:pt x="281848" y="698408"/>
                  <a:pt x="481873" y="515316"/>
                  <a:pt x="425252" y="543362"/>
                </a:cubicBezTo>
                <a:cubicBezTo>
                  <a:pt x="368631" y="571408"/>
                  <a:pt x="-55760" y="855570"/>
                  <a:pt x="6152" y="822762"/>
                </a:cubicBezTo>
                <a:cubicBezTo>
                  <a:pt x="68064" y="789954"/>
                  <a:pt x="704652" y="409483"/>
                  <a:pt x="796727" y="346512"/>
                </a:cubicBezTo>
                <a:cubicBezTo>
                  <a:pt x="888802" y="283541"/>
                  <a:pt x="494044" y="486741"/>
                  <a:pt x="558602" y="444937"/>
                </a:cubicBezTo>
                <a:cubicBezTo>
                  <a:pt x="623160" y="403133"/>
                  <a:pt x="1148623" y="129024"/>
                  <a:pt x="1184077" y="95687"/>
                </a:cubicBezTo>
                <a:cubicBezTo>
                  <a:pt x="1219531" y="62350"/>
                  <a:pt x="730581" y="256025"/>
                  <a:pt x="771327" y="244912"/>
                </a:cubicBezTo>
                <a:cubicBezTo>
                  <a:pt x="812073" y="233800"/>
                  <a:pt x="1447073" y="-11734"/>
                  <a:pt x="1434902" y="43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054C8CB0-DE13-3213-0BF6-FE2B4C14CEEA}"/>
              </a:ext>
            </a:extLst>
          </p:cNvPr>
          <p:cNvSpPr/>
          <p:nvPr/>
        </p:nvSpPr>
        <p:spPr>
          <a:xfrm>
            <a:off x="3005384" y="3352616"/>
            <a:ext cx="417318" cy="1383554"/>
          </a:xfrm>
          <a:custGeom>
            <a:avLst/>
            <a:gdLst>
              <a:gd name="connsiteX0" fmla="*/ 414091 w 417318"/>
              <a:gd name="connsiteY0" fmla="*/ 184 h 1383554"/>
              <a:gd name="connsiteX1" fmla="*/ 188666 w 417318"/>
              <a:gd name="connsiteY1" fmla="*/ 416109 h 1383554"/>
              <a:gd name="connsiteX2" fmla="*/ 99766 w 417318"/>
              <a:gd name="connsiteY2" fmla="*/ 835209 h 1383554"/>
              <a:gd name="connsiteX3" fmla="*/ 191841 w 417318"/>
              <a:gd name="connsiteY3" fmla="*/ 431984 h 1383554"/>
              <a:gd name="connsiteX4" fmla="*/ 74366 w 417318"/>
              <a:gd name="connsiteY4" fmla="*/ 1009834 h 1383554"/>
              <a:gd name="connsiteX5" fmla="*/ 93416 w 417318"/>
              <a:gd name="connsiteY5" fmla="*/ 1362259 h 1383554"/>
              <a:gd name="connsiteX6" fmla="*/ 83891 w 417318"/>
              <a:gd name="connsiteY6" fmla="*/ 1251134 h 1383554"/>
              <a:gd name="connsiteX7" fmla="*/ 125166 w 417318"/>
              <a:gd name="connsiteY7" fmla="*/ 492309 h 1383554"/>
              <a:gd name="connsiteX8" fmla="*/ 55316 w 417318"/>
              <a:gd name="connsiteY8" fmla="*/ 651059 h 1383554"/>
              <a:gd name="connsiteX9" fmla="*/ 274391 w 417318"/>
              <a:gd name="connsiteY9" fmla="*/ 165284 h 1383554"/>
              <a:gd name="connsiteX10" fmla="*/ 1341 w 417318"/>
              <a:gd name="connsiteY10" fmla="*/ 466909 h 1383554"/>
              <a:gd name="connsiteX11" fmla="*/ 414091 w 417318"/>
              <a:gd name="connsiteY11" fmla="*/ 184 h 138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318" h="1383554">
                <a:moveTo>
                  <a:pt x="414091" y="184"/>
                </a:moveTo>
                <a:cubicBezTo>
                  <a:pt x="445312" y="-8283"/>
                  <a:pt x="241053" y="276938"/>
                  <a:pt x="188666" y="416109"/>
                </a:cubicBezTo>
                <a:cubicBezTo>
                  <a:pt x="136278" y="555280"/>
                  <a:pt x="99237" y="832563"/>
                  <a:pt x="99766" y="835209"/>
                </a:cubicBezTo>
                <a:cubicBezTo>
                  <a:pt x="100295" y="837855"/>
                  <a:pt x="196074" y="402880"/>
                  <a:pt x="191841" y="431984"/>
                </a:cubicBezTo>
                <a:cubicBezTo>
                  <a:pt x="187608" y="461088"/>
                  <a:pt x="90770" y="854788"/>
                  <a:pt x="74366" y="1009834"/>
                </a:cubicBezTo>
                <a:cubicBezTo>
                  <a:pt x="57962" y="1164880"/>
                  <a:pt x="91828" y="1322042"/>
                  <a:pt x="93416" y="1362259"/>
                </a:cubicBezTo>
                <a:cubicBezTo>
                  <a:pt x="95004" y="1402476"/>
                  <a:pt x="78599" y="1396126"/>
                  <a:pt x="83891" y="1251134"/>
                </a:cubicBezTo>
                <a:cubicBezTo>
                  <a:pt x="89183" y="1106142"/>
                  <a:pt x="129928" y="592321"/>
                  <a:pt x="125166" y="492309"/>
                </a:cubicBezTo>
                <a:cubicBezTo>
                  <a:pt x="120404" y="392297"/>
                  <a:pt x="30445" y="705563"/>
                  <a:pt x="55316" y="651059"/>
                </a:cubicBezTo>
                <a:cubicBezTo>
                  <a:pt x="80187" y="596555"/>
                  <a:pt x="283387" y="195976"/>
                  <a:pt x="274391" y="165284"/>
                </a:cubicBezTo>
                <a:cubicBezTo>
                  <a:pt x="265395" y="134592"/>
                  <a:pt x="-21942" y="489134"/>
                  <a:pt x="1341" y="466909"/>
                </a:cubicBezTo>
                <a:cubicBezTo>
                  <a:pt x="24624" y="444684"/>
                  <a:pt x="382870" y="8651"/>
                  <a:pt x="414091" y="18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C1E0F2C8-4F36-9064-E3CC-20117FD474D8}"/>
              </a:ext>
            </a:extLst>
          </p:cNvPr>
          <p:cNvSpPr/>
          <p:nvPr/>
        </p:nvSpPr>
        <p:spPr>
          <a:xfrm>
            <a:off x="3663578" y="4530605"/>
            <a:ext cx="322963" cy="89612"/>
          </a:xfrm>
          <a:custGeom>
            <a:avLst/>
            <a:gdLst>
              <a:gd name="connsiteX0" fmla="*/ 317872 w 322963"/>
              <a:gd name="connsiteY0" fmla="*/ 76320 h 89612"/>
              <a:gd name="connsiteX1" fmla="*/ 209922 w 322963"/>
              <a:gd name="connsiteY1" fmla="*/ 73145 h 89612"/>
              <a:gd name="connsiteX2" fmla="*/ 117847 w 322963"/>
              <a:gd name="connsiteY2" fmla="*/ 69970 h 89612"/>
              <a:gd name="connsiteX3" fmla="*/ 372 w 322963"/>
              <a:gd name="connsiteY3" fmla="*/ 120 h 89612"/>
              <a:gd name="connsiteX4" fmla="*/ 82922 w 322963"/>
              <a:gd name="connsiteY4" fmla="*/ 54095 h 89612"/>
              <a:gd name="connsiteX5" fmla="*/ 146422 w 322963"/>
              <a:gd name="connsiteY5" fmla="*/ 89020 h 89612"/>
              <a:gd name="connsiteX6" fmla="*/ 9897 w 322963"/>
              <a:gd name="connsiteY6" fmla="*/ 76320 h 89612"/>
              <a:gd name="connsiteX7" fmla="*/ 317872 w 322963"/>
              <a:gd name="connsiteY7" fmla="*/ 76320 h 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963" h="89612">
                <a:moveTo>
                  <a:pt x="317872" y="76320"/>
                </a:moveTo>
                <a:cubicBezTo>
                  <a:pt x="351209" y="75791"/>
                  <a:pt x="209922" y="73145"/>
                  <a:pt x="209922" y="73145"/>
                </a:cubicBezTo>
                <a:cubicBezTo>
                  <a:pt x="176585" y="72087"/>
                  <a:pt x="152772" y="82141"/>
                  <a:pt x="117847" y="69970"/>
                </a:cubicBezTo>
                <a:cubicBezTo>
                  <a:pt x="82922" y="57799"/>
                  <a:pt x="6193" y="2766"/>
                  <a:pt x="372" y="120"/>
                </a:cubicBezTo>
                <a:cubicBezTo>
                  <a:pt x="-5449" y="-2526"/>
                  <a:pt x="58580" y="39278"/>
                  <a:pt x="82922" y="54095"/>
                </a:cubicBezTo>
                <a:cubicBezTo>
                  <a:pt x="107264" y="68912"/>
                  <a:pt x="158593" y="85316"/>
                  <a:pt x="146422" y="89020"/>
                </a:cubicBezTo>
                <a:cubicBezTo>
                  <a:pt x="134251" y="92724"/>
                  <a:pt x="-14445" y="77908"/>
                  <a:pt x="9897" y="76320"/>
                </a:cubicBezTo>
                <a:cubicBezTo>
                  <a:pt x="34239" y="74732"/>
                  <a:pt x="284535" y="76849"/>
                  <a:pt x="317872" y="7632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27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87DFBA9-1CC5-19B4-0B9E-13DE06D4A887}"/>
              </a:ext>
            </a:extLst>
          </p:cNvPr>
          <p:cNvSpPr/>
          <p:nvPr/>
        </p:nvSpPr>
        <p:spPr>
          <a:xfrm>
            <a:off x="5070979" y="4911044"/>
            <a:ext cx="609176" cy="145266"/>
          </a:xfrm>
          <a:custGeom>
            <a:avLst/>
            <a:gdLst>
              <a:gd name="connsiteX0" fmla="*/ 2671 w 609176"/>
              <a:gd name="connsiteY0" fmla="*/ 108631 h 145266"/>
              <a:gd name="connsiteX1" fmla="*/ 332871 w 609176"/>
              <a:gd name="connsiteY1" fmla="*/ 13381 h 145266"/>
              <a:gd name="connsiteX2" fmla="*/ 263021 w 609176"/>
              <a:gd name="connsiteY2" fmla="*/ 45131 h 145266"/>
              <a:gd name="connsiteX3" fmla="*/ 370971 w 609176"/>
              <a:gd name="connsiteY3" fmla="*/ 38781 h 145266"/>
              <a:gd name="connsiteX4" fmla="*/ 513846 w 609176"/>
              <a:gd name="connsiteY4" fmla="*/ 143556 h 145266"/>
              <a:gd name="connsiteX5" fmla="*/ 472571 w 609176"/>
              <a:gd name="connsiteY5" fmla="*/ 105456 h 145266"/>
              <a:gd name="connsiteX6" fmla="*/ 494796 w 609176"/>
              <a:gd name="connsiteY6" fmla="*/ 127681 h 145266"/>
              <a:gd name="connsiteX7" fmla="*/ 551946 w 609176"/>
              <a:gd name="connsiteY7" fmla="*/ 102281 h 145266"/>
              <a:gd name="connsiteX8" fmla="*/ 609096 w 609176"/>
              <a:gd name="connsiteY8" fmla="*/ 19731 h 145266"/>
              <a:gd name="connsiteX9" fmla="*/ 539246 w 609176"/>
              <a:gd name="connsiteY9" fmla="*/ 95931 h 145266"/>
              <a:gd name="connsiteX10" fmla="*/ 472571 w 609176"/>
              <a:gd name="connsiteY10" fmla="*/ 64181 h 145266"/>
              <a:gd name="connsiteX11" fmla="*/ 402721 w 609176"/>
              <a:gd name="connsiteY11" fmla="*/ 681 h 145266"/>
              <a:gd name="connsiteX12" fmla="*/ 234446 w 609176"/>
              <a:gd name="connsiteY12" fmla="*/ 29256 h 145266"/>
              <a:gd name="connsiteX13" fmla="*/ 247146 w 609176"/>
              <a:gd name="connsiteY13" fmla="*/ 7031 h 145266"/>
              <a:gd name="connsiteX14" fmla="*/ 139196 w 609176"/>
              <a:gd name="connsiteY14" fmla="*/ 57831 h 145266"/>
              <a:gd name="connsiteX15" fmla="*/ 174121 w 609176"/>
              <a:gd name="connsiteY15" fmla="*/ 16556 h 145266"/>
              <a:gd name="connsiteX16" fmla="*/ 2671 w 609176"/>
              <a:gd name="connsiteY16" fmla="*/ 108631 h 1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176" h="145266">
                <a:moveTo>
                  <a:pt x="2671" y="108631"/>
                </a:moveTo>
                <a:cubicBezTo>
                  <a:pt x="29129" y="108102"/>
                  <a:pt x="289479" y="23964"/>
                  <a:pt x="332871" y="13381"/>
                </a:cubicBezTo>
                <a:cubicBezTo>
                  <a:pt x="376263" y="2798"/>
                  <a:pt x="256671" y="40898"/>
                  <a:pt x="263021" y="45131"/>
                </a:cubicBezTo>
                <a:cubicBezTo>
                  <a:pt x="269371" y="49364"/>
                  <a:pt x="329167" y="22377"/>
                  <a:pt x="370971" y="38781"/>
                </a:cubicBezTo>
                <a:cubicBezTo>
                  <a:pt x="412775" y="55185"/>
                  <a:pt x="496913" y="132444"/>
                  <a:pt x="513846" y="143556"/>
                </a:cubicBezTo>
                <a:cubicBezTo>
                  <a:pt x="530779" y="154668"/>
                  <a:pt x="475746" y="108102"/>
                  <a:pt x="472571" y="105456"/>
                </a:cubicBezTo>
                <a:cubicBezTo>
                  <a:pt x="469396" y="102810"/>
                  <a:pt x="481567" y="128210"/>
                  <a:pt x="494796" y="127681"/>
                </a:cubicBezTo>
                <a:cubicBezTo>
                  <a:pt x="508025" y="127152"/>
                  <a:pt x="532896" y="120273"/>
                  <a:pt x="551946" y="102281"/>
                </a:cubicBezTo>
                <a:cubicBezTo>
                  <a:pt x="570996" y="84289"/>
                  <a:pt x="611213" y="20789"/>
                  <a:pt x="609096" y="19731"/>
                </a:cubicBezTo>
                <a:cubicBezTo>
                  <a:pt x="606979" y="18673"/>
                  <a:pt x="562000" y="88523"/>
                  <a:pt x="539246" y="95931"/>
                </a:cubicBezTo>
                <a:cubicBezTo>
                  <a:pt x="516492" y="103339"/>
                  <a:pt x="495325" y="80056"/>
                  <a:pt x="472571" y="64181"/>
                </a:cubicBezTo>
                <a:cubicBezTo>
                  <a:pt x="449817" y="48306"/>
                  <a:pt x="442408" y="6502"/>
                  <a:pt x="402721" y="681"/>
                </a:cubicBezTo>
                <a:cubicBezTo>
                  <a:pt x="363034" y="-5140"/>
                  <a:pt x="260375" y="28198"/>
                  <a:pt x="234446" y="29256"/>
                </a:cubicBezTo>
                <a:cubicBezTo>
                  <a:pt x="208517" y="30314"/>
                  <a:pt x="263021" y="2269"/>
                  <a:pt x="247146" y="7031"/>
                </a:cubicBezTo>
                <a:cubicBezTo>
                  <a:pt x="231271" y="11793"/>
                  <a:pt x="151367" y="56244"/>
                  <a:pt x="139196" y="57831"/>
                </a:cubicBezTo>
                <a:cubicBezTo>
                  <a:pt x="127025" y="59418"/>
                  <a:pt x="193700" y="10206"/>
                  <a:pt x="174121" y="16556"/>
                </a:cubicBezTo>
                <a:cubicBezTo>
                  <a:pt x="154542" y="22906"/>
                  <a:pt x="-23787" y="109160"/>
                  <a:pt x="2671" y="1086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2D6372D-BF73-0EEA-4820-B92B36CC37A4}"/>
              </a:ext>
            </a:extLst>
          </p:cNvPr>
          <p:cNvSpPr/>
          <p:nvPr/>
        </p:nvSpPr>
        <p:spPr>
          <a:xfrm>
            <a:off x="5141756" y="4762498"/>
            <a:ext cx="498321" cy="260449"/>
          </a:xfrm>
          <a:custGeom>
            <a:avLst/>
            <a:gdLst>
              <a:gd name="connsiteX0" fmla="*/ 420844 w 498321"/>
              <a:gd name="connsiteY0" fmla="*/ 260352 h 260449"/>
              <a:gd name="connsiteX1" fmla="*/ 484344 w 498321"/>
              <a:gd name="connsiteY1" fmla="*/ 161927 h 260449"/>
              <a:gd name="connsiteX2" fmla="*/ 497044 w 498321"/>
              <a:gd name="connsiteY2" fmla="*/ 98427 h 260449"/>
              <a:gd name="connsiteX3" fmla="*/ 490694 w 498321"/>
              <a:gd name="connsiteY3" fmla="*/ 158752 h 260449"/>
              <a:gd name="connsiteX4" fmla="*/ 433544 w 498321"/>
              <a:gd name="connsiteY4" fmla="*/ 171452 h 260449"/>
              <a:gd name="connsiteX5" fmla="*/ 465294 w 498321"/>
              <a:gd name="connsiteY5" fmla="*/ 76202 h 260449"/>
              <a:gd name="connsiteX6" fmla="*/ 417669 w 498321"/>
              <a:gd name="connsiteY6" fmla="*/ 155577 h 260449"/>
              <a:gd name="connsiteX7" fmla="*/ 414494 w 498321"/>
              <a:gd name="connsiteY7" fmla="*/ 76202 h 260449"/>
              <a:gd name="connsiteX8" fmla="*/ 382744 w 498321"/>
              <a:gd name="connsiteY8" fmla="*/ 158752 h 260449"/>
              <a:gd name="connsiteX9" fmla="*/ 350994 w 498321"/>
              <a:gd name="connsiteY9" fmla="*/ 34927 h 260449"/>
              <a:gd name="connsiteX10" fmla="*/ 347819 w 498321"/>
              <a:gd name="connsiteY10" fmla="*/ 155577 h 260449"/>
              <a:gd name="connsiteX11" fmla="*/ 303369 w 498321"/>
              <a:gd name="connsiteY11" fmla="*/ 107952 h 260449"/>
              <a:gd name="connsiteX12" fmla="*/ 306544 w 498321"/>
              <a:gd name="connsiteY12" fmla="*/ 2 h 260449"/>
              <a:gd name="connsiteX13" fmla="*/ 319244 w 498321"/>
              <a:gd name="connsiteY13" fmla="*/ 111127 h 260449"/>
              <a:gd name="connsiteX14" fmla="*/ 268444 w 498321"/>
              <a:gd name="connsiteY14" fmla="*/ 111127 h 260449"/>
              <a:gd name="connsiteX15" fmla="*/ 1744 w 498321"/>
              <a:gd name="connsiteY15" fmla="*/ 190502 h 260449"/>
              <a:gd name="connsiteX16" fmla="*/ 160494 w 498321"/>
              <a:gd name="connsiteY16" fmla="*/ 123827 h 260449"/>
              <a:gd name="connsiteX17" fmla="*/ 306544 w 498321"/>
              <a:gd name="connsiteY17" fmla="*/ 149227 h 260449"/>
              <a:gd name="connsiteX18" fmla="*/ 376394 w 498321"/>
              <a:gd name="connsiteY18" fmla="*/ 209552 h 260449"/>
              <a:gd name="connsiteX19" fmla="*/ 360519 w 498321"/>
              <a:gd name="connsiteY19" fmla="*/ 180977 h 260449"/>
              <a:gd name="connsiteX20" fmla="*/ 420844 w 498321"/>
              <a:gd name="connsiteY20" fmla="*/ 260352 h 2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321" h="260449">
                <a:moveTo>
                  <a:pt x="420844" y="260352"/>
                </a:moveTo>
                <a:cubicBezTo>
                  <a:pt x="441482" y="257177"/>
                  <a:pt x="471644" y="188914"/>
                  <a:pt x="484344" y="161927"/>
                </a:cubicBezTo>
                <a:cubicBezTo>
                  <a:pt x="497044" y="134940"/>
                  <a:pt x="495986" y="98956"/>
                  <a:pt x="497044" y="98427"/>
                </a:cubicBezTo>
                <a:cubicBezTo>
                  <a:pt x="498102" y="97898"/>
                  <a:pt x="501277" y="146581"/>
                  <a:pt x="490694" y="158752"/>
                </a:cubicBezTo>
                <a:cubicBezTo>
                  <a:pt x="480111" y="170923"/>
                  <a:pt x="437777" y="185210"/>
                  <a:pt x="433544" y="171452"/>
                </a:cubicBezTo>
                <a:cubicBezTo>
                  <a:pt x="429311" y="157694"/>
                  <a:pt x="467940" y="78848"/>
                  <a:pt x="465294" y="76202"/>
                </a:cubicBezTo>
                <a:cubicBezTo>
                  <a:pt x="462648" y="73556"/>
                  <a:pt x="426136" y="155577"/>
                  <a:pt x="417669" y="155577"/>
                </a:cubicBezTo>
                <a:cubicBezTo>
                  <a:pt x="409202" y="155577"/>
                  <a:pt x="420315" y="75673"/>
                  <a:pt x="414494" y="76202"/>
                </a:cubicBezTo>
                <a:cubicBezTo>
                  <a:pt x="408673" y="76731"/>
                  <a:pt x="393327" y="165631"/>
                  <a:pt x="382744" y="158752"/>
                </a:cubicBezTo>
                <a:cubicBezTo>
                  <a:pt x="372161" y="151873"/>
                  <a:pt x="356815" y="35456"/>
                  <a:pt x="350994" y="34927"/>
                </a:cubicBezTo>
                <a:cubicBezTo>
                  <a:pt x="345173" y="34398"/>
                  <a:pt x="355756" y="143406"/>
                  <a:pt x="347819" y="155577"/>
                </a:cubicBezTo>
                <a:cubicBezTo>
                  <a:pt x="339882" y="167748"/>
                  <a:pt x="310248" y="133881"/>
                  <a:pt x="303369" y="107952"/>
                </a:cubicBezTo>
                <a:cubicBezTo>
                  <a:pt x="296490" y="82023"/>
                  <a:pt x="303898" y="-527"/>
                  <a:pt x="306544" y="2"/>
                </a:cubicBezTo>
                <a:cubicBezTo>
                  <a:pt x="309190" y="531"/>
                  <a:pt x="325594" y="92606"/>
                  <a:pt x="319244" y="111127"/>
                </a:cubicBezTo>
                <a:cubicBezTo>
                  <a:pt x="312894" y="129648"/>
                  <a:pt x="321361" y="97898"/>
                  <a:pt x="268444" y="111127"/>
                </a:cubicBezTo>
                <a:cubicBezTo>
                  <a:pt x="215527" y="124356"/>
                  <a:pt x="19736" y="188385"/>
                  <a:pt x="1744" y="190502"/>
                </a:cubicBezTo>
                <a:cubicBezTo>
                  <a:pt x="-16248" y="192619"/>
                  <a:pt x="109694" y="130706"/>
                  <a:pt x="160494" y="123827"/>
                </a:cubicBezTo>
                <a:cubicBezTo>
                  <a:pt x="211294" y="116948"/>
                  <a:pt x="270561" y="134940"/>
                  <a:pt x="306544" y="149227"/>
                </a:cubicBezTo>
                <a:cubicBezTo>
                  <a:pt x="342527" y="163514"/>
                  <a:pt x="376394" y="209552"/>
                  <a:pt x="376394" y="209552"/>
                </a:cubicBezTo>
                <a:cubicBezTo>
                  <a:pt x="385390" y="214844"/>
                  <a:pt x="350465" y="174098"/>
                  <a:pt x="360519" y="180977"/>
                </a:cubicBezTo>
                <a:cubicBezTo>
                  <a:pt x="370573" y="187856"/>
                  <a:pt x="400206" y="263527"/>
                  <a:pt x="420844" y="2603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AD08180-0186-3684-D516-51482F7A1021}"/>
              </a:ext>
            </a:extLst>
          </p:cNvPr>
          <p:cNvSpPr/>
          <p:nvPr/>
        </p:nvSpPr>
        <p:spPr>
          <a:xfrm>
            <a:off x="5090040" y="4825832"/>
            <a:ext cx="539288" cy="134017"/>
          </a:xfrm>
          <a:custGeom>
            <a:avLst/>
            <a:gdLst>
              <a:gd name="connsiteX0" fmla="*/ 2660 w 539288"/>
              <a:gd name="connsiteY0" fmla="*/ 133518 h 134017"/>
              <a:gd name="connsiteX1" fmla="*/ 291585 w 539288"/>
              <a:gd name="connsiteY1" fmla="*/ 19218 h 134017"/>
              <a:gd name="connsiteX2" fmla="*/ 199510 w 539288"/>
              <a:gd name="connsiteY2" fmla="*/ 38268 h 134017"/>
              <a:gd name="connsiteX3" fmla="*/ 320160 w 539288"/>
              <a:gd name="connsiteY3" fmla="*/ 12868 h 134017"/>
              <a:gd name="connsiteX4" fmla="*/ 415410 w 539288"/>
              <a:gd name="connsiteY4" fmla="*/ 35093 h 134017"/>
              <a:gd name="connsiteX5" fmla="*/ 390010 w 539288"/>
              <a:gd name="connsiteY5" fmla="*/ 19218 h 134017"/>
              <a:gd name="connsiteX6" fmla="*/ 539235 w 539288"/>
              <a:gd name="connsiteY6" fmla="*/ 89068 h 134017"/>
              <a:gd name="connsiteX7" fmla="*/ 405885 w 539288"/>
              <a:gd name="connsiteY7" fmla="*/ 25568 h 134017"/>
              <a:gd name="connsiteX8" fmla="*/ 304285 w 539288"/>
              <a:gd name="connsiteY8" fmla="*/ 12868 h 134017"/>
              <a:gd name="connsiteX9" fmla="*/ 164585 w 539288"/>
              <a:gd name="connsiteY9" fmla="*/ 168 h 134017"/>
              <a:gd name="connsiteX10" fmla="*/ 212210 w 539288"/>
              <a:gd name="connsiteY10" fmla="*/ 22393 h 134017"/>
              <a:gd name="connsiteX11" fmla="*/ 158235 w 539288"/>
              <a:gd name="connsiteY11" fmla="*/ 57318 h 134017"/>
              <a:gd name="connsiteX12" fmla="*/ 91560 w 539288"/>
              <a:gd name="connsiteY12" fmla="*/ 50968 h 134017"/>
              <a:gd name="connsiteX13" fmla="*/ 145535 w 539288"/>
              <a:gd name="connsiteY13" fmla="*/ 60493 h 134017"/>
              <a:gd name="connsiteX14" fmla="*/ 2660 w 539288"/>
              <a:gd name="connsiteY14" fmla="*/ 133518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9288" h="134017">
                <a:moveTo>
                  <a:pt x="2660" y="133518"/>
                </a:moveTo>
                <a:cubicBezTo>
                  <a:pt x="27002" y="126639"/>
                  <a:pt x="258777" y="35093"/>
                  <a:pt x="291585" y="19218"/>
                </a:cubicBezTo>
                <a:cubicBezTo>
                  <a:pt x="324393" y="3343"/>
                  <a:pt x="194748" y="39326"/>
                  <a:pt x="199510" y="38268"/>
                </a:cubicBezTo>
                <a:cubicBezTo>
                  <a:pt x="204272" y="37210"/>
                  <a:pt x="284177" y="13397"/>
                  <a:pt x="320160" y="12868"/>
                </a:cubicBezTo>
                <a:cubicBezTo>
                  <a:pt x="356143" y="12339"/>
                  <a:pt x="403768" y="34035"/>
                  <a:pt x="415410" y="35093"/>
                </a:cubicBezTo>
                <a:cubicBezTo>
                  <a:pt x="427052" y="36151"/>
                  <a:pt x="369373" y="10222"/>
                  <a:pt x="390010" y="19218"/>
                </a:cubicBezTo>
                <a:cubicBezTo>
                  <a:pt x="410648" y="28214"/>
                  <a:pt x="536589" y="88010"/>
                  <a:pt x="539235" y="89068"/>
                </a:cubicBezTo>
                <a:cubicBezTo>
                  <a:pt x="541881" y="90126"/>
                  <a:pt x="445043" y="38268"/>
                  <a:pt x="405885" y="25568"/>
                </a:cubicBezTo>
                <a:cubicBezTo>
                  <a:pt x="366727" y="12868"/>
                  <a:pt x="344502" y="17101"/>
                  <a:pt x="304285" y="12868"/>
                </a:cubicBezTo>
                <a:cubicBezTo>
                  <a:pt x="264068" y="8635"/>
                  <a:pt x="179931" y="-1420"/>
                  <a:pt x="164585" y="168"/>
                </a:cubicBezTo>
                <a:cubicBezTo>
                  <a:pt x="149239" y="1755"/>
                  <a:pt x="213268" y="12868"/>
                  <a:pt x="212210" y="22393"/>
                </a:cubicBezTo>
                <a:cubicBezTo>
                  <a:pt x="211152" y="31918"/>
                  <a:pt x="178343" y="52556"/>
                  <a:pt x="158235" y="57318"/>
                </a:cubicBezTo>
                <a:cubicBezTo>
                  <a:pt x="138127" y="62080"/>
                  <a:pt x="93677" y="50439"/>
                  <a:pt x="91560" y="50968"/>
                </a:cubicBezTo>
                <a:cubicBezTo>
                  <a:pt x="89443" y="51497"/>
                  <a:pt x="162468" y="46735"/>
                  <a:pt x="145535" y="60493"/>
                </a:cubicBezTo>
                <a:cubicBezTo>
                  <a:pt x="128602" y="74251"/>
                  <a:pt x="-21682" y="140397"/>
                  <a:pt x="2660" y="1335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0FF170-B48A-CF78-45A2-0A89C0980096}"/>
              </a:ext>
            </a:extLst>
          </p:cNvPr>
          <p:cNvSpPr/>
          <p:nvPr/>
        </p:nvSpPr>
        <p:spPr>
          <a:xfrm>
            <a:off x="5055944" y="4977900"/>
            <a:ext cx="573920" cy="214008"/>
          </a:xfrm>
          <a:custGeom>
            <a:avLst/>
            <a:gdLst>
              <a:gd name="connsiteX0" fmla="*/ 455856 w 573920"/>
              <a:gd name="connsiteY0" fmla="*/ 500 h 214008"/>
              <a:gd name="connsiteX1" fmla="*/ 490781 w 573920"/>
              <a:gd name="connsiteY1" fmla="*/ 48125 h 214008"/>
              <a:gd name="connsiteX2" fmla="*/ 519356 w 573920"/>
              <a:gd name="connsiteY2" fmla="*/ 89400 h 214008"/>
              <a:gd name="connsiteX3" fmla="*/ 560631 w 573920"/>
              <a:gd name="connsiteY3" fmla="*/ 44950 h 214008"/>
              <a:gd name="connsiteX4" fmla="*/ 522531 w 573920"/>
              <a:gd name="connsiteY4" fmla="*/ 86225 h 214008"/>
              <a:gd name="connsiteX5" fmla="*/ 573331 w 573920"/>
              <a:gd name="connsiteY5" fmla="*/ 102100 h 214008"/>
              <a:gd name="connsiteX6" fmla="*/ 481256 w 573920"/>
              <a:gd name="connsiteY6" fmla="*/ 111625 h 214008"/>
              <a:gd name="connsiteX7" fmla="*/ 513006 w 573920"/>
              <a:gd name="connsiteY7" fmla="*/ 213225 h 214008"/>
              <a:gd name="connsiteX8" fmla="*/ 462206 w 573920"/>
              <a:gd name="connsiteY8" fmla="*/ 156075 h 214008"/>
              <a:gd name="connsiteX9" fmla="*/ 386006 w 573920"/>
              <a:gd name="connsiteY9" fmla="*/ 108450 h 214008"/>
              <a:gd name="connsiteX10" fmla="*/ 401881 w 573920"/>
              <a:gd name="connsiteY10" fmla="*/ 152900 h 214008"/>
              <a:gd name="connsiteX11" fmla="*/ 382831 w 573920"/>
              <a:gd name="connsiteY11" fmla="*/ 105275 h 214008"/>
              <a:gd name="connsiteX12" fmla="*/ 344731 w 573920"/>
              <a:gd name="connsiteY12" fmla="*/ 184650 h 214008"/>
              <a:gd name="connsiteX13" fmla="*/ 306631 w 573920"/>
              <a:gd name="connsiteY13" fmla="*/ 108450 h 214008"/>
              <a:gd name="connsiteX14" fmla="*/ 303456 w 573920"/>
              <a:gd name="connsiteY14" fmla="*/ 146550 h 214008"/>
              <a:gd name="connsiteX15" fmla="*/ 259006 w 573920"/>
              <a:gd name="connsiteY15" fmla="*/ 89400 h 214008"/>
              <a:gd name="connsiteX16" fmla="*/ 160581 w 573920"/>
              <a:gd name="connsiteY16" fmla="*/ 143375 h 214008"/>
              <a:gd name="connsiteX17" fmla="*/ 90731 w 573920"/>
              <a:gd name="connsiteY17" fmla="*/ 162425 h 214008"/>
              <a:gd name="connsiteX18" fmla="*/ 239956 w 573920"/>
              <a:gd name="connsiteY18" fmla="*/ 92575 h 214008"/>
              <a:gd name="connsiteX19" fmla="*/ 147881 w 573920"/>
              <a:gd name="connsiteY19" fmla="*/ 73525 h 214008"/>
              <a:gd name="connsiteX20" fmla="*/ 43106 w 573920"/>
              <a:gd name="connsiteY20" fmla="*/ 137025 h 214008"/>
              <a:gd name="connsiteX21" fmla="*/ 135181 w 573920"/>
              <a:gd name="connsiteY21" fmla="*/ 70350 h 214008"/>
              <a:gd name="connsiteX22" fmla="*/ 185981 w 573920"/>
              <a:gd name="connsiteY22" fmla="*/ 44950 h 214008"/>
              <a:gd name="connsiteX23" fmla="*/ 71681 w 573920"/>
              <a:gd name="connsiteY23" fmla="*/ 54475 h 214008"/>
              <a:gd name="connsiteX24" fmla="*/ 1831 w 573920"/>
              <a:gd name="connsiteY24" fmla="*/ 79875 h 214008"/>
              <a:gd name="connsiteX25" fmla="*/ 144706 w 573920"/>
              <a:gd name="connsiteY25" fmla="*/ 38600 h 214008"/>
              <a:gd name="connsiteX26" fmla="*/ 319331 w 573920"/>
              <a:gd name="connsiteY26" fmla="*/ 92575 h 214008"/>
              <a:gd name="connsiteX27" fmla="*/ 414581 w 573920"/>
              <a:gd name="connsiteY27" fmla="*/ 108450 h 214008"/>
              <a:gd name="connsiteX28" fmla="*/ 500306 w 573920"/>
              <a:gd name="connsiteY28" fmla="*/ 108450 h 214008"/>
              <a:gd name="connsiteX29" fmla="*/ 538406 w 573920"/>
              <a:gd name="connsiteY29" fmla="*/ 79875 h 214008"/>
              <a:gd name="connsiteX30" fmla="*/ 455856 w 573920"/>
              <a:gd name="connsiteY30" fmla="*/ 500 h 2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3920" h="214008">
                <a:moveTo>
                  <a:pt x="455856" y="500"/>
                </a:moveTo>
                <a:cubicBezTo>
                  <a:pt x="447919" y="-4792"/>
                  <a:pt x="480198" y="33308"/>
                  <a:pt x="490781" y="48125"/>
                </a:cubicBezTo>
                <a:cubicBezTo>
                  <a:pt x="501364" y="62942"/>
                  <a:pt x="507714" y="89929"/>
                  <a:pt x="519356" y="89400"/>
                </a:cubicBezTo>
                <a:cubicBezTo>
                  <a:pt x="530998" y="88871"/>
                  <a:pt x="560102" y="45479"/>
                  <a:pt x="560631" y="44950"/>
                </a:cubicBezTo>
                <a:cubicBezTo>
                  <a:pt x="561160" y="44421"/>
                  <a:pt x="520414" y="76700"/>
                  <a:pt x="522531" y="86225"/>
                </a:cubicBezTo>
                <a:cubicBezTo>
                  <a:pt x="524648" y="95750"/>
                  <a:pt x="580210" y="97867"/>
                  <a:pt x="573331" y="102100"/>
                </a:cubicBezTo>
                <a:cubicBezTo>
                  <a:pt x="566452" y="106333"/>
                  <a:pt x="491310" y="93104"/>
                  <a:pt x="481256" y="111625"/>
                </a:cubicBezTo>
                <a:cubicBezTo>
                  <a:pt x="471202" y="130146"/>
                  <a:pt x="516181" y="205817"/>
                  <a:pt x="513006" y="213225"/>
                </a:cubicBezTo>
                <a:cubicBezTo>
                  <a:pt x="509831" y="220633"/>
                  <a:pt x="483373" y="173537"/>
                  <a:pt x="462206" y="156075"/>
                </a:cubicBezTo>
                <a:cubicBezTo>
                  <a:pt x="441039" y="138613"/>
                  <a:pt x="396060" y="108979"/>
                  <a:pt x="386006" y="108450"/>
                </a:cubicBezTo>
                <a:cubicBezTo>
                  <a:pt x="375952" y="107921"/>
                  <a:pt x="402410" y="153429"/>
                  <a:pt x="401881" y="152900"/>
                </a:cubicBezTo>
                <a:cubicBezTo>
                  <a:pt x="401352" y="152371"/>
                  <a:pt x="392356" y="99983"/>
                  <a:pt x="382831" y="105275"/>
                </a:cubicBezTo>
                <a:cubicBezTo>
                  <a:pt x="373306" y="110567"/>
                  <a:pt x="357431" y="184121"/>
                  <a:pt x="344731" y="184650"/>
                </a:cubicBezTo>
                <a:cubicBezTo>
                  <a:pt x="332031" y="185179"/>
                  <a:pt x="313510" y="114800"/>
                  <a:pt x="306631" y="108450"/>
                </a:cubicBezTo>
                <a:cubicBezTo>
                  <a:pt x="299752" y="102100"/>
                  <a:pt x="311394" y="149725"/>
                  <a:pt x="303456" y="146550"/>
                </a:cubicBezTo>
                <a:cubicBezTo>
                  <a:pt x="295518" y="143375"/>
                  <a:pt x="282818" y="89929"/>
                  <a:pt x="259006" y="89400"/>
                </a:cubicBezTo>
                <a:cubicBezTo>
                  <a:pt x="235194" y="88871"/>
                  <a:pt x="188627" y="131204"/>
                  <a:pt x="160581" y="143375"/>
                </a:cubicBezTo>
                <a:cubicBezTo>
                  <a:pt x="132535" y="155546"/>
                  <a:pt x="77502" y="170892"/>
                  <a:pt x="90731" y="162425"/>
                </a:cubicBezTo>
                <a:cubicBezTo>
                  <a:pt x="103960" y="153958"/>
                  <a:pt x="230431" y="107392"/>
                  <a:pt x="239956" y="92575"/>
                </a:cubicBezTo>
                <a:cubicBezTo>
                  <a:pt x="249481" y="77758"/>
                  <a:pt x="180689" y="66117"/>
                  <a:pt x="147881" y="73525"/>
                </a:cubicBezTo>
                <a:cubicBezTo>
                  <a:pt x="115073" y="80933"/>
                  <a:pt x="45223" y="137554"/>
                  <a:pt x="43106" y="137025"/>
                </a:cubicBezTo>
                <a:cubicBezTo>
                  <a:pt x="40989" y="136496"/>
                  <a:pt x="111369" y="85696"/>
                  <a:pt x="135181" y="70350"/>
                </a:cubicBezTo>
                <a:cubicBezTo>
                  <a:pt x="158993" y="55004"/>
                  <a:pt x="196564" y="47596"/>
                  <a:pt x="185981" y="44950"/>
                </a:cubicBezTo>
                <a:cubicBezTo>
                  <a:pt x="175398" y="42304"/>
                  <a:pt x="102373" y="48654"/>
                  <a:pt x="71681" y="54475"/>
                </a:cubicBezTo>
                <a:cubicBezTo>
                  <a:pt x="40989" y="60296"/>
                  <a:pt x="-10340" y="82521"/>
                  <a:pt x="1831" y="79875"/>
                </a:cubicBezTo>
                <a:cubicBezTo>
                  <a:pt x="14002" y="77229"/>
                  <a:pt x="91789" y="36483"/>
                  <a:pt x="144706" y="38600"/>
                </a:cubicBezTo>
                <a:cubicBezTo>
                  <a:pt x="197623" y="40717"/>
                  <a:pt x="274352" y="80933"/>
                  <a:pt x="319331" y="92575"/>
                </a:cubicBezTo>
                <a:cubicBezTo>
                  <a:pt x="364310" y="104217"/>
                  <a:pt x="384419" y="105804"/>
                  <a:pt x="414581" y="108450"/>
                </a:cubicBezTo>
                <a:cubicBezTo>
                  <a:pt x="444743" y="111096"/>
                  <a:pt x="479669" y="113212"/>
                  <a:pt x="500306" y="108450"/>
                </a:cubicBezTo>
                <a:cubicBezTo>
                  <a:pt x="520943" y="103688"/>
                  <a:pt x="541052" y="94162"/>
                  <a:pt x="538406" y="79875"/>
                </a:cubicBezTo>
                <a:cubicBezTo>
                  <a:pt x="535760" y="65588"/>
                  <a:pt x="463793" y="5792"/>
                  <a:pt x="455856" y="5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06B77B4-5576-008A-20FB-F53E746DCF95}"/>
              </a:ext>
            </a:extLst>
          </p:cNvPr>
          <p:cNvSpPr/>
          <p:nvPr/>
        </p:nvSpPr>
        <p:spPr>
          <a:xfrm>
            <a:off x="5083175" y="4971835"/>
            <a:ext cx="466334" cy="98843"/>
          </a:xfrm>
          <a:custGeom>
            <a:avLst/>
            <a:gdLst>
              <a:gd name="connsiteX0" fmla="*/ 0 w 466334"/>
              <a:gd name="connsiteY0" fmla="*/ 35140 h 98843"/>
              <a:gd name="connsiteX1" fmla="*/ 168275 w 466334"/>
              <a:gd name="connsiteY1" fmla="*/ 38315 h 98843"/>
              <a:gd name="connsiteX2" fmla="*/ 269875 w 466334"/>
              <a:gd name="connsiteY2" fmla="*/ 79590 h 98843"/>
              <a:gd name="connsiteX3" fmla="*/ 396875 w 466334"/>
              <a:gd name="connsiteY3" fmla="*/ 82765 h 98843"/>
              <a:gd name="connsiteX4" fmla="*/ 415925 w 466334"/>
              <a:gd name="connsiteY4" fmla="*/ 79590 h 98843"/>
              <a:gd name="connsiteX5" fmla="*/ 419100 w 466334"/>
              <a:gd name="connsiteY5" fmla="*/ 215 h 98843"/>
              <a:gd name="connsiteX6" fmla="*/ 425450 w 466334"/>
              <a:gd name="connsiteY6" fmla="*/ 57365 h 98843"/>
              <a:gd name="connsiteX7" fmla="*/ 463550 w 466334"/>
              <a:gd name="connsiteY7" fmla="*/ 95465 h 98843"/>
              <a:gd name="connsiteX8" fmla="*/ 339725 w 466334"/>
              <a:gd name="connsiteY8" fmla="*/ 92290 h 98843"/>
              <a:gd name="connsiteX9" fmla="*/ 203200 w 466334"/>
              <a:gd name="connsiteY9" fmla="*/ 54190 h 98843"/>
              <a:gd name="connsiteX10" fmla="*/ 127000 w 466334"/>
              <a:gd name="connsiteY10" fmla="*/ 54190 h 98843"/>
              <a:gd name="connsiteX11" fmla="*/ 0 w 466334"/>
              <a:gd name="connsiteY11" fmla="*/ 35140 h 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334" h="98843">
                <a:moveTo>
                  <a:pt x="0" y="35140"/>
                </a:moveTo>
                <a:cubicBezTo>
                  <a:pt x="61648" y="33023"/>
                  <a:pt x="123296" y="30907"/>
                  <a:pt x="168275" y="38315"/>
                </a:cubicBezTo>
                <a:cubicBezTo>
                  <a:pt x="213254" y="45723"/>
                  <a:pt x="231775" y="72182"/>
                  <a:pt x="269875" y="79590"/>
                </a:cubicBezTo>
                <a:cubicBezTo>
                  <a:pt x="307975" y="86998"/>
                  <a:pt x="372533" y="82765"/>
                  <a:pt x="396875" y="82765"/>
                </a:cubicBezTo>
                <a:cubicBezTo>
                  <a:pt x="421217" y="82765"/>
                  <a:pt x="412221" y="93348"/>
                  <a:pt x="415925" y="79590"/>
                </a:cubicBezTo>
                <a:cubicBezTo>
                  <a:pt x="419629" y="65832"/>
                  <a:pt x="417513" y="3919"/>
                  <a:pt x="419100" y="215"/>
                </a:cubicBezTo>
                <a:cubicBezTo>
                  <a:pt x="420687" y="-3489"/>
                  <a:pt x="418042" y="41490"/>
                  <a:pt x="425450" y="57365"/>
                </a:cubicBezTo>
                <a:cubicBezTo>
                  <a:pt x="432858" y="73240"/>
                  <a:pt x="477837" y="89644"/>
                  <a:pt x="463550" y="95465"/>
                </a:cubicBezTo>
                <a:cubicBezTo>
                  <a:pt x="449263" y="101286"/>
                  <a:pt x="383117" y="99169"/>
                  <a:pt x="339725" y="92290"/>
                </a:cubicBezTo>
                <a:cubicBezTo>
                  <a:pt x="296333" y="85411"/>
                  <a:pt x="238654" y="60540"/>
                  <a:pt x="203200" y="54190"/>
                </a:cubicBezTo>
                <a:cubicBezTo>
                  <a:pt x="167746" y="47840"/>
                  <a:pt x="127000" y="54190"/>
                  <a:pt x="127000" y="54190"/>
                </a:cubicBezTo>
                <a:lnTo>
                  <a:pt x="0" y="3514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3740BD3-CE16-7E94-76C5-6B04F31265CF}"/>
              </a:ext>
            </a:extLst>
          </p:cNvPr>
          <p:cNvSpPr/>
          <p:nvPr/>
        </p:nvSpPr>
        <p:spPr>
          <a:xfrm>
            <a:off x="5170657" y="4870371"/>
            <a:ext cx="372524" cy="99527"/>
          </a:xfrm>
          <a:custGeom>
            <a:avLst/>
            <a:gdLst>
              <a:gd name="connsiteX0" fmla="*/ 4593 w 372524"/>
              <a:gd name="connsiteY0" fmla="*/ 98504 h 99527"/>
              <a:gd name="connsiteX1" fmla="*/ 214143 w 372524"/>
              <a:gd name="connsiteY1" fmla="*/ 44529 h 99527"/>
              <a:gd name="connsiteX2" fmla="*/ 369718 w 372524"/>
              <a:gd name="connsiteY2" fmla="*/ 44529 h 99527"/>
              <a:gd name="connsiteX3" fmla="*/ 299868 w 372524"/>
              <a:gd name="connsiteY3" fmla="*/ 28654 h 99527"/>
              <a:gd name="connsiteX4" fmla="*/ 122068 w 372524"/>
              <a:gd name="connsiteY4" fmla="*/ 79 h 99527"/>
              <a:gd name="connsiteX5" fmla="*/ 150643 w 372524"/>
              <a:gd name="connsiteY5" fmla="*/ 38179 h 99527"/>
              <a:gd name="connsiteX6" fmla="*/ 77618 w 372524"/>
              <a:gd name="connsiteY6" fmla="*/ 76279 h 99527"/>
              <a:gd name="connsiteX7" fmla="*/ 4593 w 372524"/>
              <a:gd name="connsiteY7" fmla="*/ 98504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99527">
                <a:moveTo>
                  <a:pt x="4593" y="98504"/>
                </a:moveTo>
                <a:cubicBezTo>
                  <a:pt x="27347" y="93212"/>
                  <a:pt x="153289" y="53525"/>
                  <a:pt x="214143" y="44529"/>
                </a:cubicBezTo>
                <a:cubicBezTo>
                  <a:pt x="274997" y="35533"/>
                  <a:pt x="355431" y="47175"/>
                  <a:pt x="369718" y="44529"/>
                </a:cubicBezTo>
                <a:cubicBezTo>
                  <a:pt x="384005" y="41883"/>
                  <a:pt x="341143" y="36062"/>
                  <a:pt x="299868" y="28654"/>
                </a:cubicBezTo>
                <a:cubicBezTo>
                  <a:pt x="258593" y="21246"/>
                  <a:pt x="146939" y="-1509"/>
                  <a:pt x="122068" y="79"/>
                </a:cubicBezTo>
                <a:cubicBezTo>
                  <a:pt x="97197" y="1666"/>
                  <a:pt x="158051" y="25479"/>
                  <a:pt x="150643" y="38179"/>
                </a:cubicBezTo>
                <a:cubicBezTo>
                  <a:pt x="143235" y="50879"/>
                  <a:pt x="105664" y="65166"/>
                  <a:pt x="77618" y="76279"/>
                </a:cubicBezTo>
                <a:cubicBezTo>
                  <a:pt x="49572" y="87391"/>
                  <a:pt x="-18161" y="103796"/>
                  <a:pt x="4593" y="985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F884F20-3DDB-D935-64C0-0EFE736C5209}"/>
              </a:ext>
            </a:extLst>
          </p:cNvPr>
          <p:cNvSpPr/>
          <p:nvPr/>
        </p:nvSpPr>
        <p:spPr>
          <a:xfrm>
            <a:off x="5230769" y="4899586"/>
            <a:ext cx="235390" cy="164606"/>
          </a:xfrm>
          <a:custGeom>
            <a:avLst/>
            <a:gdLst>
              <a:gd name="connsiteX0" fmla="*/ 192131 w 235390"/>
              <a:gd name="connsiteY0" fmla="*/ 12139 h 164606"/>
              <a:gd name="connsiteX1" fmla="*/ 230231 w 235390"/>
              <a:gd name="connsiteY1" fmla="*/ 88339 h 164606"/>
              <a:gd name="connsiteX2" fmla="*/ 227056 w 235390"/>
              <a:gd name="connsiteY2" fmla="*/ 135964 h 164606"/>
              <a:gd name="connsiteX3" fmla="*/ 157206 w 235390"/>
              <a:gd name="connsiteY3" fmla="*/ 164539 h 164606"/>
              <a:gd name="connsiteX4" fmla="*/ 46081 w 235390"/>
              <a:gd name="connsiteY4" fmla="*/ 142314 h 164606"/>
              <a:gd name="connsiteX5" fmla="*/ 1631 w 235390"/>
              <a:gd name="connsiteY5" fmla="*/ 94689 h 164606"/>
              <a:gd name="connsiteX6" fmla="*/ 14331 w 235390"/>
              <a:gd name="connsiteY6" fmla="*/ 56589 h 164606"/>
              <a:gd name="connsiteX7" fmla="*/ 58781 w 235390"/>
              <a:gd name="connsiteY7" fmla="*/ 28014 h 164606"/>
              <a:gd name="connsiteX8" fmla="*/ 119106 w 235390"/>
              <a:gd name="connsiteY8" fmla="*/ 2614 h 164606"/>
              <a:gd name="connsiteX9" fmla="*/ 192131 w 235390"/>
              <a:gd name="connsiteY9" fmla="*/ 12139 h 1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90" h="164606">
                <a:moveTo>
                  <a:pt x="192131" y="12139"/>
                </a:moveTo>
                <a:cubicBezTo>
                  <a:pt x="210652" y="26426"/>
                  <a:pt x="224410" y="67702"/>
                  <a:pt x="230231" y="88339"/>
                </a:cubicBezTo>
                <a:cubicBezTo>
                  <a:pt x="236052" y="108976"/>
                  <a:pt x="239227" y="123264"/>
                  <a:pt x="227056" y="135964"/>
                </a:cubicBezTo>
                <a:cubicBezTo>
                  <a:pt x="214885" y="148664"/>
                  <a:pt x="187368" y="163481"/>
                  <a:pt x="157206" y="164539"/>
                </a:cubicBezTo>
                <a:cubicBezTo>
                  <a:pt x="127044" y="165597"/>
                  <a:pt x="72010" y="153956"/>
                  <a:pt x="46081" y="142314"/>
                </a:cubicBezTo>
                <a:cubicBezTo>
                  <a:pt x="20152" y="130672"/>
                  <a:pt x="6923" y="108976"/>
                  <a:pt x="1631" y="94689"/>
                </a:cubicBezTo>
                <a:cubicBezTo>
                  <a:pt x="-3661" y="80402"/>
                  <a:pt x="4806" y="67702"/>
                  <a:pt x="14331" y="56589"/>
                </a:cubicBezTo>
                <a:cubicBezTo>
                  <a:pt x="23856" y="45477"/>
                  <a:pt x="41318" y="37010"/>
                  <a:pt x="58781" y="28014"/>
                </a:cubicBezTo>
                <a:cubicBezTo>
                  <a:pt x="76243" y="19018"/>
                  <a:pt x="102173" y="6847"/>
                  <a:pt x="119106" y="2614"/>
                </a:cubicBezTo>
                <a:cubicBezTo>
                  <a:pt x="136039" y="-1619"/>
                  <a:pt x="173610" y="-2148"/>
                  <a:pt x="192131" y="121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A5B5BDC-56AC-FEF1-D838-FC40FF8CF61D}"/>
              </a:ext>
            </a:extLst>
          </p:cNvPr>
          <p:cNvSpPr/>
          <p:nvPr/>
        </p:nvSpPr>
        <p:spPr>
          <a:xfrm>
            <a:off x="5292725" y="4956175"/>
            <a:ext cx="47625" cy="47625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763204E-541B-B44D-BF50-F8EDB28B39E8}"/>
              </a:ext>
            </a:extLst>
          </p:cNvPr>
          <p:cNvSpPr/>
          <p:nvPr/>
        </p:nvSpPr>
        <p:spPr>
          <a:xfrm>
            <a:off x="5118011" y="4467212"/>
            <a:ext cx="374897" cy="266835"/>
          </a:xfrm>
          <a:custGeom>
            <a:avLst/>
            <a:gdLst>
              <a:gd name="connsiteX0" fmla="*/ 92164 w 374897"/>
              <a:gd name="connsiteY0" fmla="*/ 13 h 266835"/>
              <a:gd name="connsiteX1" fmla="*/ 95339 w 374897"/>
              <a:gd name="connsiteY1" fmla="*/ 88913 h 266835"/>
              <a:gd name="connsiteX2" fmla="*/ 3264 w 374897"/>
              <a:gd name="connsiteY2" fmla="*/ 177813 h 266835"/>
              <a:gd name="connsiteX3" fmla="*/ 79464 w 374897"/>
              <a:gd name="connsiteY3" fmla="*/ 142888 h 266835"/>
              <a:gd name="connsiteX4" fmla="*/ 89 w 374897"/>
              <a:gd name="connsiteY4" fmla="*/ 234963 h 266835"/>
              <a:gd name="connsiteX5" fmla="*/ 98514 w 374897"/>
              <a:gd name="connsiteY5" fmla="*/ 203213 h 266835"/>
              <a:gd name="connsiteX6" fmla="*/ 235039 w 374897"/>
              <a:gd name="connsiteY6" fmla="*/ 187338 h 266835"/>
              <a:gd name="connsiteX7" fmla="*/ 6439 w 374897"/>
              <a:gd name="connsiteY7" fmla="*/ 266713 h 266835"/>
              <a:gd name="connsiteX8" fmla="*/ 133439 w 374897"/>
              <a:gd name="connsiteY8" fmla="*/ 203213 h 266835"/>
              <a:gd name="connsiteX9" fmla="*/ 374739 w 374897"/>
              <a:gd name="connsiteY9" fmla="*/ 114313 h 266835"/>
              <a:gd name="connsiteX10" fmla="*/ 95339 w 374897"/>
              <a:gd name="connsiteY10" fmla="*/ 219088 h 266835"/>
              <a:gd name="connsiteX11" fmla="*/ 3264 w 374897"/>
              <a:gd name="connsiteY11" fmla="*/ 206388 h 266835"/>
              <a:gd name="connsiteX12" fmla="*/ 73114 w 374897"/>
              <a:gd name="connsiteY12" fmla="*/ 95263 h 266835"/>
              <a:gd name="connsiteX13" fmla="*/ 22314 w 374897"/>
              <a:gd name="connsiteY13" fmla="*/ 120663 h 266835"/>
              <a:gd name="connsiteX14" fmla="*/ 101689 w 374897"/>
              <a:gd name="connsiteY14" fmla="*/ 82563 h 266835"/>
              <a:gd name="connsiteX15" fmla="*/ 92164 w 374897"/>
              <a:gd name="connsiteY15" fmla="*/ 13 h 26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897" h="266835">
                <a:moveTo>
                  <a:pt x="92164" y="13"/>
                </a:moveTo>
                <a:cubicBezTo>
                  <a:pt x="91106" y="1071"/>
                  <a:pt x="110156" y="59280"/>
                  <a:pt x="95339" y="88913"/>
                </a:cubicBezTo>
                <a:cubicBezTo>
                  <a:pt x="80522" y="118546"/>
                  <a:pt x="5910" y="168817"/>
                  <a:pt x="3264" y="177813"/>
                </a:cubicBezTo>
                <a:cubicBezTo>
                  <a:pt x="618" y="186809"/>
                  <a:pt x="79993" y="133363"/>
                  <a:pt x="79464" y="142888"/>
                </a:cubicBezTo>
                <a:cubicBezTo>
                  <a:pt x="78935" y="152413"/>
                  <a:pt x="-3086" y="224909"/>
                  <a:pt x="89" y="234963"/>
                </a:cubicBezTo>
                <a:cubicBezTo>
                  <a:pt x="3264" y="245017"/>
                  <a:pt x="59356" y="211150"/>
                  <a:pt x="98514" y="203213"/>
                </a:cubicBezTo>
                <a:cubicBezTo>
                  <a:pt x="137672" y="195276"/>
                  <a:pt x="250385" y="176755"/>
                  <a:pt x="235039" y="187338"/>
                </a:cubicBezTo>
                <a:cubicBezTo>
                  <a:pt x="219693" y="197921"/>
                  <a:pt x="23372" y="264067"/>
                  <a:pt x="6439" y="266713"/>
                </a:cubicBezTo>
                <a:cubicBezTo>
                  <a:pt x="-10494" y="269359"/>
                  <a:pt x="72056" y="228613"/>
                  <a:pt x="133439" y="203213"/>
                </a:cubicBezTo>
                <a:cubicBezTo>
                  <a:pt x="194822" y="177813"/>
                  <a:pt x="381089" y="111667"/>
                  <a:pt x="374739" y="114313"/>
                </a:cubicBezTo>
                <a:cubicBezTo>
                  <a:pt x="368389" y="116959"/>
                  <a:pt x="157251" y="203742"/>
                  <a:pt x="95339" y="219088"/>
                </a:cubicBezTo>
                <a:cubicBezTo>
                  <a:pt x="33427" y="234434"/>
                  <a:pt x="6968" y="227026"/>
                  <a:pt x="3264" y="206388"/>
                </a:cubicBezTo>
                <a:cubicBezTo>
                  <a:pt x="-440" y="185750"/>
                  <a:pt x="69939" y="109550"/>
                  <a:pt x="73114" y="95263"/>
                </a:cubicBezTo>
                <a:cubicBezTo>
                  <a:pt x="76289" y="80976"/>
                  <a:pt x="17552" y="122780"/>
                  <a:pt x="22314" y="120663"/>
                </a:cubicBezTo>
                <a:cubicBezTo>
                  <a:pt x="27076" y="118546"/>
                  <a:pt x="92693" y="103730"/>
                  <a:pt x="101689" y="82563"/>
                </a:cubicBezTo>
                <a:cubicBezTo>
                  <a:pt x="110685" y="61396"/>
                  <a:pt x="93222" y="-1045"/>
                  <a:pt x="92164" y="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1E40B0-2CD8-7366-6A48-1B111895C56D}"/>
              </a:ext>
            </a:extLst>
          </p:cNvPr>
          <p:cNvSpPr/>
          <p:nvPr/>
        </p:nvSpPr>
        <p:spPr>
          <a:xfrm>
            <a:off x="5161734" y="4472060"/>
            <a:ext cx="556662" cy="141328"/>
          </a:xfrm>
          <a:custGeom>
            <a:avLst/>
            <a:gdLst>
              <a:gd name="connsiteX0" fmla="*/ 816 w 556662"/>
              <a:gd name="connsiteY0" fmla="*/ 141215 h 141328"/>
              <a:gd name="connsiteX1" fmla="*/ 178616 w 556662"/>
              <a:gd name="connsiteY1" fmla="*/ 45965 h 141328"/>
              <a:gd name="connsiteX2" fmla="*/ 277041 w 556662"/>
              <a:gd name="connsiteY2" fmla="*/ 20565 h 141328"/>
              <a:gd name="connsiteX3" fmla="*/ 143691 w 556662"/>
              <a:gd name="connsiteY3" fmla="*/ 90415 h 141328"/>
              <a:gd name="connsiteX4" fmla="*/ 318316 w 556662"/>
              <a:gd name="connsiteY4" fmla="*/ 33265 h 141328"/>
              <a:gd name="connsiteX5" fmla="*/ 480241 w 556662"/>
              <a:gd name="connsiteY5" fmla="*/ 49140 h 141328"/>
              <a:gd name="connsiteX6" fmla="*/ 356416 w 556662"/>
              <a:gd name="connsiteY6" fmla="*/ 1515 h 141328"/>
              <a:gd name="connsiteX7" fmla="*/ 556441 w 556662"/>
              <a:gd name="connsiteY7" fmla="*/ 115815 h 141328"/>
              <a:gd name="connsiteX8" fmla="*/ 391341 w 556662"/>
              <a:gd name="connsiteY8" fmla="*/ 45965 h 141328"/>
              <a:gd name="connsiteX9" fmla="*/ 191316 w 556662"/>
              <a:gd name="connsiteY9" fmla="*/ 42790 h 141328"/>
              <a:gd name="connsiteX10" fmla="*/ 115116 w 556662"/>
              <a:gd name="connsiteY10" fmla="*/ 65015 h 141328"/>
              <a:gd name="connsiteX11" fmla="*/ 816 w 556662"/>
              <a:gd name="connsiteY11" fmla="*/ 141215 h 14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662" h="141328">
                <a:moveTo>
                  <a:pt x="816" y="141215"/>
                </a:moveTo>
                <a:cubicBezTo>
                  <a:pt x="11399" y="138040"/>
                  <a:pt x="132579" y="66073"/>
                  <a:pt x="178616" y="45965"/>
                </a:cubicBezTo>
                <a:cubicBezTo>
                  <a:pt x="224653" y="25857"/>
                  <a:pt x="282862" y="13157"/>
                  <a:pt x="277041" y="20565"/>
                </a:cubicBezTo>
                <a:cubicBezTo>
                  <a:pt x="271220" y="27973"/>
                  <a:pt x="136812" y="88298"/>
                  <a:pt x="143691" y="90415"/>
                </a:cubicBezTo>
                <a:cubicBezTo>
                  <a:pt x="150570" y="92532"/>
                  <a:pt x="262224" y="40144"/>
                  <a:pt x="318316" y="33265"/>
                </a:cubicBezTo>
                <a:cubicBezTo>
                  <a:pt x="374408" y="26386"/>
                  <a:pt x="473891" y="54432"/>
                  <a:pt x="480241" y="49140"/>
                </a:cubicBezTo>
                <a:cubicBezTo>
                  <a:pt x="486591" y="43848"/>
                  <a:pt x="343716" y="-9597"/>
                  <a:pt x="356416" y="1515"/>
                </a:cubicBezTo>
                <a:cubicBezTo>
                  <a:pt x="369116" y="12627"/>
                  <a:pt x="550620" y="108407"/>
                  <a:pt x="556441" y="115815"/>
                </a:cubicBezTo>
                <a:cubicBezTo>
                  <a:pt x="562262" y="123223"/>
                  <a:pt x="452195" y="58136"/>
                  <a:pt x="391341" y="45965"/>
                </a:cubicBezTo>
                <a:cubicBezTo>
                  <a:pt x="330487" y="33794"/>
                  <a:pt x="237353" y="39615"/>
                  <a:pt x="191316" y="42790"/>
                </a:cubicBezTo>
                <a:cubicBezTo>
                  <a:pt x="145279" y="45965"/>
                  <a:pt x="144749" y="50198"/>
                  <a:pt x="115116" y="65015"/>
                </a:cubicBezTo>
                <a:cubicBezTo>
                  <a:pt x="85483" y="79832"/>
                  <a:pt x="-9767" y="144390"/>
                  <a:pt x="816" y="1412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E8FE7D4-6458-0A54-D065-38AC5A678862}"/>
              </a:ext>
            </a:extLst>
          </p:cNvPr>
          <p:cNvSpPr/>
          <p:nvPr/>
        </p:nvSpPr>
        <p:spPr>
          <a:xfrm>
            <a:off x="5118089" y="4552931"/>
            <a:ext cx="584957" cy="133369"/>
          </a:xfrm>
          <a:custGeom>
            <a:avLst/>
            <a:gdLst>
              <a:gd name="connsiteX0" fmla="*/ 11 w 584957"/>
              <a:gd name="connsiteY0" fmla="*/ 133369 h 133369"/>
              <a:gd name="connsiteX1" fmla="*/ 292111 w 584957"/>
              <a:gd name="connsiteY1" fmla="*/ 31769 h 133369"/>
              <a:gd name="connsiteX2" fmla="*/ 403236 w 584957"/>
              <a:gd name="connsiteY2" fmla="*/ 19 h 133369"/>
              <a:gd name="connsiteX3" fmla="*/ 479436 w 584957"/>
              <a:gd name="connsiteY3" fmla="*/ 34944 h 133369"/>
              <a:gd name="connsiteX4" fmla="*/ 431811 w 584957"/>
              <a:gd name="connsiteY4" fmla="*/ 22244 h 133369"/>
              <a:gd name="connsiteX5" fmla="*/ 584211 w 584957"/>
              <a:gd name="connsiteY5" fmla="*/ 104794 h 133369"/>
              <a:gd name="connsiteX6" fmla="*/ 485786 w 584957"/>
              <a:gd name="connsiteY6" fmla="*/ 47644 h 133369"/>
              <a:gd name="connsiteX7" fmla="*/ 387361 w 584957"/>
              <a:gd name="connsiteY7" fmla="*/ 22244 h 133369"/>
              <a:gd name="connsiteX8" fmla="*/ 180986 w 584957"/>
              <a:gd name="connsiteY8" fmla="*/ 85744 h 133369"/>
              <a:gd name="connsiteX9" fmla="*/ 282586 w 584957"/>
              <a:gd name="connsiteY9" fmla="*/ 6369 h 133369"/>
              <a:gd name="connsiteX10" fmla="*/ 47636 w 584957"/>
              <a:gd name="connsiteY10" fmla="*/ 79394 h 133369"/>
              <a:gd name="connsiteX11" fmla="*/ 279411 w 584957"/>
              <a:gd name="connsiteY11" fmla="*/ 31769 h 133369"/>
              <a:gd name="connsiteX12" fmla="*/ 11 w 584957"/>
              <a:gd name="connsiteY12" fmla="*/ 133369 h 1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57" h="133369">
                <a:moveTo>
                  <a:pt x="11" y="133369"/>
                </a:moveTo>
                <a:cubicBezTo>
                  <a:pt x="2128" y="133369"/>
                  <a:pt x="224907" y="53994"/>
                  <a:pt x="292111" y="31769"/>
                </a:cubicBezTo>
                <a:cubicBezTo>
                  <a:pt x="359315" y="9544"/>
                  <a:pt x="372015" y="-510"/>
                  <a:pt x="403236" y="19"/>
                </a:cubicBezTo>
                <a:cubicBezTo>
                  <a:pt x="434457" y="548"/>
                  <a:pt x="474674" y="31240"/>
                  <a:pt x="479436" y="34944"/>
                </a:cubicBezTo>
                <a:cubicBezTo>
                  <a:pt x="484198" y="38648"/>
                  <a:pt x="414349" y="10602"/>
                  <a:pt x="431811" y="22244"/>
                </a:cubicBezTo>
                <a:cubicBezTo>
                  <a:pt x="449273" y="33886"/>
                  <a:pt x="575215" y="100561"/>
                  <a:pt x="584211" y="104794"/>
                </a:cubicBezTo>
                <a:cubicBezTo>
                  <a:pt x="593207" y="109027"/>
                  <a:pt x="518594" y="61402"/>
                  <a:pt x="485786" y="47644"/>
                </a:cubicBezTo>
                <a:cubicBezTo>
                  <a:pt x="452978" y="33886"/>
                  <a:pt x="438161" y="15894"/>
                  <a:pt x="387361" y="22244"/>
                </a:cubicBezTo>
                <a:cubicBezTo>
                  <a:pt x="336561" y="28594"/>
                  <a:pt x="198449" y="88390"/>
                  <a:pt x="180986" y="85744"/>
                </a:cubicBezTo>
                <a:cubicBezTo>
                  <a:pt x="163523" y="83098"/>
                  <a:pt x="304811" y="7427"/>
                  <a:pt x="282586" y="6369"/>
                </a:cubicBezTo>
                <a:cubicBezTo>
                  <a:pt x="260361" y="5311"/>
                  <a:pt x="48165" y="75161"/>
                  <a:pt x="47636" y="79394"/>
                </a:cubicBezTo>
                <a:cubicBezTo>
                  <a:pt x="47107" y="83627"/>
                  <a:pt x="279940" y="24890"/>
                  <a:pt x="279411" y="31769"/>
                </a:cubicBezTo>
                <a:cubicBezTo>
                  <a:pt x="278882" y="38648"/>
                  <a:pt x="-2106" y="133369"/>
                  <a:pt x="11" y="1333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33E282A-7C40-7E84-3BAC-0D3891BE331A}"/>
              </a:ext>
            </a:extLst>
          </p:cNvPr>
          <p:cNvSpPr/>
          <p:nvPr/>
        </p:nvSpPr>
        <p:spPr>
          <a:xfrm>
            <a:off x="5175873" y="4441821"/>
            <a:ext cx="415335" cy="130261"/>
          </a:xfrm>
          <a:custGeom>
            <a:avLst/>
            <a:gdLst>
              <a:gd name="connsiteX0" fmla="*/ 110502 w 415335"/>
              <a:gd name="connsiteY0" fmla="*/ 4 h 130261"/>
              <a:gd name="connsiteX1" fmla="*/ 110502 w 415335"/>
              <a:gd name="connsiteY1" fmla="*/ 73029 h 130261"/>
              <a:gd name="connsiteX2" fmla="*/ 50177 w 415335"/>
              <a:gd name="connsiteY2" fmla="*/ 130179 h 130261"/>
              <a:gd name="connsiteX3" fmla="*/ 174002 w 415335"/>
              <a:gd name="connsiteY3" fmla="*/ 73029 h 130261"/>
              <a:gd name="connsiteX4" fmla="*/ 285127 w 415335"/>
              <a:gd name="connsiteY4" fmla="*/ 60329 h 130261"/>
              <a:gd name="connsiteX5" fmla="*/ 240677 w 415335"/>
              <a:gd name="connsiteY5" fmla="*/ 34929 h 130261"/>
              <a:gd name="connsiteX6" fmla="*/ 415302 w 415335"/>
              <a:gd name="connsiteY6" fmla="*/ 69854 h 130261"/>
              <a:gd name="connsiteX7" fmla="*/ 224802 w 415335"/>
              <a:gd name="connsiteY7" fmla="*/ 63504 h 130261"/>
              <a:gd name="connsiteX8" fmla="*/ 2552 w 415335"/>
              <a:gd name="connsiteY8" fmla="*/ 130179 h 130261"/>
              <a:gd name="connsiteX9" fmla="*/ 104152 w 415335"/>
              <a:gd name="connsiteY9" fmla="*/ 76204 h 130261"/>
              <a:gd name="connsiteX10" fmla="*/ 110502 w 415335"/>
              <a:gd name="connsiteY10" fmla="*/ 4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335" h="130261">
                <a:moveTo>
                  <a:pt x="110502" y="4"/>
                </a:moveTo>
                <a:cubicBezTo>
                  <a:pt x="111560" y="-525"/>
                  <a:pt x="120556" y="51333"/>
                  <a:pt x="110502" y="73029"/>
                </a:cubicBezTo>
                <a:cubicBezTo>
                  <a:pt x="100448" y="94725"/>
                  <a:pt x="39594" y="130179"/>
                  <a:pt x="50177" y="130179"/>
                </a:cubicBezTo>
                <a:cubicBezTo>
                  <a:pt x="60760" y="130179"/>
                  <a:pt x="134844" y="84671"/>
                  <a:pt x="174002" y="73029"/>
                </a:cubicBezTo>
                <a:cubicBezTo>
                  <a:pt x="213160" y="61387"/>
                  <a:pt x="274015" y="66679"/>
                  <a:pt x="285127" y="60329"/>
                </a:cubicBezTo>
                <a:cubicBezTo>
                  <a:pt x="296239" y="53979"/>
                  <a:pt x="218981" y="33342"/>
                  <a:pt x="240677" y="34929"/>
                </a:cubicBezTo>
                <a:cubicBezTo>
                  <a:pt x="262373" y="36516"/>
                  <a:pt x="417948" y="65092"/>
                  <a:pt x="415302" y="69854"/>
                </a:cubicBezTo>
                <a:cubicBezTo>
                  <a:pt x="412656" y="74616"/>
                  <a:pt x="293594" y="53450"/>
                  <a:pt x="224802" y="63504"/>
                </a:cubicBezTo>
                <a:cubicBezTo>
                  <a:pt x="156010" y="73558"/>
                  <a:pt x="22660" y="128062"/>
                  <a:pt x="2552" y="130179"/>
                </a:cubicBezTo>
                <a:cubicBezTo>
                  <a:pt x="-17556" y="132296"/>
                  <a:pt x="87219" y="93137"/>
                  <a:pt x="104152" y="76204"/>
                </a:cubicBezTo>
                <a:cubicBezTo>
                  <a:pt x="121085" y="59271"/>
                  <a:pt x="109444" y="533"/>
                  <a:pt x="110502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9735315-F9D7-0318-0BFF-58BE3D167CE9}"/>
              </a:ext>
            </a:extLst>
          </p:cNvPr>
          <p:cNvSpPr/>
          <p:nvPr/>
        </p:nvSpPr>
        <p:spPr>
          <a:xfrm>
            <a:off x="3787373" y="4514384"/>
            <a:ext cx="412804" cy="165599"/>
          </a:xfrm>
          <a:custGeom>
            <a:avLst/>
            <a:gdLst>
              <a:gd name="connsiteX0" fmla="*/ 409977 w 412804"/>
              <a:gd name="connsiteY0" fmla="*/ 60791 h 165599"/>
              <a:gd name="connsiteX1" fmla="*/ 282977 w 412804"/>
              <a:gd name="connsiteY1" fmla="*/ 95716 h 165599"/>
              <a:gd name="connsiteX2" fmla="*/ 181377 w 412804"/>
              <a:gd name="connsiteY2" fmla="*/ 165566 h 165599"/>
              <a:gd name="connsiteX3" fmla="*/ 254402 w 412804"/>
              <a:gd name="connsiteY3" fmla="*/ 105241 h 165599"/>
              <a:gd name="connsiteX4" fmla="*/ 149627 w 412804"/>
              <a:gd name="connsiteY4" fmla="*/ 121116 h 165599"/>
              <a:gd name="connsiteX5" fmla="*/ 216302 w 412804"/>
              <a:gd name="connsiteY5" fmla="*/ 95716 h 165599"/>
              <a:gd name="connsiteX6" fmla="*/ 402 w 412804"/>
              <a:gd name="connsiteY6" fmla="*/ 105241 h 165599"/>
              <a:gd name="connsiteX7" fmla="*/ 162327 w 412804"/>
              <a:gd name="connsiteY7" fmla="*/ 98891 h 165599"/>
              <a:gd name="connsiteX8" fmla="*/ 159152 w 412804"/>
              <a:gd name="connsiteY8" fmla="*/ 60791 h 165599"/>
              <a:gd name="connsiteX9" fmla="*/ 238527 w 412804"/>
              <a:gd name="connsiteY9" fmla="*/ 89366 h 165599"/>
              <a:gd name="connsiteX10" fmla="*/ 213127 w 412804"/>
              <a:gd name="connsiteY10" fmla="*/ 41741 h 165599"/>
              <a:gd name="connsiteX11" fmla="*/ 273452 w 412804"/>
              <a:gd name="connsiteY11" fmla="*/ 63966 h 165599"/>
              <a:gd name="connsiteX12" fmla="*/ 289327 w 412804"/>
              <a:gd name="connsiteY12" fmla="*/ 6816 h 165599"/>
              <a:gd name="connsiteX13" fmla="*/ 321077 w 412804"/>
              <a:gd name="connsiteY13" fmla="*/ 63966 h 165599"/>
              <a:gd name="connsiteX14" fmla="*/ 368702 w 412804"/>
              <a:gd name="connsiteY14" fmla="*/ 466 h 165599"/>
              <a:gd name="connsiteX15" fmla="*/ 409977 w 412804"/>
              <a:gd name="connsiteY15" fmla="*/ 60791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804" h="165599">
                <a:moveTo>
                  <a:pt x="409977" y="60791"/>
                </a:moveTo>
                <a:cubicBezTo>
                  <a:pt x="395689" y="76666"/>
                  <a:pt x="321077" y="78254"/>
                  <a:pt x="282977" y="95716"/>
                </a:cubicBezTo>
                <a:cubicBezTo>
                  <a:pt x="244877" y="113178"/>
                  <a:pt x="186139" y="163979"/>
                  <a:pt x="181377" y="165566"/>
                </a:cubicBezTo>
                <a:cubicBezTo>
                  <a:pt x="176615" y="167153"/>
                  <a:pt x="259694" y="112649"/>
                  <a:pt x="254402" y="105241"/>
                </a:cubicBezTo>
                <a:cubicBezTo>
                  <a:pt x="249110" y="97833"/>
                  <a:pt x="155977" y="122704"/>
                  <a:pt x="149627" y="121116"/>
                </a:cubicBezTo>
                <a:cubicBezTo>
                  <a:pt x="143277" y="119529"/>
                  <a:pt x="241173" y="98362"/>
                  <a:pt x="216302" y="95716"/>
                </a:cubicBezTo>
                <a:cubicBezTo>
                  <a:pt x="191431" y="93070"/>
                  <a:pt x="9398" y="104712"/>
                  <a:pt x="402" y="105241"/>
                </a:cubicBezTo>
                <a:cubicBezTo>
                  <a:pt x="-8594" y="105770"/>
                  <a:pt x="135869" y="106299"/>
                  <a:pt x="162327" y="98891"/>
                </a:cubicBezTo>
                <a:cubicBezTo>
                  <a:pt x="188785" y="91483"/>
                  <a:pt x="146452" y="62378"/>
                  <a:pt x="159152" y="60791"/>
                </a:cubicBezTo>
                <a:cubicBezTo>
                  <a:pt x="171852" y="59204"/>
                  <a:pt x="229531" y="92541"/>
                  <a:pt x="238527" y="89366"/>
                </a:cubicBezTo>
                <a:cubicBezTo>
                  <a:pt x="247523" y="86191"/>
                  <a:pt x="207306" y="45974"/>
                  <a:pt x="213127" y="41741"/>
                </a:cubicBezTo>
                <a:cubicBezTo>
                  <a:pt x="218948" y="37508"/>
                  <a:pt x="260752" y="69787"/>
                  <a:pt x="273452" y="63966"/>
                </a:cubicBezTo>
                <a:cubicBezTo>
                  <a:pt x="286152" y="58145"/>
                  <a:pt x="281390" y="6816"/>
                  <a:pt x="289327" y="6816"/>
                </a:cubicBezTo>
                <a:cubicBezTo>
                  <a:pt x="297264" y="6816"/>
                  <a:pt x="307848" y="65024"/>
                  <a:pt x="321077" y="63966"/>
                </a:cubicBezTo>
                <a:cubicBezTo>
                  <a:pt x="334306" y="62908"/>
                  <a:pt x="357060" y="6287"/>
                  <a:pt x="368702" y="466"/>
                </a:cubicBezTo>
                <a:cubicBezTo>
                  <a:pt x="380344" y="-5355"/>
                  <a:pt x="424265" y="44916"/>
                  <a:pt x="409977" y="607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8DBEE5D-C345-780E-6CC8-F25CFFA31D35}"/>
              </a:ext>
            </a:extLst>
          </p:cNvPr>
          <p:cNvSpPr/>
          <p:nvPr/>
        </p:nvSpPr>
        <p:spPr>
          <a:xfrm>
            <a:off x="4152488" y="4463195"/>
            <a:ext cx="378472" cy="372699"/>
          </a:xfrm>
          <a:custGeom>
            <a:avLst/>
            <a:gdLst>
              <a:gd name="connsiteX0" fmla="*/ 412 w 378472"/>
              <a:gd name="connsiteY0" fmla="*/ 115155 h 372699"/>
              <a:gd name="connsiteX1" fmla="*/ 124237 w 378472"/>
              <a:gd name="connsiteY1" fmla="*/ 121505 h 372699"/>
              <a:gd name="connsiteX2" fmla="*/ 152812 w 378472"/>
              <a:gd name="connsiteY2" fmla="*/ 855 h 372699"/>
              <a:gd name="connsiteX3" fmla="*/ 152812 w 378472"/>
              <a:gd name="connsiteY3" fmla="*/ 70705 h 372699"/>
              <a:gd name="connsiteX4" fmla="*/ 162337 w 378472"/>
              <a:gd name="connsiteY4" fmla="*/ 131030 h 372699"/>
              <a:gd name="connsiteX5" fmla="*/ 229012 w 378472"/>
              <a:gd name="connsiteY5" fmla="*/ 48480 h 372699"/>
              <a:gd name="connsiteX6" fmla="*/ 276637 w 378472"/>
              <a:gd name="connsiteY6" fmla="*/ 16730 h 372699"/>
              <a:gd name="connsiteX7" fmla="*/ 200437 w 378472"/>
              <a:gd name="connsiteY7" fmla="*/ 137380 h 372699"/>
              <a:gd name="connsiteX8" fmla="*/ 235362 w 378472"/>
              <a:gd name="connsiteY8" fmla="*/ 181830 h 372699"/>
              <a:gd name="connsiteX9" fmla="*/ 270287 w 378472"/>
              <a:gd name="connsiteY9" fmla="*/ 99280 h 372699"/>
              <a:gd name="connsiteX10" fmla="*/ 244887 w 378472"/>
              <a:gd name="connsiteY10" fmla="*/ 191355 h 372699"/>
              <a:gd name="connsiteX11" fmla="*/ 279812 w 378472"/>
              <a:gd name="connsiteY11" fmla="*/ 169130 h 372699"/>
              <a:gd name="connsiteX12" fmla="*/ 276637 w 378472"/>
              <a:gd name="connsiteY12" fmla="*/ 207230 h 372699"/>
              <a:gd name="connsiteX13" fmla="*/ 378237 w 378472"/>
              <a:gd name="connsiteY13" fmla="*/ 162780 h 372699"/>
              <a:gd name="connsiteX14" fmla="*/ 305212 w 378472"/>
              <a:gd name="connsiteY14" fmla="*/ 216755 h 372699"/>
              <a:gd name="connsiteX15" fmla="*/ 324262 w 378472"/>
              <a:gd name="connsiteY15" fmla="*/ 308830 h 372699"/>
              <a:gd name="connsiteX16" fmla="*/ 368712 w 378472"/>
              <a:gd name="connsiteY16" fmla="*/ 372330 h 372699"/>
              <a:gd name="connsiteX17" fmla="*/ 317912 w 378472"/>
              <a:gd name="connsiteY17" fmla="*/ 280255 h 372699"/>
              <a:gd name="connsiteX18" fmla="*/ 171862 w 378472"/>
              <a:gd name="connsiteY18" fmla="*/ 134205 h 372699"/>
              <a:gd name="connsiteX19" fmla="*/ 232187 w 378472"/>
              <a:gd name="connsiteY19" fmla="*/ 207230 h 372699"/>
              <a:gd name="connsiteX20" fmla="*/ 108362 w 378472"/>
              <a:gd name="connsiteY20" fmla="*/ 127855 h 372699"/>
              <a:gd name="connsiteX21" fmla="*/ 86137 w 378472"/>
              <a:gd name="connsiteY21" fmla="*/ 118330 h 372699"/>
              <a:gd name="connsiteX22" fmla="*/ 412 w 378472"/>
              <a:gd name="connsiteY22" fmla="*/ 115155 h 37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472" h="372699">
                <a:moveTo>
                  <a:pt x="412" y="115155"/>
                </a:moveTo>
                <a:cubicBezTo>
                  <a:pt x="6762" y="115684"/>
                  <a:pt x="98837" y="140555"/>
                  <a:pt x="124237" y="121505"/>
                </a:cubicBezTo>
                <a:cubicBezTo>
                  <a:pt x="149637" y="102455"/>
                  <a:pt x="148049" y="9322"/>
                  <a:pt x="152812" y="855"/>
                </a:cubicBezTo>
                <a:cubicBezTo>
                  <a:pt x="157575" y="-7612"/>
                  <a:pt x="151225" y="49009"/>
                  <a:pt x="152812" y="70705"/>
                </a:cubicBezTo>
                <a:cubicBezTo>
                  <a:pt x="154399" y="92401"/>
                  <a:pt x="149637" y="134734"/>
                  <a:pt x="162337" y="131030"/>
                </a:cubicBezTo>
                <a:cubicBezTo>
                  <a:pt x="175037" y="127326"/>
                  <a:pt x="209962" y="67530"/>
                  <a:pt x="229012" y="48480"/>
                </a:cubicBezTo>
                <a:cubicBezTo>
                  <a:pt x="248062" y="29430"/>
                  <a:pt x="281400" y="1913"/>
                  <a:pt x="276637" y="16730"/>
                </a:cubicBezTo>
                <a:cubicBezTo>
                  <a:pt x="271874" y="31547"/>
                  <a:pt x="207316" y="109863"/>
                  <a:pt x="200437" y="137380"/>
                </a:cubicBezTo>
                <a:cubicBezTo>
                  <a:pt x="193558" y="164897"/>
                  <a:pt x="223720" y="188180"/>
                  <a:pt x="235362" y="181830"/>
                </a:cubicBezTo>
                <a:cubicBezTo>
                  <a:pt x="247004" y="175480"/>
                  <a:pt x="268700" y="97693"/>
                  <a:pt x="270287" y="99280"/>
                </a:cubicBezTo>
                <a:cubicBezTo>
                  <a:pt x="271874" y="100867"/>
                  <a:pt x="243300" y="179713"/>
                  <a:pt x="244887" y="191355"/>
                </a:cubicBezTo>
                <a:cubicBezTo>
                  <a:pt x="246474" y="202997"/>
                  <a:pt x="274520" y="166484"/>
                  <a:pt x="279812" y="169130"/>
                </a:cubicBezTo>
                <a:cubicBezTo>
                  <a:pt x="285104" y="171776"/>
                  <a:pt x="260233" y="208288"/>
                  <a:pt x="276637" y="207230"/>
                </a:cubicBezTo>
                <a:cubicBezTo>
                  <a:pt x="293041" y="206172"/>
                  <a:pt x="373475" y="161193"/>
                  <a:pt x="378237" y="162780"/>
                </a:cubicBezTo>
                <a:cubicBezTo>
                  <a:pt x="382999" y="164367"/>
                  <a:pt x="314208" y="192413"/>
                  <a:pt x="305212" y="216755"/>
                </a:cubicBezTo>
                <a:cubicBezTo>
                  <a:pt x="296216" y="241097"/>
                  <a:pt x="313679" y="282901"/>
                  <a:pt x="324262" y="308830"/>
                </a:cubicBezTo>
                <a:cubicBezTo>
                  <a:pt x="334845" y="334759"/>
                  <a:pt x="369770" y="377092"/>
                  <a:pt x="368712" y="372330"/>
                </a:cubicBezTo>
                <a:cubicBezTo>
                  <a:pt x="367654" y="367568"/>
                  <a:pt x="350720" y="319943"/>
                  <a:pt x="317912" y="280255"/>
                </a:cubicBezTo>
                <a:cubicBezTo>
                  <a:pt x="285104" y="240567"/>
                  <a:pt x="186149" y="146376"/>
                  <a:pt x="171862" y="134205"/>
                </a:cubicBezTo>
                <a:cubicBezTo>
                  <a:pt x="157575" y="122034"/>
                  <a:pt x="242770" y="208288"/>
                  <a:pt x="232187" y="207230"/>
                </a:cubicBezTo>
                <a:cubicBezTo>
                  <a:pt x="221604" y="206172"/>
                  <a:pt x="132704" y="142672"/>
                  <a:pt x="108362" y="127855"/>
                </a:cubicBezTo>
                <a:cubicBezTo>
                  <a:pt x="84020" y="113038"/>
                  <a:pt x="109420" y="118859"/>
                  <a:pt x="86137" y="118330"/>
                </a:cubicBezTo>
                <a:cubicBezTo>
                  <a:pt x="62854" y="117801"/>
                  <a:pt x="-5938" y="114626"/>
                  <a:pt x="412" y="115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4AF53AD-9165-C563-4099-E02EB81B80F1}"/>
              </a:ext>
            </a:extLst>
          </p:cNvPr>
          <p:cNvSpPr/>
          <p:nvPr/>
        </p:nvSpPr>
        <p:spPr>
          <a:xfrm>
            <a:off x="3888181" y="4555882"/>
            <a:ext cx="330170" cy="149860"/>
          </a:xfrm>
          <a:custGeom>
            <a:avLst/>
            <a:gdLst>
              <a:gd name="connsiteX0" fmla="*/ 328219 w 330170"/>
              <a:gd name="connsiteY0" fmla="*/ 243 h 149860"/>
              <a:gd name="connsiteX1" fmla="*/ 223444 w 330170"/>
              <a:gd name="connsiteY1" fmla="*/ 41518 h 149860"/>
              <a:gd name="connsiteX2" fmla="*/ 150419 w 330170"/>
              <a:gd name="connsiteY2" fmla="*/ 130418 h 149860"/>
              <a:gd name="connsiteX3" fmla="*/ 185344 w 330170"/>
              <a:gd name="connsiteY3" fmla="*/ 85968 h 149860"/>
              <a:gd name="connsiteX4" fmla="*/ 191694 w 330170"/>
              <a:gd name="connsiteY4" fmla="*/ 38343 h 149860"/>
              <a:gd name="connsiteX5" fmla="*/ 125019 w 330170"/>
              <a:gd name="connsiteY5" fmla="*/ 111368 h 149860"/>
              <a:gd name="connsiteX6" fmla="*/ 96444 w 330170"/>
              <a:gd name="connsiteY6" fmla="*/ 149468 h 149860"/>
              <a:gd name="connsiteX7" fmla="*/ 109144 w 330170"/>
              <a:gd name="connsiteY7" fmla="*/ 89143 h 149860"/>
              <a:gd name="connsiteX8" fmla="*/ 36119 w 330170"/>
              <a:gd name="connsiteY8" fmla="*/ 136768 h 149860"/>
              <a:gd name="connsiteX9" fmla="*/ 86919 w 330170"/>
              <a:gd name="connsiteY9" fmla="*/ 73268 h 149860"/>
              <a:gd name="connsiteX10" fmla="*/ 1194 w 330170"/>
              <a:gd name="connsiteY10" fmla="*/ 89143 h 149860"/>
              <a:gd name="connsiteX11" fmla="*/ 163119 w 330170"/>
              <a:gd name="connsiteY11" fmla="*/ 47868 h 149860"/>
              <a:gd name="connsiteX12" fmla="*/ 125019 w 330170"/>
              <a:gd name="connsiteY12" fmla="*/ 25643 h 149860"/>
              <a:gd name="connsiteX13" fmla="*/ 328219 w 330170"/>
              <a:gd name="connsiteY13" fmla="*/ 243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170" h="149860">
                <a:moveTo>
                  <a:pt x="328219" y="243"/>
                </a:moveTo>
                <a:cubicBezTo>
                  <a:pt x="344623" y="2889"/>
                  <a:pt x="253077" y="19822"/>
                  <a:pt x="223444" y="41518"/>
                </a:cubicBezTo>
                <a:cubicBezTo>
                  <a:pt x="193811" y="63214"/>
                  <a:pt x="156769" y="123010"/>
                  <a:pt x="150419" y="130418"/>
                </a:cubicBezTo>
                <a:cubicBezTo>
                  <a:pt x="144069" y="137826"/>
                  <a:pt x="178465" y="101314"/>
                  <a:pt x="185344" y="85968"/>
                </a:cubicBezTo>
                <a:cubicBezTo>
                  <a:pt x="192223" y="70622"/>
                  <a:pt x="201748" y="34110"/>
                  <a:pt x="191694" y="38343"/>
                </a:cubicBezTo>
                <a:cubicBezTo>
                  <a:pt x="181640" y="42576"/>
                  <a:pt x="140894" y="92847"/>
                  <a:pt x="125019" y="111368"/>
                </a:cubicBezTo>
                <a:cubicBezTo>
                  <a:pt x="109144" y="129889"/>
                  <a:pt x="99090" y="153172"/>
                  <a:pt x="96444" y="149468"/>
                </a:cubicBezTo>
                <a:cubicBezTo>
                  <a:pt x="93798" y="145764"/>
                  <a:pt x="119198" y="91260"/>
                  <a:pt x="109144" y="89143"/>
                </a:cubicBezTo>
                <a:cubicBezTo>
                  <a:pt x="99090" y="87026"/>
                  <a:pt x="39823" y="139414"/>
                  <a:pt x="36119" y="136768"/>
                </a:cubicBezTo>
                <a:cubicBezTo>
                  <a:pt x="32415" y="134122"/>
                  <a:pt x="92740" y="81205"/>
                  <a:pt x="86919" y="73268"/>
                </a:cubicBezTo>
                <a:cubicBezTo>
                  <a:pt x="81098" y="65331"/>
                  <a:pt x="-11506" y="93376"/>
                  <a:pt x="1194" y="89143"/>
                </a:cubicBezTo>
                <a:cubicBezTo>
                  <a:pt x="13894" y="84910"/>
                  <a:pt x="142481" y="58451"/>
                  <a:pt x="163119" y="47868"/>
                </a:cubicBezTo>
                <a:cubicBezTo>
                  <a:pt x="183756" y="37285"/>
                  <a:pt x="104911" y="34110"/>
                  <a:pt x="125019" y="25643"/>
                </a:cubicBezTo>
                <a:cubicBezTo>
                  <a:pt x="145127" y="17176"/>
                  <a:pt x="311815" y="-2403"/>
                  <a:pt x="328219" y="2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1209E0E-4128-A173-E0C7-CE650B2E7777}"/>
              </a:ext>
            </a:extLst>
          </p:cNvPr>
          <p:cNvSpPr/>
          <p:nvPr/>
        </p:nvSpPr>
        <p:spPr>
          <a:xfrm>
            <a:off x="4145636" y="4567305"/>
            <a:ext cx="407547" cy="348038"/>
          </a:xfrm>
          <a:custGeom>
            <a:avLst/>
            <a:gdLst>
              <a:gd name="connsiteX0" fmla="*/ 914 w 407547"/>
              <a:gd name="connsiteY0" fmla="*/ 1520 h 348038"/>
              <a:gd name="connsiteX1" fmla="*/ 207289 w 407547"/>
              <a:gd name="connsiteY1" fmla="*/ 93595 h 348038"/>
              <a:gd name="connsiteX2" fmla="*/ 245389 w 407547"/>
              <a:gd name="connsiteY2" fmla="*/ 128520 h 348038"/>
              <a:gd name="connsiteX3" fmla="*/ 239039 w 407547"/>
              <a:gd name="connsiteY3" fmla="*/ 93595 h 348038"/>
              <a:gd name="connsiteX4" fmla="*/ 267614 w 407547"/>
              <a:gd name="connsiteY4" fmla="*/ 185670 h 348038"/>
              <a:gd name="connsiteX5" fmla="*/ 321589 w 407547"/>
              <a:gd name="connsiteY5" fmla="*/ 274570 h 348038"/>
              <a:gd name="connsiteX6" fmla="*/ 293014 w 407547"/>
              <a:gd name="connsiteY6" fmla="*/ 236470 h 348038"/>
              <a:gd name="connsiteX7" fmla="*/ 407314 w 407547"/>
              <a:gd name="connsiteY7" fmla="*/ 347595 h 348038"/>
              <a:gd name="connsiteX8" fmla="*/ 321589 w 407547"/>
              <a:gd name="connsiteY8" fmla="*/ 271395 h 348038"/>
              <a:gd name="connsiteX9" fmla="*/ 280314 w 407547"/>
              <a:gd name="connsiteY9" fmla="*/ 172970 h 348038"/>
              <a:gd name="connsiteX10" fmla="*/ 289839 w 407547"/>
              <a:gd name="connsiteY10" fmla="*/ 138045 h 348038"/>
              <a:gd name="connsiteX11" fmla="*/ 219989 w 407547"/>
              <a:gd name="connsiteY11" fmla="*/ 65020 h 348038"/>
              <a:gd name="connsiteX12" fmla="*/ 134264 w 407547"/>
              <a:gd name="connsiteY12" fmla="*/ 36445 h 348038"/>
              <a:gd name="connsiteX13" fmla="*/ 914 w 407547"/>
              <a:gd name="connsiteY13" fmla="*/ 1520 h 34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547" h="348038">
                <a:moveTo>
                  <a:pt x="914" y="1520"/>
                </a:moveTo>
                <a:cubicBezTo>
                  <a:pt x="13085" y="11045"/>
                  <a:pt x="166543" y="72428"/>
                  <a:pt x="207289" y="93595"/>
                </a:cubicBezTo>
                <a:cubicBezTo>
                  <a:pt x="248035" y="114762"/>
                  <a:pt x="240097" y="128520"/>
                  <a:pt x="245389" y="128520"/>
                </a:cubicBezTo>
                <a:cubicBezTo>
                  <a:pt x="250681" y="128520"/>
                  <a:pt x="235335" y="84070"/>
                  <a:pt x="239039" y="93595"/>
                </a:cubicBezTo>
                <a:cubicBezTo>
                  <a:pt x="242743" y="103120"/>
                  <a:pt x="253856" y="155508"/>
                  <a:pt x="267614" y="185670"/>
                </a:cubicBezTo>
                <a:cubicBezTo>
                  <a:pt x="281372" y="215832"/>
                  <a:pt x="317356" y="266103"/>
                  <a:pt x="321589" y="274570"/>
                </a:cubicBezTo>
                <a:cubicBezTo>
                  <a:pt x="325822" y="283037"/>
                  <a:pt x="278727" y="224299"/>
                  <a:pt x="293014" y="236470"/>
                </a:cubicBezTo>
                <a:cubicBezTo>
                  <a:pt x="307301" y="248641"/>
                  <a:pt x="402552" y="341774"/>
                  <a:pt x="407314" y="347595"/>
                </a:cubicBezTo>
                <a:cubicBezTo>
                  <a:pt x="412076" y="353416"/>
                  <a:pt x="342756" y="300499"/>
                  <a:pt x="321589" y="271395"/>
                </a:cubicBezTo>
                <a:cubicBezTo>
                  <a:pt x="300422" y="242291"/>
                  <a:pt x="285606" y="195195"/>
                  <a:pt x="280314" y="172970"/>
                </a:cubicBezTo>
                <a:cubicBezTo>
                  <a:pt x="275022" y="150745"/>
                  <a:pt x="299893" y="156037"/>
                  <a:pt x="289839" y="138045"/>
                </a:cubicBezTo>
                <a:cubicBezTo>
                  <a:pt x="279785" y="120053"/>
                  <a:pt x="245918" y="81953"/>
                  <a:pt x="219989" y="65020"/>
                </a:cubicBezTo>
                <a:cubicBezTo>
                  <a:pt x="194060" y="48087"/>
                  <a:pt x="167072" y="42795"/>
                  <a:pt x="134264" y="36445"/>
                </a:cubicBezTo>
                <a:cubicBezTo>
                  <a:pt x="101456" y="30095"/>
                  <a:pt x="-11257" y="-8005"/>
                  <a:pt x="914" y="15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5D718D6-0264-4655-9D9B-9A6F00982710}"/>
              </a:ext>
            </a:extLst>
          </p:cNvPr>
          <p:cNvSpPr/>
          <p:nvPr/>
        </p:nvSpPr>
        <p:spPr>
          <a:xfrm>
            <a:off x="4412434" y="4663676"/>
            <a:ext cx="127161" cy="269097"/>
          </a:xfrm>
          <a:custGeom>
            <a:avLst/>
            <a:gdLst>
              <a:gd name="connsiteX0" fmla="*/ 816 w 127161"/>
              <a:gd name="connsiteY0" fmla="*/ 399 h 269097"/>
              <a:gd name="connsiteX1" fmla="*/ 29391 w 127161"/>
              <a:gd name="connsiteY1" fmla="*/ 79774 h 269097"/>
              <a:gd name="connsiteX2" fmla="*/ 73841 w 127161"/>
              <a:gd name="connsiteY2" fmla="*/ 155974 h 269097"/>
              <a:gd name="connsiteX3" fmla="*/ 70666 w 127161"/>
              <a:gd name="connsiteY3" fmla="*/ 108349 h 269097"/>
              <a:gd name="connsiteX4" fmla="*/ 99241 w 127161"/>
              <a:gd name="connsiteY4" fmla="*/ 162324 h 269097"/>
              <a:gd name="connsiteX5" fmla="*/ 121466 w 127161"/>
              <a:gd name="connsiteY5" fmla="*/ 235349 h 269097"/>
              <a:gd name="connsiteX6" fmla="*/ 124641 w 127161"/>
              <a:gd name="connsiteY6" fmla="*/ 267099 h 269097"/>
              <a:gd name="connsiteX7" fmla="*/ 121466 w 127161"/>
              <a:gd name="connsiteY7" fmla="*/ 181374 h 269097"/>
              <a:gd name="connsiteX8" fmla="*/ 61141 w 127161"/>
              <a:gd name="connsiteY8" fmla="*/ 79774 h 269097"/>
              <a:gd name="connsiteX9" fmla="*/ 61141 w 127161"/>
              <a:gd name="connsiteY9" fmla="*/ 114699 h 269097"/>
              <a:gd name="connsiteX10" fmla="*/ 816 w 127161"/>
              <a:gd name="connsiteY10" fmla="*/ 399 h 2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61" h="269097">
                <a:moveTo>
                  <a:pt x="816" y="399"/>
                </a:moveTo>
                <a:cubicBezTo>
                  <a:pt x="-4476" y="-5422"/>
                  <a:pt x="17220" y="53845"/>
                  <a:pt x="29391" y="79774"/>
                </a:cubicBezTo>
                <a:cubicBezTo>
                  <a:pt x="41562" y="105703"/>
                  <a:pt x="66962" y="151212"/>
                  <a:pt x="73841" y="155974"/>
                </a:cubicBezTo>
                <a:cubicBezTo>
                  <a:pt x="80720" y="160736"/>
                  <a:pt x="66433" y="107291"/>
                  <a:pt x="70666" y="108349"/>
                </a:cubicBezTo>
                <a:cubicBezTo>
                  <a:pt x="74899" y="109407"/>
                  <a:pt x="90774" y="141157"/>
                  <a:pt x="99241" y="162324"/>
                </a:cubicBezTo>
                <a:cubicBezTo>
                  <a:pt x="107708" y="183491"/>
                  <a:pt x="117233" y="217887"/>
                  <a:pt x="121466" y="235349"/>
                </a:cubicBezTo>
                <a:cubicBezTo>
                  <a:pt x="125699" y="252811"/>
                  <a:pt x="124641" y="276095"/>
                  <a:pt x="124641" y="267099"/>
                </a:cubicBezTo>
                <a:cubicBezTo>
                  <a:pt x="124641" y="258103"/>
                  <a:pt x="132049" y="212595"/>
                  <a:pt x="121466" y="181374"/>
                </a:cubicBezTo>
                <a:cubicBezTo>
                  <a:pt x="110883" y="150153"/>
                  <a:pt x="71195" y="90886"/>
                  <a:pt x="61141" y="79774"/>
                </a:cubicBezTo>
                <a:cubicBezTo>
                  <a:pt x="51087" y="68662"/>
                  <a:pt x="70137" y="122107"/>
                  <a:pt x="61141" y="114699"/>
                </a:cubicBezTo>
                <a:cubicBezTo>
                  <a:pt x="52145" y="107291"/>
                  <a:pt x="6108" y="6220"/>
                  <a:pt x="816" y="3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716B861-F58B-687A-D5C3-F2228EEE125C}"/>
              </a:ext>
            </a:extLst>
          </p:cNvPr>
          <p:cNvSpPr/>
          <p:nvPr/>
        </p:nvSpPr>
        <p:spPr>
          <a:xfrm>
            <a:off x="4049310" y="4670425"/>
            <a:ext cx="441396" cy="168368"/>
          </a:xfrm>
          <a:custGeom>
            <a:avLst/>
            <a:gdLst>
              <a:gd name="connsiteX0" fmla="*/ 1990 w 441396"/>
              <a:gd name="connsiteY0" fmla="*/ 0 h 168368"/>
              <a:gd name="connsiteX1" fmla="*/ 100415 w 441396"/>
              <a:gd name="connsiteY1" fmla="*/ 47625 h 168368"/>
              <a:gd name="connsiteX2" fmla="*/ 205190 w 441396"/>
              <a:gd name="connsiteY2" fmla="*/ 88900 h 168368"/>
              <a:gd name="connsiteX3" fmla="*/ 319490 w 441396"/>
              <a:gd name="connsiteY3" fmla="*/ 107950 h 168368"/>
              <a:gd name="connsiteX4" fmla="*/ 367115 w 441396"/>
              <a:gd name="connsiteY4" fmla="*/ 142875 h 168368"/>
              <a:gd name="connsiteX5" fmla="*/ 357590 w 441396"/>
              <a:gd name="connsiteY5" fmla="*/ 114300 h 168368"/>
              <a:gd name="connsiteX6" fmla="*/ 440140 w 441396"/>
              <a:gd name="connsiteY6" fmla="*/ 168275 h 168368"/>
              <a:gd name="connsiteX7" fmla="*/ 402040 w 441396"/>
              <a:gd name="connsiteY7" fmla="*/ 127000 h 168368"/>
              <a:gd name="connsiteX8" fmla="*/ 329015 w 441396"/>
              <a:gd name="connsiteY8" fmla="*/ 114300 h 168368"/>
              <a:gd name="connsiteX9" fmla="*/ 157565 w 441396"/>
              <a:gd name="connsiteY9" fmla="*/ 79375 h 168368"/>
              <a:gd name="connsiteX10" fmla="*/ 43265 w 441396"/>
              <a:gd name="connsiteY10" fmla="*/ 47625 h 168368"/>
              <a:gd name="connsiteX11" fmla="*/ 1990 w 441396"/>
              <a:gd name="connsiteY11" fmla="*/ 0 h 1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396" h="168368">
                <a:moveTo>
                  <a:pt x="1990" y="0"/>
                </a:moveTo>
                <a:cubicBezTo>
                  <a:pt x="11515" y="0"/>
                  <a:pt x="66548" y="32808"/>
                  <a:pt x="100415" y="47625"/>
                </a:cubicBezTo>
                <a:cubicBezTo>
                  <a:pt x="134282" y="62442"/>
                  <a:pt x="168678" y="78846"/>
                  <a:pt x="205190" y="88900"/>
                </a:cubicBezTo>
                <a:cubicBezTo>
                  <a:pt x="241702" y="98954"/>
                  <a:pt x="292503" y="98954"/>
                  <a:pt x="319490" y="107950"/>
                </a:cubicBezTo>
                <a:cubicBezTo>
                  <a:pt x="346477" y="116946"/>
                  <a:pt x="360765" y="141817"/>
                  <a:pt x="367115" y="142875"/>
                </a:cubicBezTo>
                <a:cubicBezTo>
                  <a:pt x="373465" y="143933"/>
                  <a:pt x="345419" y="110067"/>
                  <a:pt x="357590" y="114300"/>
                </a:cubicBezTo>
                <a:cubicBezTo>
                  <a:pt x="369761" y="118533"/>
                  <a:pt x="432732" y="166158"/>
                  <a:pt x="440140" y="168275"/>
                </a:cubicBezTo>
                <a:cubicBezTo>
                  <a:pt x="447548" y="170392"/>
                  <a:pt x="420561" y="135996"/>
                  <a:pt x="402040" y="127000"/>
                </a:cubicBezTo>
                <a:cubicBezTo>
                  <a:pt x="383519" y="118004"/>
                  <a:pt x="329015" y="114300"/>
                  <a:pt x="329015" y="114300"/>
                </a:cubicBezTo>
                <a:cubicBezTo>
                  <a:pt x="288269" y="106363"/>
                  <a:pt x="205190" y="90487"/>
                  <a:pt x="157565" y="79375"/>
                </a:cubicBezTo>
                <a:cubicBezTo>
                  <a:pt x="109940" y="68263"/>
                  <a:pt x="67607" y="57679"/>
                  <a:pt x="43265" y="47625"/>
                </a:cubicBezTo>
                <a:cubicBezTo>
                  <a:pt x="18923" y="37571"/>
                  <a:pt x="-7535" y="0"/>
                  <a:pt x="199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D26C1E3-3CBF-392B-BE6A-F08666E39271}"/>
              </a:ext>
            </a:extLst>
          </p:cNvPr>
          <p:cNvSpPr/>
          <p:nvPr/>
        </p:nvSpPr>
        <p:spPr>
          <a:xfrm>
            <a:off x="3990178" y="4701776"/>
            <a:ext cx="134476" cy="57608"/>
          </a:xfrm>
          <a:custGeom>
            <a:avLst/>
            <a:gdLst>
              <a:gd name="connsiteX0" fmla="*/ 115097 w 134476"/>
              <a:gd name="connsiteY0" fmla="*/ 399 h 57608"/>
              <a:gd name="connsiteX1" fmla="*/ 797 w 134476"/>
              <a:gd name="connsiteY1" fmla="*/ 32149 h 57608"/>
              <a:gd name="connsiteX2" fmla="*/ 67472 w 134476"/>
              <a:gd name="connsiteY2" fmla="*/ 32149 h 57608"/>
              <a:gd name="connsiteX3" fmla="*/ 127797 w 134476"/>
              <a:gd name="connsiteY3" fmla="*/ 57549 h 57608"/>
              <a:gd name="connsiteX4" fmla="*/ 115097 w 134476"/>
              <a:gd name="connsiteY4" fmla="*/ 399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76" h="57608">
                <a:moveTo>
                  <a:pt x="115097" y="399"/>
                </a:moveTo>
                <a:cubicBezTo>
                  <a:pt x="93930" y="-3834"/>
                  <a:pt x="8734" y="26857"/>
                  <a:pt x="797" y="32149"/>
                </a:cubicBezTo>
                <a:cubicBezTo>
                  <a:pt x="-7140" y="37441"/>
                  <a:pt x="46305" y="27916"/>
                  <a:pt x="67472" y="32149"/>
                </a:cubicBezTo>
                <a:cubicBezTo>
                  <a:pt x="88639" y="36382"/>
                  <a:pt x="127797" y="57549"/>
                  <a:pt x="127797" y="57549"/>
                </a:cubicBezTo>
                <a:cubicBezTo>
                  <a:pt x="139439" y="59666"/>
                  <a:pt x="136264" y="4632"/>
                  <a:pt x="115097" y="3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28C92DC-00BB-6D2B-6CB1-B926DC993B82}"/>
              </a:ext>
            </a:extLst>
          </p:cNvPr>
          <p:cNvSpPr/>
          <p:nvPr/>
        </p:nvSpPr>
        <p:spPr>
          <a:xfrm>
            <a:off x="4098482" y="4714845"/>
            <a:ext cx="358313" cy="136713"/>
          </a:xfrm>
          <a:custGeom>
            <a:avLst/>
            <a:gdLst>
              <a:gd name="connsiteX0" fmla="*/ 356043 w 358313"/>
              <a:gd name="connsiteY0" fmla="*/ 82580 h 136713"/>
              <a:gd name="connsiteX1" fmla="*/ 111568 w 358313"/>
              <a:gd name="connsiteY1" fmla="*/ 44480 h 136713"/>
              <a:gd name="connsiteX2" fmla="*/ 13143 w 358313"/>
              <a:gd name="connsiteY2" fmla="*/ 30 h 136713"/>
              <a:gd name="connsiteX3" fmla="*/ 82993 w 358313"/>
              <a:gd name="connsiteY3" fmla="*/ 38130 h 136713"/>
              <a:gd name="connsiteX4" fmla="*/ 443 w 358313"/>
              <a:gd name="connsiteY4" fmla="*/ 76230 h 136713"/>
              <a:gd name="connsiteX5" fmla="*/ 127443 w 358313"/>
              <a:gd name="connsiteY5" fmla="*/ 57180 h 136713"/>
              <a:gd name="connsiteX6" fmla="*/ 127443 w 358313"/>
              <a:gd name="connsiteY6" fmla="*/ 111155 h 136713"/>
              <a:gd name="connsiteX7" fmla="*/ 162368 w 358313"/>
              <a:gd name="connsiteY7" fmla="*/ 69880 h 136713"/>
              <a:gd name="connsiteX8" fmla="*/ 213168 w 358313"/>
              <a:gd name="connsiteY8" fmla="*/ 117505 h 136713"/>
              <a:gd name="connsiteX9" fmla="*/ 254443 w 358313"/>
              <a:gd name="connsiteY9" fmla="*/ 104805 h 136713"/>
              <a:gd name="connsiteX10" fmla="*/ 305243 w 358313"/>
              <a:gd name="connsiteY10" fmla="*/ 136555 h 136713"/>
              <a:gd name="connsiteX11" fmla="*/ 273493 w 358313"/>
              <a:gd name="connsiteY11" fmla="*/ 88930 h 136713"/>
              <a:gd name="connsiteX12" fmla="*/ 235393 w 358313"/>
              <a:gd name="connsiteY12" fmla="*/ 69880 h 136713"/>
              <a:gd name="connsiteX13" fmla="*/ 356043 w 358313"/>
              <a:gd name="connsiteY13" fmla="*/ 82580 h 1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313" h="136713">
                <a:moveTo>
                  <a:pt x="356043" y="82580"/>
                </a:moveTo>
                <a:cubicBezTo>
                  <a:pt x="335406" y="78347"/>
                  <a:pt x="168718" y="58238"/>
                  <a:pt x="111568" y="44480"/>
                </a:cubicBezTo>
                <a:cubicBezTo>
                  <a:pt x="54418" y="30722"/>
                  <a:pt x="17905" y="1088"/>
                  <a:pt x="13143" y="30"/>
                </a:cubicBezTo>
                <a:cubicBezTo>
                  <a:pt x="8381" y="-1028"/>
                  <a:pt x="85110" y="25430"/>
                  <a:pt x="82993" y="38130"/>
                </a:cubicBezTo>
                <a:cubicBezTo>
                  <a:pt x="80876" y="50830"/>
                  <a:pt x="-6965" y="73055"/>
                  <a:pt x="443" y="76230"/>
                </a:cubicBezTo>
                <a:cubicBezTo>
                  <a:pt x="7851" y="79405"/>
                  <a:pt x="106276" y="51359"/>
                  <a:pt x="127443" y="57180"/>
                </a:cubicBezTo>
                <a:cubicBezTo>
                  <a:pt x="148610" y="63001"/>
                  <a:pt x="121622" y="109038"/>
                  <a:pt x="127443" y="111155"/>
                </a:cubicBezTo>
                <a:cubicBezTo>
                  <a:pt x="133264" y="113272"/>
                  <a:pt x="148081" y="68822"/>
                  <a:pt x="162368" y="69880"/>
                </a:cubicBezTo>
                <a:cubicBezTo>
                  <a:pt x="176655" y="70938"/>
                  <a:pt x="197822" y="111684"/>
                  <a:pt x="213168" y="117505"/>
                </a:cubicBezTo>
                <a:cubicBezTo>
                  <a:pt x="228514" y="123326"/>
                  <a:pt x="239097" y="101630"/>
                  <a:pt x="254443" y="104805"/>
                </a:cubicBezTo>
                <a:cubicBezTo>
                  <a:pt x="269789" y="107980"/>
                  <a:pt x="302068" y="139201"/>
                  <a:pt x="305243" y="136555"/>
                </a:cubicBezTo>
                <a:cubicBezTo>
                  <a:pt x="308418" y="133909"/>
                  <a:pt x="285135" y="100043"/>
                  <a:pt x="273493" y="88930"/>
                </a:cubicBezTo>
                <a:cubicBezTo>
                  <a:pt x="261851" y="77817"/>
                  <a:pt x="220576" y="68293"/>
                  <a:pt x="235393" y="69880"/>
                </a:cubicBezTo>
                <a:cubicBezTo>
                  <a:pt x="250210" y="71467"/>
                  <a:pt x="376680" y="86813"/>
                  <a:pt x="356043" y="825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2C01066-FA04-BD18-1693-114E0D686A19}"/>
              </a:ext>
            </a:extLst>
          </p:cNvPr>
          <p:cNvSpPr/>
          <p:nvPr/>
        </p:nvSpPr>
        <p:spPr>
          <a:xfrm>
            <a:off x="3875126" y="4557713"/>
            <a:ext cx="309536" cy="81311"/>
          </a:xfrm>
          <a:custGeom>
            <a:avLst/>
            <a:gdLst>
              <a:gd name="connsiteX0" fmla="*/ 1549 w 309536"/>
              <a:gd name="connsiteY0" fmla="*/ 80962 h 81311"/>
              <a:gd name="connsiteX1" fmla="*/ 192049 w 309536"/>
              <a:gd name="connsiteY1" fmla="*/ 14287 h 81311"/>
              <a:gd name="connsiteX2" fmla="*/ 309524 w 309536"/>
              <a:gd name="connsiteY2" fmla="*/ 1587 h 81311"/>
              <a:gd name="connsiteX3" fmla="*/ 185699 w 309536"/>
              <a:gd name="connsiteY3" fmla="*/ 1587 h 81311"/>
              <a:gd name="connsiteX4" fmla="*/ 119024 w 309536"/>
              <a:gd name="connsiteY4" fmla="*/ 14287 h 81311"/>
              <a:gd name="connsiteX5" fmla="*/ 103149 w 309536"/>
              <a:gd name="connsiteY5" fmla="*/ 39687 h 81311"/>
              <a:gd name="connsiteX6" fmla="*/ 1549 w 309536"/>
              <a:gd name="connsiteY6" fmla="*/ 80962 h 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36" h="81311">
                <a:moveTo>
                  <a:pt x="1549" y="80962"/>
                </a:moveTo>
                <a:cubicBezTo>
                  <a:pt x="16366" y="76729"/>
                  <a:pt x="140720" y="27516"/>
                  <a:pt x="192049" y="14287"/>
                </a:cubicBezTo>
                <a:cubicBezTo>
                  <a:pt x="243378" y="1058"/>
                  <a:pt x="310582" y="3704"/>
                  <a:pt x="309524" y="1587"/>
                </a:cubicBezTo>
                <a:cubicBezTo>
                  <a:pt x="308466" y="-530"/>
                  <a:pt x="217449" y="-530"/>
                  <a:pt x="185699" y="1587"/>
                </a:cubicBezTo>
                <a:cubicBezTo>
                  <a:pt x="153949" y="3704"/>
                  <a:pt x="132782" y="7937"/>
                  <a:pt x="119024" y="14287"/>
                </a:cubicBezTo>
                <a:cubicBezTo>
                  <a:pt x="105266" y="20637"/>
                  <a:pt x="123787" y="29633"/>
                  <a:pt x="103149" y="39687"/>
                </a:cubicBezTo>
                <a:cubicBezTo>
                  <a:pt x="82511" y="49741"/>
                  <a:pt x="-13268" y="85195"/>
                  <a:pt x="1549" y="809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EB423E0-4C43-A003-EFB7-65BB83CDCC40}"/>
              </a:ext>
            </a:extLst>
          </p:cNvPr>
          <p:cNvSpPr/>
          <p:nvPr/>
        </p:nvSpPr>
        <p:spPr>
          <a:xfrm>
            <a:off x="4100610" y="4565050"/>
            <a:ext cx="345516" cy="207726"/>
          </a:xfrm>
          <a:custGeom>
            <a:avLst/>
            <a:gdLst>
              <a:gd name="connsiteX0" fmla="*/ 52290 w 345516"/>
              <a:gd name="connsiteY0" fmla="*/ 600 h 207726"/>
              <a:gd name="connsiteX1" fmla="*/ 4665 w 345516"/>
              <a:gd name="connsiteY1" fmla="*/ 57750 h 207726"/>
              <a:gd name="connsiteX2" fmla="*/ 4665 w 345516"/>
              <a:gd name="connsiteY2" fmla="*/ 108550 h 207726"/>
              <a:gd name="connsiteX3" fmla="*/ 30065 w 345516"/>
              <a:gd name="connsiteY3" fmla="*/ 143475 h 207726"/>
              <a:gd name="connsiteX4" fmla="*/ 109440 w 345516"/>
              <a:gd name="connsiteY4" fmla="*/ 187925 h 207726"/>
              <a:gd name="connsiteX5" fmla="*/ 191990 w 345516"/>
              <a:gd name="connsiteY5" fmla="*/ 206975 h 207726"/>
              <a:gd name="connsiteX6" fmla="*/ 211040 w 345516"/>
              <a:gd name="connsiteY6" fmla="*/ 197450 h 207726"/>
              <a:gd name="connsiteX7" fmla="*/ 255490 w 345516"/>
              <a:gd name="connsiteY7" fmla="*/ 140300 h 207726"/>
              <a:gd name="connsiteX8" fmla="*/ 341215 w 345516"/>
              <a:gd name="connsiteY8" fmla="*/ 162525 h 207726"/>
              <a:gd name="connsiteX9" fmla="*/ 318990 w 345516"/>
              <a:gd name="connsiteY9" fmla="*/ 73625 h 207726"/>
              <a:gd name="connsiteX10" fmla="*/ 201515 w 345516"/>
              <a:gd name="connsiteY10" fmla="*/ 29175 h 207726"/>
              <a:gd name="connsiteX11" fmla="*/ 52290 w 345516"/>
              <a:gd name="connsiteY11" fmla="*/ 600 h 20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516" h="207726">
                <a:moveTo>
                  <a:pt x="52290" y="600"/>
                </a:moveTo>
                <a:cubicBezTo>
                  <a:pt x="19482" y="5363"/>
                  <a:pt x="12602" y="39758"/>
                  <a:pt x="4665" y="57750"/>
                </a:cubicBezTo>
                <a:cubicBezTo>
                  <a:pt x="-3273" y="75742"/>
                  <a:pt x="432" y="94263"/>
                  <a:pt x="4665" y="108550"/>
                </a:cubicBezTo>
                <a:cubicBezTo>
                  <a:pt x="8898" y="122837"/>
                  <a:pt x="12602" y="130246"/>
                  <a:pt x="30065" y="143475"/>
                </a:cubicBezTo>
                <a:cubicBezTo>
                  <a:pt x="47527" y="156704"/>
                  <a:pt x="82453" y="177342"/>
                  <a:pt x="109440" y="187925"/>
                </a:cubicBezTo>
                <a:cubicBezTo>
                  <a:pt x="136427" y="198508"/>
                  <a:pt x="191990" y="206975"/>
                  <a:pt x="191990" y="206975"/>
                </a:cubicBezTo>
                <a:cubicBezTo>
                  <a:pt x="208923" y="208563"/>
                  <a:pt x="200457" y="208562"/>
                  <a:pt x="211040" y="197450"/>
                </a:cubicBezTo>
                <a:cubicBezTo>
                  <a:pt x="221623" y="186338"/>
                  <a:pt x="233794" y="146121"/>
                  <a:pt x="255490" y="140300"/>
                </a:cubicBezTo>
                <a:cubicBezTo>
                  <a:pt x="277186" y="134479"/>
                  <a:pt x="330632" y="173637"/>
                  <a:pt x="341215" y="162525"/>
                </a:cubicBezTo>
                <a:cubicBezTo>
                  <a:pt x="351798" y="151413"/>
                  <a:pt x="342273" y="95850"/>
                  <a:pt x="318990" y="73625"/>
                </a:cubicBezTo>
                <a:cubicBezTo>
                  <a:pt x="295707" y="51400"/>
                  <a:pt x="246494" y="37642"/>
                  <a:pt x="201515" y="29175"/>
                </a:cubicBezTo>
                <a:cubicBezTo>
                  <a:pt x="156536" y="20708"/>
                  <a:pt x="85098" y="-4163"/>
                  <a:pt x="52290" y="6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2BB9F56F-5553-774F-B89D-26846FF0A5AF}"/>
              </a:ext>
            </a:extLst>
          </p:cNvPr>
          <p:cNvSpPr/>
          <p:nvPr/>
        </p:nvSpPr>
        <p:spPr>
          <a:xfrm>
            <a:off x="4194689" y="4652398"/>
            <a:ext cx="45719" cy="45719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18B8655-3812-45CF-8858-51117D9EB64C}"/>
              </a:ext>
            </a:extLst>
          </p:cNvPr>
          <p:cNvSpPr/>
          <p:nvPr/>
        </p:nvSpPr>
        <p:spPr>
          <a:xfrm>
            <a:off x="3901606" y="4505221"/>
            <a:ext cx="622867" cy="264594"/>
          </a:xfrm>
          <a:custGeom>
            <a:avLst/>
            <a:gdLst>
              <a:gd name="connsiteX0" fmla="*/ 3644 w 622867"/>
              <a:gd name="connsiteY0" fmla="*/ 50904 h 264594"/>
              <a:gd name="connsiteX1" fmla="*/ 251294 w 622867"/>
              <a:gd name="connsiteY1" fmla="*/ 9629 h 264594"/>
              <a:gd name="connsiteX2" fmla="*/ 378294 w 622867"/>
              <a:gd name="connsiteY2" fmla="*/ 38204 h 264594"/>
              <a:gd name="connsiteX3" fmla="*/ 378294 w 622867"/>
              <a:gd name="connsiteY3" fmla="*/ 19154 h 264594"/>
              <a:gd name="connsiteX4" fmla="*/ 498944 w 622867"/>
              <a:gd name="connsiteY4" fmla="*/ 92179 h 264594"/>
              <a:gd name="connsiteX5" fmla="*/ 498944 w 622867"/>
              <a:gd name="connsiteY5" fmla="*/ 79479 h 264594"/>
              <a:gd name="connsiteX6" fmla="*/ 578319 w 622867"/>
              <a:gd name="connsiteY6" fmla="*/ 162029 h 264594"/>
              <a:gd name="connsiteX7" fmla="*/ 581494 w 622867"/>
              <a:gd name="connsiteY7" fmla="*/ 142979 h 264594"/>
              <a:gd name="connsiteX8" fmla="*/ 622769 w 622867"/>
              <a:gd name="connsiteY8" fmla="*/ 263629 h 264594"/>
              <a:gd name="connsiteX9" fmla="*/ 591019 w 622867"/>
              <a:gd name="connsiteY9" fmla="*/ 193779 h 264594"/>
              <a:gd name="connsiteX10" fmla="*/ 530694 w 622867"/>
              <a:gd name="connsiteY10" fmla="*/ 89004 h 264594"/>
              <a:gd name="connsiteX11" fmla="*/ 359244 w 622867"/>
              <a:gd name="connsiteY11" fmla="*/ 12804 h 264594"/>
              <a:gd name="connsiteX12" fmla="*/ 270344 w 622867"/>
              <a:gd name="connsiteY12" fmla="*/ 104 h 264594"/>
              <a:gd name="connsiteX13" fmla="*/ 295744 w 622867"/>
              <a:gd name="connsiteY13" fmla="*/ 12804 h 264594"/>
              <a:gd name="connsiteX14" fmla="*/ 130644 w 622867"/>
              <a:gd name="connsiteY14" fmla="*/ 3279 h 264594"/>
              <a:gd name="connsiteX15" fmla="*/ 114769 w 622867"/>
              <a:gd name="connsiteY15" fmla="*/ 3279 h 264594"/>
              <a:gd name="connsiteX16" fmla="*/ 105244 w 622867"/>
              <a:gd name="connsiteY16" fmla="*/ 22329 h 264594"/>
              <a:gd name="connsiteX17" fmla="*/ 3644 w 622867"/>
              <a:gd name="connsiteY17" fmla="*/ 50904 h 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867" h="264594">
                <a:moveTo>
                  <a:pt x="3644" y="50904"/>
                </a:moveTo>
                <a:cubicBezTo>
                  <a:pt x="27986" y="48787"/>
                  <a:pt x="188852" y="11746"/>
                  <a:pt x="251294" y="9629"/>
                </a:cubicBezTo>
                <a:cubicBezTo>
                  <a:pt x="313736" y="7512"/>
                  <a:pt x="357127" y="36617"/>
                  <a:pt x="378294" y="38204"/>
                </a:cubicBezTo>
                <a:cubicBezTo>
                  <a:pt x="399461" y="39791"/>
                  <a:pt x="358186" y="10158"/>
                  <a:pt x="378294" y="19154"/>
                </a:cubicBezTo>
                <a:cubicBezTo>
                  <a:pt x="398402" y="28150"/>
                  <a:pt x="498944" y="92179"/>
                  <a:pt x="498944" y="92179"/>
                </a:cubicBezTo>
                <a:cubicBezTo>
                  <a:pt x="519052" y="102233"/>
                  <a:pt x="485715" y="67837"/>
                  <a:pt x="498944" y="79479"/>
                </a:cubicBezTo>
                <a:cubicBezTo>
                  <a:pt x="512173" y="91121"/>
                  <a:pt x="564561" y="151446"/>
                  <a:pt x="578319" y="162029"/>
                </a:cubicBezTo>
                <a:cubicBezTo>
                  <a:pt x="592077" y="172612"/>
                  <a:pt x="574086" y="126046"/>
                  <a:pt x="581494" y="142979"/>
                </a:cubicBezTo>
                <a:cubicBezTo>
                  <a:pt x="588902" y="159912"/>
                  <a:pt x="621182" y="255162"/>
                  <a:pt x="622769" y="263629"/>
                </a:cubicBezTo>
                <a:cubicBezTo>
                  <a:pt x="624356" y="272096"/>
                  <a:pt x="606365" y="222883"/>
                  <a:pt x="591019" y="193779"/>
                </a:cubicBezTo>
                <a:cubicBezTo>
                  <a:pt x="575673" y="164675"/>
                  <a:pt x="569323" y="119167"/>
                  <a:pt x="530694" y="89004"/>
                </a:cubicBezTo>
                <a:cubicBezTo>
                  <a:pt x="492065" y="58842"/>
                  <a:pt x="402636" y="27621"/>
                  <a:pt x="359244" y="12804"/>
                </a:cubicBezTo>
                <a:cubicBezTo>
                  <a:pt x="315852" y="-2013"/>
                  <a:pt x="280927" y="104"/>
                  <a:pt x="270344" y="104"/>
                </a:cubicBezTo>
                <a:cubicBezTo>
                  <a:pt x="259761" y="104"/>
                  <a:pt x="319027" y="12275"/>
                  <a:pt x="295744" y="12804"/>
                </a:cubicBezTo>
                <a:cubicBezTo>
                  <a:pt x="272461" y="13333"/>
                  <a:pt x="160806" y="4866"/>
                  <a:pt x="130644" y="3279"/>
                </a:cubicBezTo>
                <a:cubicBezTo>
                  <a:pt x="100482" y="1692"/>
                  <a:pt x="119002" y="104"/>
                  <a:pt x="114769" y="3279"/>
                </a:cubicBezTo>
                <a:cubicBezTo>
                  <a:pt x="110536" y="6454"/>
                  <a:pt x="126411" y="15979"/>
                  <a:pt x="105244" y="22329"/>
                </a:cubicBezTo>
                <a:cubicBezTo>
                  <a:pt x="84077" y="28679"/>
                  <a:pt x="-20698" y="53021"/>
                  <a:pt x="3644" y="509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FF39A3B-5AC3-A51C-4E99-517F65A67D6C}"/>
              </a:ext>
            </a:extLst>
          </p:cNvPr>
          <p:cNvSpPr/>
          <p:nvPr/>
        </p:nvSpPr>
        <p:spPr>
          <a:xfrm>
            <a:off x="4673597" y="4429108"/>
            <a:ext cx="241041" cy="177833"/>
          </a:xfrm>
          <a:custGeom>
            <a:avLst/>
            <a:gdLst>
              <a:gd name="connsiteX0" fmla="*/ 3 w 241041"/>
              <a:gd name="connsiteY0" fmla="*/ 174642 h 177833"/>
              <a:gd name="connsiteX1" fmla="*/ 98428 w 241041"/>
              <a:gd name="connsiteY1" fmla="*/ 155592 h 177833"/>
              <a:gd name="connsiteX2" fmla="*/ 238128 w 241041"/>
              <a:gd name="connsiteY2" fmla="*/ 31767 h 177833"/>
              <a:gd name="connsiteX3" fmla="*/ 187328 w 241041"/>
              <a:gd name="connsiteY3" fmla="*/ 76217 h 177833"/>
              <a:gd name="connsiteX4" fmla="*/ 117478 w 241041"/>
              <a:gd name="connsiteY4" fmla="*/ 120667 h 177833"/>
              <a:gd name="connsiteX5" fmla="*/ 136528 w 241041"/>
              <a:gd name="connsiteY5" fmla="*/ 66692 h 177833"/>
              <a:gd name="connsiteX6" fmla="*/ 142878 w 241041"/>
              <a:gd name="connsiteY6" fmla="*/ 17 h 177833"/>
              <a:gd name="connsiteX7" fmla="*/ 117478 w 241041"/>
              <a:gd name="connsiteY7" fmla="*/ 73042 h 177833"/>
              <a:gd name="connsiteX8" fmla="*/ 101603 w 241041"/>
              <a:gd name="connsiteY8" fmla="*/ 117492 h 177833"/>
              <a:gd name="connsiteX9" fmla="*/ 3 w 241041"/>
              <a:gd name="connsiteY9" fmla="*/ 174642 h 1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041" h="177833">
                <a:moveTo>
                  <a:pt x="3" y="174642"/>
                </a:moveTo>
                <a:cubicBezTo>
                  <a:pt x="-526" y="180992"/>
                  <a:pt x="58741" y="179405"/>
                  <a:pt x="98428" y="155592"/>
                </a:cubicBezTo>
                <a:cubicBezTo>
                  <a:pt x="138116" y="131779"/>
                  <a:pt x="223311" y="44996"/>
                  <a:pt x="238128" y="31767"/>
                </a:cubicBezTo>
                <a:cubicBezTo>
                  <a:pt x="252945" y="18538"/>
                  <a:pt x="207436" y="61400"/>
                  <a:pt x="187328" y="76217"/>
                </a:cubicBezTo>
                <a:cubicBezTo>
                  <a:pt x="167220" y="91034"/>
                  <a:pt x="125945" y="122254"/>
                  <a:pt x="117478" y="120667"/>
                </a:cubicBezTo>
                <a:cubicBezTo>
                  <a:pt x="109011" y="119080"/>
                  <a:pt x="132295" y="86800"/>
                  <a:pt x="136528" y="66692"/>
                </a:cubicBezTo>
                <a:cubicBezTo>
                  <a:pt x="140761" y="46584"/>
                  <a:pt x="146053" y="-1041"/>
                  <a:pt x="142878" y="17"/>
                </a:cubicBezTo>
                <a:cubicBezTo>
                  <a:pt x="139703" y="1075"/>
                  <a:pt x="124357" y="53463"/>
                  <a:pt x="117478" y="73042"/>
                </a:cubicBezTo>
                <a:cubicBezTo>
                  <a:pt x="110599" y="92621"/>
                  <a:pt x="114303" y="102146"/>
                  <a:pt x="101603" y="117492"/>
                </a:cubicBezTo>
                <a:cubicBezTo>
                  <a:pt x="88903" y="132838"/>
                  <a:pt x="532" y="168292"/>
                  <a:pt x="3" y="1746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F28D735-ED0F-582A-8CC2-55E38CF4288A}"/>
              </a:ext>
            </a:extLst>
          </p:cNvPr>
          <p:cNvSpPr/>
          <p:nvPr/>
        </p:nvSpPr>
        <p:spPr>
          <a:xfrm>
            <a:off x="3831077" y="4246220"/>
            <a:ext cx="719202" cy="180295"/>
          </a:xfrm>
          <a:custGeom>
            <a:avLst/>
            <a:gdLst>
              <a:gd name="connsiteX0" fmla="*/ 1148 w 719202"/>
              <a:gd name="connsiteY0" fmla="*/ 68605 h 180295"/>
              <a:gd name="connsiteX1" fmla="*/ 188473 w 719202"/>
              <a:gd name="connsiteY1" fmla="*/ 5105 h 180295"/>
              <a:gd name="connsiteX2" fmla="*/ 477398 w 719202"/>
              <a:gd name="connsiteY2" fmla="*/ 46380 h 180295"/>
              <a:gd name="connsiteX3" fmla="*/ 372623 w 719202"/>
              <a:gd name="connsiteY3" fmla="*/ 49555 h 180295"/>
              <a:gd name="connsiteX4" fmla="*/ 712348 w 719202"/>
              <a:gd name="connsiteY4" fmla="*/ 55905 h 180295"/>
              <a:gd name="connsiteX5" fmla="*/ 607573 w 719202"/>
              <a:gd name="connsiteY5" fmla="*/ 71780 h 180295"/>
              <a:gd name="connsiteX6" fmla="*/ 696473 w 719202"/>
              <a:gd name="connsiteY6" fmla="*/ 179730 h 180295"/>
              <a:gd name="connsiteX7" fmla="*/ 588523 w 719202"/>
              <a:gd name="connsiteY7" fmla="*/ 109880 h 180295"/>
              <a:gd name="connsiteX8" fmla="*/ 331348 w 719202"/>
              <a:gd name="connsiteY8" fmla="*/ 14630 h 180295"/>
              <a:gd name="connsiteX9" fmla="*/ 274198 w 719202"/>
              <a:gd name="connsiteY9" fmla="*/ 5105 h 180295"/>
              <a:gd name="connsiteX10" fmla="*/ 1148 w 719202"/>
              <a:gd name="connsiteY10" fmla="*/ 68605 h 1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202" h="180295">
                <a:moveTo>
                  <a:pt x="1148" y="68605"/>
                </a:moveTo>
                <a:cubicBezTo>
                  <a:pt x="-13139" y="68605"/>
                  <a:pt x="109098" y="8809"/>
                  <a:pt x="188473" y="5105"/>
                </a:cubicBezTo>
                <a:cubicBezTo>
                  <a:pt x="267848" y="1401"/>
                  <a:pt x="446706" y="38972"/>
                  <a:pt x="477398" y="46380"/>
                </a:cubicBezTo>
                <a:cubicBezTo>
                  <a:pt x="508090" y="53788"/>
                  <a:pt x="333465" y="47968"/>
                  <a:pt x="372623" y="49555"/>
                </a:cubicBezTo>
                <a:cubicBezTo>
                  <a:pt x="411781" y="51142"/>
                  <a:pt x="673190" y="52201"/>
                  <a:pt x="712348" y="55905"/>
                </a:cubicBezTo>
                <a:cubicBezTo>
                  <a:pt x="751506" y="59609"/>
                  <a:pt x="610219" y="51143"/>
                  <a:pt x="607573" y="71780"/>
                </a:cubicBezTo>
                <a:cubicBezTo>
                  <a:pt x="604927" y="92417"/>
                  <a:pt x="699648" y="173380"/>
                  <a:pt x="696473" y="179730"/>
                </a:cubicBezTo>
                <a:cubicBezTo>
                  <a:pt x="693298" y="186080"/>
                  <a:pt x="649377" y="137397"/>
                  <a:pt x="588523" y="109880"/>
                </a:cubicBezTo>
                <a:cubicBezTo>
                  <a:pt x="527669" y="82363"/>
                  <a:pt x="383735" y="32092"/>
                  <a:pt x="331348" y="14630"/>
                </a:cubicBezTo>
                <a:cubicBezTo>
                  <a:pt x="278961" y="-2832"/>
                  <a:pt x="327644" y="-2833"/>
                  <a:pt x="274198" y="5105"/>
                </a:cubicBezTo>
                <a:cubicBezTo>
                  <a:pt x="220752" y="13042"/>
                  <a:pt x="15435" y="68605"/>
                  <a:pt x="1148" y="686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CF347DD-EA3D-4E30-38B2-5E7E10585690}"/>
              </a:ext>
            </a:extLst>
          </p:cNvPr>
          <p:cNvSpPr/>
          <p:nvPr/>
        </p:nvSpPr>
        <p:spPr>
          <a:xfrm>
            <a:off x="4463022" y="4287870"/>
            <a:ext cx="347269" cy="296834"/>
          </a:xfrm>
          <a:custGeom>
            <a:avLst/>
            <a:gdLst>
              <a:gd name="connsiteX0" fmla="*/ 1028 w 347269"/>
              <a:gd name="connsiteY0" fmla="*/ 1555 h 296834"/>
              <a:gd name="connsiteX1" fmla="*/ 105803 w 347269"/>
              <a:gd name="connsiteY1" fmla="*/ 90455 h 296834"/>
              <a:gd name="connsiteX2" fmla="*/ 156603 w 347269"/>
              <a:gd name="connsiteY2" fmla="*/ 201580 h 296834"/>
              <a:gd name="connsiteX3" fmla="*/ 166128 w 347269"/>
              <a:gd name="connsiteY3" fmla="*/ 147605 h 296834"/>
              <a:gd name="connsiteX4" fmla="*/ 242328 w 347269"/>
              <a:gd name="connsiteY4" fmla="*/ 255555 h 296834"/>
              <a:gd name="connsiteX5" fmla="*/ 242328 w 347269"/>
              <a:gd name="connsiteY5" fmla="*/ 211105 h 296834"/>
              <a:gd name="connsiteX6" fmla="*/ 255028 w 347269"/>
              <a:gd name="connsiteY6" fmla="*/ 296830 h 296834"/>
              <a:gd name="connsiteX7" fmla="*/ 258203 w 347269"/>
              <a:gd name="connsiteY7" fmla="*/ 214280 h 296834"/>
              <a:gd name="connsiteX8" fmla="*/ 347103 w 347269"/>
              <a:gd name="connsiteY8" fmla="*/ 84105 h 296834"/>
              <a:gd name="connsiteX9" fmla="*/ 232803 w 347269"/>
              <a:gd name="connsiteY9" fmla="*/ 217455 h 296834"/>
              <a:gd name="connsiteX10" fmla="*/ 175653 w 347269"/>
              <a:gd name="connsiteY10" fmla="*/ 166655 h 296834"/>
              <a:gd name="connsiteX11" fmla="*/ 1028 w 347269"/>
              <a:gd name="connsiteY11" fmla="*/ 1555 h 2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269" h="296834">
                <a:moveTo>
                  <a:pt x="1028" y="1555"/>
                </a:moveTo>
                <a:cubicBezTo>
                  <a:pt x="-10614" y="-11145"/>
                  <a:pt x="79874" y="57118"/>
                  <a:pt x="105803" y="90455"/>
                </a:cubicBezTo>
                <a:cubicBezTo>
                  <a:pt x="131732" y="123792"/>
                  <a:pt x="146549" y="192055"/>
                  <a:pt x="156603" y="201580"/>
                </a:cubicBezTo>
                <a:cubicBezTo>
                  <a:pt x="166657" y="211105"/>
                  <a:pt x="151841" y="138609"/>
                  <a:pt x="166128" y="147605"/>
                </a:cubicBezTo>
                <a:cubicBezTo>
                  <a:pt x="180415" y="156601"/>
                  <a:pt x="229628" y="244972"/>
                  <a:pt x="242328" y="255555"/>
                </a:cubicBezTo>
                <a:cubicBezTo>
                  <a:pt x="255028" y="266138"/>
                  <a:pt x="240211" y="204226"/>
                  <a:pt x="242328" y="211105"/>
                </a:cubicBezTo>
                <a:cubicBezTo>
                  <a:pt x="244445" y="217984"/>
                  <a:pt x="252382" y="296301"/>
                  <a:pt x="255028" y="296830"/>
                </a:cubicBezTo>
                <a:cubicBezTo>
                  <a:pt x="257674" y="297359"/>
                  <a:pt x="242857" y="249734"/>
                  <a:pt x="258203" y="214280"/>
                </a:cubicBezTo>
                <a:cubicBezTo>
                  <a:pt x="273549" y="178826"/>
                  <a:pt x="351336" y="83576"/>
                  <a:pt x="347103" y="84105"/>
                </a:cubicBezTo>
                <a:cubicBezTo>
                  <a:pt x="342870" y="84634"/>
                  <a:pt x="261378" y="203697"/>
                  <a:pt x="232803" y="217455"/>
                </a:cubicBezTo>
                <a:cubicBezTo>
                  <a:pt x="204228" y="231213"/>
                  <a:pt x="210049" y="200522"/>
                  <a:pt x="175653" y="166655"/>
                </a:cubicBezTo>
                <a:cubicBezTo>
                  <a:pt x="141257" y="132788"/>
                  <a:pt x="12670" y="14255"/>
                  <a:pt x="1028" y="15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BD39CD4-8D41-82B9-37C9-6DE6454D5AC7}"/>
              </a:ext>
            </a:extLst>
          </p:cNvPr>
          <p:cNvSpPr/>
          <p:nvPr/>
        </p:nvSpPr>
        <p:spPr>
          <a:xfrm>
            <a:off x="3812282" y="4161767"/>
            <a:ext cx="596064" cy="73703"/>
          </a:xfrm>
          <a:custGeom>
            <a:avLst/>
            <a:gdLst>
              <a:gd name="connsiteX0" fmla="*/ 893 w 596064"/>
              <a:gd name="connsiteY0" fmla="*/ 73683 h 73703"/>
              <a:gd name="connsiteX1" fmla="*/ 397768 w 596064"/>
              <a:gd name="connsiteY1" fmla="*/ 16533 h 73703"/>
              <a:gd name="connsiteX2" fmla="*/ 308868 w 596064"/>
              <a:gd name="connsiteY2" fmla="*/ 41933 h 73703"/>
              <a:gd name="connsiteX3" fmla="*/ 594618 w 596064"/>
              <a:gd name="connsiteY3" fmla="*/ 658 h 73703"/>
              <a:gd name="connsiteX4" fmla="*/ 410468 w 596064"/>
              <a:gd name="connsiteY4" fmla="*/ 16533 h 73703"/>
              <a:gd name="connsiteX5" fmla="*/ 204093 w 596064"/>
              <a:gd name="connsiteY5" fmla="*/ 16533 h 73703"/>
              <a:gd name="connsiteX6" fmla="*/ 286643 w 596064"/>
              <a:gd name="connsiteY6" fmla="*/ 22883 h 73703"/>
              <a:gd name="connsiteX7" fmla="*/ 893 w 596064"/>
              <a:gd name="connsiteY7" fmla="*/ 73683 h 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064" h="73703">
                <a:moveTo>
                  <a:pt x="893" y="73683"/>
                </a:moveTo>
                <a:cubicBezTo>
                  <a:pt x="19414" y="72625"/>
                  <a:pt x="346439" y="21825"/>
                  <a:pt x="397768" y="16533"/>
                </a:cubicBezTo>
                <a:cubicBezTo>
                  <a:pt x="449097" y="11241"/>
                  <a:pt x="276060" y="44579"/>
                  <a:pt x="308868" y="41933"/>
                </a:cubicBezTo>
                <a:cubicBezTo>
                  <a:pt x="341676" y="39287"/>
                  <a:pt x="577685" y="4891"/>
                  <a:pt x="594618" y="658"/>
                </a:cubicBezTo>
                <a:cubicBezTo>
                  <a:pt x="611551" y="-3575"/>
                  <a:pt x="475555" y="13887"/>
                  <a:pt x="410468" y="16533"/>
                </a:cubicBezTo>
                <a:cubicBezTo>
                  <a:pt x="345381" y="19179"/>
                  <a:pt x="224730" y="15475"/>
                  <a:pt x="204093" y="16533"/>
                </a:cubicBezTo>
                <a:cubicBezTo>
                  <a:pt x="183456" y="17591"/>
                  <a:pt x="315747" y="10712"/>
                  <a:pt x="286643" y="22883"/>
                </a:cubicBezTo>
                <a:cubicBezTo>
                  <a:pt x="257539" y="35054"/>
                  <a:pt x="-17628" y="74741"/>
                  <a:pt x="893" y="736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DF4E1CD-3609-F0BB-EF98-0FB8701FA3B6}"/>
              </a:ext>
            </a:extLst>
          </p:cNvPr>
          <p:cNvSpPr/>
          <p:nvPr/>
        </p:nvSpPr>
        <p:spPr>
          <a:xfrm>
            <a:off x="4108308" y="4186480"/>
            <a:ext cx="625636" cy="264921"/>
          </a:xfrm>
          <a:custGeom>
            <a:avLst/>
            <a:gdLst>
              <a:gd name="connsiteX0" fmla="*/ 457342 w 625636"/>
              <a:gd name="connsiteY0" fmla="*/ 71195 h 264921"/>
              <a:gd name="connsiteX1" fmla="*/ 212867 w 625636"/>
              <a:gd name="connsiteY1" fmla="*/ 48970 h 264921"/>
              <a:gd name="connsiteX2" fmla="*/ 142 w 625636"/>
              <a:gd name="connsiteY2" fmla="*/ 33095 h 264921"/>
              <a:gd name="connsiteX3" fmla="*/ 184292 w 625636"/>
              <a:gd name="connsiteY3" fmla="*/ 39445 h 264921"/>
              <a:gd name="connsiteX4" fmla="*/ 441467 w 625636"/>
              <a:gd name="connsiteY4" fmla="*/ 144220 h 264921"/>
              <a:gd name="connsiteX5" fmla="*/ 409717 w 625636"/>
              <a:gd name="connsiteY5" fmla="*/ 102945 h 264921"/>
              <a:gd name="connsiteX6" fmla="*/ 549417 w 625636"/>
              <a:gd name="connsiteY6" fmla="*/ 175970 h 264921"/>
              <a:gd name="connsiteX7" fmla="*/ 625617 w 625636"/>
              <a:gd name="connsiteY7" fmla="*/ 264870 h 264921"/>
              <a:gd name="connsiteX8" fmla="*/ 543067 w 625636"/>
              <a:gd name="connsiteY8" fmla="*/ 163270 h 264921"/>
              <a:gd name="connsiteX9" fmla="*/ 368442 w 625636"/>
              <a:gd name="connsiteY9" fmla="*/ 96595 h 264921"/>
              <a:gd name="connsiteX10" fmla="*/ 114442 w 625636"/>
              <a:gd name="connsiteY10" fmla="*/ 1345 h 264921"/>
              <a:gd name="connsiteX11" fmla="*/ 250967 w 625636"/>
              <a:gd name="connsiteY11" fmla="*/ 42620 h 264921"/>
              <a:gd name="connsiteX12" fmla="*/ 457342 w 625636"/>
              <a:gd name="connsiteY12" fmla="*/ 71195 h 2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636" h="264921">
                <a:moveTo>
                  <a:pt x="457342" y="71195"/>
                </a:moveTo>
                <a:lnTo>
                  <a:pt x="212867" y="48970"/>
                </a:lnTo>
                <a:lnTo>
                  <a:pt x="142" y="33095"/>
                </a:lnTo>
                <a:cubicBezTo>
                  <a:pt x="-4620" y="31508"/>
                  <a:pt x="110738" y="20924"/>
                  <a:pt x="184292" y="39445"/>
                </a:cubicBezTo>
                <a:cubicBezTo>
                  <a:pt x="257846" y="57966"/>
                  <a:pt x="403896" y="133637"/>
                  <a:pt x="441467" y="144220"/>
                </a:cubicBezTo>
                <a:cubicBezTo>
                  <a:pt x="479038" y="154803"/>
                  <a:pt x="391725" y="97653"/>
                  <a:pt x="409717" y="102945"/>
                </a:cubicBezTo>
                <a:cubicBezTo>
                  <a:pt x="427709" y="108237"/>
                  <a:pt x="513434" y="148983"/>
                  <a:pt x="549417" y="175970"/>
                </a:cubicBezTo>
                <a:cubicBezTo>
                  <a:pt x="585400" y="202957"/>
                  <a:pt x="626675" y="266987"/>
                  <a:pt x="625617" y="264870"/>
                </a:cubicBezTo>
                <a:cubicBezTo>
                  <a:pt x="624559" y="262753"/>
                  <a:pt x="585930" y="191316"/>
                  <a:pt x="543067" y="163270"/>
                </a:cubicBezTo>
                <a:cubicBezTo>
                  <a:pt x="500205" y="135224"/>
                  <a:pt x="368442" y="96595"/>
                  <a:pt x="368442" y="96595"/>
                </a:cubicBezTo>
                <a:lnTo>
                  <a:pt x="114442" y="1345"/>
                </a:lnTo>
                <a:cubicBezTo>
                  <a:pt x="94863" y="-7651"/>
                  <a:pt x="196992" y="30978"/>
                  <a:pt x="250967" y="42620"/>
                </a:cubicBezTo>
                <a:cubicBezTo>
                  <a:pt x="304942" y="54262"/>
                  <a:pt x="371617" y="62728"/>
                  <a:pt x="457342" y="711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E90FBF2-CAA8-C4A1-AFC4-8E47BDFD3A87}"/>
              </a:ext>
            </a:extLst>
          </p:cNvPr>
          <p:cNvSpPr/>
          <p:nvPr/>
        </p:nvSpPr>
        <p:spPr>
          <a:xfrm>
            <a:off x="4910187" y="4565221"/>
            <a:ext cx="170950" cy="416513"/>
          </a:xfrm>
          <a:custGeom>
            <a:avLst/>
            <a:gdLst>
              <a:gd name="connsiteX0" fmla="*/ 115838 w 170950"/>
              <a:gd name="connsiteY0" fmla="*/ 429 h 416513"/>
              <a:gd name="connsiteX1" fmla="*/ 128538 w 170950"/>
              <a:gd name="connsiteY1" fmla="*/ 92504 h 416513"/>
              <a:gd name="connsiteX2" fmla="*/ 103138 w 170950"/>
              <a:gd name="connsiteY2" fmla="*/ 152829 h 416513"/>
              <a:gd name="connsiteX3" fmla="*/ 131713 w 170950"/>
              <a:gd name="connsiteY3" fmla="*/ 130604 h 416513"/>
              <a:gd name="connsiteX4" fmla="*/ 49163 w 170950"/>
              <a:gd name="connsiteY4" fmla="*/ 222679 h 416513"/>
              <a:gd name="connsiteX5" fmla="*/ 36463 w 170950"/>
              <a:gd name="connsiteY5" fmla="*/ 336979 h 416513"/>
              <a:gd name="connsiteX6" fmla="*/ 49163 w 170950"/>
              <a:gd name="connsiteY6" fmla="*/ 279829 h 416513"/>
              <a:gd name="connsiteX7" fmla="*/ 1538 w 170950"/>
              <a:gd name="connsiteY7" fmla="*/ 416354 h 416513"/>
              <a:gd name="connsiteX8" fmla="*/ 26938 w 170950"/>
              <a:gd name="connsiteY8" fmla="*/ 302054 h 416513"/>
              <a:gd name="connsiteX9" fmla="*/ 169813 w 170950"/>
              <a:gd name="connsiteY9" fmla="*/ 76629 h 416513"/>
              <a:gd name="connsiteX10" fmla="*/ 96788 w 170950"/>
              <a:gd name="connsiteY10" fmla="*/ 146479 h 416513"/>
              <a:gd name="connsiteX11" fmla="*/ 150763 w 170950"/>
              <a:gd name="connsiteY11" fmla="*/ 60754 h 416513"/>
              <a:gd name="connsiteX12" fmla="*/ 115838 w 170950"/>
              <a:gd name="connsiteY12" fmla="*/ 429 h 4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50" h="416513">
                <a:moveTo>
                  <a:pt x="115838" y="429"/>
                </a:moveTo>
                <a:cubicBezTo>
                  <a:pt x="112134" y="5721"/>
                  <a:pt x="130655" y="67104"/>
                  <a:pt x="128538" y="92504"/>
                </a:cubicBezTo>
                <a:cubicBezTo>
                  <a:pt x="126421" y="117904"/>
                  <a:pt x="102609" y="146479"/>
                  <a:pt x="103138" y="152829"/>
                </a:cubicBezTo>
                <a:cubicBezTo>
                  <a:pt x="103667" y="159179"/>
                  <a:pt x="140709" y="118962"/>
                  <a:pt x="131713" y="130604"/>
                </a:cubicBezTo>
                <a:cubicBezTo>
                  <a:pt x="122717" y="142246"/>
                  <a:pt x="65038" y="188283"/>
                  <a:pt x="49163" y="222679"/>
                </a:cubicBezTo>
                <a:cubicBezTo>
                  <a:pt x="33288" y="257075"/>
                  <a:pt x="36463" y="327454"/>
                  <a:pt x="36463" y="336979"/>
                </a:cubicBezTo>
                <a:cubicBezTo>
                  <a:pt x="36463" y="346504"/>
                  <a:pt x="54984" y="266600"/>
                  <a:pt x="49163" y="279829"/>
                </a:cubicBezTo>
                <a:cubicBezTo>
                  <a:pt x="43342" y="293058"/>
                  <a:pt x="5242" y="412650"/>
                  <a:pt x="1538" y="416354"/>
                </a:cubicBezTo>
                <a:cubicBezTo>
                  <a:pt x="-2166" y="420058"/>
                  <a:pt x="-1108" y="358675"/>
                  <a:pt x="26938" y="302054"/>
                </a:cubicBezTo>
                <a:cubicBezTo>
                  <a:pt x="54984" y="245433"/>
                  <a:pt x="158171" y="102558"/>
                  <a:pt x="169813" y="76629"/>
                </a:cubicBezTo>
                <a:cubicBezTo>
                  <a:pt x="181455" y="50700"/>
                  <a:pt x="99963" y="149125"/>
                  <a:pt x="96788" y="146479"/>
                </a:cubicBezTo>
                <a:cubicBezTo>
                  <a:pt x="93613" y="143833"/>
                  <a:pt x="147588" y="81392"/>
                  <a:pt x="150763" y="60754"/>
                </a:cubicBezTo>
                <a:cubicBezTo>
                  <a:pt x="153938" y="40117"/>
                  <a:pt x="119542" y="-4863"/>
                  <a:pt x="115838" y="4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2BD1C5F-55F9-82ED-BA78-92FE50202DDE}"/>
              </a:ext>
            </a:extLst>
          </p:cNvPr>
          <p:cNvSpPr/>
          <p:nvPr/>
        </p:nvSpPr>
        <p:spPr>
          <a:xfrm>
            <a:off x="4866731" y="4524362"/>
            <a:ext cx="149891" cy="489371"/>
          </a:xfrm>
          <a:custGeom>
            <a:avLst/>
            <a:gdLst>
              <a:gd name="connsiteX0" fmla="*/ 149769 w 149891"/>
              <a:gd name="connsiteY0" fmla="*/ 13 h 489371"/>
              <a:gd name="connsiteX1" fmla="*/ 54519 w 149891"/>
              <a:gd name="connsiteY1" fmla="*/ 158763 h 489371"/>
              <a:gd name="connsiteX2" fmla="*/ 44994 w 149891"/>
              <a:gd name="connsiteY2" fmla="*/ 263538 h 489371"/>
              <a:gd name="connsiteX3" fmla="*/ 10069 w 149891"/>
              <a:gd name="connsiteY3" fmla="*/ 228613 h 489371"/>
              <a:gd name="connsiteX4" fmla="*/ 544 w 149891"/>
              <a:gd name="connsiteY4" fmla="*/ 412763 h 489371"/>
              <a:gd name="connsiteX5" fmla="*/ 22769 w 149891"/>
              <a:gd name="connsiteY5" fmla="*/ 488963 h 489371"/>
              <a:gd name="connsiteX6" fmla="*/ 544 w 149891"/>
              <a:gd name="connsiteY6" fmla="*/ 384188 h 489371"/>
              <a:gd name="connsiteX7" fmla="*/ 19594 w 149891"/>
              <a:gd name="connsiteY7" fmla="*/ 158763 h 489371"/>
              <a:gd name="connsiteX8" fmla="*/ 19594 w 149891"/>
              <a:gd name="connsiteY8" fmla="*/ 273063 h 489371"/>
              <a:gd name="connsiteX9" fmla="*/ 83094 w 149891"/>
              <a:gd name="connsiteY9" fmla="*/ 114313 h 489371"/>
              <a:gd name="connsiteX10" fmla="*/ 32294 w 149891"/>
              <a:gd name="connsiteY10" fmla="*/ 149238 h 489371"/>
              <a:gd name="connsiteX11" fmla="*/ 149769 w 149891"/>
              <a:gd name="connsiteY11" fmla="*/ 13 h 48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91" h="489371">
                <a:moveTo>
                  <a:pt x="149769" y="13"/>
                </a:moveTo>
                <a:cubicBezTo>
                  <a:pt x="153473" y="1600"/>
                  <a:pt x="71981" y="114842"/>
                  <a:pt x="54519" y="158763"/>
                </a:cubicBezTo>
                <a:cubicBezTo>
                  <a:pt x="37057" y="202684"/>
                  <a:pt x="52402" y="251896"/>
                  <a:pt x="44994" y="263538"/>
                </a:cubicBezTo>
                <a:cubicBezTo>
                  <a:pt x="37586" y="275180"/>
                  <a:pt x="17477" y="203742"/>
                  <a:pt x="10069" y="228613"/>
                </a:cubicBezTo>
                <a:cubicBezTo>
                  <a:pt x="2661" y="253484"/>
                  <a:pt x="-1573" y="369371"/>
                  <a:pt x="544" y="412763"/>
                </a:cubicBezTo>
                <a:cubicBezTo>
                  <a:pt x="2661" y="456155"/>
                  <a:pt x="22769" y="493725"/>
                  <a:pt x="22769" y="488963"/>
                </a:cubicBezTo>
                <a:cubicBezTo>
                  <a:pt x="22769" y="484201"/>
                  <a:pt x="1073" y="439221"/>
                  <a:pt x="544" y="384188"/>
                </a:cubicBezTo>
                <a:cubicBezTo>
                  <a:pt x="15" y="329155"/>
                  <a:pt x="16419" y="177284"/>
                  <a:pt x="19594" y="158763"/>
                </a:cubicBezTo>
                <a:cubicBezTo>
                  <a:pt x="22769" y="140242"/>
                  <a:pt x="9011" y="280471"/>
                  <a:pt x="19594" y="273063"/>
                </a:cubicBezTo>
                <a:cubicBezTo>
                  <a:pt x="30177" y="265655"/>
                  <a:pt x="80977" y="134950"/>
                  <a:pt x="83094" y="114313"/>
                </a:cubicBezTo>
                <a:cubicBezTo>
                  <a:pt x="85211" y="93676"/>
                  <a:pt x="23298" y="166171"/>
                  <a:pt x="32294" y="149238"/>
                </a:cubicBezTo>
                <a:cubicBezTo>
                  <a:pt x="41290" y="132305"/>
                  <a:pt x="146065" y="-1574"/>
                  <a:pt x="149769" y="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614067D-29D5-7FD7-D8E0-71B47EF16C9C}"/>
              </a:ext>
            </a:extLst>
          </p:cNvPr>
          <p:cNvSpPr/>
          <p:nvPr/>
        </p:nvSpPr>
        <p:spPr>
          <a:xfrm>
            <a:off x="4873423" y="4951565"/>
            <a:ext cx="114663" cy="598946"/>
          </a:xfrm>
          <a:custGeom>
            <a:avLst/>
            <a:gdLst>
              <a:gd name="connsiteX0" fmla="*/ 44652 w 114663"/>
              <a:gd name="connsiteY0" fmla="*/ 1435 h 598946"/>
              <a:gd name="connsiteX1" fmla="*/ 92277 w 114663"/>
              <a:gd name="connsiteY1" fmla="*/ 328460 h 598946"/>
              <a:gd name="connsiteX2" fmla="*/ 70052 w 114663"/>
              <a:gd name="connsiteY2" fmla="*/ 274485 h 598946"/>
              <a:gd name="connsiteX3" fmla="*/ 114502 w 114663"/>
              <a:gd name="connsiteY3" fmla="*/ 464985 h 598946"/>
              <a:gd name="connsiteX4" fmla="*/ 85927 w 114663"/>
              <a:gd name="connsiteY4" fmla="*/ 550710 h 598946"/>
              <a:gd name="connsiteX5" fmla="*/ 111327 w 114663"/>
              <a:gd name="connsiteY5" fmla="*/ 506260 h 598946"/>
              <a:gd name="connsiteX6" fmla="*/ 92277 w 114663"/>
              <a:gd name="connsiteY6" fmla="*/ 598335 h 598946"/>
              <a:gd name="connsiteX7" fmla="*/ 95452 w 114663"/>
              <a:gd name="connsiteY7" fmla="*/ 452285 h 598946"/>
              <a:gd name="connsiteX8" fmla="*/ 92277 w 114663"/>
              <a:gd name="connsiteY8" fmla="*/ 296710 h 598946"/>
              <a:gd name="connsiteX9" fmla="*/ 202 w 114663"/>
              <a:gd name="connsiteY9" fmla="*/ 122085 h 598946"/>
              <a:gd name="connsiteX10" fmla="*/ 66877 w 114663"/>
              <a:gd name="connsiteY10" fmla="*/ 204635 h 598946"/>
              <a:gd name="connsiteX11" fmla="*/ 44652 w 114663"/>
              <a:gd name="connsiteY11" fmla="*/ 1435 h 5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663" h="598946">
                <a:moveTo>
                  <a:pt x="44652" y="1435"/>
                </a:moveTo>
                <a:cubicBezTo>
                  <a:pt x="48885" y="22072"/>
                  <a:pt x="88044" y="282952"/>
                  <a:pt x="92277" y="328460"/>
                </a:cubicBezTo>
                <a:cubicBezTo>
                  <a:pt x="96510" y="373968"/>
                  <a:pt x="66348" y="251731"/>
                  <a:pt x="70052" y="274485"/>
                </a:cubicBezTo>
                <a:cubicBezTo>
                  <a:pt x="73756" y="297239"/>
                  <a:pt x="111856" y="418948"/>
                  <a:pt x="114502" y="464985"/>
                </a:cubicBezTo>
                <a:cubicBezTo>
                  <a:pt x="117148" y="511022"/>
                  <a:pt x="86456" y="543831"/>
                  <a:pt x="85927" y="550710"/>
                </a:cubicBezTo>
                <a:cubicBezTo>
                  <a:pt x="85398" y="557589"/>
                  <a:pt x="110269" y="498323"/>
                  <a:pt x="111327" y="506260"/>
                </a:cubicBezTo>
                <a:cubicBezTo>
                  <a:pt x="112385" y="514197"/>
                  <a:pt x="94923" y="607331"/>
                  <a:pt x="92277" y="598335"/>
                </a:cubicBezTo>
                <a:cubicBezTo>
                  <a:pt x="89631" y="589339"/>
                  <a:pt x="95452" y="502556"/>
                  <a:pt x="95452" y="452285"/>
                </a:cubicBezTo>
                <a:cubicBezTo>
                  <a:pt x="95452" y="402014"/>
                  <a:pt x="108152" y="351743"/>
                  <a:pt x="92277" y="296710"/>
                </a:cubicBezTo>
                <a:cubicBezTo>
                  <a:pt x="76402" y="241677"/>
                  <a:pt x="4435" y="137431"/>
                  <a:pt x="202" y="122085"/>
                </a:cubicBezTo>
                <a:cubicBezTo>
                  <a:pt x="-4031" y="106739"/>
                  <a:pt x="59469" y="219981"/>
                  <a:pt x="66877" y="204635"/>
                </a:cubicBezTo>
                <a:cubicBezTo>
                  <a:pt x="74285" y="189289"/>
                  <a:pt x="40419" y="-19202"/>
                  <a:pt x="44652" y="14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5AA9F2-69C8-6961-6E73-2D43742731B4}"/>
              </a:ext>
            </a:extLst>
          </p:cNvPr>
          <p:cNvSpPr/>
          <p:nvPr/>
        </p:nvSpPr>
        <p:spPr>
          <a:xfrm>
            <a:off x="4771080" y="4618320"/>
            <a:ext cx="148062" cy="676377"/>
          </a:xfrm>
          <a:custGeom>
            <a:avLst/>
            <a:gdLst>
              <a:gd name="connsiteX0" fmla="*/ 105720 w 148062"/>
              <a:gd name="connsiteY0" fmla="*/ 1305 h 676377"/>
              <a:gd name="connsiteX1" fmla="*/ 42220 w 148062"/>
              <a:gd name="connsiteY1" fmla="*/ 191805 h 676377"/>
              <a:gd name="connsiteX2" fmla="*/ 61270 w 148062"/>
              <a:gd name="connsiteY2" fmla="*/ 388655 h 676377"/>
              <a:gd name="connsiteX3" fmla="*/ 58095 w 148062"/>
              <a:gd name="connsiteY3" fmla="*/ 360080 h 676377"/>
              <a:gd name="connsiteX4" fmla="*/ 945 w 148062"/>
              <a:gd name="connsiteY4" fmla="*/ 483905 h 676377"/>
              <a:gd name="connsiteX5" fmla="*/ 23170 w 148062"/>
              <a:gd name="connsiteY5" fmla="*/ 522005 h 676377"/>
              <a:gd name="connsiteX6" fmla="*/ 32695 w 148062"/>
              <a:gd name="connsiteY6" fmla="*/ 464855 h 676377"/>
              <a:gd name="connsiteX7" fmla="*/ 146995 w 148062"/>
              <a:gd name="connsiteY7" fmla="*/ 674405 h 676377"/>
              <a:gd name="connsiteX8" fmla="*/ 86670 w 148062"/>
              <a:gd name="connsiteY8" fmla="*/ 553755 h 676377"/>
              <a:gd name="connsiteX9" fmla="*/ 32695 w 148062"/>
              <a:gd name="connsiteY9" fmla="*/ 290230 h 676377"/>
              <a:gd name="connsiteX10" fmla="*/ 105720 w 148062"/>
              <a:gd name="connsiteY10" fmla="*/ 1305 h 6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62" h="676377">
                <a:moveTo>
                  <a:pt x="105720" y="1305"/>
                </a:moveTo>
                <a:cubicBezTo>
                  <a:pt x="107307" y="-15099"/>
                  <a:pt x="49628" y="127247"/>
                  <a:pt x="42220" y="191805"/>
                </a:cubicBezTo>
                <a:cubicBezTo>
                  <a:pt x="34812" y="256363"/>
                  <a:pt x="58624" y="360609"/>
                  <a:pt x="61270" y="388655"/>
                </a:cubicBezTo>
                <a:cubicBezTo>
                  <a:pt x="63916" y="416701"/>
                  <a:pt x="68149" y="344205"/>
                  <a:pt x="58095" y="360080"/>
                </a:cubicBezTo>
                <a:cubicBezTo>
                  <a:pt x="48041" y="375955"/>
                  <a:pt x="6766" y="456917"/>
                  <a:pt x="945" y="483905"/>
                </a:cubicBezTo>
                <a:cubicBezTo>
                  <a:pt x="-4876" y="510893"/>
                  <a:pt x="17878" y="525180"/>
                  <a:pt x="23170" y="522005"/>
                </a:cubicBezTo>
                <a:cubicBezTo>
                  <a:pt x="28462" y="518830"/>
                  <a:pt x="12057" y="439455"/>
                  <a:pt x="32695" y="464855"/>
                </a:cubicBezTo>
                <a:cubicBezTo>
                  <a:pt x="53333" y="490255"/>
                  <a:pt x="137999" y="659588"/>
                  <a:pt x="146995" y="674405"/>
                </a:cubicBezTo>
                <a:cubicBezTo>
                  <a:pt x="155991" y="689222"/>
                  <a:pt x="105720" y="617784"/>
                  <a:pt x="86670" y="553755"/>
                </a:cubicBezTo>
                <a:cubicBezTo>
                  <a:pt x="67620" y="489726"/>
                  <a:pt x="30578" y="374367"/>
                  <a:pt x="32695" y="290230"/>
                </a:cubicBezTo>
                <a:cubicBezTo>
                  <a:pt x="34812" y="206093"/>
                  <a:pt x="104133" y="17709"/>
                  <a:pt x="105720" y="13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405D0DA-ADCD-48C5-A82E-19017B476684}"/>
              </a:ext>
            </a:extLst>
          </p:cNvPr>
          <p:cNvSpPr/>
          <p:nvPr/>
        </p:nvSpPr>
        <p:spPr>
          <a:xfrm>
            <a:off x="4780881" y="5121274"/>
            <a:ext cx="115129" cy="505895"/>
          </a:xfrm>
          <a:custGeom>
            <a:avLst/>
            <a:gdLst>
              <a:gd name="connsiteX0" fmla="*/ 114969 w 115129"/>
              <a:gd name="connsiteY0" fmla="*/ 1 h 505895"/>
              <a:gd name="connsiteX1" fmla="*/ 70519 w 115129"/>
              <a:gd name="connsiteY1" fmla="*/ 168276 h 505895"/>
              <a:gd name="connsiteX2" fmla="*/ 99094 w 115129"/>
              <a:gd name="connsiteY2" fmla="*/ 225426 h 505895"/>
              <a:gd name="connsiteX3" fmla="*/ 41944 w 115129"/>
              <a:gd name="connsiteY3" fmla="*/ 307976 h 505895"/>
              <a:gd name="connsiteX4" fmla="*/ 41944 w 115129"/>
              <a:gd name="connsiteY4" fmla="*/ 431801 h 505895"/>
              <a:gd name="connsiteX5" fmla="*/ 669 w 115129"/>
              <a:gd name="connsiteY5" fmla="*/ 396876 h 505895"/>
              <a:gd name="connsiteX6" fmla="*/ 80044 w 115129"/>
              <a:gd name="connsiteY6" fmla="*/ 504826 h 505895"/>
              <a:gd name="connsiteX7" fmla="*/ 45119 w 115129"/>
              <a:gd name="connsiteY7" fmla="*/ 447676 h 505895"/>
              <a:gd name="connsiteX8" fmla="*/ 35594 w 115129"/>
              <a:gd name="connsiteY8" fmla="*/ 374651 h 505895"/>
              <a:gd name="connsiteX9" fmla="*/ 89569 w 115129"/>
              <a:gd name="connsiteY9" fmla="*/ 269876 h 505895"/>
              <a:gd name="connsiteX10" fmla="*/ 70519 w 115129"/>
              <a:gd name="connsiteY10" fmla="*/ 203201 h 505895"/>
              <a:gd name="connsiteX11" fmla="*/ 51469 w 115129"/>
              <a:gd name="connsiteY11" fmla="*/ 171451 h 505895"/>
              <a:gd name="connsiteX12" fmla="*/ 114969 w 115129"/>
              <a:gd name="connsiteY12" fmla="*/ 1 h 5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29" h="505895">
                <a:moveTo>
                  <a:pt x="114969" y="1"/>
                </a:moveTo>
                <a:cubicBezTo>
                  <a:pt x="118144" y="-528"/>
                  <a:pt x="73165" y="130705"/>
                  <a:pt x="70519" y="168276"/>
                </a:cubicBezTo>
                <a:cubicBezTo>
                  <a:pt x="67873" y="205847"/>
                  <a:pt x="103856" y="202143"/>
                  <a:pt x="99094" y="225426"/>
                </a:cubicBezTo>
                <a:cubicBezTo>
                  <a:pt x="94331" y="248709"/>
                  <a:pt x="51469" y="273580"/>
                  <a:pt x="41944" y="307976"/>
                </a:cubicBezTo>
                <a:cubicBezTo>
                  <a:pt x="32419" y="342372"/>
                  <a:pt x="48823" y="416984"/>
                  <a:pt x="41944" y="431801"/>
                </a:cubicBezTo>
                <a:cubicBezTo>
                  <a:pt x="35065" y="446618"/>
                  <a:pt x="-5681" y="384705"/>
                  <a:pt x="669" y="396876"/>
                </a:cubicBezTo>
                <a:cubicBezTo>
                  <a:pt x="7019" y="409047"/>
                  <a:pt x="72636" y="496359"/>
                  <a:pt x="80044" y="504826"/>
                </a:cubicBezTo>
                <a:cubicBezTo>
                  <a:pt x="87452" y="513293"/>
                  <a:pt x="52527" y="469372"/>
                  <a:pt x="45119" y="447676"/>
                </a:cubicBezTo>
                <a:cubicBezTo>
                  <a:pt x="37711" y="425980"/>
                  <a:pt x="28186" y="404284"/>
                  <a:pt x="35594" y="374651"/>
                </a:cubicBezTo>
                <a:cubicBezTo>
                  <a:pt x="43002" y="345018"/>
                  <a:pt x="83748" y="298451"/>
                  <a:pt x="89569" y="269876"/>
                </a:cubicBezTo>
                <a:cubicBezTo>
                  <a:pt x="95390" y="241301"/>
                  <a:pt x="76869" y="219605"/>
                  <a:pt x="70519" y="203201"/>
                </a:cubicBezTo>
                <a:cubicBezTo>
                  <a:pt x="64169" y="186797"/>
                  <a:pt x="41944" y="199497"/>
                  <a:pt x="51469" y="171451"/>
                </a:cubicBezTo>
                <a:cubicBezTo>
                  <a:pt x="60994" y="143405"/>
                  <a:pt x="111794" y="530"/>
                  <a:pt x="114969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19935A7-2ED9-7F8B-4745-6D31DA3FB42C}"/>
              </a:ext>
            </a:extLst>
          </p:cNvPr>
          <p:cNvSpPr/>
          <p:nvPr/>
        </p:nvSpPr>
        <p:spPr>
          <a:xfrm>
            <a:off x="4354529" y="5457576"/>
            <a:ext cx="409713" cy="191224"/>
          </a:xfrm>
          <a:custGeom>
            <a:avLst/>
            <a:gdLst>
              <a:gd name="connsiteX0" fmla="*/ 138096 w 409713"/>
              <a:gd name="connsiteY0" fmla="*/ 249 h 191224"/>
              <a:gd name="connsiteX1" fmla="*/ 61896 w 409713"/>
              <a:gd name="connsiteY1" fmla="*/ 47874 h 191224"/>
              <a:gd name="connsiteX2" fmla="*/ 141271 w 409713"/>
              <a:gd name="connsiteY2" fmla="*/ 76449 h 191224"/>
              <a:gd name="connsiteX3" fmla="*/ 33321 w 409713"/>
              <a:gd name="connsiteY3" fmla="*/ 117724 h 191224"/>
              <a:gd name="connsiteX4" fmla="*/ 233346 w 409713"/>
              <a:gd name="connsiteY4" fmla="*/ 60574 h 191224"/>
              <a:gd name="connsiteX5" fmla="*/ 322246 w 409713"/>
              <a:gd name="connsiteY5" fmla="*/ 111374 h 191224"/>
              <a:gd name="connsiteX6" fmla="*/ 268271 w 409713"/>
              <a:gd name="connsiteY6" fmla="*/ 76449 h 191224"/>
              <a:gd name="connsiteX7" fmla="*/ 407971 w 409713"/>
              <a:gd name="connsiteY7" fmla="*/ 190749 h 191224"/>
              <a:gd name="connsiteX8" fmla="*/ 331771 w 409713"/>
              <a:gd name="connsiteY8" fmla="*/ 117724 h 191224"/>
              <a:gd name="connsiteX9" fmla="*/ 122221 w 409713"/>
              <a:gd name="connsiteY9" fmla="*/ 130424 h 191224"/>
              <a:gd name="connsiteX10" fmla="*/ 312721 w 409713"/>
              <a:gd name="connsiteY10" fmla="*/ 108199 h 191224"/>
              <a:gd name="connsiteX11" fmla="*/ 230171 w 409713"/>
              <a:gd name="connsiteY11" fmla="*/ 89149 h 191224"/>
              <a:gd name="connsiteX12" fmla="*/ 99996 w 409713"/>
              <a:gd name="connsiteY12" fmla="*/ 66924 h 191224"/>
              <a:gd name="connsiteX13" fmla="*/ 1571 w 409713"/>
              <a:gd name="connsiteY13" fmla="*/ 70099 h 191224"/>
              <a:gd name="connsiteX14" fmla="*/ 138096 w 409713"/>
              <a:gd name="connsiteY14" fmla="*/ 249 h 1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713" h="191224">
                <a:moveTo>
                  <a:pt x="138096" y="249"/>
                </a:moveTo>
                <a:cubicBezTo>
                  <a:pt x="148150" y="-3455"/>
                  <a:pt x="61367" y="35174"/>
                  <a:pt x="61896" y="47874"/>
                </a:cubicBezTo>
                <a:cubicBezTo>
                  <a:pt x="62425" y="60574"/>
                  <a:pt x="146033" y="64807"/>
                  <a:pt x="141271" y="76449"/>
                </a:cubicBezTo>
                <a:cubicBezTo>
                  <a:pt x="136509" y="88091"/>
                  <a:pt x="17975" y="120370"/>
                  <a:pt x="33321" y="117724"/>
                </a:cubicBezTo>
                <a:cubicBezTo>
                  <a:pt x="48667" y="115078"/>
                  <a:pt x="185192" y="61632"/>
                  <a:pt x="233346" y="60574"/>
                </a:cubicBezTo>
                <a:cubicBezTo>
                  <a:pt x="281500" y="59516"/>
                  <a:pt x="316425" y="108728"/>
                  <a:pt x="322246" y="111374"/>
                </a:cubicBezTo>
                <a:cubicBezTo>
                  <a:pt x="328067" y="114020"/>
                  <a:pt x="253984" y="63220"/>
                  <a:pt x="268271" y="76449"/>
                </a:cubicBezTo>
                <a:cubicBezTo>
                  <a:pt x="282559" y="89678"/>
                  <a:pt x="397388" y="183870"/>
                  <a:pt x="407971" y="190749"/>
                </a:cubicBezTo>
                <a:cubicBezTo>
                  <a:pt x="418554" y="197628"/>
                  <a:pt x="379396" y="127778"/>
                  <a:pt x="331771" y="117724"/>
                </a:cubicBezTo>
                <a:cubicBezTo>
                  <a:pt x="284146" y="107670"/>
                  <a:pt x="125396" y="132011"/>
                  <a:pt x="122221" y="130424"/>
                </a:cubicBezTo>
                <a:cubicBezTo>
                  <a:pt x="119046" y="128837"/>
                  <a:pt x="294729" y="115078"/>
                  <a:pt x="312721" y="108199"/>
                </a:cubicBezTo>
                <a:cubicBezTo>
                  <a:pt x="330713" y="101320"/>
                  <a:pt x="265625" y="96028"/>
                  <a:pt x="230171" y="89149"/>
                </a:cubicBezTo>
                <a:cubicBezTo>
                  <a:pt x="194717" y="82270"/>
                  <a:pt x="138096" y="70099"/>
                  <a:pt x="99996" y="66924"/>
                </a:cubicBezTo>
                <a:cubicBezTo>
                  <a:pt x="61896" y="63749"/>
                  <a:pt x="-11658" y="80682"/>
                  <a:pt x="1571" y="70099"/>
                </a:cubicBezTo>
                <a:cubicBezTo>
                  <a:pt x="14800" y="59516"/>
                  <a:pt x="128042" y="3953"/>
                  <a:pt x="138096" y="2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8A2E6EF-6CEC-8A77-64FB-40ECA430A973}"/>
              </a:ext>
            </a:extLst>
          </p:cNvPr>
          <p:cNvSpPr/>
          <p:nvPr/>
        </p:nvSpPr>
        <p:spPr>
          <a:xfrm>
            <a:off x="4721106" y="5421231"/>
            <a:ext cx="260921" cy="341419"/>
          </a:xfrm>
          <a:custGeom>
            <a:avLst/>
            <a:gdLst>
              <a:gd name="connsiteX0" fmla="*/ 260469 w 260921"/>
              <a:gd name="connsiteY0" fmla="*/ 1669 h 341419"/>
              <a:gd name="connsiteX1" fmla="*/ 181094 w 260921"/>
              <a:gd name="connsiteY1" fmla="*/ 23894 h 341419"/>
              <a:gd name="connsiteX2" fmla="*/ 184269 w 260921"/>
              <a:gd name="connsiteY2" fmla="*/ 96919 h 341419"/>
              <a:gd name="connsiteX3" fmla="*/ 155694 w 260921"/>
              <a:gd name="connsiteY3" fmla="*/ 131844 h 341419"/>
              <a:gd name="connsiteX4" fmla="*/ 174744 w 260921"/>
              <a:gd name="connsiteY4" fmla="*/ 173119 h 341419"/>
              <a:gd name="connsiteX5" fmla="*/ 123944 w 260921"/>
              <a:gd name="connsiteY5" fmla="*/ 239794 h 341419"/>
              <a:gd name="connsiteX6" fmla="*/ 119 w 260921"/>
              <a:gd name="connsiteY6" fmla="*/ 341394 h 341419"/>
              <a:gd name="connsiteX7" fmla="*/ 101719 w 260921"/>
              <a:gd name="connsiteY7" fmla="*/ 249319 h 341419"/>
              <a:gd name="connsiteX8" fmla="*/ 130294 w 260921"/>
              <a:gd name="connsiteY8" fmla="*/ 217569 h 341419"/>
              <a:gd name="connsiteX9" fmla="*/ 136644 w 260921"/>
              <a:gd name="connsiteY9" fmla="*/ 106444 h 341419"/>
              <a:gd name="connsiteX10" fmla="*/ 193794 w 260921"/>
              <a:gd name="connsiteY10" fmla="*/ 115969 h 341419"/>
              <a:gd name="connsiteX11" fmla="*/ 139819 w 260921"/>
              <a:gd name="connsiteY11" fmla="*/ 61994 h 341419"/>
              <a:gd name="connsiteX12" fmla="*/ 260469 w 260921"/>
              <a:gd name="connsiteY12" fmla="*/ 1669 h 3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21" h="341419">
                <a:moveTo>
                  <a:pt x="260469" y="1669"/>
                </a:moveTo>
                <a:cubicBezTo>
                  <a:pt x="267348" y="-4681"/>
                  <a:pt x="193794" y="8019"/>
                  <a:pt x="181094" y="23894"/>
                </a:cubicBezTo>
                <a:cubicBezTo>
                  <a:pt x="168394" y="39769"/>
                  <a:pt x="188502" y="78927"/>
                  <a:pt x="184269" y="96919"/>
                </a:cubicBezTo>
                <a:cubicBezTo>
                  <a:pt x="180036" y="114911"/>
                  <a:pt x="157281" y="119144"/>
                  <a:pt x="155694" y="131844"/>
                </a:cubicBezTo>
                <a:cubicBezTo>
                  <a:pt x="154107" y="144544"/>
                  <a:pt x="180036" y="155127"/>
                  <a:pt x="174744" y="173119"/>
                </a:cubicBezTo>
                <a:cubicBezTo>
                  <a:pt x="169452" y="191111"/>
                  <a:pt x="153048" y="211748"/>
                  <a:pt x="123944" y="239794"/>
                </a:cubicBezTo>
                <a:cubicBezTo>
                  <a:pt x="94840" y="267840"/>
                  <a:pt x="3823" y="339807"/>
                  <a:pt x="119" y="341394"/>
                </a:cubicBezTo>
                <a:cubicBezTo>
                  <a:pt x="-3585" y="342981"/>
                  <a:pt x="80023" y="269957"/>
                  <a:pt x="101719" y="249319"/>
                </a:cubicBezTo>
                <a:cubicBezTo>
                  <a:pt x="123415" y="228682"/>
                  <a:pt x="124473" y="241382"/>
                  <a:pt x="130294" y="217569"/>
                </a:cubicBezTo>
                <a:cubicBezTo>
                  <a:pt x="136115" y="193756"/>
                  <a:pt x="126061" y="123377"/>
                  <a:pt x="136644" y="106444"/>
                </a:cubicBezTo>
                <a:cubicBezTo>
                  <a:pt x="147227" y="89511"/>
                  <a:pt x="193265" y="123377"/>
                  <a:pt x="193794" y="115969"/>
                </a:cubicBezTo>
                <a:cubicBezTo>
                  <a:pt x="194323" y="108561"/>
                  <a:pt x="132940" y="79986"/>
                  <a:pt x="139819" y="61994"/>
                </a:cubicBezTo>
                <a:cubicBezTo>
                  <a:pt x="146698" y="44002"/>
                  <a:pt x="253590" y="8019"/>
                  <a:pt x="260469" y="16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22D2115-2BC8-C78C-D2F0-BC4158030ADA}"/>
              </a:ext>
            </a:extLst>
          </p:cNvPr>
          <p:cNvSpPr/>
          <p:nvPr/>
        </p:nvSpPr>
        <p:spPr>
          <a:xfrm>
            <a:off x="4786828" y="5294910"/>
            <a:ext cx="193056" cy="489014"/>
          </a:xfrm>
          <a:custGeom>
            <a:avLst/>
            <a:gdLst>
              <a:gd name="connsiteX0" fmla="*/ 178872 w 193056"/>
              <a:gd name="connsiteY0" fmla="*/ 990 h 489014"/>
              <a:gd name="connsiteX1" fmla="*/ 191572 w 193056"/>
              <a:gd name="connsiteY1" fmla="*/ 251815 h 489014"/>
              <a:gd name="connsiteX2" fmla="*/ 140772 w 193056"/>
              <a:gd name="connsiteY2" fmla="*/ 337540 h 489014"/>
              <a:gd name="connsiteX3" fmla="*/ 169347 w 193056"/>
              <a:gd name="connsiteY3" fmla="*/ 308965 h 489014"/>
              <a:gd name="connsiteX4" fmla="*/ 45522 w 193056"/>
              <a:gd name="connsiteY4" fmla="*/ 439140 h 489014"/>
              <a:gd name="connsiteX5" fmla="*/ 1072 w 193056"/>
              <a:gd name="connsiteY5" fmla="*/ 486765 h 489014"/>
              <a:gd name="connsiteX6" fmla="*/ 83622 w 193056"/>
              <a:gd name="connsiteY6" fmla="*/ 375640 h 489014"/>
              <a:gd name="connsiteX7" fmla="*/ 169347 w 193056"/>
              <a:gd name="connsiteY7" fmla="*/ 312140 h 489014"/>
              <a:gd name="connsiteX8" fmla="*/ 172522 w 193056"/>
              <a:gd name="connsiteY8" fmla="*/ 169265 h 489014"/>
              <a:gd name="connsiteX9" fmla="*/ 178872 w 193056"/>
              <a:gd name="connsiteY9" fmla="*/ 990 h 48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056" h="489014">
                <a:moveTo>
                  <a:pt x="178872" y="990"/>
                </a:moveTo>
                <a:cubicBezTo>
                  <a:pt x="182047" y="14748"/>
                  <a:pt x="197922" y="195723"/>
                  <a:pt x="191572" y="251815"/>
                </a:cubicBezTo>
                <a:cubicBezTo>
                  <a:pt x="185222" y="307907"/>
                  <a:pt x="144476" y="328015"/>
                  <a:pt x="140772" y="337540"/>
                </a:cubicBezTo>
                <a:cubicBezTo>
                  <a:pt x="137068" y="347065"/>
                  <a:pt x="185222" y="292032"/>
                  <a:pt x="169347" y="308965"/>
                </a:cubicBezTo>
                <a:cubicBezTo>
                  <a:pt x="153472" y="325898"/>
                  <a:pt x="73568" y="409507"/>
                  <a:pt x="45522" y="439140"/>
                </a:cubicBezTo>
                <a:cubicBezTo>
                  <a:pt x="17476" y="468773"/>
                  <a:pt x="-5278" y="497348"/>
                  <a:pt x="1072" y="486765"/>
                </a:cubicBezTo>
                <a:cubicBezTo>
                  <a:pt x="7422" y="476182"/>
                  <a:pt x="55576" y="404744"/>
                  <a:pt x="83622" y="375640"/>
                </a:cubicBezTo>
                <a:cubicBezTo>
                  <a:pt x="111668" y="346536"/>
                  <a:pt x="154530" y="346536"/>
                  <a:pt x="169347" y="312140"/>
                </a:cubicBezTo>
                <a:cubicBezTo>
                  <a:pt x="184164" y="277744"/>
                  <a:pt x="172522" y="217948"/>
                  <a:pt x="172522" y="169265"/>
                </a:cubicBezTo>
                <a:cubicBezTo>
                  <a:pt x="172522" y="120582"/>
                  <a:pt x="175697" y="-12768"/>
                  <a:pt x="178872" y="9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95FD360-E986-713F-3460-05D22023B5BE}"/>
              </a:ext>
            </a:extLst>
          </p:cNvPr>
          <p:cNvSpPr/>
          <p:nvPr/>
        </p:nvSpPr>
        <p:spPr>
          <a:xfrm>
            <a:off x="4295364" y="5366857"/>
            <a:ext cx="274072" cy="251646"/>
          </a:xfrm>
          <a:custGeom>
            <a:avLst/>
            <a:gdLst>
              <a:gd name="connsiteX0" fmla="*/ 260761 w 274072"/>
              <a:gd name="connsiteY0" fmla="*/ 2068 h 251646"/>
              <a:gd name="connsiteX1" fmla="*/ 76611 w 274072"/>
              <a:gd name="connsiteY1" fmla="*/ 113193 h 251646"/>
              <a:gd name="connsiteX2" fmla="*/ 63911 w 274072"/>
              <a:gd name="connsiteY2" fmla="*/ 90968 h 251646"/>
              <a:gd name="connsiteX3" fmla="*/ 411 w 274072"/>
              <a:gd name="connsiteY3" fmla="*/ 75093 h 251646"/>
              <a:gd name="connsiteX4" fmla="*/ 35336 w 274072"/>
              <a:gd name="connsiteY4" fmla="*/ 132243 h 251646"/>
              <a:gd name="connsiteX5" fmla="*/ 9936 w 274072"/>
              <a:gd name="connsiteY5" fmla="*/ 113193 h 251646"/>
              <a:gd name="connsiteX6" fmla="*/ 127411 w 274072"/>
              <a:gd name="connsiteY6" fmla="*/ 249718 h 251646"/>
              <a:gd name="connsiteX7" fmla="*/ 51211 w 274072"/>
              <a:gd name="connsiteY7" fmla="*/ 189393 h 251646"/>
              <a:gd name="connsiteX8" fmla="*/ 38511 w 274072"/>
              <a:gd name="connsiteY8" fmla="*/ 132243 h 251646"/>
              <a:gd name="connsiteX9" fmla="*/ 143286 w 274072"/>
              <a:gd name="connsiteY9" fmla="*/ 36993 h 251646"/>
              <a:gd name="connsiteX10" fmla="*/ 13111 w 274072"/>
              <a:gd name="connsiteY10" fmla="*/ 94143 h 251646"/>
              <a:gd name="connsiteX11" fmla="*/ 232186 w 274072"/>
              <a:gd name="connsiteY11" fmla="*/ 43343 h 251646"/>
              <a:gd name="connsiteX12" fmla="*/ 260761 w 274072"/>
              <a:gd name="connsiteY12" fmla="*/ 2068 h 25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072" h="251646">
                <a:moveTo>
                  <a:pt x="260761" y="2068"/>
                </a:moveTo>
                <a:cubicBezTo>
                  <a:pt x="234832" y="13710"/>
                  <a:pt x="109419" y="98376"/>
                  <a:pt x="76611" y="113193"/>
                </a:cubicBezTo>
                <a:cubicBezTo>
                  <a:pt x="43803" y="128010"/>
                  <a:pt x="76611" y="97318"/>
                  <a:pt x="63911" y="90968"/>
                </a:cubicBezTo>
                <a:cubicBezTo>
                  <a:pt x="51211" y="84618"/>
                  <a:pt x="5173" y="68214"/>
                  <a:pt x="411" y="75093"/>
                </a:cubicBezTo>
                <a:cubicBezTo>
                  <a:pt x="-4351" y="81972"/>
                  <a:pt x="33748" y="125893"/>
                  <a:pt x="35336" y="132243"/>
                </a:cubicBezTo>
                <a:cubicBezTo>
                  <a:pt x="36923" y="138593"/>
                  <a:pt x="-5410" y="93614"/>
                  <a:pt x="9936" y="113193"/>
                </a:cubicBezTo>
                <a:cubicBezTo>
                  <a:pt x="25282" y="132772"/>
                  <a:pt x="120532" y="237018"/>
                  <a:pt x="127411" y="249718"/>
                </a:cubicBezTo>
                <a:cubicBezTo>
                  <a:pt x="134290" y="262418"/>
                  <a:pt x="66028" y="208972"/>
                  <a:pt x="51211" y="189393"/>
                </a:cubicBezTo>
                <a:cubicBezTo>
                  <a:pt x="36394" y="169814"/>
                  <a:pt x="23165" y="157643"/>
                  <a:pt x="38511" y="132243"/>
                </a:cubicBezTo>
                <a:cubicBezTo>
                  <a:pt x="53857" y="106843"/>
                  <a:pt x="147519" y="43343"/>
                  <a:pt x="143286" y="36993"/>
                </a:cubicBezTo>
                <a:cubicBezTo>
                  <a:pt x="139053" y="30643"/>
                  <a:pt x="-1706" y="93085"/>
                  <a:pt x="13111" y="94143"/>
                </a:cubicBezTo>
                <a:cubicBezTo>
                  <a:pt x="27928" y="95201"/>
                  <a:pt x="190911" y="55514"/>
                  <a:pt x="232186" y="43343"/>
                </a:cubicBezTo>
                <a:cubicBezTo>
                  <a:pt x="273461" y="31172"/>
                  <a:pt x="286690" y="-9574"/>
                  <a:pt x="260761" y="20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C274422-1A90-2384-4465-F80BAA727E16}"/>
              </a:ext>
            </a:extLst>
          </p:cNvPr>
          <p:cNvSpPr/>
          <p:nvPr/>
        </p:nvSpPr>
        <p:spPr>
          <a:xfrm>
            <a:off x="4689228" y="5356225"/>
            <a:ext cx="171933" cy="374907"/>
          </a:xfrm>
          <a:custGeom>
            <a:avLst/>
            <a:gdLst>
              <a:gd name="connsiteX0" fmla="*/ 171697 w 171933"/>
              <a:gd name="connsiteY0" fmla="*/ 0 h 374907"/>
              <a:gd name="connsiteX1" fmla="*/ 79622 w 171933"/>
              <a:gd name="connsiteY1" fmla="*/ 120650 h 374907"/>
              <a:gd name="connsiteX2" fmla="*/ 247 w 171933"/>
              <a:gd name="connsiteY2" fmla="*/ 161925 h 374907"/>
              <a:gd name="connsiteX3" fmla="*/ 54222 w 171933"/>
              <a:gd name="connsiteY3" fmla="*/ 149225 h 374907"/>
              <a:gd name="connsiteX4" fmla="*/ 41522 w 171933"/>
              <a:gd name="connsiteY4" fmla="*/ 168275 h 374907"/>
              <a:gd name="connsiteX5" fmla="*/ 89147 w 171933"/>
              <a:gd name="connsiteY5" fmla="*/ 231775 h 374907"/>
              <a:gd name="connsiteX6" fmla="*/ 57397 w 171933"/>
              <a:gd name="connsiteY6" fmla="*/ 187325 h 374907"/>
              <a:gd name="connsiteX7" fmla="*/ 105022 w 171933"/>
              <a:gd name="connsiteY7" fmla="*/ 285750 h 374907"/>
              <a:gd name="connsiteX8" fmla="*/ 63747 w 171933"/>
              <a:gd name="connsiteY8" fmla="*/ 374650 h 374907"/>
              <a:gd name="connsiteX9" fmla="*/ 79622 w 171933"/>
              <a:gd name="connsiteY9" fmla="*/ 257175 h 374907"/>
              <a:gd name="connsiteX10" fmla="*/ 44697 w 171933"/>
              <a:gd name="connsiteY10" fmla="*/ 161925 h 374907"/>
              <a:gd name="connsiteX11" fmla="*/ 70097 w 171933"/>
              <a:gd name="connsiteY11" fmla="*/ 34925 h 374907"/>
              <a:gd name="connsiteX12" fmla="*/ 12947 w 171933"/>
              <a:gd name="connsiteY12" fmla="*/ 136525 h 374907"/>
              <a:gd name="connsiteX13" fmla="*/ 51047 w 171933"/>
              <a:gd name="connsiteY13" fmla="*/ 120650 h 374907"/>
              <a:gd name="connsiteX14" fmla="*/ 171697 w 171933"/>
              <a:gd name="connsiteY14" fmla="*/ 0 h 3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33" h="374907">
                <a:moveTo>
                  <a:pt x="171697" y="0"/>
                </a:moveTo>
                <a:cubicBezTo>
                  <a:pt x="176459" y="0"/>
                  <a:pt x="108197" y="93663"/>
                  <a:pt x="79622" y="120650"/>
                </a:cubicBezTo>
                <a:cubicBezTo>
                  <a:pt x="51047" y="147638"/>
                  <a:pt x="4480" y="157163"/>
                  <a:pt x="247" y="161925"/>
                </a:cubicBezTo>
                <a:cubicBezTo>
                  <a:pt x="-3986" y="166687"/>
                  <a:pt x="47343" y="148167"/>
                  <a:pt x="54222" y="149225"/>
                </a:cubicBezTo>
                <a:cubicBezTo>
                  <a:pt x="61101" y="150283"/>
                  <a:pt x="35701" y="154517"/>
                  <a:pt x="41522" y="168275"/>
                </a:cubicBezTo>
                <a:cubicBezTo>
                  <a:pt x="47343" y="182033"/>
                  <a:pt x="86501" y="228600"/>
                  <a:pt x="89147" y="231775"/>
                </a:cubicBezTo>
                <a:cubicBezTo>
                  <a:pt x="91793" y="234950"/>
                  <a:pt x="54751" y="178329"/>
                  <a:pt x="57397" y="187325"/>
                </a:cubicBezTo>
                <a:cubicBezTo>
                  <a:pt x="60043" y="196321"/>
                  <a:pt x="103964" y="254529"/>
                  <a:pt x="105022" y="285750"/>
                </a:cubicBezTo>
                <a:cubicBezTo>
                  <a:pt x="106080" y="316971"/>
                  <a:pt x="67980" y="379412"/>
                  <a:pt x="63747" y="374650"/>
                </a:cubicBezTo>
                <a:cubicBezTo>
                  <a:pt x="59514" y="369888"/>
                  <a:pt x="82797" y="292629"/>
                  <a:pt x="79622" y="257175"/>
                </a:cubicBezTo>
                <a:cubicBezTo>
                  <a:pt x="76447" y="221721"/>
                  <a:pt x="46284" y="198967"/>
                  <a:pt x="44697" y="161925"/>
                </a:cubicBezTo>
                <a:cubicBezTo>
                  <a:pt x="43109" y="124883"/>
                  <a:pt x="75389" y="39158"/>
                  <a:pt x="70097" y="34925"/>
                </a:cubicBezTo>
                <a:cubicBezTo>
                  <a:pt x="64805" y="30692"/>
                  <a:pt x="16122" y="122238"/>
                  <a:pt x="12947" y="136525"/>
                </a:cubicBezTo>
                <a:cubicBezTo>
                  <a:pt x="9772" y="150812"/>
                  <a:pt x="27764" y="139171"/>
                  <a:pt x="51047" y="120650"/>
                </a:cubicBezTo>
                <a:cubicBezTo>
                  <a:pt x="74330" y="102129"/>
                  <a:pt x="166935" y="0"/>
                  <a:pt x="171697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FE5618E-CD90-18B4-3207-17AC9B7850FF}"/>
              </a:ext>
            </a:extLst>
          </p:cNvPr>
          <p:cNvSpPr/>
          <p:nvPr/>
        </p:nvSpPr>
        <p:spPr>
          <a:xfrm>
            <a:off x="4406032" y="5580708"/>
            <a:ext cx="306597" cy="36018"/>
          </a:xfrm>
          <a:custGeom>
            <a:avLst/>
            <a:gdLst>
              <a:gd name="connsiteX0" fmla="*/ 868 w 306597"/>
              <a:gd name="connsiteY0" fmla="*/ 35867 h 36018"/>
              <a:gd name="connsiteX1" fmla="*/ 191368 w 306597"/>
              <a:gd name="connsiteY1" fmla="*/ 13642 h 36018"/>
              <a:gd name="connsiteX2" fmla="*/ 305668 w 306597"/>
              <a:gd name="connsiteY2" fmla="*/ 13642 h 36018"/>
              <a:gd name="connsiteX3" fmla="*/ 235818 w 306597"/>
              <a:gd name="connsiteY3" fmla="*/ 4117 h 36018"/>
              <a:gd name="connsiteX4" fmla="*/ 70718 w 306597"/>
              <a:gd name="connsiteY4" fmla="*/ 4117 h 36018"/>
              <a:gd name="connsiteX5" fmla="*/ 273918 w 306597"/>
              <a:gd name="connsiteY5" fmla="*/ 942 h 36018"/>
              <a:gd name="connsiteX6" fmla="*/ 868 w 306597"/>
              <a:gd name="connsiteY6" fmla="*/ 35867 h 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36018">
                <a:moveTo>
                  <a:pt x="868" y="35867"/>
                </a:moveTo>
                <a:cubicBezTo>
                  <a:pt x="-12890" y="37984"/>
                  <a:pt x="140568" y="17346"/>
                  <a:pt x="191368" y="13642"/>
                </a:cubicBezTo>
                <a:cubicBezTo>
                  <a:pt x="242168" y="9938"/>
                  <a:pt x="298260" y="15229"/>
                  <a:pt x="305668" y="13642"/>
                </a:cubicBezTo>
                <a:cubicBezTo>
                  <a:pt x="313076" y="12055"/>
                  <a:pt x="274976" y="5704"/>
                  <a:pt x="235818" y="4117"/>
                </a:cubicBezTo>
                <a:cubicBezTo>
                  <a:pt x="196660" y="2530"/>
                  <a:pt x="64368" y="4646"/>
                  <a:pt x="70718" y="4117"/>
                </a:cubicBezTo>
                <a:cubicBezTo>
                  <a:pt x="77068" y="3588"/>
                  <a:pt x="285031" y="-2233"/>
                  <a:pt x="273918" y="942"/>
                </a:cubicBezTo>
                <a:cubicBezTo>
                  <a:pt x="262805" y="4117"/>
                  <a:pt x="14626" y="33750"/>
                  <a:pt x="868" y="358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E46E45F-0172-5B9D-ABCC-B4AB6F65F4BB}"/>
              </a:ext>
            </a:extLst>
          </p:cNvPr>
          <p:cNvSpPr/>
          <p:nvPr/>
        </p:nvSpPr>
        <p:spPr>
          <a:xfrm>
            <a:off x="4976842" y="5540276"/>
            <a:ext cx="128560" cy="235778"/>
          </a:xfrm>
          <a:custGeom>
            <a:avLst/>
            <a:gdLst>
              <a:gd name="connsiteX0" fmla="*/ 49183 w 128560"/>
              <a:gd name="connsiteY0" fmla="*/ 99 h 235778"/>
              <a:gd name="connsiteX1" fmla="*/ 96808 w 128560"/>
              <a:gd name="connsiteY1" fmla="*/ 76299 h 235778"/>
              <a:gd name="connsiteX2" fmla="*/ 46008 w 128560"/>
              <a:gd name="connsiteY2" fmla="*/ 168374 h 235778"/>
              <a:gd name="connsiteX3" fmla="*/ 68233 w 128560"/>
              <a:gd name="connsiteY3" fmla="*/ 142974 h 235778"/>
              <a:gd name="connsiteX4" fmla="*/ 1558 w 128560"/>
              <a:gd name="connsiteY4" fmla="*/ 235049 h 235778"/>
              <a:gd name="connsiteX5" fmla="*/ 30133 w 128560"/>
              <a:gd name="connsiteY5" fmla="*/ 181074 h 235778"/>
              <a:gd name="connsiteX6" fmla="*/ 128558 w 128560"/>
              <a:gd name="connsiteY6" fmla="*/ 92174 h 235778"/>
              <a:gd name="connsiteX7" fmla="*/ 49183 w 128560"/>
              <a:gd name="connsiteY7" fmla="*/ 99 h 2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0" h="235778">
                <a:moveTo>
                  <a:pt x="49183" y="99"/>
                </a:moveTo>
                <a:cubicBezTo>
                  <a:pt x="43891" y="-2547"/>
                  <a:pt x="97337" y="48253"/>
                  <a:pt x="96808" y="76299"/>
                </a:cubicBezTo>
                <a:cubicBezTo>
                  <a:pt x="96279" y="104345"/>
                  <a:pt x="50770" y="157262"/>
                  <a:pt x="46008" y="168374"/>
                </a:cubicBezTo>
                <a:cubicBezTo>
                  <a:pt x="41246" y="179486"/>
                  <a:pt x="75641" y="131862"/>
                  <a:pt x="68233" y="142974"/>
                </a:cubicBezTo>
                <a:cubicBezTo>
                  <a:pt x="60825" y="154087"/>
                  <a:pt x="7908" y="228699"/>
                  <a:pt x="1558" y="235049"/>
                </a:cubicBezTo>
                <a:cubicBezTo>
                  <a:pt x="-4792" y="241399"/>
                  <a:pt x="8966" y="204887"/>
                  <a:pt x="30133" y="181074"/>
                </a:cubicBezTo>
                <a:cubicBezTo>
                  <a:pt x="51300" y="157262"/>
                  <a:pt x="128029" y="120220"/>
                  <a:pt x="128558" y="92174"/>
                </a:cubicBezTo>
                <a:cubicBezTo>
                  <a:pt x="129087" y="64128"/>
                  <a:pt x="54475" y="2745"/>
                  <a:pt x="49183" y="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8FFD1C1-5BCD-5FE9-043C-B45D58FB0969}"/>
              </a:ext>
            </a:extLst>
          </p:cNvPr>
          <p:cNvSpPr/>
          <p:nvPr/>
        </p:nvSpPr>
        <p:spPr>
          <a:xfrm>
            <a:off x="4609341" y="5075916"/>
            <a:ext cx="213942" cy="437266"/>
          </a:xfrm>
          <a:custGeom>
            <a:avLst/>
            <a:gdLst>
              <a:gd name="connsiteX0" fmla="*/ 213484 w 213942"/>
              <a:gd name="connsiteY0" fmla="*/ 909 h 437266"/>
              <a:gd name="connsiteX1" fmla="*/ 130934 w 213942"/>
              <a:gd name="connsiteY1" fmla="*/ 150134 h 437266"/>
              <a:gd name="connsiteX2" fmla="*/ 111884 w 213942"/>
              <a:gd name="connsiteY2" fmla="*/ 229509 h 437266"/>
              <a:gd name="connsiteX3" fmla="*/ 32509 w 213942"/>
              <a:gd name="connsiteY3" fmla="*/ 210459 h 437266"/>
              <a:gd name="connsiteX4" fmla="*/ 92834 w 213942"/>
              <a:gd name="connsiteY4" fmla="*/ 286659 h 437266"/>
              <a:gd name="connsiteX5" fmla="*/ 86484 w 213942"/>
              <a:gd name="connsiteY5" fmla="*/ 385084 h 437266"/>
              <a:gd name="connsiteX6" fmla="*/ 13459 w 213942"/>
              <a:gd name="connsiteY6" fmla="*/ 337459 h 437266"/>
              <a:gd name="connsiteX7" fmla="*/ 67434 w 213942"/>
              <a:gd name="connsiteY7" fmla="*/ 175534 h 437266"/>
              <a:gd name="connsiteX8" fmla="*/ 19809 w 213942"/>
              <a:gd name="connsiteY8" fmla="*/ 299359 h 437266"/>
              <a:gd name="connsiteX9" fmla="*/ 7109 w 213942"/>
              <a:gd name="connsiteY9" fmla="*/ 359684 h 437266"/>
              <a:gd name="connsiteX10" fmla="*/ 127759 w 213942"/>
              <a:gd name="connsiteY10" fmla="*/ 435884 h 437266"/>
              <a:gd name="connsiteX11" fmla="*/ 80134 w 213942"/>
              <a:gd name="connsiteY11" fmla="*/ 289834 h 437266"/>
              <a:gd name="connsiteX12" fmla="*/ 108709 w 213942"/>
              <a:gd name="connsiteY12" fmla="*/ 197759 h 437266"/>
              <a:gd name="connsiteX13" fmla="*/ 118234 w 213942"/>
              <a:gd name="connsiteY13" fmla="*/ 112034 h 437266"/>
              <a:gd name="connsiteX14" fmla="*/ 89659 w 213942"/>
              <a:gd name="connsiteY14" fmla="*/ 226334 h 437266"/>
              <a:gd name="connsiteX15" fmla="*/ 213484 w 213942"/>
              <a:gd name="connsiteY15" fmla="*/ 909 h 43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942" h="437266">
                <a:moveTo>
                  <a:pt x="213484" y="909"/>
                </a:moveTo>
                <a:cubicBezTo>
                  <a:pt x="220363" y="-11791"/>
                  <a:pt x="147867" y="112034"/>
                  <a:pt x="130934" y="150134"/>
                </a:cubicBezTo>
                <a:cubicBezTo>
                  <a:pt x="114001" y="188234"/>
                  <a:pt x="128288" y="219455"/>
                  <a:pt x="111884" y="229509"/>
                </a:cubicBezTo>
                <a:cubicBezTo>
                  <a:pt x="95480" y="239563"/>
                  <a:pt x="35684" y="200934"/>
                  <a:pt x="32509" y="210459"/>
                </a:cubicBezTo>
                <a:cubicBezTo>
                  <a:pt x="29334" y="219984"/>
                  <a:pt x="83838" y="257555"/>
                  <a:pt x="92834" y="286659"/>
                </a:cubicBezTo>
                <a:cubicBezTo>
                  <a:pt x="101830" y="315763"/>
                  <a:pt x="99713" y="376617"/>
                  <a:pt x="86484" y="385084"/>
                </a:cubicBezTo>
                <a:cubicBezTo>
                  <a:pt x="73255" y="393551"/>
                  <a:pt x="16634" y="372384"/>
                  <a:pt x="13459" y="337459"/>
                </a:cubicBezTo>
                <a:cubicBezTo>
                  <a:pt x="10284" y="302534"/>
                  <a:pt x="66376" y="181884"/>
                  <a:pt x="67434" y="175534"/>
                </a:cubicBezTo>
                <a:cubicBezTo>
                  <a:pt x="68492" y="169184"/>
                  <a:pt x="29863" y="268667"/>
                  <a:pt x="19809" y="299359"/>
                </a:cubicBezTo>
                <a:cubicBezTo>
                  <a:pt x="9755" y="330051"/>
                  <a:pt x="-10883" y="336930"/>
                  <a:pt x="7109" y="359684"/>
                </a:cubicBezTo>
                <a:cubicBezTo>
                  <a:pt x="25101" y="382438"/>
                  <a:pt x="115588" y="447526"/>
                  <a:pt x="127759" y="435884"/>
                </a:cubicBezTo>
                <a:cubicBezTo>
                  <a:pt x="139930" y="424242"/>
                  <a:pt x="83309" y="329521"/>
                  <a:pt x="80134" y="289834"/>
                </a:cubicBezTo>
                <a:cubicBezTo>
                  <a:pt x="76959" y="250147"/>
                  <a:pt x="102359" y="227392"/>
                  <a:pt x="108709" y="197759"/>
                </a:cubicBezTo>
                <a:cubicBezTo>
                  <a:pt x="115059" y="168126"/>
                  <a:pt x="121409" y="107272"/>
                  <a:pt x="118234" y="112034"/>
                </a:cubicBezTo>
                <a:cubicBezTo>
                  <a:pt x="115059" y="116796"/>
                  <a:pt x="77488" y="239563"/>
                  <a:pt x="89659" y="226334"/>
                </a:cubicBezTo>
                <a:cubicBezTo>
                  <a:pt x="101830" y="213105"/>
                  <a:pt x="206605" y="13609"/>
                  <a:pt x="213484" y="9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EACEE98-3A6B-538E-FBE6-B9A372F38FD0}"/>
              </a:ext>
            </a:extLst>
          </p:cNvPr>
          <p:cNvSpPr/>
          <p:nvPr/>
        </p:nvSpPr>
        <p:spPr>
          <a:xfrm>
            <a:off x="3954862" y="5868935"/>
            <a:ext cx="744291" cy="160431"/>
          </a:xfrm>
          <a:custGeom>
            <a:avLst/>
            <a:gdLst>
              <a:gd name="connsiteX0" fmla="*/ 661588 w 744291"/>
              <a:gd name="connsiteY0" fmla="*/ 96890 h 160431"/>
              <a:gd name="connsiteX1" fmla="*/ 531413 w 744291"/>
              <a:gd name="connsiteY1" fmla="*/ 61965 h 160431"/>
              <a:gd name="connsiteX2" fmla="*/ 309163 w 744291"/>
              <a:gd name="connsiteY2" fmla="*/ 49265 h 160431"/>
              <a:gd name="connsiteX3" fmla="*/ 439338 w 744291"/>
              <a:gd name="connsiteY3" fmla="*/ 39740 h 160431"/>
              <a:gd name="connsiteX4" fmla="*/ 261538 w 744291"/>
              <a:gd name="connsiteY4" fmla="*/ 36565 h 160431"/>
              <a:gd name="connsiteX5" fmla="*/ 125013 w 744291"/>
              <a:gd name="connsiteY5" fmla="*/ 1640 h 160431"/>
              <a:gd name="connsiteX6" fmla="*/ 39288 w 744291"/>
              <a:gd name="connsiteY6" fmla="*/ 11165 h 160431"/>
              <a:gd name="connsiteX7" fmla="*/ 1188 w 744291"/>
              <a:gd name="connsiteY7" fmla="*/ 58790 h 160431"/>
              <a:gd name="connsiteX8" fmla="*/ 80563 w 744291"/>
              <a:gd name="connsiteY8" fmla="*/ 14340 h 160431"/>
              <a:gd name="connsiteX9" fmla="*/ 413938 w 744291"/>
              <a:gd name="connsiteY9" fmla="*/ 58790 h 160431"/>
              <a:gd name="connsiteX10" fmla="*/ 744138 w 744291"/>
              <a:gd name="connsiteY10" fmla="*/ 160390 h 160431"/>
              <a:gd name="connsiteX11" fmla="*/ 372663 w 744291"/>
              <a:gd name="connsiteY11" fmla="*/ 71490 h 160431"/>
              <a:gd name="connsiteX12" fmla="*/ 661588 w 744291"/>
              <a:gd name="connsiteY12" fmla="*/ 96890 h 16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291" h="160431">
                <a:moveTo>
                  <a:pt x="661588" y="96890"/>
                </a:moveTo>
                <a:cubicBezTo>
                  <a:pt x="688046" y="95302"/>
                  <a:pt x="590150" y="69902"/>
                  <a:pt x="531413" y="61965"/>
                </a:cubicBezTo>
                <a:cubicBezTo>
                  <a:pt x="472675" y="54027"/>
                  <a:pt x="324509" y="52969"/>
                  <a:pt x="309163" y="49265"/>
                </a:cubicBezTo>
                <a:cubicBezTo>
                  <a:pt x="293817" y="45561"/>
                  <a:pt x="447275" y="41857"/>
                  <a:pt x="439338" y="39740"/>
                </a:cubicBezTo>
                <a:cubicBezTo>
                  <a:pt x="431401" y="37623"/>
                  <a:pt x="313925" y="42915"/>
                  <a:pt x="261538" y="36565"/>
                </a:cubicBezTo>
                <a:cubicBezTo>
                  <a:pt x="209151" y="30215"/>
                  <a:pt x="162055" y="5873"/>
                  <a:pt x="125013" y="1640"/>
                </a:cubicBezTo>
                <a:cubicBezTo>
                  <a:pt x="87971" y="-2593"/>
                  <a:pt x="59925" y="1640"/>
                  <a:pt x="39288" y="11165"/>
                </a:cubicBezTo>
                <a:cubicBezTo>
                  <a:pt x="18651" y="20690"/>
                  <a:pt x="-5691" y="58261"/>
                  <a:pt x="1188" y="58790"/>
                </a:cubicBezTo>
                <a:cubicBezTo>
                  <a:pt x="8067" y="59319"/>
                  <a:pt x="11771" y="14340"/>
                  <a:pt x="80563" y="14340"/>
                </a:cubicBezTo>
                <a:cubicBezTo>
                  <a:pt x="149355" y="14340"/>
                  <a:pt x="303342" y="34448"/>
                  <a:pt x="413938" y="58790"/>
                </a:cubicBezTo>
                <a:cubicBezTo>
                  <a:pt x="524534" y="83132"/>
                  <a:pt x="751017" y="158273"/>
                  <a:pt x="744138" y="160390"/>
                </a:cubicBezTo>
                <a:cubicBezTo>
                  <a:pt x="737259" y="162507"/>
                  <a:pt x="392771" y="83661"/>
                  <a:pt x="372663" y="71490"/>
                </a:cubicBezTo>
                <a:cubicBezTo>
                  <a:pt x="352555" y="59319"/>
                  <a:pt x="635130" y="98478"/>
                  <a:pt x="661588" y="968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133A734-AB70-A549-6673-1D2B94D124CB}"/>
              </a:ext>
            </a:extLst>
          </p:cNvPr>
          <p:cNvSpPr/>
          <p:nvPr/>
        </p:nvSpPr>
        <p:spPr>
          <a:xfrm>
            <a:off x="4543421" y="5994289"/>
            <a:ext cx="480393" cy="76758"/>
          </a:xfrm>
          <a:custGeom>
            <a:avLst/>
            <a:gdLst>
              <a:gd name="connsiteX0" fmla="*/ 4 w 480393"/>
              <a:gd name="connsiteY0" fmla="*/ 111 h 76758"/>
              <a:gd name="connsiteX1" fmla="*/ 266704 w 480393"/>
              <a:gd name="connsiteY1" fmla="*/ 9636 h 76758"/>
              <a:gd name="connsiteX2" fmla="*/ 393704 w 480393"/>
              <a:gd name="connsiteY2" fmla="*/ 54086 h 76758"/>
              <a:gd name="connsiteX3" fmla="*/ 307979 w 480393"/>
              <a:gd name="connsiteY3" fmla="*/ 60436 h 76758"/>
              <a:gd name="connsiteX4" fmla="*/ 476254 w 480393"/>
              <a:gd name="connsiteY4" fmla="*/ 76311 h 76758"/>
              <a:gd name="connsiteX5" fmla="*/ 415929 w 480393"/>
              <a:gd name="connsiteY5" fmla="*/ 66786 h 76758"/>
              <a:gd name="connsiteX6" fmla="*/ 273054 w 480393"/>
              <a:gd name="connsiteY6" fmla="*/ 12811 h 76758"/>
              <a:gd name="connsiteX7" fmla="*/ 4 w 480393"/>
              <a:gd name="connsiteY7" fmla="*/ 111 h 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393" h="76758">
                <a:moveTo>
                  <a:pt x="4" y="111"/>
                </a:moveTo>
                <a:cubicBezTo>
                  <a:pt x="-1054" y="-418"/>
                  <a:pt x="201087" y="640"/>
                  <a:pt x="266704" y="9636"/>
                </a:cubicBezTo>
                <a:cubicBezTo>
                  <a:pt x="332321" y="18632"/>
                  <a:pt x="386825" y="45619"/>
                  <a:pt x="393704" y="54086"/>
                </a:cubicBezTo>
                <a:cubicBezTo>
                  <a:pt x="400583" y="62553"/>
                  <a:pt x="294221" y="56732"/>
                  <a:pt x="307979" y="60436"/>
                </a:cubicBezTo>
                <a:cubicBezTo>
                  <a:pt x="321737" y="64140"/>
                  <a:pt x="458263" y="75253"/>
                  <a:pt x="476254" y="76311"/>
                </a:cubicBezTo>
                <a:cubicBezTo>
                  <a:pt x="494245" y="77369"/>
                  <a:pt x="449796" y="77369"/>
                  <a:pt x="415929" y="66786"/>
                </a:cubicBezTo>
                <a:cubicBezTo>
                  <a:pt x="382062" y="56203"/>
                  <a:pt x="339200" y="22336"/>
                  <a:pt x="273054" y="12811"/>
                </a:cubicBezTo>
                <a:cubicBezTo>
                  <a:pt x="206908" y="3286"/>
                  <a:pt x="1062" y="640"/>
                  <a:pt x="4" y="1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3F9F466-6961-C724-F770-9586ABF96CBC}"/>
              </a:ext>
            </a:extLst>
          </p:cNvPr>
          <p:cNvSpPr/>
          <p:nvPr/>
        </p:nvSpPr>
        <p:spPr>
          <a:xfrm>
            <a:off x="4545947" y="5981211"/>
            <a:ext cx="496229" cy="143448"/>
          </a:xfrm>
          <a:custGeom>
            <a:avLst/>
            <a:gdLst>
              <a:gd name="connsiteX0" fmla="*/ 653 w 496229"/>
              <a:gd name="connsiteY0" fmla="*/ 489 h 143448"/>
              <a:gd name="connsiteX1" fmla="*/ 216553 w 496229"/>
              <a:gd name="connsiteY1" fmla="*/ 114789 h 143448"/>
              <a:gd name="connsiteX2" fmla="*/ 184803 w 496229"/>
              <a:gd name="connsiteY2" fmla="*/ 111614 h 143448"/>
              <a:gd name="connsiteX3" fmla="*/ 295928 w 496229"/>
              <a:gd name="connsiteY3" fmla="*/ 124314 h 143448"/>
              <a:gd name="connsiteX4" fmla="*/ 245128 w 496229"/>
              <a:gd name="connsiteY4" fmla="*/ 63989 h 143448"/>
              <a:gd name="connsiteX5" fmla="*/ 330853 w 496229"/>
              <a:gd name="connsiteY5" fmla="*/ 127489 h 143448"/>
              <a:gd name="connsiteX6" fmla="*/ 448328 w 496229"/>
              <a:gd name="connsiteY6" fmla="*/ 121139 h 143448"/>
              <a:gd name="connsiteX7" fmla="*/ 292753 w 496229"/>
              <a:gd name="connsiteY7" fmla="*/ 143364 h 143448"/>
              <a:gd name="connsiteX8" fmla="*/ 495953 w 496229"/>
              <a:gd name="connsiteY8" fmla="*/ 111614 h 143448"/>
              <a:gd name="connsiteX9" fmla="*/ 334028 w 496229"/>
              <a:gd name="connsiteY9" fmla="*/ 117964 h 143448"/>
              <a:gd name="connsiteX10" fmla="*/ 222903 w 496229"/>
              <a:gd name="connsiteY10" fmla="*/ 117964 h 143448"/>
              <a:gd name="connsiteX11" fmla="*/ 181628 w 496229"/>
              <a:gd name="connsiteY11" fmla="*/ 111614 h 143448"/>
              <a:gd name="connsiteX12" fmla="*/ 149878 w 496229"/>
              <a:gd name="connsiteY12" fmla="*/ 73514 h 143448"/>
              <a:gd name="connsiteX13" fmla="*/ 653 w 496229"/>
              <a:gd name="connsiteY13" fmla="*/ 489 h 1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229" h="143448">
                <a:moveTo>
                  <a:pt x="653" y="489"/>
                </a:moveTo>
                <a:cubicBezTo>
                  <a:pt x="11765" y="7368"/>
                  <a:pt x="185862" y="96268"/>
                  <a:pt x="216553" y="114789"/>
                </a:cubicBezTo>
                <a:cubicBezTo>
                  <a:pt x="247244" y="133310"/>
                  <a:pt x="184803" y="111614"/>
                  <a:pt x="184803" y="111614"/>
                </a:cubicBezTo>
                <a:cubicBezTo>
                  <a:pt x="198032" y="113201"/>
                  <a:pt x="285874" y="132251"/>
                  <a:pt x="295928" y="124314"/>
                </a:cubicBezTo>
                <a:cubicBezTo>
                  <a:pt x="305982" y="116377"/>
                  <a:pt x="239307" y="63460"/>
                  <a:pt x="245128" y="63989"/>
                </a:cubicBezTo>
                <a:cubicBezTo>
                  <a:pt x="250949" y="64518"/>
                  <a:pt x="296986" y="117964"/>
                  <a:pt x="330853" y="127489"/>
                </a:cubicBezTo>
                <a:cubicBezTo>
                  <a:pt x="364720" y="137014"/>
                  <a:pt x="454678" y="118493"/>
                  <a:pt x="448328" y="121139"/>
                </a:cubicBezTo>
                <a:cubicBezTo>
                  <a:pt x="441978" y="123785"/>
                  <a:pt x="284815" y="144952"/>
                  <a:pt x="292753" y="143364"/>
                </a:cubicBezTo>
                <a:cubicBezTo>
                  <a:pt x="300691" y="141776"/>
                  <a:pt x="489074" y="115847"/>
                  <a:pt x="495953" y="111614"/>
                </a:cubicBezTo>
                <a:cubicBezTo>
                  <a:pt x="502832" y="107381"/>
                  <a:pt x="379536" y="116906"/>
                  <a:pt x="334028" y="117964"/>
                </a:cubicBezTo>
                <a:cubicBezTo>
                  <a:pt x="288520" y="119022"/>
                  <a:pt x="248303" y="119022"/>
                  <a:pt x="222903" y="117964"/>
                </a:cubicBezTo>
                <a:cubicBezTo>
                  <a:pt x="197503" y="116906"/>
                  <a:pt x="193799" y="119022"/>
                  <a:pt x="181628" y="111614"/>
                </a:cubicBezTo>
                <a:cubicBezTo>
                  <a:pt x="169457" y="104206"/>
                  <a:pt x="176336" y="85685"/>
                  <a:pt x="149878" y="73514"/>
                </a:cubicBezTo>
                <a:cubicBezTo>
                  <a:pt x="123420" y="61343"/>
                  <a:pt x="-10459" y="-6390"/>
                  <a:pt x="653" y="4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973A4C85-114D-5E4B-D675-C553F2BFBC10}"/>
              </a:ext>
            </a:extLst>
          </p:cNvPr>
          <p:cNvSpPr/>
          <p:nvPr/>
        </p:nvSpPr>
        <p:spPr>
          <a:xfrm>
            <a:off x="4064097" y="5885163"/>
            <a:ext cx="604078" cy="184809"/>
          </a:xfrm>
          <a:custGeom>
            <a:avLst/>
            <a:gdLst>
              <a:gd name="connsiteX0" fmla="*/ 3078 w 604078"/>
              <a:gd name="connsiteY0" fmla="*/ 1287 h 184809"/>
              <a:gd name="connsiteX1" fmla="*/ 460278 w 604078"/>
              <a:gd name="connsiteY1" fmla="*/ 128287 h 184809"/>
              <a:gd name="connsiteX2" fmla="*/ 352328 w 604078"/>
              <a:gd name="connsiteY2" fmla="*/ 112412 h 184809"/>
              <a:gd name="connsiteX3" fmla="*/ 504728 w 604078"/>
              <a:gd name="connsiteY3" fmla="*/ 179087 h 184809"/>
              <a:gd name="connsiteX4" fmla="*/ 603153 w 604078"/>
              <a:gd name="connsiteY4" fmla="*/ 179087 h 184809"/>
              <a:gd name="connsiteX5" fmla="*/ 447578 w 604078"/>
              <a:gd name="connsiteY5" fmla="*/ 160037 h 184809"/>
              <a:gd name="connsiteX6" fmla="*/ 295178 w 604078"/>
              <a:gd name="connsiteY6" fmla="*/ 106062 h 184809"/>
              <a:gd name="connsiteX7" fmla="*/ 393603 w 604078"/>
              <a:gd name="connsiteY7" fmla="*/ 112412 h 184809"/>
              <a:gd name="connsiteX8" fmla="*/ 266603 w 604078"/>
              <a:gd name="connsiteY8" fmla="*/ 64787 h 184809"/>
              <a:gd name="connsiteX9" fmla="*/ 3078 w 604078"/>
              <a:gd name="connsiteY9" fmla="*/ 1287 h 1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078" h="184809">
                <a:moveTo>
                  <a:pt x="3078" y="1287"/>
                </a:moveTo>
                <a:cubicBezTo>
                  <a:pt x="35357" y="11870"/>
                  <a:pt x="402070" y="109766"/>
                  <a:pt x="460278" y="128287"/>
                </a:cubicBezTo>
                <a:cubicBezTo>
                  <a:pt x="518486" y="146808"/>
                  <a:pt x="344920" y="103945"/>
                  <a:pt x="352328" y="112412"/>
                </a:cubicBezTo>
                <a:cubicBezTo>
                  <a:pt x="359736" y="120879"/>
                  <a:pt x="462924" y="167975"/>
                  <a:pt x="504728" y="179087"/>
                </a:cubicBezTo>
                <a:cubicBezTo>
                  <a:pt x="546532" y="190199"/>
                  <a:pt x="612678" y="182262"/>
                  <a:pt x="603153" y="179087"/>
                </a:cubicBezTo>
                <a:cubicBezTo>
                  <a:pt x="593628" y="175912"/>
                  <a:pt x="498907" y="172208"/>
                  <a:pt x="447578" y="160037"/>
                </a:cubicBezTo>
                <a:cubicBezTo>
                  <a:pt x="396249" y="147866"/>
                  <a:pt x="304174" y="114000"/>
                  <a:pt x="295178" y="106062"/>
                </a:cubicBezTo>
                <a:cubicBezTo>
                  <a:pt x="286182" y="98125"/>
                  <a:pt x="398365" y="119291"/>
                  <a:pt x="393603" y="112412"/>
                </a:cubicBezTo>
                <a:cubicBezTo>
                  <a:pt x="388841" y="105533"/>
                  <a:pt x="331690" y="81191"/>
                  <a:pt x="266603" y="64787"/>
                </a:cubicBezTo>
                <a:cubicBezTo>
                  <a:pt x="201516" y="48383"/>
                  <a:pt x="-29201" y="-9296"/>
                  <a:pt x="3078" y="12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754F55A-2399-791D-4242-69808B72557B}"/>
              </a:ext>
            </a:extLst>
          </p:cNvPr>
          <p:cNvSpPr/>
          <p:nvPr/>
        </p:nvSpPr>
        <p:spPr>
          <a:xfrm>
            <a:off x="3983545" y="5920979"/>
            <a:ext cx="641728" cy="317896"/>
          </a:xfrm>
          <a:custGeom>
            <a:avLst/>
            <a:gdLst>
              <a:gd name="connsiteX0" fmla="*/ 13780 w 641728"/>
              <a:gd name="connsiteY0" fmla="*/ 6746 h 317896"/>
              <a:gd name="connsiteX1" fmla="*/ 455105 w 641728"/>
              <a:gd name="connsiteY1" fmla="*/ 276621 h 317896"/>
              <a:gd name="connsiteX2" fmla="*/ 423355 w 641728"/>
              <a:gd name="connsiteY2" fmla="*/ 273446 h 317896"/>
              <a:gd name="connsiteX3" fmla="*/ 639255 w 641728"/>
              <a:gd name="connsiteY3" fmla="*/ 317896 h 317896"/>
              <a:gd name="connsiteX4" fmla="*/ 531305 w 641728"/>
              <a:gd name="connsiteY4" fmla="*/ 273446 h 317896"/>
              <a:gd name="connsiteX5" fmla="*/ 391605 w 641728"/>
              <a:gd name="connsiteY5" fmla="*/ 209946 h 317896"/>
              <a:gd name="connsiteX6" fmla="*/ 229680 w 641728"/>
              <a:gd name="connsiteY6" fmla="*/ 133746 h 317896"/>
              <a:gd name="connsiteX7" fmla="*/ 121730 w 641728"/>
              <a:gd name="connsiteY7" fmla="*/ 86121 h 317896"/>
              <a:gd name="connsiteX8" fmla="*/ 13780 w 641728"/>
              <a:gd name="connsiteY8" fmla="*/ 6746 h 3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728" h="317896">
                <a:moveTo>
                  <a:pt x="13780" y="6746"/>
                </a:moveTo>
                <a:cubicBezTo>
                  <a:pt x="69342" y="38496"/>
                  <a:pt x="386842" y="232171"/>
                  <a:pt x="455105" y="276621"/>
                </a:cubicBezTo>
                <a:cubicBezTo>
                  <a:pt x="523368" y="321071"/>
                  <a:pt x="392663" y="266567"/>
                  <a:pt x="423355" y="273446"/>
                </a:cubicBezTo>
                <a:cubicBezTo>
                  <a:pt x="454047" y="280325"/>
                  <a:pt x="621263" y="317896"/>
                  <a:pt x="639255" y="317896"/>
                </a:cubicBezTo>
                <a:cubicBezTo>
                  <a:pt x="657247" y="317896"/>
                  <a:pt x="572580" y="291438"/>
                  <a:pt x="531305" y="273446"/>
                </a:cubicBezTo>
                <a:cubicBezTo>
                  <a:pt x="490030" y="255454"/>
                  <a:pt x="391605" y="209946"/>
                  <a:pt x="391605" y="209946"/>
                </a:cubicBezTo>
                <a:lnTo>
                  <a:pt x="229680" y="133746"/>
                </a:lnTo>
                <a:cubicBezTo>
                  <a:pt x="184701" y="113109"/>
                  <a:pt x="157184" y="107817"/>
                  <a:pt x="121730" y="86121"/>
                </a:cubicBezTo>
                <a:cubicBezTo>
                  <a:pt x="86276" y="64425"/>
                  <a:pt x="-41782" y="-25004"/>
                  <a:pt x="13780" y="67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E54F539-C695-9FBE-4DF8-D0CF151705D8}"/>
              </a:ext>
            </a:extLst>
          </p:cNvPr>
          <p:cNvSpPr/>
          <p:nvPr/>
        </p:nvSpPr>
        <p:spPr>
          <a:xfrm>
            <a:off x="4612850" y="6137041"/>
            <a:ext cx="375080" cy="136763"/>
          </a:xfrm>
          <a:custGeom>
            <a:avLst/>
            <a:gdLst>
              <a:gd name="connsiteX0" fmla="*/ 425 w 375080"/>
              <a:gd name="connsiteY0" fmla="*/ 136759 h 136763"/>
              <a:gd name="connsiteX1" fmla="*/ 260775 w 375080"/>
              <a:gd name="connsiteY1" fmla="*/ 79609 h 136763"/>
              <a:gd name="connsiteX2" fmla="*/ 194100 w 375080"/>
              <a:gd name="connsiteY2" fmla="*/ 105009 h 136763"/>
              <a:gd name="connsiteX3" fmla="*/ 321100 w 375080"/>
              <a:gd name="connsiteY3" fmla="*/ 70084 h 136763"/>
              <a:gd name="connsiteX4" fmla="*/ 292525 w 375080"/>
              <a:gd name="connsiteY4" fmla="*/ 73259 h 136763"/>
              <a:gd name="connsiteX5" fmla="*/ 375075 w 375080"/>
              <a:gd name="connsiteY5" fmla="*/ 234 h 136763"/>
              <a:gd name="connsiteX6" fmla="*/ 295700 w 375080"/>
              <a:gd name="connsiteY6" fmla="*/ 51034 h 136763"/>
              <a:gd name="connsiteX7" fmla="*/ 111550 w 375080"/>
              <a:gd name="connsiteY7" fmla="*/ 79609 h 136763"/>
              <a:gd name="connsiteX8" fmla="*/ 197275 w 375080"/>
              <a:gd name="connsiteY8" fmla="*/ 82784 h 136763"/>
              <a:gd name="connsiteX9" fmla="*/ 425 w 375080"/>
              <a:gd name="connsiteY9" fmla="*/ 136759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80" h="136763">
                <a:moveTo>
                  <a:pt x="425" y="136759"/>
                </a:moveTo>
                <a:cubicBezTo>
                  <a:pt x="11008" y="136230"/>
                  <a:pt x="228496" y="84901"/>
                  <a:pt x="260775" y="79609"/>
                </a:cubicBezTo>
                <a:cubicBezTo>
                  <a:pt x="293054" y="74317"/>
                  <a:pt x="184046" y="106596"/>
                  <a:pt x="194100" y="105009"/>
                </a:cubicBezTo>
                <a:cubicBezTo>
                  <a:pt x="204154" y="103422"/>
                  <a:pt x="304696" y="75376"/>
                  <a:pt x="321100" y="70084"/>
                </a:cubicBezTo>
                <a:cubicBezTo>
                  <a:pt x="337504" y="64792"/>
                  <a:pt x="283529" y="84901"/>
                  <a:pt x="292525" y="73259"/>
                </a:cubicBezTo>
                <a:cubicBezTo>
                  <a:pt x="301521" y="61617"/>
                  <a:pt x="374546" y="3938"/>
                  <a:pt x="375075" y="234"/>
                </a:cubicBezTo>
                <a:cubicBezTo>
                  <a:pt x="375604" y="-3470"/>
                  <a:pt x="339621" y="37805"/>
                  <a:pt x="295700" y="51034"/>
                </a:cubicBezTo>
                <a:cubicBezTo>
                  <a:pt x="251779" y="64263"/>
                  <a:pt x="127954" y="74317"/>
                  <a:pt x="111550" y="79609"/>
                </a:cubicBezTo>
                <a:cubicBezTo>
                  <a:pt x="95146" y="84901"/>
                  <a:pt x="214738" y="73788"/>
                  <a:pt x="197275" y="82784"/>
                </a:cubicBezTo>
                <a:cubicBezTo>
                  <a:pt x="179813" y="91780"/>
                  <a:pt x="-10158" y="137288"/>
                  <a:pt x="425" y="1367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1580FF-B6F0-79C5-F188-6F9EB3A92370}"/>
              </a:ext>
            </a:extLst>
          </p:cNvPr>
          <p:cNvSpPr/>
          <p:nvPr/>
        </p:nvSpPr>
        <p:spPr>
          <a:xfrm>
            <a:off x="4002317" y="5945365"/>
            <a:ext cx="603006" cy="376064"/>
          </a:xfrm>
          <a:custGeom>
            <a:avLst/>
            <a:gdLst>
              <a:gd name="connsiteX0" fmla="*/ 1358 w 603006"/>
              <a:gd name="connsiteY0" fmla="*/ 1410 h 376064"/>
              <a:gd name="connsiteX1" fmla="*/ 315683 w 603006"/>
              <a:gd name="connsiteY1" fmla="*/ 274460 h 376064"/>
              <a:gd name="connsiteX2" fmla="*/ 280758 w 603006"/>
              <a:gd name="connsiteY2" fmla="*/ 255410 h 376064"/>
              <a:gd name="connsiteX3" fmla="*/ 461733 w 603006"/>
              <a:gd name="connsiteY3" fmla="*/ 337960 h 376064"/>
              <a:gd name="connsiteX4" fmla="*/ 414108 w 603006"/>
              <a:gd name="connsiteY4" fmla="*/ 328435 h 376064"/>
              <a:gd name="connsiteX5" fmla="*/ 601433 w 603006"/>
              <a:gd name="connsiteY5" fmla="*/ 376060 h 376064"/>
              <a:gd name="connsiteX6" fmla="*/ 496658 w 603006"/>
              <a:gd name="connsiteY6" fmla="*/ 325260 h 376064"/>
              <a:gd name="connsiteX7" fmla="*/ 369658 w 603006"/>
              <a:gd name="connsiteY7" fmla="*/ 277635 h 376064"/>
              <a:gd name="connsiteX8" fmla="*/ 287108 w 603006"/>
              <a:gd name="connsiteY8" fmla="*/ 245885 h 376064"/>
              <a:gd name="connsiteX9" fmla="*/ 204558 w 603006"/>
              <a:gd name="connsiteY9" fmla="*/ 169685 h 376064"/>
              <a:gd name="connsiteX10" fmla="*/ 1358 w 603006"/>
              <a:gd name="connsiteY10" fmla="*/ 1410 h 3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006" h="376064">
                <a:moveTo>
                  <a:pt x="1358" y="1410"/>
                </a:moveTo>
                <a:cubicBezTo>
                  <a:pt x="19879" y="18873"/>
                  <a:pt x="269116" y="232127"/>
                  <a:pt x="315683" y="274460"/>
                </a:cubicBezTo>
                <a:cubicBezTo>
                  <a:pt x="362250" y="316793"/>
                  <a:pt x="256416" y="244827"/>
                  <a:pt x="280758" y="255410"/>
                </a:cubicBezTo>
                <a:cubicBezTo>
                  <a:pt x="305100" y="265993"/>
                  <a:pt x="439508" y="325789"/>
                  <a:pt x="461733" y="337960"/>
                </a:cubicBezTo>
                <a:cubicBezTo>
                  <a:pt x="483958" y="350131"/>
                  <a:pt x="390825" y="322085"/>
                  <a:pt x="414108" y="328435"/>
                </a:cubicBezTo>
                <a:cubicBezTo>
                  <a:pt x="437391" y="334785"/>
                  <a:pt x="587675" y="376589"/>
                  <a:pt x="601433" y="376060"/>
                </a:cubicBezTo>
                <a:cubicBezTo>
                  <a:pt x="615191" y="375531"/>
                  <a:pt x="535287" y="341664"/>
                  <a:pt x="496658" y="325260"/>
                </a:cubicBezTo>
                <a:cubicBezTo>
                  <a:pt x="458029" y="308856"/>
                  <a:pt x="369658" y="277635"/>
                  <a:pt x="369658" y="277635"/>
                </a:cubicBezTo>
                <a:cubicBezTo>
                  <a:pt x="334733" y="264406"/>
                  <a:pt x="314625" y="263877"/>
                  <a:pt x="287108" y="245885"/>
                </a:cubicBezTo>
                <a:cubicBezTo>
                  <a:pt x="259591" y="227893"/>
                  <a:pt x="250066" y="205668"/>
                  <a:pt x="204558" y="169685"/>
                </a:cubicBezTo>
                <a:cubicBezTo>
                  <a:pt x="159050" y="133702"/>
                  <a:pt x="-17163" y="-16053"/>
                  <a:pt x="1358" y="14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4BAD2A3-2F1B-590E-F833-5C2309581D04}"/>
              </a:ext>
            </a:extLst>
          </p:cNvPr>
          <p:cNvSpPr/>
          <p:nvPr/>
        </p:nvSpPr>
        <p:spPr>
          <a:xfrm>
            <a:off x="4552953" y="6193268"/>
            <a:ext cx="419036" cy="141034"/>
          </a:xfrm>
          <a:custGeom>
            <a:avLst/>
            <a:gdLst>
              <a:gd name="connsiteX0" fmla="*/ 415922 w 419036"/>
              <a:gd name="connsiteY0" fmla="*/ 1157 h 141034"/>
              <a:gd name="connsiteX1" fmla="*/ 276222 w 419036"/>
              <a:gd name="connsiteY1" fmla="*/ 67832 h 141034"/>
              <a:gd name="connsiteX2" fmla="*/ 215897 w 419036"/>
              <a:gd name="connsiteY2" fmla="*/ 112282 h 141034"/>
              <a:gd name="connsiteX3" fmla="*/ 266697 w 419036"/>
              <a:gd name="connsiteY3" fmla="*/ 109107 h 141034"/>
              <a:gd name="connsiteX4" fmla="*/ 219072 w 419036"/>
              <a:gd name="connsiteY4" fmla="*/ 140857 h 141034"/>
              <a:gd name="connsiteX5" fmla="*/ 196847 w 419036"/>
              <a:gd name="connsiteY5" fmla="*/ 121807 h 141034"/>
              <a:gd name="connsiteX6" fmla="*/ 104772 w 419036"/>
              <a:gd name="connsiteY6" fmla="*/ 118632 h 141034"/>
              <a:gd name="connsiteX7" fmla="*/ 3172 w 419036"/>
              <a:gd name="connsiteY7" fmla="*/ 134507 h 141034"/>
              <a:gd name="connsiteX8" fmla="*/ 231772 w 419036"/>
              <a:gd name="connsiteY8" fmla="*/ 86882 h 141034"/>
              <a:gd name="connsiteX9" fmla="*/ 126997 w 419036"/>
              <a:gd name="connsiteY9" fmla="*/ 128157 h 141034"/>
              <a:gd name="connsiteX10" fmla="*/ 415922 w 419036"/>
              <a:gd name="connsiteY10" fmla="*/ 1157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036" h="141034">
                <a:moveTo>
                  <a:pt x="415922" y="1157"/>
                </a:moveTo>
                <a:cubicBezTo>
                  <a:pt x="440793" y="-8897"/>
                  <a:pt x="309559" y="49311"/>
                  <a:pt x="276222" y="67832"/>
                </a:cubicBezTo>
                <a:cubicBezTo>
                  <a:pt x="242884" y="86353"/>
                  <a:pt x="217484" y="105403"/>
                  <a:pt x="215897" y="112282"/>
                </a:cubicBezTo>
                <a:cubicBezTo>
                  <a:pt x="214310" y="119161"/>
                  <a:pt x="266168" y="104345"/>
                  <a:pt x="266697" y="109107"/>
                </a:cubicBezTo>
                <a:cubicBezTo>
                  <a:pt x="267226" y="113870"/>
                  <a:pt x="230714" y="138740"/>
                  <a:pt x="219072" y="140857"/>
                </a:cubicBezTo>
                <a:cubicBezTo>
                  <a:pt x="207430" y="142974"/>
                  <a:pt x="215897" y="125511"/>
                  <a:pt x="196847" y="121807"/>
                </a:cubicBezTo>
                <a:cubicBezTo>
                  <a:pt x="177797" y="118103"/>
                  <a:pt x="137051" y="116515"/>
                  <a:pt x="104772" y="118632"/>
                </a:cubicBezTo>
                <a:cubicBezTo>
                  <a:pt x="72493" y="120749"/>
                  <a:pt x="-17994" y="139799"/>
                  <a:pt x="3172" y="134507"/>
                </a:cubicBezTo>
                <a:cubicBezTo>
                  <a:pt x="24338" y="129215"/>
                  <a:pt x="211135" y="87940"/>
                  <a:pt x="231772" y="86882"/>
                </a:cubicBezTo>
                <a:cubicBezTo>
                  <a:pt x="252409" y="85824"/>
                  <a:pt x="101597" y="140328"/>
                  <a:pt x="126997" y="128157"/>
                </a:cubicBezTo>
                <a:cubicBezTo>
                  <a:pt x="152397" y="115986"/>
                  <a:pt x="391051" y="11211"/>
                  <a:pt x="415922" y="11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3F9BCB2-1A94-FC29-2187-115861AAD044}"/>
              </a:ext>
            </a:extLst>
          </p:cNvPr>
          <p:cNvSpPr/>
          <p:nvPr/>
        </p:nvSpPr>
        <p:spPr>
          <a:xfrm>
            <a:off x="4190772" y="5949244"/>
            <a:ext cx="25642" cy="113442"/>
          </a:xfrm>
          <a:custGeom>
            <a:avLst/>
            <a:gdLst>
              <a:gd name="connsiteX0" fmla="*/ 228 w 25642"/>
              <a:gd name="connsiteY0" fmla="*/ 706 h 113442"/>
              <a:gd name="connsiteX1" fmla="*/ 12928 w 25642"/>
              <a:gd name="connsiteY1" fmla="*/ 86431 h 113442"/>
              <a:gd name="connsiteX2" fmla="*/ 9753 w 25642"/>
              <a:gd name="connsiteY2" fmla="*/ 111831 h 113442"/>
              <a:gd name="connsiteX3" fmla="*/ 25628 w 25642"/>
              <a:gd name="connsiteY3" fmla="*/ 48331 h 113442"/>
              <a:gd name="connsiteX4" fmla="*/ 228 w 25642"/>
              <a:gd name="connsiteY4" fmla="*/ 706 h 1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2" h="113442">
                <a:moveTo>
                  <a:pt x="228" y="706"/>
                </a:moveTo>
                <a:cubicBezTo>
                  <a:pt x="-1889" y="7056"/>
                  <a:pt x="11341" y="67910"/>
                  <a:pt x="12928" y="86431"/>
                </a:cubicBezTo>
                <a:cubicBezTo>
                  <a:pt x="14515" y="104952"/>
                  <a:pt x="7636" y="118181"/>
                  <a:pt x="9753" y="111831"/>
                </a:cubicBezTo>
                <a:cubicBezTo>
                  <a:pt x="11870" y="105481"/>
                  <a:pt x="26157" y="64206"/>
                  <a:pt x="25628" y="48331"/>
                </a:cubicBezTo>
                <a:cubicBezTo>
                  <a:pt x="25099" y="32456"/>
                  <a:pt x="2345" y="-5644"/>
                  <a:pt x="228" y="7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9781E48-D37D-C707-27CE-B7EAF2DCFD2C}"/>
              </a:ext>
            </a:extLst>
          </p:cNvPr>
          <p:cNvSpPr/>
          <p:nvPr/>
        </p:nvSpPr>
        <p:spPr>
          <a:xfrm>
            <a:off x="4057622" y="5892754"/>
            <a:ext cx="63709" cy="98695"/>
          </a:xfrm>
          <a:custGeom>
            <a:avLst/>
            <a:gdLst>
              <a:gd name="connsiteX0" fmla="*/ 28 w 63709"/>
              <a:gd name="connsiteY0" fmla="*/ 46 h 98695"/>
              <a:gd name="connsiteX1" fmla="*/ 31778 w 63709"/>
              <a:gd name="connsiteY1" fmla="*/ 54021 h 98695"/>
              <a:gd name="connsiteX2" fmla="*/ 25428 w 63709"/>
              <a:gd name="connsiteY2" fmla="*/ 98471 h 98695"/>
              <a:gd name="connsiteX3" fmla="*/ 63528 w 63709"/>
              <a:gd name="connsiteY3" fmla="*/ 34971 h 98695"/>
              <a:gd name="connsiteX4" fmla="*/ 38128 w 63709"/>
              <a:gd name="connsiteY4" fmla="*/ 63546 h 98695"/>
              <a:gd name="connsiteX5" fmla="*/ 28 w 63709"/>
              <a:gd name="connsiteY5" fmla="*/ 46 h 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09" h="98695">
                <a:moveTo>
                  <a:pt x="28" y="46"/>
                </a:moveTo>
                <a:cubicBezTo>
                  <a:pt x="-1030" y="-1542"/>
                  <a:pt x="27545" y="37617"/>
                  <a:pt x="31778" y="54021"/>
                </a:cubicBezTo>
                <a:cubicBezTo>
                  <a:pt x="36011" y="70425"/>
                  <a:pt x="20136" y="101646"/>
                  <a:pt x="25428" y="98471"/>
                </a:cubicBezTo>
                <a:cubicBezTo>
                  <a:pt x="30720" y="95296"/>
                  <a:pt x="61411" y="40792"/>
                  <a:pt x="63528" y="34971"/>
                </a:cubicBezTo>
                <a:cubicBezTo>
                  <a:pt x="65645" y="29150"/>
                  <a:pt x="48711" y="65663"/>
                  <a:pt x="38128" y="63546"/>
                </a:cubicBezTo>
                <a:cubicBezTo>
                  <a:pt x="27545" y="61429"/>
                  <a:pt x="1086" y="1634"/>
                  <a:pt x="28" y="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EDB1D53-08F8-E7E7-9B07-BBBDF4F4A716}"/>
              </a:ext>
            </a:extLst>
          </p:cNvPr>
          <p:cNvSpPr/>
          <p:nvPr/>
        </p:nvSpPr>
        <p:spPr>
          <a:xfrm>
            <a:off x="4318519" y="6010247"/>
            <a:ext cx="37660" cy="109330"/>
          </a:xfrm>
          <a:custGeom>
            <a:avLst/>
            <a:gdLst>
              <a:gd name="connsiteX0" fmla="*/ 37581 w 37660"/>
              <a:gd name="connsiteY0" fmla="*/ 28 h 109330"/>
              <a:gd name="connsiteX1" fmla="*/ 12181 w 37660"/>
              <a:gd name="connsiteY1" fmla="*/ 47653 h 109330"/>
              <a:gd name="connsiteX2" fmla="*/ 12181 w 37660"/>
              <a:gd name="connsiteY2" fmla="*/ 107978 h 109330"/>
              <a:gd name="connsiteX3" fmla="*/ 5831 w 37660"/>
              <a:gd name="connsiteY3" fmla="*/ 85753 h 109330"/>
              <a:gd name="connsiteX4" fmla="*/ 2656 w 37660"/>
              <a:gd name="connsiteY4" fmla="*/ 41303 h 109330"/>
              <a:gd name="connsiteX5" fmla="*/ 37581 w 37660"/>
              <a:gd name="connsiteY5" fmla="*/ 28 h 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60" h="109330">
                <a:moveTo>
                  <a:pt x="37581" y="28"/>
                </a:moveTo>
                <a:cubicBezTo>
                  <a:pt x="39169" y="1086"/>
                  <a:pt x="16414" y="29661"/>
                  <a:pt x="12181" y="47653"/>
                </a:cubicBezTo>
                <a:cubicBezTo>
                  <a:pt x="7948" y="65645"/>
                  <a:pt x="13239" y="101628"/>
                  <a:pt x="12181" y="107978"/>
                </a:cubicBezTo>
                <a:cubicBezTo>
                  <a:pt x="11123" y="114328"/>
                  <a:pt x="7418" y="96865"/>
                  <a:pt x="5831" y="85753"/>
                </a:cubicBezTo>
                <a:cubicBezTo>
                  <a:pt x="4244" y="74641"/>
                  <a:pt x="-4223" y="55061"/>
                  <a:pt x="2656" y="41303"/>
                </a:cubicBezTo>
                <a:cubicBezTo>
                  <a:pt x="9535" y="27545"/>
                  <a:pt x="35993" y="-1030"/>
                  <a:pt x="37581" y="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353C103-1347-41C7-2971-0F7F2EED90A9}"/>
              </a:ext>
            </a:extLst>
          </p:cNvPr>
          <p:cNvSpPr/>
          <p:nvPr/>
        </p:nvSpPr>
        <p:spPr>
          <a:xfrm>
            <a:off x="4438498" y="6029321"/>
            <a:ext cx="31987" cy="140103"/>
          </a:xfrm>
          <a:custGeom>
            <a:avLst/>
            <a:gdLst>
              <a:gd name="connsiteX0" fmla="*/ 152 w 31987"/>
              <a:gd name="connsiteY0" fmla="*/ 4 h 140103"/>
              <a:gd name="connsiteX1" fmla="*/ 19202 w 31987"/>
              <a:gd name="connsiteY1" fmla="*/ 63504 h 140103"/>
              <a:gd name="connsiteX2" fmla="*/ 3327 w 31987"/>
              <a:gd name="connsiteY2" fmla="*/ 139704 h 140103"/>
              <a:gd name="connsiteX3" fmla="*/ 19202 w 31987"/>
              <a:gd name="connsiteY3" fmla="*/ 92079 h 140103"/>
              <a:gd name="connsiteX4" fmla="*/ 31902 w 31987"/>
              <a:gd name="connsiteY4" fmla="*/ 60329 h 140103"/>
              <a:gd name="connsiteX5" fmla="*/ 152 w 31987"/>
              <a:gd name="connsiteY5" fmla="*/ 4 h 1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7" h="140103">
                <a:moveTo>
                  <a:pt x="152" y="4"/>
                </a:moveTo>
                <a:cubicBezTo>
                  <a:pt x="-1965" y="533"/>
                  <a:pt x="18673" y="40221"/>
                  <a:pt x="19202" y="63504"/>
                </a:cubicBezTo>
                <a:cubicBezTo>
                  <a:pt x="19731" y="86787"/>
                  <a:pt x="3327" y="134942"/>
                  <a:pt x="3327" y="139704"/>
                </a:cubicBezTo>
                <a:cubicBezTo>
                  <a:pt x="3327" y="144466"/>
                  <a:pt x="14440" y="105308"/>
                  <a:pt x="19202" y="92079"/>
                </a:cubicBezTo>
                <a:cubicBezTo>
                  <a:pt x="23964" y="78850"/>
                  <a:pt x="32960" y="72500"/>
                  <a:pt x="31902" y="60329"/>
                </a:cubicBezTo>
                <a:cubicBezTo>
                  <a:pt x="30844" y="48158"/>
                  <a:pt x="2269" y="-525"/>
                  <a:pt x="152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F94F6A1-3289-61BB-9510-A8076F26080B}"/>
              </a:ext>
            </a:extLst>
          </p:cNvPr>
          <p:cNvSpPr/>
          <p:nvPr/>
        </p:nvSpPr>
        <p:spPr>
          <a:xfrm>
            <a:off x="4543422" y="6083246"/>
            <a:ext cx="92600" cy="130661"/>
          </a:xfrm>
          <a:custGeom>
            <a:avLst/>
            <a:gdLst>
              <a:gd name="connsiteX0" fmla="*/ 92078 w 92600"/>
              <a:gd name="connsiteY0" fmla="*/ 54 h 130661"/>
              <a:gd name="connsiteX1" fmla="*/ 85728 w 92600"/>
              <a:gd name="connsiteY1" fmla="*/ 85779 h 130661"/>
              <a:gd name="connsiteX2" fmla="*/ 69853 w 92600"/>
              <a:gd name="connsiteY2" fmla="*/ 130229 h 130661"/>
              <a:gd name="connsiteX3" fmla="*/ 76203 w 92600"/>
              <a:gd name="connsiteY3" fmla="*/ 108004 h 130661"/>
              <a:gd name="connsiteX4" fmla="*/ 3 w 92600"/>
              <a:gd name="connsiteY4" fmla="*/ 101654 h 130661"/>
              <a:gd name="connsiteX5" fmla="*/ 73028 w 92600"/>
              <a:gd name="connsiteY5" fmla="*/ 108004 h 130661"/>
              <a:gd name="connsiteX6" fmla="*/ 73028 w 92600"/>
              <a:gd name="connsiteY6" fmla="*/ 73079 h 130661"/>
              <a:gd name="connsiteX7" fmla="*/ 92078 w 92600"/>
              <a:gd name="connsiteY7" fmla="*/ 54 h 1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0" h="130661">
                <a:moveTo>
                  <a:pt x="92078" y="54"/>
                </a:moveTo>
                <a:cubicBezTo>
                  <a:pt x="94195" y="2171"/>
                  <a:pt x="89432" y="64083"/>
                  <a:pt x="85728" y="85779"/>
                </a:cubicBezTo>
                <a:cubicBezTo>
                  <a:pt x="82024" y="107475"/>
                  <a:pt x="71440" y="126525"/>
                  <a:pt x="69853" y="130229"/>
                </a:cubicBezTo>
                <a:cubicBezTo>
                  <a:pt x="68266" y="133933"/>
                  <a:pt x="87845" y="112766"/>
                  <a:pt x="76203" y="108004"/>
                </a:cubicBezTo>
                <a:cubicBezTo>
                  <a:pt x="64561" y="103242"/>
                  <a:pt x="532" y="101654"/>
                  <a:pt x="3" y="101654"/>
                </a:cubicBezTo>
                <a:cubicBezTo>
                  <a:pt x="-526" y="101654"/>
                  <a:pt x="60857" y="112766"/>
                  <a:pt x="73028" y="108004"/>
                </a:cubicBezTo>
                <a:cubicBezTo>
                  <a:pt x="85199" y="103242"/>
                  <a:pt x="70911" y="87896"/>
                  <a:pt x="73028" y="73079"/>
                </a:cubicBezTo>
                <a:cubicBezTo>
                  <a:pt x="75145" y="58262"/>
                  <a:pt x="89961" y="-2063"/>
                  <a:pt x="92078" y="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654FEC9-8DC8-44AB-1630-FC11BE388F2B}"/>
              </a:ext>
            </a:extLst>
          </p:cNvPr>
          <p:cNvSpPr/>
          <p:nvPr/>
        </p:nvSpPr>
        <p:spPr>
          <a:xfrm>
            <a:off x="4624697" y="6083031"/>
            <a:ext cx="122804" cy="130653"/>
          </a:xfrm>
          <a:custGeom>
            <a:avLst/>
            <a:gdLst>
              <a:gd name="connsiteX0" fmla="*/ 13978 w 122804"/>
              <a:gd name="connsiteY0" fmla="*/ 269 h 130653"/>
              <a:gd name="connsiteX1" fmla="*/ 1278 w 122804"/>
              <a:gd name="connsiteY1" fmla="*/ 117744 h 130653"/>
              <a:gd name="connsiteX2" fmla="*/ 48903 w 122804"/>
              <a:gd name="connsiteY2" fmla="*/ 127269 h 130653"/>
              <a:gd name="connsiteX3" fmla="*/ 121928 w 122804"/>
              <a:gd name="connsiteY3" fmla="*/ 114569 h 130653"/>
              <a:gd name="connsiteX4" fmla="*/ 83828 w 122804"/>
              <a:gd name="connsiteY4" fmla="*/ 117744 h 130653"/>
              <a:gd name="connsiteX5" fmla="*/ 4453 w 122804"/>
              <a:gd name="connsiteY5" fmla="*/ 114569 h 130653"/>
              <a:gd name="connsiteX6" fmla="*/ 10803 w 122804"/>
              <a:gd name="connsiteY6" fmla="*/ 85994 h 130653"/>
              <a:gd name="connsiteX7" fmla="*/ 13978 w 122804"/>
              <a:gd name="connsiteY7" fmla="*/ 269 h 1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04" h="130653">
                <a:moveTo>
                  <a:pt x="13978" y="269"/>
                </a:moveTo>
                <a:cubicBezTo>
                  <a:pt x="12391" y="5561"/>
                  <a:pt x="-4543" y="96577"/>
                  <a:pt x="1278" y="117744"/>
                </a:cubicBezTo>
                <a:cubicBezTo>
                  <a:pt x="7099" y="138911"/>
                  <a:pt x="28795" y="127798"/>
                  <a:pt x="48903" y="127269"/>
                </a:cubicBezTo>
                <a:cubicBezTo>
                  <a:pt x="69011" y="126740"/>
                  <a:pt x="116107" y="116157"/>
                  <a:pt x="121928" y="114569"/>
                </a:cubicBezTo>
                <a:cubicBezTo>
                  <a:pt x="127749" y="112982"/>
                  <a:pt x="103407" y="117744"/>
                  <a:pt x="83828" y="117744"/>
                </a:cubicBezTo>
                <a:cubicBezTo>
                  <a:pt x="64249" y="117744"/>
                  <a:pt x="16624" y="119861"/>
                  <a:pt x="4453" y="114569"/>
                </a:cubicBezTo>
                <a:cubicBezTo>
                  <a:pt x="-7718" y="109277"/>
                  <a:pt x="8686" y="102927"/>
                  <a:pt x="10803" y="85994"/>
                </a:cubicBezTo>
                <a:cubicBezTo>
                  <a:pt x="12920" y="69061"/>
                  <a:pt x="15565" y="-5023"/>
                  <a:pt x="13978" y="2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5D1DC84-2C9F-1F87-E330-B6B046907CFF}"/>
              </a:ext>
            </a:extLst>
          </p:cNvPr>
          <p:cNvSpPr/>
          <p:nvPr/>
        </p:nvSpPr>
        <p:spPr>
          <a:xfrm>
            <a:off x="4746247" y="6121357"/>
            <a:ext cx="7198" cy="87831"/>
          </a:xfrm>
          <a:custGeom>
            <a:avLst/>
            <a:gdLst>
              <a:gd name="connsiteX0" fmla="*/ 6728 w 7198"/>
              <a:gd name="connsiteY0" fmla="*/ 43 h 87831"/>
              <a:gd name="connsiteX1" fmla="*/ 6728 w 7198"/>
              <a:gd name="connsiteY1" fmla="*/ 73068 h 87831"/>
              <a:gd name="connsiteX2" fmla="*/ 378 w 7198"/>
              <a:gd name="connsiteY2" fmla="*/ 85768 h 87831"/>
              <a:gd name="connsiteX3" fmla="*/ 6728 w 7198"/>
              <a:gd name="connsiteY3" fmla="*/ 43 h 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" h="87831">
                <a:moveTo>
                  <a:pt x="6728" y="43"/>
                </a:moveTo>
                <a:cubicBezTo>
                  <a:pt x="7786" y="-2074"/>
                  <a:pt x="6728" y="73068"/>
                  <a:pt x="6728" y="73068"/>
                </a:cubicBezTo>
                <a:cubicBezTo>
                  <a:pt x="5670" y="87355"/>
                  <a:pt x="-1739" y="90530"/>
                  <a:pt x="378" y="85768"/>
                </a:cubicBezTo>
                <a:cubicBezTo>
                  <a:pt x="2495" y="81006"/>
                  <a:pt x="5670" y="2160"/>
                  <a:pt x="6728" y="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F564FA2-334A-B0C6-E5C5-2AC9EE9D9E4F}"/>
              </a:ext>
            </a:extLst>
          </p:cNvPr>
          <p:cNvSpPr/>
          <p:nvPr/>
        </p:nvSpPr>
        <p:spPr>
          <a:xfrm>
            <a:off x="4478287" y="6092792"/>
            <a:ext cx="84832" cy="92193"/>
          </a:xfrm>
          <a:custGeom>
            <a:avLst/>
            <a:gdLst>
              <a:gd name="connsiteX0" fmla="*/ 14338 w 84832"/>
              <a:gd name="connsiteY0" fmla="*/ 33 h 92193"/>
              <a:gd name="connsiteX1" fmla="*/ 1638 w 84832"/>
              <a:gd name="connsiteY1" fmla="*/ 73058 h 92193"/>
              <a:gd name="connsiteX2" fmla="*/ 23863 w 84832"/>
              <a:gd name="connsiteY2" fmla="*/ 73058 h 92193"/>
              <a:gd name="connsiteX3" fmla="*/ 84188 w 84832"/>
              <a:gd name="connsiteY3" fmla="*/ 92108 h 92193"/>
              <a:gd name="connsiteX4" fmla="*/ 52438 w 84832"/>
              <a:gd name="connsiteY4" fmla="*/ 79408 h 92193"/>
              <a:gd name="connsiteX5" fmla="*/ 1638 w 84832"/>
              <a:gd name="connsiteY5" fmla="*/ 63533 h 92193"/>
              <a:gd name="connsiteX6" fmla="*/ 14338 w 84832"/>
              <a:gd name="connsiteY6" fmla="*/ 33 h 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32" h="92193">
                <a:moveTo>
                  <a:pt x="14338" y="33"/>
                </a:moveTo>
                <a:cubicBezTo>
                  <a:pt x="14338" y="1620"/>
                  <a:pt x="1638" y="73058"/>
                  <a:pt x="1638" y="73058"/>
                </a:cubicBezTo>
                <a:cubicBezTo>
                  <a:pt x="3225" y="85229"/>
                  <a:pt x="10105" y="69883"/>
                  <a:pt x="23863" y="73058"/>
                </a:cubicBezTo>
                <a:cubicBezTo>
                  <a:pt x="37621" y="76233"/>
                  <a:pt x="79426" y="91050"/>
                  <a:pt x="84188" y="92108"/>
                </a:cubicBezTo>
                <a:cubicBezTo>
                  <a:pt x="88950" y="93166"/>
                  <a:pt x="66196" y="84170"/>
                  <a:pt x="52438" y="79408"/>
                </a:cubicBezTo>
                <a:cubicBezTo>
                  <a:pt x="38680" y="74646"/>
                  <a:pt x="9046" y="72529"/>
                  <a:pt x="1638" y="63533"/>
                </a:cubicBezTo>
                <a:cubicBezTo>
                  <a:pt x="-5770" y="54537"/>
                  <a:pt x="14338" y="-1554"/>
                  <a:pt x="14338" y="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68744E4F-479F-AF49-0940-7FEBB2C38A17}"/>
              </a:ext>
            </a:extLst>
          </p:cNvPr>
          <p:cNvSpPr/>
          <p:nvPr/>
        </p:nvSpPr>
        <p:spPr>
          <a:xfrm>
            <a:off x="4705049" y="6130909"/>
            <a:ext cx="184504" cy="70181"/>
          </a:xfrm>
          <a:custGeom>
            <a:avLst/>
            <a:gdLst>
              <a:gd name="connsiteX0" fmla="*/ 165401 w 184504"/>
              <a:gd name="connsiteY0" fmla="*/ 16 h 70181"/>
              <a:gd name="connsiteX1" fmla="*/ 184451 w 184504"/>
              <a:gd name="connsiteY1" fmla="*/ 60341 h 70181"/>
              <a:gd name="connsiteX2" fmla="*/ 159051 w 184504"/>
              <a:gd name="connsiteY2" fmla="*/ 50816 h 70181"/>
              <a:gd name="connsiteX3" fmla="*/ 38401 w 184504"/>
              <a:gd name="connsiteY3" fmla="*/ 63516 h 70181"/>
              <a:gd name="connsiteX4" fmla="*/ 6651 w 184504"/>
              <a:gd name="connsiteY4" fmla="*/ 69866 h 70181"/>
              <a:gd name="connsiteX5" fmla="*/ 152701 w 184504"/>
              <a:gd name="connsiteY5" fmla="*/ 53991 h 70181"/>
              <a:gd name="connsiteX6" fmla="*/ 165401 w 184504"/>
              <a:gd name="connsiteY6" fmla="*/ 16 h 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4" h="70181">
                <a:moveTo>
                  <a:pt x="165401" y="16"/>
                </a:moveTo>
                <a:cubicBezTo>
                  <a:pt x="170692" y="1074"/>
                  <a:pt x="185509" y="51874"/>
                  <a:pt x="184451" y="60341"/>
                </a:cubicBezTo>
                <a:cubicBezTo>
                  <a:pt x="183393" y="68808"/>
                  <a:pt x="183393" y="50287"/>
                  <a:pt x="159051" y="50816"/>
                </a:cubicBezTo>
                <a:cubicBezTo>
                  <a:pt x="134709" y="51345"/>
                  <a:pt x="63801" y="60341"/>
                  <a:pt x="38401" y="63516"/>
                </a:cubicBezTo>
                <a:cubicBezTo>
                  <a:pt x="13001" y="66691"/>
                  <a:pt x="-12399" y="71453"/>
                  <a:pt x="6651" y="69866"/>
                </a:cubicBezTo>
                <a:cubicBezTo>
                  <a:pt x="25701" y="68279"/>
                  <a:pt x="124655" y="59812"/>
                  <a:pt x="152701" y="53991"/>
                </a:cubicBezTo>
                <a:cubicBezTo>
                  <a:pt x="180747" y="48170"/>
                  <a:pt x="160110" y="-1042"/>
                  <a:pt x="165401" y="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1369B25-E766-EF34-3FE5-BDD6F4ECA7ED}"/>
              </a:ext>
            </a:extLst>
          </p:cNvPr>
          <p:cNvSpPr/>
          <p:nvPr/>
        </p:nvSpPr>
        <p:spPr>
          <a:xfrm>
            <a:off x="4729521" y="6153150"/>
            <a:ext cx="264754" cy="235444"/>
          </a:xfrm>
          <a:custGeom>
            <a:avLst/>
            <a:gdLst>
              <a:gd name="connsiteX0" fmla="*/ 264754 w 264754"/>
              <a:gd name="connsiteY0" fmla="*/ 0 h 235444"/>
              <a:gd name="connsiteX1" fmla="*/ 179029 w 264754"/>
              <a:gd name="connsiteY1" fmla="*/ 92075 h 235444"/>
              <a:gd name="connsiteX2" fmla="*/ 166329 w 264754"/>
              <a:gd name="connsiteY2" fmla="*/ 130175 h 235444"/>
              <a:gd name="connsiteX3" fmla="*/ 182204 w 264754"/>
              <a:gd name="connsiteY3" fmla="*/ 101600 h 235444"/>
              <a:gd name="connsiteX4" fmla="*/ 64729 w 264754"/>
              <a:gd name="connsiteY4" fmla="*/ 171450 h 235444"/>
              <a:gd name="connsiteX5" fmla="*/ 1229 w 264754"/>
              <a:gd name="connsiteY5" fmla="*/ 234950 h 235444"/>
              <a:gd name="connsiteX6" fmla="*/ 118704 w 264754"/>
              <a:gd name="connsiteY6" fmla="*/ 136525 h 235444"/>
              <a:gd name="connsiteX7" fmla="*/ 191729 w 264754"/>
              <a:gd name="connsiteY7" fmla="*/ 63500 h 235444"/>
              <a:gd name="connsiteX8" fmla="*/ 112354 w 264754"/>
              <a:gd name="connsiteY8" fmla="*/ 114300 h 235444"/>
              <a:gd name="connsiteX9" fmla="*/ 264754 w 264754"/>
              <a:gd name="connsiteY9" fmla="*/ 0 h 23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754" h="235444">
                <a:moveTo>
                  <a:pt x="264754" y="0"/>
                </a:moveTo>
                <a:cubicBezTo>
                  <a:pt x="230093" y="35189"/>
                  <a:pt x="195433" y="70379"/>
                  <a:pt x="179029" y="92075"/>
                </a:cubicBezTo>
                <a:cubicBezTo>
                  <a:pt x="162625" y="113771"/>
                  <a:pt x="165800" y="128588"/>
                  <a:pt x="166329" y="130175"/>
                </a:cubicBezTo>
                <a:cubicBezTo>
                  <a:pt x="166858" y="131762"/>
                  <a:pt x="199137" y="94721"/>
                  <a:pt x="182204" y="101600"/>
                </a:cubicBezTo>
                <a:cubicBezTo>
                  <a:pt x="165271" y="108479"/>
                  <a:pt x="94891" y="149225"/>
                  <a:pt x="64729" y="171450"/>
                </a:cubicBezTo>
                <a:cubicBezTo>
                  <a:pt x="34567" y="193675"/>
                  <a:pt x="-7767" y="240771"/>
                  <a:pt x="1229" y="234950"/>
                </a:cubicBezTo>
                <a:cubicBezTo>
                  <a:pt x="10225" y="229129"/>
                  <a:pt x="86954" y="165100"/>
                  <a:pt x="118704" y="136525"/>
                </a:cubicBezTo>
                <a:cubicBezTo>
                  <a:pt x="150454" y="107950"/>
                  <a:pt x="192787" y="67204"/>
                  <a:pt x="191729" y="63500"/>
                </a:cubicBezTo>
                <a:cubicBezTo>
                  <a:pt x="190671" y="59796"/>
                  <a:pt x="112354" y="114300"/>
                  <a:pt x="112354" y="114300"/>
                </a:cubicBezTo>
                <a:lnTo>
                  <a:pt x="264754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C296C9F8-2135-A2BA-BDB0-D15528ED925D}"/>
              </a:ext>
            </a:extLst>
          </p:cNvPr>
          <p:cNvSpPr/>
          <p:nvPr/>
        </p:nvSpPr>
        <p:spPr>
          <a:xfrm>
            <a:off x="4132262" y="6110888"/>
            <a:ext cx="595441" cy="262186"/>
          </a:xfrm>
          <a:custGeom>
            <a:avLst/>
            <a:gdLst>
              <a:gd name="connsiteX0" fmla="*/ 1588 w 595441"/>
              <a:gd name="connsiteY0" fmla="*/ 987 h 262186"/>
              <a:gd name="connsiteX1" fmla="*/ 347663 w 595441"/>
              <a:gd name="connsiteY1" fmla="*/ 201012 h 262186"/>
              <a:gd name="connsiteX2" fmla="*/ 287338 w 595441"/>
              <a:gd name="connsiteY2" fmla="*/ 204187 h 262186"/>
              <a:gd name="connsiteX3" fmla="*/ 484188 w 595441"/>
              <a:gd name="connsiteY3" fmla="*/ 261337 h 262186"/>
              <a:gd name="connsiteX4" fmla="*/ 411163 w 595441"/>
              <a:gd name="connsiteY4" fmla="*/ 239112 h 262186"/>
              <a:gd name="connsiteX5" fmla="*/ 595313 w 595441"/>
              <a:gd name="connsiteY5" fmla="*/ 248637 h 262186"/>
              <a:gd name="connsiteX6" fmla="*/ 436563 w 595441"/>
              <a:gd name="connsiteY6" fmla="*/ 232762 h 262186"/>
              <a:gd name="connsiteX7" fmla="*/ 227013 w 595441"/>
              <a:gd name="connsiteY7" fmla="*/ 127987 h 262186"/>
              <a:gd name="connsiteX8" fmla="*/ 1588 w 595441"/>
              <a:gd name="connsiteY8" fmla="*/ 987 h 2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441" h="262186">
                <a:moveTo>
                  <a:pt x="1588" y="987"/>
                </a:moveTo>
                <a:cubicBezTo>
                  <a:pt x="21696" y="13158"/>
                  <a:pt x="300038" y="167145"/>
                  <a:pt x="347663" y="201012"/>
                </a:cubicBezTo>
                <a:cubicBezTo>
                  <a:pt x="395288" y="234879"/>
                  <a:pt x="264584" y="194133"/>
                  <a:pt x="287338" y="204187"/>
                </a:cubicBezTo>
                <a:cubicBezTo>
                  <a:pt x="310092" y="214241"/>
                  <a:pt x="463551" y="255516"/>
                  <a:pt x="484188" y="261337"/>
                </a:cubicBezTo>
                <a:cubicBezTo>
                  <a:pt x="504825" y="267158"/>
                  <a:pt x="392642" y="241229"/>
                  <a:pt x="411163" y="239112"/>
                </a:cubicBezTo>
                <a:cubicBezTo>
                  <a:pt x="429684" y="236995"/>
                  <a:pt x="591080" y="249695"/>
                  <a:pt x="595313" y="248637"/>
                </a:cubicBezTo>
                <a:cubicBezTo>
                  <a:pt x="599546" y="247579"/>
                  <a:pt x="497946" y="252870"/>
                  <a:pt x="436563" y="232762"/>
                </a:cubicBezTo>
                <a:cubicBezTo>
                  <a:pt x="375180" y="212654"/>
                  <a:pt x="296334" y="163441"/>
                  <a:pt x="227013" y="127987"/>
                </a:cubicBezTo>
                <a:cubicBezTo>
                  <a:pt x="157692" y="92533"/>
                  <a:pt x="-18520" y="-11184"/>
                  <a:pt x="1588" y="9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61D6C25-6F76-D1A2-F0F6-7BC4B4F3A7A5}"/>
              </a:ext>
            </a:extLst>
          </p:cNvPr>
          <p:cNvSpPr/>
          <p:nvPr/>
        </p:nvSpPr>
        <p:spPr>
          <a:xfrm>
            <a:off x="4576498" y="5768830"/>
            <a:ext cx="118096" cy="143039"/>
          </a:xfrm>
          <a:custGeom>
            <a:avLst/>
            <a:gdLst>
              <a:gd name="connsiteX0" fmla="*/ 74877 w 118096"/>
              <a:gd name="connsiteY0" fmla="*/ 145 h 143039"/>
              <a:gd name="connsiteX1" fmla="*/ 59002 w 118096"/>
              <a:gd name="connsiteY1" fmla="*/ 66820 h 143039"/>
              <a:gd name="connsiteX2" fmla="*/ 103452 w 118096"/>
              <a:gd name="connsiteY2" fmla="*/ 120795 h 143039"/>
              <a:gd name="connsiteX3" fmla="*/ 49477 w 118096"/>
              <a:gd name="connsiteY3" fmla="*/ 79520 h 143039"/>
              <a:gd name="connsiteX4" fmla="*/ 1852 w 118096"/>
              <a:gd name="connsiteY4" fmla="*/ 85870 h 143039"/>
              <a:gd name="connsiteX5" fmla="*/ 116152 w 118096"/>
              <a:gd name="connsiteY5" fmla="*/ 143020 h 143039"/>
              <a:gd name="connsiteX6" fmla="*/ 71702 w 118096"/>
              <a:gd name="connsiteY6" fmla="*/ 92220 h 143039"/>
              <a:gd name="connsiteX7" fmla="*/ 43127 w 118096"/>
              <a:gd name="connsiteY7" fmla="*/ 85870 h 143039"/>
              <a:gd name="connsiteX8" fmla="*/ 74877 w 118096"/>
              <a:gd name="connsiteY8" fmla="*/ 145 h 1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96" h="143039">
                <a:moveTo>
                  <a:pt x="74877" y="145"/>
                </a:moveTo>
                <a:cubicBezTo>
                  <a:pt x="77523" y="-3030"/>
                  <a:pt x="54240" y="46712"/>
                  <a:pt x="59002" y="66820"/>
                </a:cubicBezTo>
                <a:cubicBezTo>
                  <a:pt x="63764" y="86928"/>
                  <a:pt x="105040" y="118678"/>
                  <a:pt x="103452" y="120795"/>
                </a:cubicBezTo>
                <a:cubicBezTo>
                  <a:pt x="101864" y="122912"/>
                  <a:pt x="66410" y="85341"/>
                  <a:pt x="49477" y="79520"/>
                </a:cubicBezTo>
                <a:cubicBezTo>
                  <a:pt x="32544" y="73699"/>
                  <a:pt x="-9260" y="75287"/>
                  <a:pt x="1852" y="85870"/>
                </a:cubicBezTo>
                <a:cubicBezTo>
                  <a:pt x="12964" y="96453"/>
                  <a:pt x="104510" y="141962"/>
                  <a:pt x="116152" y="143020"/>
                </a:cubicBezTo>
                <a:cubicBezTo>
                  <a:pt x="127794" y="144078"/>
                  <a:pt x="83873" y="101745"/>
                  <a:pt x="71702" y="92220"/>
                </a:cubicBezTo>
                <a:cubicBezTo>
                  <a:pt x="59531" y="82695"/>
                  <a:pt x="42598" y="96982"/>
                  <a:pt x="43127" y="85870"/>
                </a:cubicBezTo>
                <a:cubicBezTo>
                  <a:pt x="43656" y="74758"/>
                  <a:pt x="72231" y="3320"/>
                  <a:pt x="74877" y="1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D240749A-5C58-0DCF-8E91-1953CB1BD496}"/>
              </a:ext>
            </a:extLst>
          </p:cNvPr>
          <p:cNvSpPr/>
          <p:nvPr/>
        </p:nvSpPr>
        <p:spPr>
          <a:xfrm>
            <a:off x="4715462" y="5772042"/>
            <a:ext cx="139417" cy="210135"/>
          </a:xfrm>
          <a:custGeom>
            <a:avLst/>
            <a:gdLst>
              <a:gd name="connsiteX0" fmla="*/ 8938 w 139417"/>
              <a:gd name="connsiteY0" fmla="*/ 108 h 210135"/>
              <a:gd name="connsiteX1" fmla="*/ 12113 w 139417"/>
              <a:gd name="connsiteY1" fmla="*/ 85833 h 210135"/>
              <a:gd name="connsiteX2" fmla="*/ 66088 w 139417"/>
              <a:gd name="connsiteY2" fmla="*/ 130283 h 210135"/>
              <a:gd name="connsiteX3" fmla="*/ 24813 w 139417"/>
              <a:gd name="connsiteY3" fmla="*/ 101708 h 210135"/>
              <a:gd name="connsiteX4" fmla="*/ 139113 w 139417"/>
              <a:gd name="connsiteY4" fmla="*/ 209658 h 210135"/>
              <a:gd name="connsiteX5" fmla="*/ 56563 w 139417"/>
              <a:gd name="connsiteY5" fmla="*/ 139808 h 210135"/>
              <a:gd name="connsiteX6" fmla="*/ 2588 w 139417"/>
              <a:gd name="connsiteY6" fmla="*/ 104883 h 210135"/>
              <a:gd name="connsiteX7" fmla="*/ 8938 w 139417"/>
              <a:gd name="connsiteY7" fmla="*/ 108 h 2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417" h="210135">
                <a:moveTo>
                  <a:pt x="8938" y="108"/>
                </a:moveTo>
                <a:cubicBezTo>
                  <a:pt x="10525" y="-3067"/>
                  <a:pt x="2588" y="64137"/>
                  <a:pt x="12113" y="85833"/>
                </a:cubicBezTo>
                <a:cubicBezTo>
                  <a:pt x="21638" y="107529"/>
                  <a:pt x="63971" y="127637"/>
                  <a:pt x="66088" y="130283"/>
                </a:cubicBezTo>
                <a:cubicBezTo>
                  <a:pt x="68205" y="132929"/>
                  <a:pt x="12642" y="88479"/>
                  <a:pt x="24813" y="101708"/>
                </a:cubicBezTo>
                <a:cubicBezTo>
                  <a:pt x="36984" y="114937"/>
                  <a:pt x="133821" y="203308"/>
                  <a:pt x="139113" y="209658"/>
                </a:cubicBezTo>
                <a:cubicBezTo>
                  <a:pt x="144405" y="216008"/>
                  <a:pt x="79317" y="157271"/>
                  <a:pt x="56563" y="139808"/>
                </a:cubicBezTo>
                <a:cubicBezTo>
                  <a:pt x="33809" y="122346"/>
                  <a:pt x="10525" y="124991"/>
                  <a:pt x="2588" y="104883"/>
                </a:cubicBezTo>
                <a:cubicBezTo>
                  <a:pt x="-5349" y="84775"/>
                  <a:pt x="7351" y="3283"/>
                  <a:pt x="8938" y="1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E0442D4-F44F-35E2-F869-3BFD9AF36FCF}"/>
              </a:ext>
            </a:extLst>
          </p:cNvPr>
          <p:cNvSpPr/>
          <p:nvPr/>
        </p:nvSpPr>
        <p:spPr>
          <a:xfrm>
            <a:off x="4048409" y="5841959"/>
            <a:ext cx="679183" cy="130219"/>
          </a:xfrm>
          <a:custGeom>
            <a:avLst/>
            <a:gdLst>
              <a:gd name="connsiteX0" fmla="*/ 6066 w 679183"/>
              <a:gd name="connsiteY0" fmla="*/ 41 h 130219"/>
              <a:gd name="connsiteX1" fmla="*/ 279116 w 679183"/>
              <a:gd name="connsiteY1" fmla="*/ 31791 h 130219"/>
              <a:gd name="connsiteX2" fmla="*/ 234666 w 679183"/>
              <a:gd name="connsiteY2" fmla="*/ 34966 h 130219"/>
              <a:gd name="connsiteX3" fmla="*/ 450566 w 679183"/>
              <a:gd name="connsiteY3" fmla="*/ 41316 h 130219"/>
              <a:gd name="connsiteX4" fmla="*/ 577566 w 679183"/>
              <a:gd name="connsiteY4" fmla="*/ 79416 h 130219"/>
              <a:gd name="connsiteX5" fmla="*/ 514066 w 679183"/>
              <a:gd name="connsiteY5" fmla="*/ 63541 h 130219"/>
              <a:gd name="connsiteX6" fmla="*/ 679166 w 679183"/>
              <a:gd name="connsiteY6" fmla="*/ 130216 h 130219"/>
              <a:gd name="connsiteX7" fmla="*/ 523591 w 679183"/>
              <a:gd name="connsiteY7" fmla="*/ 60366 h 130219"/>
              <a:gd name="connsiteX8" fmla="*/ 390241 w 679183"/>
              <a:gd name="connsiteY8" fmla="*/ 54016 h 130219"/>
              <a:gd name="connsiteX9" fmla="*/ 415641 w 679183"/>
              <a:gd name="connsiteY9" fmla="*/ 28616 h 130219"/>
              <a:gd name="connsiteX10" fmla="*/ 221966 w 679183"/>
              <a:gd name="connsiteY10" fmla="*/ 9566 h 130219"/>
              <a:gd name="connsiteX11" fmla="*/ 304516 w 679183"/>
              <a:gd name="connsiteY11" fmla="*/ 41316 h 130219"/>
              <a:gd name="connsiteX12" fmla="*/ 107666 w 679183"/>
              <a:gd name="connsiteY12" fmla="*/ 25441 h 130219"/>
              <a:gd name="connsiteX13" fmla="*/ 6066 w 679183"/>
              <a:gd name="connsiteY13" fmla="*/ 41 h 1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183" h="130219">
                <a:moveTo>
                  <a:pt x="6066" y="41"/>
                </a:moveTo>
                <a:cubicBezTo>
                  <a:pt x="34641" y="1099"/>
                  <a:pt x="241016" y="25970"/>
                  <a:pt x="279116" y="31791"/>
                </a:cubicBezTo>
                <a:cubicBezTo>
                  <a:pt x="317216" y="37612"/>
                  <a:pt x="206091" y="33379"/>
                  <a:pt x="234666" y="34966"/>
                </a:cubicBezTo>
                <a:cubicBezTo>
                  <a:pt x="263241" y="36554"/>
                  <a:pt x="393416" y="33908"/>
                  <a:pt x="450566" y="41316"/>
                </a:cubicBezTo>
                <a:cubicBezTo>
                  <a:pt x="507716" y="48724"/>
                  <a:pt x="566983" y="75712"/>
                  <a:pt x="577566" y="79416"/>
                </a:cubicBezTo>
                <a:cubicBezTo>
                  <a:pt x="588149" y="83120"/>
                  <a:pt x="497133" y="55074"/>
                  <a:pt x="514066" y="63541"/>
                </a:cubicBezTo>
                <a:cubicBezTo>
                  <a:pt x="530999" y="72008"/>
                  <a:pt x="677579" y="130745"/>
                  <a:pt x="679166" y="130216"/>
                </a:cubicBezTo>
                <a:cubicBezTo>
                  <a:pt x="680753" y="129687"/>
                  <a:pt x="571745" y="73066"/>
                  <a:pt x="523591" y="60366"/>
                </a:cubicBezTo>
                <a:cubicBezTo>
                  <a:pt x="475437" y="47666"/>
                  <a:pt x="408233" y="59308"/>
                  <a:pt x="390241" y="54016"/>
                </a:cubicBezTo>
                <a:cubicBezTo>
                  <a:pt x="372249" y="48724"/>
                  <a:pt x="443687" y="36024"/>
                  <a:pt x="415641" y="28616"/>
                </a:cubicBezTo>
                <a:cubicBezTo>
                  <a:pt x="387595" y="21208"/>
                  <a:pt x="240487" y="7449"/>
                  <a:pt x="221966" y="9566"/>
                </a:cubicBezTo>
                <a:cubicBezTo>
                  <a:pt x="203445" y="11683"/>
                  <a:pt x="323566" y="38670"/>
                  <a:pt x="304516" y="41316"/>
                </a:cubicBezTo>
                <a:cubicBezTo>
                  <a:pt x="285466" y="43962"/>
                  <a:pt x="158995" y="32320"/>
                  <a:pt x="107666" y="25441"/>
                </a:cubicBezTo>
                <a:cubicBezTo>
                  <a:pt x="56337" y="18562"/>
                  <a:pt x="-22509" y="-1017"/>
                  <a:pt x="6066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7621F2B-1E66-E693-2F85-457187BCAECB}"/>
              </a:ext>
            </a:extLst>
          </p:cNvPr>
          <p:cNvSpPr/>
          <p:nvPr/>
        </p:nvSpPr>
        <p:spPr>
          <a:xfrm>
            <a:off x="4625975" y="5960762"/>
            <a:ext cx="431970" cy="113302"/>
          </a:xfrm>
          <a:custGeom>
            <a:avLst/>
            <a:gdLst>
              <a:gd name="connsiteX0" fmla="*/ 0 w 431970"/>
              <a:gd name="connsiteY0" fmla="*/ 14588 h 113302"/>
              <a:gd name="connsiteX1" fmla="*/ 184150 w 431970"/>
              <a:gd name="connsiteY1" fmla="*/ 1888 h 113302"/>
              <a:gd name="connsiteX2" fmla="*/ 327025 w 431970"/>
              <a:gd name="connsiteY2" fmla="*/ 62213 h 113302"/>
              <a:gd name="connsiteX3" fmla="*/ 311150 w 431970"/>
              <a:gd name="connsiteY3" fmla="*/ 33638 h 113302"/>
              <a:gd name="connsiteX4" fmla="*/ 431800 w 431970"/>
              <a:gd name="connsiteY4" fmla="*/ 113013 h 113302"/>
              <a:gd name="connsiteX5" fmla="*/ 339725 w 431970"/>
              <a:gd name="connsiteY5" fmla="*/ 62213 h 113302"/>
              <a:gd name="connsiteX6" fmla="*/ 250825 w 431970"/>
              <a:gd name="connsiteY6" fmla="*/ 14588 h 113302"/>
              <a:gd name="connsiteX7" fmla="*/ 168275 w 431970"/>
              <a:gd name="connsiteY7" fmla="*/ 8238 h 113302"/>
              <a:gd name="connsiteX8" fmla="*/ 0 w 431970"/>
              <a:gd name="connsiteY8" fmla="*/ 14588 h 1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70" h="113302">
                <a:moveTo>
                  <a:pt x="0" y="14588"/>
                </a:moveTo>
                <a:cubicBezTo>
                  <a:pt x="2646" y="13530"/>
                  <a:pt x="129646" y="-6049"/>
                  <a:pt x="184150" y="1888"/>
                </a:cubicBezTo>
                <a:cubicBezTo>
                  <a:pt x="238654" y="9825"/>
                  <a:pt x="305859" y="56921"/>
                  <a:pt x="327025" y="62213"/>
                </a:cubicBezTo>
                <a:cubicBezTo>
                  <a:pt x="348191" y="67505"/>
                  <a:pt x="293688" y="25171"/>
                  <a:pt x="311150" y="33638"/>
                </a:cubicBezTo>
                <a:cubicBezTo>
                  <a:pt x="328612" y="42105"/>
                  <a:pt x="427038" y="108251"/>
                  <a:pt x="431800" y="113013"/>
                </a:cubicBezTo>
                <a:cubicBezTo>
                  <a:pt x="436562" y="117775"/>
                  <a:pt x="339725" y="62213"/>
                  <a:pt x="339725" y="62213"/>
                </a:cubicBezTo>
                <a:cubicBezTo>
                  <a:pt x="309563" y="45809"/>
                  <a:pt x="279400" y="23584"/>
                  <a:pt x="250825" y="14588"/>
                </a:cubicBezTo>
                <a:cubicBezTo>
                  <a:pt x="222250" y="5592"/>
                  <a:pt x="211667" y="9825"/>
                  <a:pt x="168275" y="8238"/>
                </a:cubicBezTo>
                <a:lnTo>
                  <a:pt x="0" y="14588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FE8AD31-9CA8-1C8E-CE40-A41A68009A4C}"/>
              </a:ext>
            </a:extLst>
          </p:cNvPr>
          <p:cNvSpPr/>
          <p:nvPr/>
        </p:nvSpPr>
        <p:spPr>
          <a:xfrm>
            <a:off x="4003567" y="5219687"/>
            <a:ext cx="130299" cy="162078"/>
          </a:xfrm>
          <a:custGeom>
            <a:avLst/>
            <a:gdLst>
              <a:gd name="connsiteX0" fmla="*/ 108 w 130299"/>
              <a:gd name="connsiteY0" fmla="*/ 13 h 162078"/>
              <a:gd name="connsiteX1" fmla="*/ 76308 w 130299"/>
              <a:gd name="connsiteY1" fmla="*/ 85738 h 162078"/>
              <a:gd name="connsiteX2" fmla="*/ 69958 w 130299"/>
              <a:gd name="connsiteY2" fmla="*/ 149238 h 162078"/>
              <a:gd name="connsiteX3" fmla="*/ 130283 w 130299"/>
              <a:gd name="connsiteY3" fmla="*/ 111138 h 162078"/>
              <a:gd name="connsiteX4" fmla="*/ 76308 w 130299"/>
              <a:gd name="connsiteY4" fmla="*/ 161938 h 162078"/>
              <a:gd name="connsiteX5" fmla="*/ 95358 w 130299"/>
              <a:gd name="connsiteY5" fmla="*/ 92088 h 162078"/>
              <a:gd name="connsiteX6" fmla="*/ 108 w 130299"/>
              <a:gd name="connsiteY6" fmla="*/ 13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9" h="162078">
                <a:moveTo>
                  <a:pt x="108" y="13"/>
                </a:moveTo>
                <a:cubicBezTo>
                  <a:pt x="-3067" y="-1045"/>
                  <a:pt x="64666" y="60867"/>
                  <a:pt x="76308" y="85738"/>
                </a:cubicBezTo>
                <a:cubicBezTo>
                  <a:pt x="87950" y="110609"/>
                  <a:pt x="60962" y="145005"/>
                  <a:pt x="69958" y="149238"/>
                </a:cubicBezTo>
                <a:cubicBezTo>
                  <a:pt x="78954" y="153471"/>
                  <a:pt x="129225" y="109021"/>
                  <a:pt x="130283" y="111138"/>
                </a:cubicBezTo>
                <a:cubicBezTo>
                  <a:pt x="131341" y="113255"/>
                  <a:pt x="82129" y="165113"/>
                  <a:pt x="76308" y="161938"/>
                </a:cubicBezTo>
                <a:cubicBezTo>
                  <a:pt x="70487" y="158763"/>
                  <a:pt x="106471" y="118546"/>
                  <a:pt x="95358" y="92088"/>
                </a:cubicBezTo>
                <a:cubicBezTo>
                  <a:pt x="84246" y="65630"/>
                  <a:pt x="3283" y="1071"/>
                  <a:pt x="108" y="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2D0FB2D-BBF3-FC5F-81E5-D0CF07F32051}"/>
              </a:ext>
            </a:extLst>
          </p:cNvPr>
          <p:cNvSpPr/>
          <p:nvPr/>
        </p:nvSpPr>
        <p:spPr>
          <a:xfrm>
            <a:off x="5562402" y="5302970"/>
            <a:ext cx="108439" cy="240689"/>
          </a:xfrm>
          <a:custGeom>
            <a:avLst/>
            <a:gdLst>
              <a:gd name="connsiteX0" fmla="*/ 108148 w 108439"/>
              <a:gd name="connsiteY0" fmla="*/ 2455 h 240689"/>
              <a:gd name="connsiteX1" fmla="*/ 16073 w 108439"/>
              <a:gd name="connsiteY1" fmla="*/ 126280 h 240689"/>
              <a:gd name="connsiteX2" fmla="*/ 198 w 108439"/>
              <a:gd name="connsiteY2" fmla="*/ 240580 h 240689"/>
              <a:gd name="connsiteX3" fmla="*/ 9723 w 108439"/>
              <a:gd name="connsiteY3" fmla="*/ 145330 h 240689"/>
              <a:gd name="connsiteX4" fmla="*/ 44648 w 108439"/>
              <a:gd name="connsiteY4" fmla="*/ 50080 h 240689"/>
              <a:gd name="connsiteX5" fmla="*/ 108148 w 108439"/>
              <a:gd name="connsiteY5" fmla="*/ 2455 h 2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39" h="240689">
                <a:moveTo>
                  <a:pt x="108148" y="2455"/>
                </a:moveTo>
                <a:cubicBezTo>
                  <a:pt x="103385" y="15155"/>
                  <a:pt x="34065" y="86592"/>
                  <a:pt x="16073" y="126280"/>
                </a:cubicBezTo>
                <a:cubicBezTo>
                  <a:pt x="-1919" y="165968"/>
                  <a:pt x="1256" y="237405"/>
                  <a:pt x="198" y="240580"/>
                </a:cubicBezTo>
                <a:cubicBezTo>
                  <a:pt x="-860" y="243755"/>
                  <a:pt x="2315" y="177080"/>
                  <a:pt x="9723" y="145330"/>
                </a:cubicBezTo>
                <a:cubicBezTo>
                  <a:pt x="17131" y="113580"/>
                  <a:pt x="31419" y="70718"/>
                  <a:pt x="44648" y="50080"/>
                </a:cubicBezTo>
                <a:cubicBezTo>
                  <a:pt x="57877" y="29442"/>
                  <a:pt x="112911" y="-10245"/>
                  <a:pt x="108148" y="24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45415F7-6D49-1FF1-A9F8-12141E8ABF0B}"/>
              </a:ext>
            </a:extLst>
          </p:cNvPr>
          <p:cNvSpPr/>
          <p:nvPr/>
        </p:nvSpPr>
        <p:spPr>
          <a:xfrm>
            <a:off x="5251433" y="5702215"/>
            <a:ext cx="282897" cy="485861"/>
          </a:xfrm>
          <a:custGeom>
            <a:avLst/>
            <a:gdLst>
              <a:gd name="connsiteX0" fmla="*/ 263542 w 282897"/>
              <a:gd name="connsiteY0" fmla="*/ 85 h 485861"/>
              <a:gd name="connsiteX1" fmla="*/ 279417 w 282897"/>
              <a:gd name="connsiteY1" fmla="*/ 117560 h 485861"/>
              <a:gd name="connsiteX2" fmla="*/ 190517 w 282897"/>
              <a:gd name="connsiteY2" fmla="*/ 206460 h 485861"/>
              <a:gd name="connsiteX3" fmla="*/ 158767 w 282897"/>
              <a:gd name="connsiteY3" fmla="*/ 301710 h 485861"/>
              <a:gd name="connsiteX4" fmla="*/ 158767 w 282897"/>
              <a:gd name="connsiteY4" fmla="*/ 241385 h 485861"/>
              <a:gd name="connsiteX5" fmla="*/ 76217 w 282897"/>
              <a:gd name="connsiteY5" fmla="*/ 311235 h 485861"/>
              <a:gd name="connsiteX6" fmla="*/ 17 w 282897"/>
              <a:gd name="connsiteY6" fmla="*/ 485860 h 485861"/>
              <a:gd name="connsiteX7" fmla="*/ 69867 w 282897"/>
              <a:gd name="connsiteY7" fmla="*/ 308060 h 485861"/>
              <a:gd name="connsiteX8" fmla="*/ 136542 w 282897"/>
              <a:gd name="connsiteY8" fmla="*/ 231860 h 485861"/>
              <a:gd name="connsiteX9" fmla="*/ 196867 w 282897"/>
              <a:gd name="connsiteY9" fmla="*/ 54060 h 485861"/>
              <a:gd name="connsiteX10" fmla="*/ 158767 w 282897"/>
              <a:gd name="connsiteY10" fmla="*/ 209635 h 485861"/>
              <a:gd name="connsiteX11" fmla="*/ 250842 w 282897"/>
              <a:gd name="connsiteY11" fmla="*/ 136610 h 485861"/>
              <a:gd name="connsiteX12" fmla="*/ 263542 w 282897"/>
              <a:gd name="connsiteY12" fmla="*/ 85 h 4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97" h="485861">
                <a:moveTo>
                  <a:pt x="263542" y="85"/>
                </a:moveTo>
                <a:cubicBezTo>
                  <a:pt x="268304" y="-3090"/>
                  <a:pt x="291588" y="83164"/>
                  <a:pt x="279417" y="117560"/>
                </a:cubicBezTo>
                <a:cubicBezTo>
                  <a:pt x="267246" y="151956"/>
                  <a:pt x="210625" y="175768"/>
                  <a:pt x="190517" y="206460"/>
                </a:cubicBezTo>
                <a:cubicBezTo>
                  <a:pt x="170409" y="237152"/>
                  <a:pt x="164059" y="295889"/>
                  <a:pt x="158767" y="301710"/>
                </a:cubicBezTo>
                <a:cubicBezTo>
                  <a:pt x="153475" y="307531"/>
                  <a:pt x="172525" y="239798"/>
                  <a:pt x="158767" y="241385"/>
                </a:cubicBezTo>
                <a:cubicBezTo>
                  <a:pt x="145009" y="242972"/>
                  <a:pt x="102675" y="270489"/>
                  <a:pt x="76217" y="311235"/>
                </a:cubicBezTo>
                <a:cubicBezTo>
                  <a:pt x="49759" y="351981"/>
                  <a:pt x="1075" y="486389"/>
                  <a:pt x="17" y="485860"/>
                </a:cubicBezTo>
                <a:cubicBezTo>
                  <a:pt x="-1041" y="485331"/>
                  <a:pt x="47113" y="350393"/>
                  <a:pt x="69867" y="308060"/>
                </a:cubicBezTo>
                <a:cubicBezTo>
                  <a:pt x="92621" y="265727"/>
                  <a:pt x="115375" y="274193"/>
                  <a:pt x="136542" y="231860"/>
                </a:cubicBezTo>
                <a:cubicBezTo>
                  <a:pt x="157709" y="189527"/>
                  <a:pt x="193163" y="57764"/>
                  <a:pt x="196867" y="54060"/>
                </a:cubicBezTo>
                <a:cubicBezTo>
                  <a:pt x="200571" y="50356"/>
                  <a:pt x="149771" y="195877"/>
                  <a:pt x="158767" y="209635"/>
                </a:cubicBezTo>
                <a:cubicBezTo>
                  <a:pt x="167763" y="223393"/>
                  <a:pt x="234967" y="173652"/>
                  <a:pt x="250842" y="136610"/>
                </a:cubicBezTo>
                <a:cubicBezTo>
                  <a:pt x="266717" y="99568"/>
                  <a:pt x="258780" y="3260"/>
                  <a:pt x="263542" y="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9FF8FE4-F22F-09DA-860A-ACC55B34EB19}"/>
              </a:ext>
            </a:extLst>
          </p:cNvPr>
          <p:cNvSpPr/>
          <p:nvPr/>
        </p:nvSpPr>
        <p:spPr>
          <a:xfrm>
            <a:off x="4968380" y="6154559"/>
            <a:ext cx="265209" cy="411939"/>
          </a:xfrm>
          <a:custGeom>
            <a:avLst/>
            <a:gdLst>
              <a:gd name="connsiteX0" fmla="*/ 264020 w 265209"/>
              <a:gd name="connsiteY0" fmla="*/ 4941 h 411939"/>
              <a:gd name="connsiteX1" fmla="*/ 171945 w 265209"/>
              <a:gd name="connsiteY1" fmla="*/ 163691 h 411939"/>
              <a:gd name="connsiteX2" fmla="*/ 133845 w 265209"/>
              <a:gd name="connsiteY2" fmla="*/ 281166 h 411939"/>
              <a:gd name="connsiteX3" fmla="*/ 124320 w 265209"/>
              <a:gd name="connsiteY3" fmla="*/ 182741 h 411939"/>
              <a:gd name="connsiteX4" fmla="*/ 495 w 265209"/>
              <a:gd name="connsiteY4" fmla="*/ 411341 h 411939"/>
              <a:gd name="connsiteX5" fmla="*/ 86220 w 265209"/>
              <a:gd name="connsiteY5" fmla="*/ 243066 h 411939"/>
              <a:gd name="connsiteX6" fmla="*/ 216395 w 265209"/>
              <a:gd name="connsiteY6" fmla="*/ 55741 h 411939"/>
              <a:gd name="connsiteX7" fmla="*/ 264020 w 265209"/>
              <a:gd name="connsiteY7" fmla="*/ 4941 h 41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09" h="411939">
                <a:moveTo>
                  <a:pt x="264020" y="4941"/>
                </a:moveTo>
                <a:cubicBezTo>
                  <a:pt x="256612" y="22933"/>
                  <a:pt x="193641" y="117654"/>
                  <a:pt x="171945" y="163691"/>
                </a:cubicBezTo>
                <a:cubicBezTo>
                  <a:pt x="150249" y="209729"/>
                  <a:pt x="141783" y="277991"/>
                  <a:pt x="133845" y="281166"/>
                </a:cubicBezTo>
                <a:cubicBezTo>
                  <a:pt x="125907" y="284341"/>
                  <a:pt x="146545" y="161045"/>
                  <a:pt x="124320" y="182741"/>
                </a:cubicBezTo>
                <a:cubicBezTo>
                  <a:pt x="102095" y="204437"/>
                  <a:pt x="6845" y="401287"/>
                  <a:pt x="495" y="411341"/>
                </a:cubicBezTo>
                <a:cubicBezTo>
                  <a:pt x="-5855" y="421395"/>
                  <a:pt x="50237" y="302333"/>
                  <a:pt x="86220" y="243066"/>
                </a:cubicBezTo>
                <a:cubicBezTo>
                  <a:pt x="122203" y="183799"/>
                  <a:pt x="189937" y="90137"/>
                  <a:pt x="216395" y="55741"/>
                </a:cubicBezTo>
                <a:cubicBezTo>
                  <a:pt x="242853" y="21345"/>
                  <a:pt x="271428" y="-13051"/>
                  <a:pt x="264020" y="49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9DB8E00-A19A-B50A-1DA6-313690C19AFA}"/>
              </a:ext>
            </a:extLst>
          </p:cNvPr>
          <p:cNvSpPr/>
          <p:nvPr/>
        </p:nvSpPr>
        <p:spPr>
          <a:xfrm>
            <a:off x="4598798" y="6537324"/>
            <a:ext cx="203330" cy="356999"/>
          </a:xfrm>
          <a:custGeom>
            <a:avLst/>
            <a:gdLst>
              <a:gd name="connsiteX0" fmla="*/ 144652 w 203330"/>
              <a:gd name="connsiteY0" fmla="*/ 1 h 356999"/>
              <a:gd name="connsiteX1" fmla="*/ 147827 w 203330"/>
              <a:gd name="connsiteY1" fmla="*/ 171451 h 356999"/>
              <a:gd name="connsiteX2" fmla="*/ 100202 w 203330"/>
              <a:gd name="connsiteY2" fmla="*/ 263526 h 356999"/>
              <a:gd name="connsiteX3" fmla="*/ 1777 w 203330"/>
              <a:gd name="connsiteY3" fmla="*/ 355601 h 356999"/>
              <a:gd name="connsiteX4" fmla="*/ 49402 w 203330"/>
              <a:gd name="connsiteY4" fmla="*/ 301626 h 356999"/>
              <a:gd name="connsiteX5" fmla="*/ 201802 w 203330"/>
              <a:gd name="connsiteY5" fmla="*/ 82551 h 356999"/>
              <a:gd name="connsiteX6" fmla="*/ 128777 w 203330"/>
              <a:gd name="connsiteY6" fmla="*/ 168276 h 356999"/>
              <a:gd name="connsiteX7" fmla="*/ 144652 w 203330"/>
              <a:gd name="connsiteY7" fmla="*/ 1 h 3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30" h="356999">
                <a:moveTo>
                  <a:pt x="144652" y="1"/>
                </a:moveTo>
                <a:cubicBezTo>
                  <a:pt x="147827" y="530"/>
                  <a:pt x="155235" y="127530"/>
                  <a:pt x="147827" y="171451"/>
                </a:cubicBezTo>
                <a:cubicBezTo>
                  <a:pt x="140419" y="215372"/>
                  <a:pt x="124544" y="232834"/>
                  <a:pt x="100202" y="263526"/>
                </a:cubicBezTo>
                <a:cubicBezTo>
                  <a:pt x="75860" y="294218"/>
                  <a:pt x="10244" y="349251"/>
                  <a:pt x="1777" y="355601"/>
                </a:cubicBezTo>
                <a:cubicBezTo>
                  <a:pt x="-6690" y="361951"/>
                  <a:pt x="16065" y="347134"/>
                  <a:pt x="49402" y="301626"/>
                </a:cubicBezTo>
                <a:cubicBezTo>
                  <a:pt x="82739" y="256118"/>
                  <a:pt x="188573" y="104776"/>
                  <a:pt x="201802" y="82551"/>
                </a:cubicBezTo>
                <a:cubicBezTo>
                  <a:pt x="215031" y="60326"/>
                  <a:pt x="138302" y="178330"/>
                  <a:pt x="128777" y="168276"/>
                </a:cubicBezTo>
                <a:cubicBezTo>
                  <a:pt x="119252" y="158222"/>
                  <a:pt x="141477" y="-528"/>
                  <a:pt x="14465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4AAC86A-E8E7-9B96-F505-06CFC6BAD517}"/>
              </a:ext>
            </a:extLst>
          </p:cNvPr>
          <p:cNvSpPr/>
          <p:nvPr/>
        </p:nvSpPr>
        <p:spPr>
          <a:xfrm>
            <a:off x="3904246" y="6380934"/>
            <a:ext cx="689963" cy="543934"/>
          </a:xfrm>
          <a:custGeom>
            <a:avLst/>
            <a:gdLst>
              <a:gd name="connsiteX0" fmla="*/ 1004 w 689963"/>
              <a:gd name="connsiteY0" fmla="*/ 816 h 543934"/>
              <a:gd name="connsiteX1" fmla="*/ 362954 w 689963"/>
              <a:gd name="connsiteY1" fmla="*/ 397691 h 543934"/>
              <a:gd name="connsiteX2" fmla="*/ 324854 w 689963"/>
              <a:gd name="connsiteY2" fmla="*/ 404041 h 543934"/>
              <a:gd name="connsiteX3" fmla="*/ 455029 w 689963"/>
              <a:gd name="connsiteY3" fmla="*/ 467541 h 543934"/>
              <a:gd name="connsiteX4" fmla="*/ 401054 w 689963"/>
              <a:gd name="connsiteY4" fmla="*/ 467541 h 543934"/>
              <a:gd name="connsiteX5" fmla="*/ 686804 w 689963"/>
              <a:gd name="connsiteY5" fmla="*/ 543741 h 543934"/>
              <a:gd name="connsiteX6" fmla="*/ 540754 w 689963"/>
              <a:gd name="connsiteY6" fmla="*/ 486591 h 543934"/>
              <a:gd name="connsiteX7" fmla="*/ 337554 w 689963"/>
              <a:gd name="connsiteY7" fmla="*/ 400866 h 543934"/>
              <a:gd name="connsiteX8" fmla="*/ 93079 w 689963"/>
              <a:gd name="connsiteY8" fmla="*/ 315141 h 543934"/>
              <a:gd name="connsiteX9" fmla="*/ 283579 w 689963"/>
              <a:gd name="connsiteY9" fmla="*/ 375466 h 543934"/>
              <a:gd name="connsiteX10" fmla="*/ 255004 w 689963"/>
              <a:gd name="connsiteY10" fmla="*/ 296091 h 543934"/>
              <a:gd name="connsiteX11" fmla="*/ 1004 w 689963"/>
              <a:gd name="connsiteY11" fmla="*/ 816 h 5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9963" h="543934">
                <a:moveTo>
                  <a:pt x="1004" y="816"/>
                </a:moveTo>
                <a:cubicBezTo>
                  <a:pt x="18996" y="17749"/>
                  <a:pt x="308979" y="330487"/>
                  <a:pt x="362954" y="397691"/>
                </a:cubicBezTo>
                <a:cubicBezTo>
                  <a:pt x="416929" y="464895"/>
                  <a:pt x="309508" y="392399"/>
                  <a:pt x="324854" y="404041"/>
                </a:cubicBezTo>
                <a:cubicBezTo>
                  <a:pt x="340200" y="415683"/>
                  <a:pt x="442329" y="456958"/>
                  <a:pt x="455029" y="467541"/>
                </a:cubicBezTo>
                <a:cubicBezTo>
                  <a:pt x="467729" y="478124"/>
                  <a:pt x="362425" y="454841"/>
                  <a:pt x="401054" y="467541"/>
                </a:cubicBezTo>
                <a:cubicBezTo>
                  <a:pt x="439683" y="480241"/>
                  <a:pt x="663521" y="540566"/>
                  <a:pt x="686804" y="543741"/>
                </a:cubicBezTo>
                <a:cubicBezTo>
                  <a:pt x="710087" y="546916"/>
                  <a:pt x="598962" y="510404"/>
                  <a:pt x="540754" y="486591"/>
                </a:cubicBezTo>
                <a:cubicBezTo>
                  <a:pt x="482546" y="462778"/>
                  <a:pt x="412166" y="429441"/>
                  <a:pt x="337554" y="400866"/>
                </a:cubicBezTo>
                <a:cubicBezTo>
                  <a:pt x="262942" y="372291"/>
                  <a:pt x="102075" y="319374"/>
                  <a:pt x="93079" y="315141"/>
                </a:cubicBezTo>
                <a:cubicBezTo>
                  <a:pt x="84083" y="310908"/>
                  <a:pt x="256591" y="378641"/>
                  <a:pt x="283579" y="375466"/>
                </a:cubicBezTo>
                <a:cubicBezTo>
                  <a:pt x="310567" y="372291"/>
                  <a:pt x="297866" y="356945"/>
                  <a:pt x="255004" y="296091"/>
                </a:cubicBezTo>
                <a:cubicBezTo>
                  <a:pt x="212142" y="235237"/>
                  <a:pt x="-16988" y="-16117"/>
                  <a:pt x="1004" y="8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46D660A7-2704-AA75-BE2A-B3B78BF615DC}"/>
              </a:ext>
            </a:extLst>
          </p:cNvPr>
          <p:cNvSpPr/>
          <p:nvPr/>
        </p:nvSpPr>
        <p:spPr>
          <a:xfrm>
            <a:off x="3656916" y="6130899"/>
            <a:ext cx="476936" cy="717634"/>
          </a:xfrm>
          <a:custGeom>
            <a:avLst/>
            <a:gdLst>
              <a:gd name="connsiteX0" fmla="*/ 118159 w 476936"/>
              <a:gd name="connsiteY0" fmla="*/ 26 h 717634"/>
              <a:gd name="connsiteX1" fmla="*/ 137209 w 476936"/>
              <a:gd name="connsiteY1" fmla="*/ 222276 h 717634"/>
              <a:gd name="connsiteX2" fmla="*/ 315009 w 476936"/>
              <a:gd name="connsiteY2" fmla="*/ 422301 h 717634"/>
              <a:gd name="connsiteX3" fmla="*/ 245159 w 476936"/>
              <a:gd name="connsiteY3" fmla="*/ 406426 h 717634"/>
              <a:gd name="connsiteX4" fmla="*/ 334059 w 476936"/>
              <a:gd name="connsiteY4" fmla="*/ 581051 h 717634"/>
              <a:gd name="connsiteX5" fmla="*/ 476934 w 476936"/>
              <a:gd name="connsiteY5" fmla="*/ 717576 h 717634"/>
              <a:gd name="connsiteX6" fmla="*/ 337234 w 476936"/>
              <a:gd name="connsiteY6" fmla="*/ 593751 h 717634"/>
              <a:gd name="connsiteX7" fmla="*/ 127684 w 476936"/>
              <a:gd name="connsiteY7" fmla="*/ 298476 h 717634"/>
              <a:gd name="connsiteX8" fmla="*/ 238809 w 476936"/>
              <a:gd name="connsiteY8" fmla="*/ 428651 h 717634"/>
              <a:gd name="connsiteX9" fmla="*/ 184834 w 476936"/>
              <a:gd name="connsiteY9" fmla="*/ 320701 h 717634"/>
              <a:gd name="connsiteX10" fmla="*/ 64184 w 476936"/>
              <a:gd name="connsiteY10" fmla="*/ 155601 h 717634"/>
              <a:gd name="connsiteX11" fmla="*/ 684 w 476936"/>
              <a:gd name="connsiteY11" fmla="*/ 98451 h 717634"/>
              <a:gd name="connsiteX12" fmla="*/ 102284 w 476936"/>
              <a:gd name="connsiteY12" fmla="*/ 206401 h 717634"/>
              <a:gd name="connsiteX13" fmla="*/ 118159 w 476936"/>
              <a:gd name="connsiteY13" fmla="*/ 26 h 7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936" h="717634">
                <a:moveTo>
                  <a:pt x="118159" y="26"/>
                </a:moveTo>
                <a:cubicBezTo>
                  <a:pt x="123980" y="2672"/>
                  <a:pt x="104401" y="151897"/>
                  <a:pt x="137209" y="222276"/>
                </a:cubicBezTo>
                <a:cubicBezTo>
                  <a:pt x="170017" y="292655"/>
                  <a:pt x="297017" y="391609"/>
                  <a:pt x="315009" y="422301"/>
                </a:cubicBezTo>
                <a:cubicBezTo>
                  <a:pt x="333001" y="452993"/>
                  <a:pt x="241984" y="379968"/>
                  <a:pt x="245159" y="406426"/>
                </a:cubicBezTo>
                <a:cubicBezTo>
                  <a:pt x="248334" y="432884"/>
                  <a:pt x="295430" y="529193"/>
                  <a:pt x="334059" y="581051"/>
                </a:cubicBezTo>
                <a:cubicBezTo>
                  <a:pt x="372688" y="632909"/>
                  <a:pt x="476405" y="715459"/>
                  <a:pt x="476934" y="717576"/>
                </a:cubicBezTo>
                <a:cubicBezTo>
                  <a:pt x="477463" y="719693"/>
                  <a:pt x="395442" y="663601"/>
                  <a:pt x="337234" y="593751"/>
                </a:cubicBezTo>
                <a:cubicBezTo>
                  <a:pt x="279026" y="523901"/>
                  <a:pt x="144088" y="325993"/>
                  <a:pt x="127684" y="298476"/>
                </a:cubicBezTo>
                <a:cubicBezTo>
                  <a:pt x="111280" y="270959"/>
                  <a:pt x="229284" y="424947"/>
                  <a:pt x="238809" y="428651"/>
                </a:cubicBezTo>
                <a:cubicBezTo>
                  <a:pt x="248334" y="432355"/>
                  <a:pt x="213938" y="366209"/>
                  <a:pt x="184834" y="320701"/>
                </a:cubicBezTo>
                <a:cubicBezTo>
                  <a:pt x="155730" y="275193"/>
                  <a:pt x="94876" y="192643"/>
                  <a:pt x="64184" y="155601"/>
                </a:cubicBezTo>
                <a:cubicBezTo>
                  <a:pt x="33492" y="118559"/>
                  <a:pt x="-5666" y="89984"/>
                  <a:pt x="684" y="98451"/>
                </a:cubicBezTo>
                <a:cubicBezTo>
                  <a:pt x="7034" y="106918"/>
                  <a:pt x="81117" y="216455"/>
                  <a:pt x="102284" y="206401"/>
                </a:cubicBezTo>
                <a:cubicBezTo>
                  <a:pt x="123451" y="196347"/>
                  <a:pt x="112338" y="-2620"/>
                  <a:pt x="118159" y="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3047C48-28DB-08E2-6922-AD2F1D213F81}"/>
              </a:ext>
            </a:extLst>
          </p:cNvPr>
          <p:cNvSpPr/>
          <p:nvPr/>
        </p:nvSpPr>
        <p:spPr>
          <a:xfrm>
            <a:off x="3739138" y="5222747"/>
            <a:ext cx="58824" cy="152655"/>
          </a:xfrm>
          <a:custGeom>
            <a:avLst/>
            <a:gdLst>
              <a:gd name="connsiteX0" fmla="*/ 58162 w 58824"/>
              <a:gd name="connsiteY0" fmla="*/ 128 h 152655"/>
              <a:gd name="connsiteX1" fmla="*/ 32762 w 58824"/>
              <a:gd name="connsiteY1" fmla="*/ 85853 h 152655"/>
              <a:gd name="connsiteX2" fmla="*/ 42287 w 58824"/>
              <a:gd name="connsiteY2" fmla="*/ 152528 h 152655"/>
              <a:gd name="connsiteX3" fmla="*/ 35937 w 58824"/>
              <a:gd name="connsiteY3" fmla="*/ 101728 h 152655"/>
              <a:gd name="connsiteX4" fmla="*/ 1012 w 58824"/>
              <a:gd name="connsiteY4" fmla="*/ 66803 h 152655"/>
              <a:gd name="connsiteX5" fmla="*/ 58162 w 58824"/>
              <a:gd name="connsiteY5" fmla="*/ 128 h 1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4" h="152655">
                <a:moveTo>
                  <a:pt x="58162" y="128"/>
                </a:moveTo>
                <a:cubicBezTo>
                  <a:pt x="63454" y="3303"/>
                  <a:pt x="35408" y="60453"/>
                  <a:pt x="32762" y="85853"/>
                </a:cubicBezTo>
                <a:cubicBezTo>
                  <a:pt x="30116" y="111253"/>
                  <a:pt x="41758" y="149882"/>
                  <a:pt x="42287" y="152528"/>
                </a:cubicBezTo>
                <a:cubicBezTo>
                  <a:pt x="42816" y="155174"/>
                  <a:pt x="42816" y="116016"/>
                  <a:pt x="35937" y="101728"/>
                </a:cubicBezTo>
                <a:cubicBezTo>
                  <a:pt x="29058" y="87441"/>
                  <a:pt x="-6396" y="80032"/>
                  <a:pt x="1012" y="66803"/>
                </a:cubicBezTo>
                <a:cubicBezTo>
                  <a:pt x="8420" y="53574"/>
                  <a:pt x="52870" y="-3047"/>
                  <a:pt x="58162" y="1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812AD0D-6433-B82E-74B7-C9AE41BE10ED}"/>
              </a:ext>
            </a:extLst>
          </p:cNvPr>
          <p:cNvSpPr/>
          <p:nvPr/>
        </p:nvSpPr>
        <p:spPr>
          <a:xfrm>
            <a:off x="3733014" y="5015848"/>
            <a:ext cx="201606" cy="57892"/>
          </a:xfrm>
          <a:custGeom>
            <a:avLst/>
            <a:gdLst>
              <a:gd name="connsiteX0" fmla="*/ 786 w 201606"/>
              <a:gd name="connsiteY0" fmla="*/ 26052 h 57892"/>
              <a:gd name="connsiteX1" fmla="*/ 80161 w 201606"/>
              <a:gd name="connsiteY1" fmla="*/ 652 h 57892"/>
              <a:gd name="connsiteX2" fmla="*/ 200811 w 201606"/>
              <a:gd name="connsiteY2" fmla="*/ 57802 h 57892"/>
              <a:gd name="connsiteX3" fmla="*/ 127786 w 201606"/>
              <a:gd name="connsiteY3" fmla="*/ 13352 h 57892"/>
              <a:gd name="connsiteX4" fmla="*/ 786 w 201606"/>
              <a:gd name="connsiteY4" fmla="*/ 26052 h 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6" h="57892">
                <a:moveTo>
                  <a:pt x="786" y="26052"/>
                </a:moveTo>
                <a:cubicBezTo>
                  <a:pt x="-7151" y="23935"/>
                  <a:pt x="46824" y="-4640"/>
                  <a:pt x="80161" y="652"/>
                </a:cubicBezTo>
                <a:cubicBezTo>
                  <a:pt x="113498" y="5944"/>
                  <a:pt x="192874" y="55685"/>
                  <a:pt x="200811" y="57802"/>
                </a:cubicBezTo>
                <a:cubicBezTo>
                  <a:pt x="208748" y="59919"/>
                  <a:pt x="155303" y="24464"/>
                  <a:pt x="127786" y="13352"/>
                </a:cubicBezTo>
                <a:cubicBezTo>
                  <a:pt x="100269" y="2240"/>
                  <a:pt x="8723" y="28169"/>
                  <a:pt x="786" y="260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D204A51-3665-CF03-5BBA-0B6638010294}"/>
              </a:ext>
            </a:extLst>
          </p:cNvPr>
          <p:cNvSpPr/>
          <p:nvPr/>
        </p:nvSpPr>
        <p:spPr>
          <a:xfrm>
            <a:off x="3603532" y="4784695"/>
            <a:ext cx="42232" cy="130265"/>
          </a:xfrm>
          <a:custGeom>
            <a:avLst/>
            <a:gdLst>
              <a:gd name="connsiteX0" fmla="*/ 41368 w 42232"/>
              <a:gd name="connsiteY0" fmla="*/ 30 h 130265"/>
              <a:gd name="connsiteX1" fmla="*/ 28668 w 42232"/>
              <a:gd name="connsiteY1" fmla="*/ 82580 h 130265"/>
              <a:gd name="connsiteX2" fmla="*/ 35018 w 42232"/>
              <a:gd name="connsiteY2" fmla="*/ 130205 h 130265"/>
              <a:gd name="connsiteX3" fmla="*/ 38193 w 42232"/>
              <a:gd name="connsiteY3" fmla="*/ 92105 h 130265"/>
              <a:gd name="connsiteX4" fmla="*/ 93 w 42232"/>
              <a:gd name="connsiteY4" fmla="*/ 73055 h 130265"/>
              <a:gd name="connsiteX5" fmla="*/ 41368 w 42232"/>
              <a:gd name="connsiteY5" fmla="*/ 30 h 13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32" h="130265">
                <a:moveTo>
                  <a:pt x="41368" y="30"/>
                </a:moveTo>
                <a:cubicBezTo>
                  <a:pt x="46130" y="1617"/>
                  <a:pt x="29726" y="60884"/>
                  <a:pt x="28668" y="82580"/>
                </a:cubicBezTo>
                <a:cubicBezTo>
                  <a:pt x="27610" y="104276"/>
                  <a:pt x="33431" y="128618"/>
                  <a:pt x="35018" y="130205"/>
                </a:cubicBezTo>
                <a:cubicBezTo>
                  <a:pt x="36605" y="131792"/>
                  <a:pt x="44014" y="101630"/>
                  <a:pt x="38193" y="92105"/>
                </a:cubicBezTo>
                <a:cubicBezTo>
                  <a:pt x="32372" y="82580"/>
                  <a:pt x="-2024" y="86813"/>
                  <a:pt x="93" y="73055"/>
                </a:cubicBezTo>
                <a:cubicBezTo>
                  <a:pt x="2210" y="59297"/>
                  <a:pt x="36606" y="-1557"/>
                  <a:pt x="41368" y="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AC109964-4B13-AA61-F0C7-E9BE1F7DCE3F}"/>
              </a:ext>
            </a:extLst>
          </p:cNvPr>
          <p:cNvSpPr/>
          <p:nvPr/>
        </p:nvSpPr>
        <p:spPr>
          <a:xfrm>
            <a:off x="3552804" y="4441725"/>
            <a:ext cx="146248" cy="285957"/>
          </a:xfrm>
          <a:custGeom>
            <a:avLst/>
            <a:gdLst>
              <a:gd name="connsiteX0" fmla="*/ 146071 w 146248"/>
              <a:gd name="connsiteY0" fmla="*/ 100 h 285957"/>
              <a:gd name="connsiteX1" fmla="*/ 41296 w 146248"/>
              <a:gd name="connsiteY1" fmla="*/ 104875 h 285957"/>
              <a:gd name="connsiteX2" fmla="*/ 44471 w 146248"/>
              <a:gd name="connsiteY2" fmla="*/ 209650 h 285957"/>
              <a:gd name="connsiteX3" fmla="*/ 21 w 146248"/>
              <a:gd name="connsiteY3" fmla="*/ 174725 h 285957"/>
              <a:gd name="connsiteX4" fmla="*/ 50821 w 146248"/>
              <a:gd name="connsiteY4" fmla="*/ 285850 h 285957"/>
              <a:gd name="connsiteX5" fmla="*/ 22246 w 146248"/>
              <a:gd name="connsiteY5" fmla="*/ 193775 h 285957"/>
              <a:gd name="connsiteX6" fmla="*/ 12721 w 146248"/>
              <a:gd name="connsiteY6" fmla="*/ 123925 h 285957"/>
              <a:gd name="connsiteX7" fmla="*/ 146071 w 146248"/>
              <a:gd name="connsiteY7" fmla="*/ 100 h 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48" h="285957">
                <a:moveTo>
                  <a:pt x="146071" y="100"/>
                </a:moveTo>
                <a:cubicBezTo>
                  <a:pt x="150833" y="-3075"/>
                  <a:pt x="58229" y="69950"/>
                  <a:pt x="41296" y="104875"/>
                </a:cubicBezTo>
                <a:cubicBezTo>
                  <a:pt x="24363" y="139800"/>
                  <a:pt x="51350" y="198008"/>
                  <a:pt x="44471" y="209650"/>
                </a:cubicBezTo>
                <a:cubicBezTo>
                  <a:pt x="37592" y="221292"/>
                  <a:pt x="-1037" y="162025"/>
                  <a:pt x="21" y="174725"/>
                </a:cubicBezTo>
                <a:cubicBezTo>
                  <a:pt x="1079" y="187425"/>
                  <a:pt x="47117" y="282675"/>
                  <a:pt x="50821" y="285850"/>
                </a:cubicBezTo>
                <a:cubicBezTo>
                  <a:pt x="54525" y="289025"/>
                  <a:pt x="28596" y="220762"/>
                  <a:pt x="22246" y="193775"/>
                </a:cubicBezTo>
                <a:cubicBezTo>
                  <a:pt x="15896" y="166788"/>
                  <a:pt x="-5271" y="149325"/>
                  <a:pt x="12721" y="123925"/>
                </a:cubicBezTo>
                <a:cubicBezTo>
                  <a:pt x="30713" y="98525"/>
                  <a:pt x="141309" y="3275"/>
                  <a:pt x="146071" y="1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D67DFC5-9C8D-C1C2-E26B-4938617B7470}"/>
              </a:ext>
            </a:extLst>
          </p:cNvPr>
          <p:cNvSpPr/>
          <p:nvPr/>
        </p:nvSpPr>
        <p:spPr>
          <a:xfrm>
            <a:off x="4219560" y="5175123"/>
            <a:ext cx="63521" cy="143103"/>
          </a:xfrm>
          <a:custGeom>
            <a:avLst/>
            <a:gdLst>
              <a:gd name="connsiteX0" fmla="*/ 15 w 63521"/>
              <a:gd name="connsiteY0" fmla="*/ 127 h 143103"/>
              <a:gd name="connsiteX1" fmla="*/ 57165 w 63521"/>
              <a:gd name="connsiteY1" fmla="*/ 60452 h 143103"/>
              <a:gd name="connsiteX2" fmla="*/ 31765 w 63521"/>
              <a:gd name="connsiteY2" fmla="*/ 143002 h 143103"/>
              <a:gd name="connsiteX3" fmla="*/ 63515 w 63521"/>
              <a:gd name="connsiteY3" fmla="*/ 76327 h 143103"/>
              <a:gd name="connsiteX4" fmla="*/ 15 w 63521"/>
              <a:gd name="connsiteY4" fmla="*/ 127 h 1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1" h="143103">
                <a:moveTo>
                  <a:pt x="15" y="127"/>
                </a:moveTo>
                <a:cubicBezTo>
                  <a:pt x="-1043" y="-2519"/>
                  <a:pt x="51873" y="36639"/>
                  <a:pt x="57165" y="60452"/>
                </a:cubicBezTo>
                <a:cubicBezTo>
                  <a:pt x="62457" y="84265"/>
                  <a:pt x="30707" y="140356"/>
                  <a:pt x="31765" y="143002"/>
                </a:cubicBezTo>
                <a:cubicBezTo>
                  <a:pt x="32823" y="145648"/>
                  <a:pt x="64044" y="95906"/>
                  <a:pt x="63515" y="76327"/>
                </a:cubicBezTo>
                <a:cubicBezTo>
                  <a:pt x="62986" y="56748"/>
                  <a:pt x="1073" y="2773"/>
                  <a:pt x="15" y="1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264D9C4-06CF-DE5F-5EB1-47AD762CAAA8}"/>
              </a:ext>
            </a:extLst>
          </p:cNvPr>
          <p:cNvSpPr/>
          <p:nvPr/>
        </p:nvSpPr>
        <p:spPr>
          <a:xfrm>
            <a:off x="5345764" y="5556220"/>
            <a:ext cx="51829" cy="108014"/>
          </a:xfrm>
          <a:custGeom>
            <a:avLst/>
            <a:gdLst>
              <a:gd name="connsiteX0" fmla="*/ 51736 w 51829"/>
              <a:gd name="connsiteY0" fmla="*/ 30 h 108014"/>
              <a:gd name="connsiteX1" fmla="*/ 13636 w 51829"/>
              <a:gd name="connsiteY1" fmla="*/ 79405 h 108014"/>
              <a:gd name="connsiteX2" fmla="*/ 16811 w 51829"/>
              <a:gd name="connsiteY2" fmla="*/ 107980 h 108014"/>
              <a:gd name="connsiteX3" fmla="*/ 13636 w 51829"/>
              <a:gd name="connsiteY3" fmla="*/ 85755 h 108014"/>
              <a:gd name="connsiteX4" fmla="*/ 936 w 51829"/>
              <a:gd name="connsiteY4" fmla="*/ 69880 h 108014"/>
              <a:gd name="connsiteX5" fmla="*/ 51736 w 51829"/>
              <a:gd name="connsiteY5" fmla="*/ 30 h 1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9" h="108014">
                <a:moveTo>
                  <a:pt x="51736" y="30"/>
                </a:moveTo>
                <a:cubicBezTo>
                  <a:pt x="53853" y="1618"/>
                  <a:pt x="19457" y="61413"/>
                  <a:pt x="13636" y="79405"/>
                </a:cubicBezTo>
                <a:cubicBezTo>
                  <a:pt x="7815" y="97397"/>
                  <a:pt x="16811" y="106922"/>
                  <a:pt x="16811" y="107980"/>
                </a:cubicBezTo>
                <a:cubicBezTo>
                  <a:pt x="16811" y="109038"/>
                  <a:pt x="13636" y="85755"/>
                  <a:pt x="13636" y="85755"/>
                </a:cubicBezTo>
                <a:cubicBezTo>
                  <a:pt x="10990" y="79405"/>
                  <a:pt x="-3827" y="80463"/>
                  <a:pt x="936" y="69880"/>
                </a:cubicBezTo>
                <a:cubicBezTo>
                  <a:pt x="5698" y="59297"/>
                  <a:pt x="49619" y="-1558"/>
                  <a:pt x="51736" y="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DA30F7E1-4CAB-E9C6-FA27-860500F288E2}"/>
              </a:ext>
            </a:extLst>
          </p:cNvPr>
          <p:cNvSpPr/>
          <p:nvPr/>
        </p:nvSpPr>
        <p:spPr>
          <a:xfrm>
            <a:off x="5292718" y="5756272"/>
            <a:ext cx="51041" cy="124680"/>
          </a:xfrm>
          <a:custGeom>
            <a:avLst/>
            <a:gdLst>
              <a:gd name="connsiteX0" fmla="*/ 28582 w 51041"/>
              <a:gd name="connsiteY0" fmla="*/ 3 h 124680"/>
              <a:gd name="connsiteX1" fmla="*/ 19057 w 51041"/>
              <a:gd name="connsiteY1" fmla="*/ 76203 h 124680"/>
              <a:gd name="connsiteX2" fmla="*/ 50807 w 51041"/>
              <a:gd name="connsiteY2" fmla="*/ 123828 h 124680"/>
              <a:gd name="connsiteX3" fmla="*/ 31757 w 51041"/>
              <a:gd name="connsiteY3" fmla="*/ 104778 h 124680"/>
              <a:gd name="connsiteX4" fmla="*/ 7 w 51041"/>
              <a:gd name="connsiteY4" fmla="*/ 79378 h 124680"/>
              <a:gd name="connsiteX5" fmla="*/ 28582 w 51041"/>
              <a:gd name="connsiteY5" fmla="*/ 3 h 1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" h="124680">
                <a:moveTo>
                  <a:pt x="28582" y="3"/>
                </a:moveTo>
                <a:cubicBezTo>
                  <a:pt x="31757" y="-526"/>
                  <a:pt x="15353" y="55565"/>
                  <a:pt x="19057" y="76203"/>
                </a:cubicBezTo>
                <a:cubicBezTo>
                  <a:pt x="22761" y="96841"/>
                  <a:pt x="50807" y="123828"/>
                  <a:pt x="50807" y="123828"/>
                </a:cubicBezTo>
                <a:cubicBezTo>
                  <a:pt x="52924" y="128590"/>
                  <a:pt x="40224" y="112186"/>
                  <a:pt x="31757" y="104778"/>
                </a:cubicBezTo>
                <a:cubicBezTo>
                  <a:pt x="23290" y="97370"/>
                  <a:pt x="536" y="95782"/>
                  <a:pt x="7" y="79378"/>
                </a:cubicBezTo>
                <a:cubicBezTo>
                  <a:pt x="-522" y="62974"/>
                  <a:pt x="25407" y="532"/>
                  <a:pt x="28582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576C7FCF-A3D9-5BA1-A95F-48AE4745F965}"/>
              </a:ext>
            </a:extLst>
          </p:cNvPr>
          <p:cNvSpPr/>
          <p:nvPr/>
        </p:nvSpPr>
        <p:spPr>
          <a:xfrm>
            <a:off x="3873102" y="5449853"/>
            <a:ext cx="133777" cy="163574"/>
          </a:xfrm>
          <a:custGeom>
            <a:avLst/>
            <a:gdLst>
              <a:gd name="connsiteX0" fmla="*/ 133748 w 133777"/>
              <a:gd name="connsiteY0" fmla="*/ 1622 h 163574"/>
              <a:gd name="connsiteX1" fmla="*/ 57548 w 133777"/>
              <a:gd name="connsiteY1" fmla="*/ 14322 h 163574"/>
              <a:gd name="connsiteX2" fmla="*/ 44848 w 133777"/>
              <a:gd name="connsiteY2" fmla="*/ 68297 h 163574"/>
              <a:gd name="connsiteX3" fmla="*/ 16273 w 133777"/>
              <a:gd name="connsiteY3" fmla="*/ 80997 h 163574"/>
              <a:gd name="connsiteX4" fmla="*/ 398 w 133777"/>
              <a:gd name="connsiteY4" fmla="*/ 163547 h 163574"/>
              <a:gd name="connsiteX5" fmla="*/ 32148 w 133777"/>
              <a:gd name="connsiteY5" fmla="*/ 71472 h 163574"/>
              <a:gd name="connsiteX6" fmla="*/ 48023 w 133777"/>
              <a:gd name="connsiteY6" fmla="*/ 7972 h 163574"/>
              <a:gd name="connsiteX7" fmla="*/ 133748 w 133777"/>
              <a:gd name="connsiteY7" fmla="*/ 1622 h 1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7" h="163574">
                <a:moveTo>
                  <a:pt x="133748" y="1622"/>
                </a:moveTo>
                <a:cubicBezTo>
                  <a:pt x="135336" y="2680"/>
                  <a:pt x="72364" y="3210"/>
                  <a:pt x="57548" y="14322"/>
                </a:cubicBezTo>
                <a:cubicBezTo>
                  <a:pt x="42732" y="25434"/>
                  <a:pt x="51727" y="57185"/>
                  <a:pt x="44848" y="68297"/>
                </a:cubicBezTo>
                <a:cubicBezTo>
                  <a:pt x="37969" y="79409"/>
                  <a:pt x="23681" y="65122"/>
                  <a:pt x="16273" y="80997"/>
                </a:cubicBezTo>
                <a:cubicBezTo>
                  <a:pt x="8865" y="96872"/>
                  <a:pt x="-2248" y="165135"/>
                  <a:pt x="398" y="163547"/>
                </a:cubicBezTo>
                <a:cubicBezTo>
                  <a:pt x="3044" y="161960"/>
                  <a:pt x="24211" y="97401"/>
                  <a:pt x="32148" y="71472"/>
                </a:cubicBezTo>
                <a:cubicBezTo>
                  <a:pt x="40085" y="45543"/>
                  <a:pt x="34794" y="19614"/>
                  <a:pt x="48023" y="7972"/>
                </a:cubicBezTo>
                <a:cubicBezTo>
                  <a:pt x="61252" y="-3670"/>
                  <a:pt x="132160" y="564"/>
                  <a:pt x="133748" y="16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173195F-F564-4A0E-62DF-77E89648A48B}"/>
              </a:ext>
            </a:extLst>
          </p:cNvPr>
          <p:cNvSpPr/>
          <p:nvPr/>
        </p:nvSpPr>
        <p:spPr>
          <a:xfrm>
            <a:off x="3654766" y="5657821"/>
            <a:ext cx="69783" cy="305273"/>
          </a:xfrm>
          <a:custGeom>
            <a:avLst/>
            <a:gdLst>
              <a:gd name="connsiteX0" fmla="*/ 69509 w 69783"/>
              <a:gd name="connsiteY0" fmla="*/ 29 h 305273"/>
              <a:gd name="connsiteX1" fmla="*/ 31409 w 69783"/>
              <a:gd name="connsiteY1" fmla="*/ 88929 h 305273"/>
              <a:gd name="connsiteX2" fmla="*/ 28234 w 69783"/>
              <a:gd name="connsiteY2" fmla="*/ 165129 h 305273"/>
              <a:gd name="connsiteX3" fmla="*/ 2834 w 69783"/>
              <a:gd name="connsiteY3" fmla="*/ 130204 h 305273"/>
              <a:gd name="connsiteX4" fmla="*/ 40934 w 69783"/>
              <a:gd name="connsiteY4" fmla="*/ 304829 h 305273"/>
              <a:gd name="connsiteX5" fmla="*/ 2834 w 69783"/>
              <a:gd name="connsiteY5" fmla="*/ 177829 h 305273"/>
              <a:gd name="connsiteX6" fmla="*/ 9184 w 69783"/>
              <a:gd name="connsiteY6" fmla="*/ 98454 h 305273"/>
              <a:gd name="connsiteX7" fmla="*/ 69509 w 69783"/>
              <a:gd name="connsiteY7" fmla="*/ 29 h 3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3" h="305273">
                <a:moveTo>
                  <a:pt x="69509" y="29"/>
                </a:moveTo>
                <a:cubicBezTo>
                  <a:pt x="73213" y="-1558"/>
                  <a:pt x="38288" y="61412"/>
                  <a:pt x="31409" y="88929"/>
                </a:cubicBezTo>
                <a:cubicBezTo>
                  <a:pt x="24530" y="116446"/>
                  <a:pt x="32996" y="158250"/>
                  <a:pt x="28234" y="165129"/>
                </a:cubicBezTo>
                <a:cubicBezTo>
                  <a:pt x="23472" y="172008"/>
                  <a:pt x="717" y="106921"/>
                  <a:pt x="2834" y="130204"/>
                </a:cubicBezTo>
                <a:cubicBezTo>
                  <a:pt x="4951" y="153487"/>
                  <a:pt x="40934" y="296892"/>
                  <a:pt x="40934" y="304829"/>
                </a:cubicBezTo>
                <a:cubicBezTo>
                  <a:pt x="40934" y="312766"/>
                  <a:pt x="8126" y="212225"/>
                  <a:pt x="2834" y="177829"/>
                </a:cubicBezTo>
                <a:cubicBezTo>
                  <a:pt x="-2458" y="143433"/>
                  <a:pt x="-341" y="124383"/>
                  <a:pt x="9184" y="98454"/>
                </a:cubicBezTo>
                <a:cubicBezTo>
                  <a:pt x="18709" y="72525"/>
                  <a:pt x="65805" y="1616"/>
                  <a:pt x="69509" y="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2EDF288-3876-A12E-D51D-0C5AF4F172B5}"/>
              </a:ext>
            </a:extLst>
          </p:cNvPr>
          <p:cNvSpPr/>
          <p:nvPr/>
        </p:nvSpPr>
        <p:spPr>
          <a:xfrm>
            <a:off x="3975100" y="4457281"/>
            <a:ext cx="677722" cy="220915"/>
          </a:xfrm>
          <a:custGeom>
            <a:avLst/>
            <a:gdLst>
              <a:gd name="connsiteX0" fmla="*/ 0 w 677722"/>
              <a:gd name="connsiteY0" fmla="*/ 32169 h 220915"/>
              <a:gd name="connsiteX1" fmla="*/ 66675 w 677722"/>
              <a:gd name="connsiteY1" fmla="*/ 35344 h 220915"/>
              <a:gd name="connsiteX2" fmla="*/ 288925 w 677722"/>
              <a:gd name="connsiteY2" fmla="*/ 6769 h 220915"/>
              <a:gd name="connsiteX3" fmla="*/ 479425 w 677722"/>
              <a:gd name="connsiteY3" fmla="*/ 57569 h 220915"/>
              <a:gd name="connsiteX4" fmla="*/ 476250 w 677722"/>
              <a:gd name="connsiteY4" fmla="*/ 19469 h 220915"/>
              <a:gd name="connsiteX5" fmla="*/ 676275 w 677722"/>
              <a:gd name="connsiteY5" fmla="*/ 219494 h 220915"/>
              <a:gd name="connsiteX6" fmla="*/ 555625 w 677722"/>
              <a:gd name="connsiteY6" fmla="*/ 105194 h 220915"/>
              <a:gd name="connsiteX7" fmla="*/ 355600 w 677722"/>
              <a:gd name="connsiteY7" fmla="*/ 32169 h 220915"/>
              <a:gd name="connsiteX8" fmla="*/ 317500 w 677722"/>
              <a:gd name="connsiteY8" fmla="*/ 419 h 220915"/>
              <a:gd name="connsiteX9" fmla="*/ 146050 w 677722"/>
              <a:gd name="connsiteY9" fmla="*/ 13119 h 220915"/>
              <a:gd name="connsiteX10" fmla="*/ 0 w 677722"/>
              <a:gd name="connsiteY10" fmla="*/ 32169 h 2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722" h="220915">
                <a:moveTo>
                  <a:pt x="0" y="32169"/>
                </a:moveTo>
                <a:cubicBezTo>
                  <a:pt x="9260" y="35873"/>
                  <a:pt x="18521" y="39577"/>
                  <a:pt x="66675" y="35344"/>
                </a:cubicBezTo>
                <a:cubicBezTo>
                  <a:pt x="114829" y="31111"/>
                  <a:pt x="220133" y="3065"/>
                  <a:pt x="288925" y="6769"/>
                </a:cubicBezTo>
                <a:cubicBezTo>
                  <a:pt x="357717" y="10473"/>
                  <a:pt x="448204" y="55452"/>
                  <a:pt x="479425" y="57569"/>
                </a:cubicBezTo>
                <a:cubicBezTo>
                  <a:pt x="510646" y="59686"/>
                  <a:pt x="443442" y="-7519"/>
                  <a:pt x="476250" y="19469"/>
                </a:cubicBezTo>
                <a:cubicBezTo>
                  <a:pt x="509058" y="46457"/>
                  <a:pt x="663046" y="205207"/>
                  <a:pt x="676275" y="219494"/>
                </a:cubicBezTo>
                <a:cubicBezTo>
                  <a:pt x="689504" y="233782"/>
                  <a:pt x="609071" y="136415"/>
                  <a:pt x="555625" y="105194"/>
                </a:cubicBezTo>
                <a:cubicBezTo>
                  <a:pt x="502179" y="73973"/>
                  <a:pt x="395288" y="49632"/>
                  <a:pt x="355600" y="32169"/>
                </a:cubicBezTo>
                <a:cubicBezTo>
                  <a:pt x="315913" y="14706"/>
                  <a:pt x="352425" y="3594"/>
                  <a:pt x="317500" y="419"/>
                </a:cubicBezTo>
                <a:cubicBezTo>
                  <a:pt x="282575" y="-2756"/>
                  <a:pt x="146050" y="13119"/>
                  <a:pt x="146050" y="13119"/>
                </a:cubicBezTo>
                <a:lnTo>
                  <a:pt x="0" y="32169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205248E-11DB-8A56-9BBF-BB491830C607}"/>
              </a:ext>
            </a:extLst>
          </p:cNvPr>
          <p:cNvSpPr/>
          <p:nvPr/>
        </p:nvSpPr>
        <p:spPr>
          <a:xfrm>
            <a:off x="4555684" y="4695731"/>
            <a:ext cx="105260" cy="181634"/>
          </a:xfrm>
          <a:custGeom>
            <a:avLst/>
            <a:gdLst>
              <a:gd name="connsiteX0" fmla="*/ 35366 w 105260"/>
              <a:gd name="connsiteY0" fmla="*/ 94 h 181634"/>
              <a:gd name="connsiteX1" fmla="*/ 70291 w 105260"/>
              <a:gd name="connsiteY1" fmla="*/ 60419 h 181634"/>
              <a:gd name="connsiteX2" fmla="*/ 44891 w 105260"/>
              <a:gd name="connsiteY2" fmla="*/ 104869 h 181634"/>
              <a:gd name="connsiteX3" fmla="*/ 76641 w 105260"/>
              <a:gd name="connsiteY3" fmla="*/ 66769 h 181634"/>
              <a:gd name="connsiteX4" fmla="*/ 441 w 105260"/>
              <a:gd name="connsiteY4" fmla="*/ 181069 h 181634"/>
              <a:gd name="connsiteX5" fmla="*/ 48066 w 105260"/>
              <a:gd name="connsiteY5" fmla="*/ 108044 h 181634"/>
              <a:gd name="connsiteX6" fmla="*/ 105216 w 105260"/>
              <a:gd name="connsiteY6" fmla="*/ 47719 h 181634"/>
              <a:gd name="connsiteX7" fmla="*/ 35366 w 105260"/>
              <a:gd name="connsiteY7" fmla="*/ 94 h 18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0" h="181634">
                <a:moveTo>
                  <a:pt x="35366" y="94"/>
                </a:moveTo>
                <a:cubicBezTo>
                  <a:pt x="29545" y="2211"/>
                  <a:pt x="68704" y="42957"/>
                  <a:pt x="70291" y="60419"/>
                </a:cubicBezTo>
                <a:cubicBezTo>
                  <a:pt x="71878" y="77881"/>
                  <a:pt x="43833" y="103811"/>
                  <a:pt x="44891" y="104869"/>
                </a:cubicBezTo>
                <a:cubicBezTo>
                  <a:pt x="45949" y="105927"/>
                  <a:pt x="84049" y="54069"/>
                  <a:pt x="76641" y="66769"/>
                </a:cubicBezTo>
                <a:cubicBezTo>
                  <a:pt x="69233" y="79469"/>
                  <a:pt x="5203" y="174190"/>
                  <a:pt x="441" y="181069"/>
                </a:cubicBezTo>
                <a:cubicBezTo>
                  <a:pt x="-4321" y="187948"/>
                  <a:pt x="30604" y="130269"/>
                  <a:pt x="48066" y="108044"/>
                </a:cubicBezTo>
                <a:cubicBezTo>
                  <a:pt x="65528" y="85819"/>
                  <a:pt x="106804" y="63594"/>
                  <a:pt x="105216" y="47719"/>
                </a:cubicBezTo>
                <a:cubicBezTo>
                  <a:pt x="103629" y="31844"/>
                  <a:pt x="41187" y="-2023"/>
                  <a:pt x="35366" y="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A2EDBE0-EC69-6717-3042-549BCDBF7C40}"/>
              </a:ext>
            </a:extLst>
          </p:cNvPr>
          <p:cNvSpPr/>
          <p:nvPr/>
        </p:nvSpPr>
        <p:spPr>
          <a:xfrm>
            <a:off x="3670232" y="4562461"/>
            <a:ext cx="428723" cy="168326"/>
          </a:xfrm>
          <a:custGeom>
            <a:avLst/>
            <a:gdLst>
              <a:gd name="connsiteX0" fmla="*/ 68 w 428723"/>
              <a:gd name="connsiteY0" fmla="*/ 14 h 168326"/>
              <a:gd name="connsiteX1" fmla="*/ 130243 w 428723"/>
              <a:gd name="connsiteY1" fmla="*/ 63514 h 168326"/>
              <a:gd name="connsiteX2" fmla="*/ 60393 w 428723"/>
              <a:gd name="connsiteY2" fmla="*/ 53989 h 168326"/>
              <a:gd name="connsiteX3" fmla="*/ 247718 w 428723"/>
              <a:gd name="connsiteY3" fmla="*/ 111139 h 168326"/>
              <a:gd name="connsiteX4" fmla="*/ 428693 w 428723"/>
              <a:gd name="connsiteY4" fmla="*/ 168289 h 168326"/>
              <a:gd name="connsiteX5" fmla="*/ 263593 w 428723"/>
              <a:gd name="connsiteY5" fmla="*/ 120664 h 168326"/>
              <a:gd name="connsiteX6" fmla="*/ 136593 w 428723"/>
              <a:gd name="connsiteY6" fmla="*/ 82564 h 168326"/>
              <a:gd name="connsiteX7" fmla="*/ 41343 w 428723"/>
              <a:gd name="connsiteY7" fmla="*/ 73039 h 168326"/>
              <a:gd name="connsiteX8" fmla="*/ 111193 w 428723"/>
              <a:gd name="connsiteY8" fmla="*/ 69864 h 168326"/>
              <a:gd name="connsiteX9" fmla="*/ 68 w 428723"/>
              <a:gd name="connsiteY9" fmla="*/ 14 h 1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723" h="168326">
                <a:moveTo>
                  <a:pt x="68" y="14"/>
                </a:moveTo>
                <a:cubicBezTo>
                  <a:pt x="3243" y="-1044"/>
                  <a:pt x="120189" y="54518"/>
                  <a:pt x="130243" y="63514"/>
                </a:cubicBezTo>
                <a:cubicBezTo>
                  <a:pt x="140297" y="72510"/>
                  <a:pt x="40814" y="46051"/>
                  <a:pt x="60393" y="53989"/>
                </a:cubicBezTo>
                <a:cubicBezTo>
                  <a:pt x="79972" y="61927"/>
                  <a:pt x="247718" y="111139"/>
                  <a:pt x="247718" y="111139"/>
                </a:cubicBezTo>
                <a:lnTo>
                  <a:pt x="428693" y="168289"/>
                </a:lnTo>
                <a:cubicBezTo>
                  <a:pt x="431339" y="169877"/>
                  <a:pt x="263593" y="120664"/>
                  <a:pt x="263593" y="120664"/>
                </a:cubicBezTo>
                <a:cubicBezTo>
                  <a:pt x="214910" y="106377"/>
                  <a:pt x="173635" y="90502"/>
                  <a:pt x="136593" y="82564"/>
                </a:cubicBezTo>
                <a:cubicBezTo>
                  <a:pt x="99551" y="74627"/>
                  <a:pt x="45576" y="75156"/>
                  <a:pt x="41343" y="73039"/>
                </a:cubicBezTo>
                <a:cubicBezTo>
                  <a:pt x="37110" y="70922"/>
                  <a:pt x="117543" y="80447"/>
                  <a:pt x="111193" y="69864"/>
                </a:cubicBezTo>
                <a:cubicBezTo>
                  <a:pt x="104843" y="59281"/>
                  <a:pt x="-3107" y="1072"/>
                  <a:pt x="68" y="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61F3E5B-493D-4339-2D96-9A4E8A12D1D7}"/>
              </a:ext>
            </a:extLst>
          </p:cNvPr>
          <p:cNvSpPr/>
          <p:nvPr/>
        </p:nvSpPr>
        <p:spPr>
          <a:xfrm>
            <a:off x="4546239" y="4787080"/>
            <a:ext cx="162889" cy="110327"/>
          </a:xfrm>
          <a:custGeom>
            <a:avLst/>
            <a:gdLst>
              <a:gd name="connsiteX0" fmla="*/ 162286 w 162889"/>
              <a:gd name="connsiteY0" fmla="*/ 820 h 110327"/>
              <a:gd name="connsiteX1" fmla="*/ 3536 w 162889"/>
              <a:gd name="connsiteY1" fmla="*/ 108770 h 110327"/>
              <a:gd name="connsiteX2" fmla="*/ 57511 w 162889"/>
              <a:gd name="connsiteY2" fmla="*/ 61145 h 110327"/>
              <a:gd name="connsiteX3" fmla="*/ 162286 w 162889"/>
              <a:gd name="connsiteY3" fmla="*/ 820 h 1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89" h="110327">
                <a:moveTo>
                  <a:pt x="162286" y="820"/>
                </a:moveTo>
                <a:cubicBezTo>
                  <a:pt x="153290" y="8758"/>
                  <a:pt x="20998" y="98716"/>
                  <a:pt x="3536" y="108770"/>
                </a:cubicBezTo>
                <a:cubicBezTo>
                  <a:pt x="-13926" y="118824"/>
                  <a:pt x="37932" y="77549"/>
                  <a:pt x="57511" y="61145"/>
                </a:cubicBezTo>
                <a:cubicBezTo>
                  <a:pt x="77090" y="44741"/>
                  <a:pt x="171282" y="-7118"/>
                  <a:pt x="162286" y="8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593F237-7A69-B223-60ED-BE7777A97062}"/>
              </a:ext>
            </a:extLst>
          </p:cNvPr>
          <p:cNvSpPr/>
          <p:nvPr/>
        </p:nvSpPr>
        <p:spPr>
          <a:xfrm>
            <a:off x="3728000" y="4752595"/>
            <a:ext cx="756784" cy="190884"/>
          </a:xfrm>
          <a:custGeom>
            <a:avLst/>
            <a:gdLst>
              <a:gd name="connsiteX0" fmla="*/ 12150 w 756784"/>
              <a:gd name="connsiteY0" fmla="*/ 3555 h 190884"/>
              <a:gd name="connsiteX1" fmla="*/ 482050 w 756784"/>
              <a:gd name="connsiteY1" fmla="*/ 152780 h 190884"/>
              <a:gd name="connsiteX2" fmla="*/ 415375 w 756784"/>
              <a:gd name="connsiteY2" fmla="*/ 143255 h 190884"/>
              <a:gd name="connsiteX3" fmla="*/ 751925 w 756784"/>
              <a:gd name="connsiteY3" fmla="*/ 190880 h 190884"/>
              <a:gd name="connsiteX4" fmla="*/ 621750 w 756784"/>
              <a:gd name="connsiteY4" fmla="*/ 140080 h 190884"/>
              <a:gd name="connsiteX5" fmla="*/ 720175 w 756784"/>
              <a:gd name="connsiteY5" fmla="*/ 190880 h 190884"/>
              <a:gd name="connsiteX6" fmla="*/ 421725 w 756784"/>
              <a:gd name="connsiteY6" fmla="*/ 140080 h 190884"/>
              <a:gd name="connsiteX7" fmla="*/ 196300 w 756784"/>
              <a:gd name="connsiteY7" fmla="*/ 111505 h 190884"/>
              <a:gd name="connsiteX8" fmla="*/ 336000 w 756784"/>
              <a:gd name="connsiteY8" fmla="*/ 111505 h 190884"/>
              <a:gd name="connsiteX9" fmla="*/ 155025 w 756784"/>
              <a:gd name="connsiteY9" fmla="*/ 51180 h 190884"/>
              <a:gd name="connsiteX10" fmla="*/ 12150 w 756784"/>
              <a:gd name="connsiteY10" fmla="*/ 3555 h 19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784" h="190884">
                <a:moveTo>
                  <a:pt x="12150" y="3555"/>
                </a:moveTo>
                <a:lnTo>
                  <a:pt x="482050" y="152780"/>
                </a:lnTo>
                <a:cubicBezTo>
                  <a:pt x="549254" y="176063"/>
                  <a:pt x="415375" y="143255"/>
                  <a:pt x="415375" y="143255"/>
                </a:cubicBezTo>
                <a:cubicBezTo>
                  <a:pt x="460354" y="149605"/>
                  <a:pt x="717529" y="191409"/>
                  <a:pt x="751925" y="190880"/>
                </a:cubicBezTo>
                <a:cubicBezTo>
                  <a:pt x="786321" y="190351"/>
                  <a:pt x="627042" y="140080"/>
                  <a:pt x="621750" y="140080"/>
                </a:cubicBezTo>
                <a:cubicBezTo>
                  <a:pt x="616458" y="140080"/>
                  <a:pt x="753512" y="190880"/>
                  <a:pt x="720175" y="190880"/>
                </a:cubicBezTo>
                <a:cubicBezTo>
                  <a:pt x="686838" y="190880"/>
                  <a:pt x="509037" y="153309"/>
                  <a:pt x="421725" y="140080"/>
                </a:cubicBezTo>
                <a:cubicBezTo>
                  <a:pt x="334413" y="126851"/>
                  <a:pt x="210588" y="116268"/>
                  <a:pt x="196300" y="111505"/>
                </a:cubicBezTo>
                <a:cubicBezTo>
                  <a:pt x="182012" y="106742"/>
                  <a:pt x="342879" y="121559"/>
                  <a:pt x="336000" y="111505"/>
                </a:cubicBezTo>
                <a:cubicBezTo>
                  <a:pt x="329121" y="101451"/>
                  <a:pt x="209000" y="67584"/>
                  <a:pt x="155025" y="51180"/>
                </a:cubicBezTo>
                <a:cubicBezTo>
                  <a:pt x="101050" y="34776"/>
                  <a:pt x="-42354" y="-13378"/>
                  <a:pt x="12150" y="35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CF302E1-3FEB-D7FD-3ED3-0A12C9D3A1BB}"/>
              </a:ext>
            </a:extLst>
          </p:cNvPr>
          <p:cNvSpPr/>
          <p:nvPr/>
        </p:nvSpPr>
        <p:spPr>
          <a:xfrm>
            <a:off x="3634219" y="5026261"/>
            <a:ext cx="64199" cy="210097"/>
          </a:xfrm>
          <a:custGeom>
            <a:avLst/>
            <a:gdLst>
              <a:gd name="connsiteX0" fmla="*/ 52502 w 64199"/>
              <a:gd name="connsiteY0" fmla="*/ 27 h 210097"/>
              <a:gd name="connsiteX1" fmla="*/ 35029 w 64199"/>
              <a:gd name="connsiteY1" fmla="*/ 133984 h 210097"/>
              <a:gd name="connsiteX2" fmla="*/ 64150 w 64199"/>
              <a:gd name="connsiteY2" fmla="*/ 209698 h 210097"/>
              <a:gd name="connsiteX3" fmla="*/ 40854 w 64199"/>
              <a:gd name="connsiteY3" fmla="*/ 163105 h 210097"/>
              <a:gd name="connsiteX4" fmla="*/ 84 w 64199"/>
              <a:gd name="connsiteY4" fmla="*/ 145632 h 210097"/>
              <a:gd name="connsiteX5" fmla="*/ 52502 w 64199"/>
              <a:gd name="connsiteY5" fmla="*/ 27 h 2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" h="210097">
                <a:moveTo>
                  <a:pt x="52502" y="27"/>
                </a:moveTo>
                <a:cubicBezTo>
                  <a:pt x="58326" y="-1914"/>
                  <a:pt x="33088" y="99039"/>
                  <a:pt x="35029" y="133984"/>
                </a:cubicBezTo>
                <a:cubicBezTo>
                  <a:pt x="36970" y="168929"/>
                  <a:pt x="64150" y="209698"/>
                  <a:pt x="64150" y="209698"/>
                </a:cubicBezTo>
                <a:cubicBezTo>
                  <a:pt x="65121" y="214551"/>
                  <a:pt x="51532" y="173783"/>
                  <a:pt x="40854" y="163105"/>
                </a:cubicBezTo>
                <a:cubicBezTo>
                  <a:pt x="30176" y="152427"/>
                  <a:pt x="-1857" y="167958"/>
                  <a:pt x="84" y="145632"/>
                </a:cubicBezTo>
                <a:cubicBezTo>
                  <a:pt x="2025" y="123306"/>
                  <a:pt x="46678" y="1968"/>
                  <a:pt x="52502" y="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B94A4B9B-B700-8F93-ADB6-AADC6DA933F8}"/>
              </a:ext>
            </a:extLst>
          </p:cNvPr>
          <p:cNvSpPr/>
          <p:nvPr/>
        </p:nvSpPr>
        <p:spPr>
          <a:xfrm>
            <a:off x="4344719" y="6504469"/>
            <a:ext cx="109214" cy="251626"/>
          </a:xfrm>
          <a:custGeom>
            <a:avLst/>
            <a:gdLst>
              <a:gd name="connsiteX0" fmla="*/ 137 w 109214"/>
              <a:gd name="connsiteY0" fmla="*/ 1167 h 251626"/>
              <a:gd name="connsiteX1" fmla="*/ 81676 w 109214"/>
              <a:gd name="connsiteY1" fmla="*/ 187541 h 251626"/>
              <a:gd name="connsiteX2" fmla="*/ 35082 w 109214"/>
              <a:gd name="connsiteY2" fmla="*/ 251607 h 251626"/>
              <a:gd name="connsiteX3" fmla="*/ 87500 w 109214"/>
              <a:gd name="connsiteY3" fmla="*/ 193365 h 251626"/>
              <a:gd name="connsiteX4" fmla="*/ 104973 w 109214"/>
              <a:gd name="connsiteY4" fmla="*/ 111827 h 251626"/>
              <a:gd name="connsiteX5" fmla="*/ 137 w 109214"/>
              <a:gd name="connsiteY5" fmla="*/ 1167 h 2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14" h="251626">
                <a:moveTo>
                  <a:pt x="137" y="1167"/>
                </a:moveTo>
                <a:cubicBezTo>
                  <a:pt x="-3746" y="13786"/>
                  <a:pt x="75852" y="145801"/>
                  <a:pt x="81676" y="187541"/>
                </a:cubicBezTo>
                <a:cubicBezTo>
                  <a:pt x="87500" y="229281"/>
                  <a:pt x="34111" y="250636"/>
                  <a:pt x="35082" y="251607"/>
                </a:cubicBezTo>
                <a:cubicBezTo>
                  <a:pt x="36053" y="252578"/>
                  <a:pt x="75852" y="216662"/>
                  <a:pt x="87500" y="193365"/>
                </a:cubicBezTo>
                <a:cubicBezTo>
                  <a:pt x="99148" y="170068"/>
                  <a:pt x="117592" y="141919"/>
                  <a:pt x="104973" y="111827"/>
                </a:cubicBezTo>
                <a:cubicBezTo>
                  <a:pt x="92354" y="81735"/>
                  <a:pt x="4020" y="-11452"/>
                  <a:pt x="137" y="11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05D8F45-C438-0CED-1166-38DB8DD94DB5}"/>
              </a:ext>
            </a:extLst>
          </p:cNvPr>
          <p:cNvSpPr/>
          <p:nvPr/>
        </p:nvSpPr>
        <p:spPr>
          <a:xfrm>
            <a:off x="4146780" y="6278487"/>
            <a:ext cx="712419" cy="193762"/>
          </a:xfrm>
          <a:custGeom>
            <a:avLst/>
            <a:gdLst>
              <a:gd name="connsiteX0" fmla="*/ 53 w 712419"/>
              <a:gd name="connsiteY0" fmla="*/ 5 h 193762"/>
              <a:gd name="connsiteX1" fmla="*/ 267966 w 712419"/>
              <a:gd name="connsiteY1" fmla="*/ 151434 h 193762"/>
              <a:gd name="connsiteX2" fmla="*/ 431044 w 712419"/>
              <a:gd name="connsiteY2" fmla="*/ 180555 h 193762"/>
              <a:gd name="connsiteX3" fmla="*/ 710606 w 712419"/>
              <a:gd name="connsiteY3" fmla="*/ 174731 h 193762"/>
              <a:gd name="connsiteX4" fmla="*/ 535880 w 712419"/>
              <a:gd name="connsiteY4" fmla="*/ 186379 h 193762"/>
              <a:gd name="connsiteX5" fmla="*/ 233021 w 712419"/>
              <a:gd name="connsiteY5" fmla="*/ 192203 h 193762"/>
              <a:gd name="connsiteX6" fmla="*/ 244670 w 712419"/>
              <a:gd name="connsiteY6" fmla="*/ 157258 h 193762"/>
              <a:gd name="connsiteX7" fmla="*/ 53 w 712419"/>
              <a:gd name="connsiteY7" fmla="*/ 5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419" h="193762">
                <a:moveTo>
                  <a:pt x="53" y="5"/>
                </a:moveTo>
                <a:cubicBezTo>
                  <a:pt x="3936" y="-966"/>
                  <a:pt x="196134" y="121342"/>
                  <a:pt x="267966" y="151434"/>
                </a:cubicBezTo>
                <a:cubicBezTo>
                  <a:pt x="339798" y="181526"/>
                  <a:pt x="357271" y="176672"/>
                  <a:pt x="431044" y="180555"/>
                </a:cubicBezTo>
                <a:cubicBezTo>
                  <a:pt x="504817" y="184438"/>
                  <a:pt x="693133" y="173760"/>
                  <a:pt x="710606" y="174731"/>
                </a:cubicBezTo>
                <a:cubicBezTo>
                  <a:pt x="728079" y="175702"/>
                  <a:pt x="615477" y="183467"/>
                  <a:pt x="535880" y="186379"/>
                </a:cubicBezTo>
                <a:cubicBezTo>
                  <a:pt x="456283" y="189291"/>
                  <a:pt x="281556" y="197057"/>
                  <a:pt x="233021" y="192203"/>
                </a:cubicBezTo>
                <a:cubicBezTo>
                  <a:pt x="184486" y="187350"/>
                  <a:pt x="285439" y="186379"/>
                  <a:pt x="244670" y="157258"/>
                </a:cubicBezTo>
                <a:cubicBezTo>
                  <a:pt x="203901" y="128137"/>
                  <a:pt x="-3830" y="976"/>
                  <a:pt x="53" y="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2C2B0F5D-08AB-F3C9-B220-C61D13932B7D}"/>
              </a:ext>
            </a:extLst>
          </p:cNvPr>
          <p:cNvSpPr/>
          <p:nvPr/>
        </p:nvSpPr>
        <p:spPr>
          <a:xfrm>
            <a:off x="3910484" y="5375733"/>
            <a:ext cx="248503" cy="344882"/>
          </a:xfrm>
          <a:custGeom>
            <a:avLst/>
            <a:gdLst>
              <a:gd name="connsiteX0" fmla="*/ 247998 w 248503"/>
              <a:gd name="connsiteY0" fmla="*/ 7 h 344882"/>
              <a:gd name="connsiteX1" fmla="*/ 195580 w 248503"/>
              <a:gd name="connsiteY1" fmla="*/ 128140 h 344882"/>
              <a:gd name="connsiteX2" fmla="*/ 90744 w 248503"/>
              <a:gd name="connsiteY2" fmla="*/ 157261 h 344882"/>
              <a:gd name="connsiteX3" fmla="*/ 3381 w 248503"/>
              <a:gd name="connsiteY3" fmla="*/ 343635 h 344882"/>
              <a:gd name="connsiteX4" fmla="*/ 32502 w 248503"/>
              <a:gd name="connsiteY4" fmla="*/ 232975 h 344882"/>
              <a:gd name="connsiteX5" fmla="*/ 166459 w 248503"/>
              <a:gd name="connsiteY5" fmla="*/ 122315 h 344882"/>
              <a:gd name="connsiteX6" fmla="*/ 247998 w 248503"/>
              <a:gd name="connsiteY6" fmla="*/ 7 h 3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03" h="344882">
                <a:moveTo>
                  <a:pt x="247998" y="7"/>
                </a:moveTo>
                <a:cubicBezTo>
                  <a:pt x="252851" y="978"/>
                  <a:pt x="221789" y="101931"/>
                  <a:pt x="195580" y="128140"/>
                </a:cubicBezTo>
                <a:cubicBezTo>
                  <a:pt x="169371" y="154349"/>
                  <a:pt x="122777" y="121345"/>
                  <a:pt x="90744" y="157261"/>
                </a:cubicBezTo>
                <a:cubicBezTo>
                  <a:pt x="58711" y="193177"/>
                  <a:pt x="13088" y="331016"/>
                  <a:pt x="3381" y="343635"/>
                </a:cubicBezTo>
                <a:cubicBezTo>
                  <a:pt x="-6326" y="356254"/>
                  <a:pt x="5322" y="269862"/>
                  <a:pt x="32502" y="232975"/>
                </a:cubicBezTo>
                <a:cubicBezTo>
                  <a:pt x="59682" y="196088"/>
                  <a:pt x="132485" y="154348"/>
                  <a:pt x="166459" y="122315"/>
                </a:cubicBezTo>
                <a:cubicBezTo>
                  <a:pt x="200433" y="90282"/>
                  <a:pt x="243145" y="-964"/>
                  <a:pt x="247998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D52EEEF-5800-C48E-E9C0-1DAD6D9C8414}"/>
              </a:ext>
            </a:extLst>
          </p:cNvPr>
          <p:cNvSpPr/>
          <p:nvPr/>
        </p:nvSpPr>
        <p:spPr>
          <a:xfrm>
            <a:off x="5164756" y="5731017"/>
            <a:ext cx="60041" cy="192572"/>
          </a:xfrm>
          <a:custGeom>
            <a:avLst/>
            <a:gdLst>
              <a:gd name="connsiteX0" fmla="*/ 59555 w 60041"/>
              <a:gd name="connsiteY0" fmla="*/ 0 h 192572"/>
              <a:gd name="connsiteX1" fmla="*/ 30434 w 60041"/>
              <a:gd name="connsiteY1" fmla="*/ 110659 h 192572"/>
              <a:gd name="connsiteX2" fmla="*/ 53731 w 60041"/>
              <a:gd name="connsiteY2" fmla="*/ 192198 h 192572"/>
              <a:gd name="connsiteX3" fmla="*/ 24610 w 60041"/>
              <a:gd name="connsiteY3" fmla="*/ 139780 h 192572"/>
              <a:gd name="connsiteX4" fmla="*/ 1313 w 60041"/>
              <a:gd name="connsiteY4" fmla="*/ 110659 h 192572"/>
              <a:gd name="connsiteX5" fmla="*/ 59555 w 60041"/>
              <a:gd name="connsiteY5" fmla="*/ 0 h 1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41" h="192572">
                <a:moveTo>
                  <a:pt x="59555" y="0"/>
                </a:moveTo>
                <a:cubicBezTo>
                  <a:pt x="64408" y="0"/>
                  <a:pt x="31405" y="78626"/>
                  <a:pt x="30434" y="110659"/>
                </a:cubicBezTo>
                <a:cubicBezTo>
                  <a:pt x="29463" y="142692"/>
                  <a:pt x="54702" y="187345"/>
                  <a:pt x="53731" y="192198"/>
                </a:cubicBezTo>
                <a:cubicBezTo>
                  <a:pt x="52760" y="197051"/>
                  <a:pt x="33346" y="153370"/>
                  <a:pt x="24610" y="139780"/>
                </a:cubicBezTo>
                <a:cubicBezTo>
                  <a:pt x="15874" y="126190"/>
                  <a:pt x="-5482" y="132014"/>
                  <a:pt x="1313" y="110659"/>
                </a:cubicBezTo>
                <a:cubicBezTo>
                  <a:pt x="8108" y="89304"/>
                  <a:pt x="54702" y="0"/>
                  <a:pt x="59555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A3DA6CE-35E1-363F-C970-13977BBDD5F9}"/>
              </a:ext>
            </a:extLst>
          </p:cNvPr>
          <p:cNvSpPr/>
          <p:nvPr/>
        </p:nvSpPr>
        <p:spPr>
          <a:xfrm>
            <a:off x="3451812" y="6246016"/>
            <a:ext cx="573571" cy="574532"/>
          </a:xfrm>
          <a:custGeom>
            <a:avLst/>
            <a:gdLst>
              <a:gd name="connsiteX0" fmla="*/ 19413 w 573571"/>
              <a:gd name="connsiteY0" fmla="*/ 15003 h 574532"/>
              <a:gd name="connsiteX1" fmla="*/ 48534 w 573571"/>
              <a:gd name="connsiteY1" fmla="*/ 55773 h 574532"/>
              <a:gd name="connsiteX2" fmla="*/ 432932 w 573571"/>
              <a:gd name="connsiteY2" fmla="*/ 434346 h 574532"/>
              <a:gd name="connsiteX3" fmla="*/ 345569 w 573571"/>
              <a:gd name="connsiteY3" fmla="*/ 376104 h 574532"/>
              <a:gd name="connsiteX4" fmla="*/ 572713 w 573571"/>
              <a:gd name="connsiteY4" fmla="*/ 574127 h 574532"/>
              <a:gd name="connsiteX5" fmla="*/ 415459 w 573571"/>
              <a:gd name="connsiteY5" fmla="*/ 416873 h 574532"/>
              <a:gd name="connsiteX6" fmla="*/ 217436 w 573571"/>
              <a:gd name="connsiteY6" fmla="*/ 67421 h 574532"/>
              <a:gd name="connsiteX7" fmla="*/ 322272 w 573571"/>
              <a:gd name="connsiteY7" fmla="*/ 259620 h 574532"/>
              <a:gd name="connsiteX8" fmla="*/ 176667 w 573571"/>
              <a:gd name="connsiteY8" fmla="*/ 183905 h 574532"/>
              <a:gd name="connsiteX9" fmla="*/ 19413 w 573571"/>
              <a:gd name="connsiteY9" fmla="*/ 15003 h 5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1" h="574532">
                <a:moveTo>
                  <a:pt x="19413" y="15003"/>
                </a:moveTo>
                <a:cubicBezTo>
                  <a:pt x="-1942" y="-6352"/>
                  <a:pt x="-20386" y="-14118"/>
                  <a:pt x="48534" y="55773"/>
                </a:cubicBezTo>
                <a:cubicBezTo>
                  <a:pt x="117454" y="125664"/>
                  <a:pt x="383426" y="380958"/>
                  <a:pt x="432932" y="434346"/>
                </a:cubicBezTo>
                <a:cubicBezTo>
                  <a:pt x="482438" y="487735"/>
                  <a:pt x="322272" y="352807"/>
                  <a:pt x="345569" y="376104"/>
                </a:cubicBezTo>
                <a:cubicBezTo>
                  <a:pt x="368866" y="399401"/>
                  <a:pt x="561065" y="567332"/>
                  <a:pt x="572713" y="574127"/>
                </a:cubicBezTo>
                <a:cubicBezTo>
                  <a:pt x="584361" y="580922"/>
                  <a:pt x="474672" y="501324"/>
                  <a:pt x="415459" y="416873"/>
                </a:cubicBezTo>
                <a:cubicBezTo>
                  <a:pt x="356246" y="332422"/>
                  <a:pt x="232967" y="93630"/>
                  <a:pt x="217436" y="67421"/>
                </a:cubicBezTo>
                <a:cubicBezTo>
                  <a:pt x="201905" y="41212"/>
                  <a:pt x="329067" y="240206"/>
                  <a:pt x="322272" y="259620"/>
                </a:cubicBezTo>
                <a:cubicBezTo>
                  <a:pt x="315477" y="279034"/>
                  <a:pt x="228114" y="218850"/>
                  <a:pt x="176667" y="183905"/>
                </a:cubicBezTo>
                <a:cubicBezTo>
                  <a:pt x="125220" y="148960"/>
                  <a:pt x="40768" y="36358"/>
                  <a:pt x="19413" y="150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5BF1A77B-ECED-905D-2CC3-3A0F25E4C50B}"/>
              </a:ext>
            </a:extLst>
          </p:cNvPr>
          <p:cNvSpPr/>
          <p:nvPr/>
        </p:nvSpPr>
        <p:spPr>
          <a:xfrm>
            <a:off x="3817894" y="5736926"/>
            <a:ext cx="36631" cy="105074"/>
          </a:xfrm>
          <a:custGeom>
            <a:avLst/>
            <a:gdLst>
              <a:gd name="connsiteX0" fmla="*/ 36556 w 36631"/>
              <a:gd name="connsiteY0" fmla="*/ 299 h 105074"/>
              <a:gd name="connsiteX1" fmla="*/ 11156 w 36631"/>
              <a:gd name="connsiteY1" fmla="*/ 76499 h 105074"/>
              <a:gd name="connsiteX2" fmla="*/ 17506 w 36631"/>
              <a:gd name="connsiteY2" fmla="*/ 105074 h 105074"/>
              <a:gd name="connsiteX3" fmla="*/ 14331 w 36631"/>
              <a:gd name="connsiteY3" fmla="*/ 76499 h 105074"/>
              <a:gd name="connsiteX4" fmla="*/ 1631 w 36631"/>
              <a:gd name="connsiteY4" fmla="*/ 51099 h 105074"/>
              <a:gd name="connsiteX5" fmla="*/ 36556 w 36631"/>
              <a:gd name="connsiteY5" fmla="*/ 299 h 1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1" h="105074">
                <a:moveTo>
                  <a:pt x="36556" y="299"/>
                </a:moveTo>
                <a:cubicBezTo>
                  <a:pt x="38143" y="4532"/>
                  <a:pt x="14331" y="59037"/>
                  <a:pt x="11156" y="76499"/>
                </a:cubicBezTo>
                <a:cubicBezTo>
                  <a:pt x="7981" y="93962"/>
                  <a:pt x="16977" y="105074"/>
                  <a:pt x="17506" y="105074"/>
                </a:cubicBezTo>
                <a:cubicBezTo>
                  <a:pt x="18035" y="105074"/>
                  <a:pt x="16977" y="85495"/>
                  <a:pt x="14331" y="76499"/>
                </a:cubicBezTo>
                <a:cubicBezTo>
                  <a:pt x="11685" y="67503"/>
                  <a:pt x="-5248" y="64328"/>
                  <a:pt x="1631" y="51099"/>
                </a:cubicBezTo>
                <a:cubicBezTo>
                  <a:pt x="8510" y="37870"/>
                  <a:pt x="34969" y="-3934"/>
                  <a:pt x="36556" y="2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EF0AF34-50C5-2D0F-C508-D6FB5369B556}"/>
              </a:ext>
            </a:extLst>
          </p:cNvPr>
          <p:cNvSpPr/>
          <p:nvPr/>
        </p:nvSpPr>
        <p:spPr>
          <a:xfrm>
            <a:off x="3924298" y="6124300"/>
            <a:ext cx="143465" cy="222525"/>
          </a:xfrm>
          <a:custGeom>
            <a:avLst/>
            <a:gdLst>
              <a:gd name="connsiteX0" fmla="*/ 2 w 143465"/>
              <a:gd name="connsiteY0" fmla="*/ 275 h 222525"/>
              <a:gd name="connsiteX1" fmla="*/ 127002 w 143465"/>
              <a:gd name="connsiteY1" fmla="*/ 120925 h 222525"/>
              <a:gd name="connsiteX2" fmla="*/ 142877 w 143465"/>
              <a:gd name="connsiteY2" fmla="*/ 222525 h 222525"/>
              <a:gd name="connsiteX3" fmla="*/ 136527 w 143465"/>
              <a:gd name="connsiteY3" fmla="*/ 120925 h 222525"/>
              <a:gd name="connsiteX4" fmla="*/ 117477 w 143465"/>
              <a:gd name="connsiteY4" fmla="*/ 275 h 222525"/>
              <a:gd name="connsiteX5" fmla="*/ 130177 w 143465"/>
              <a:gd name="connsiteY5" fmla="*/ 86000 h 222525"/>
              <a:gd name="connsiteX6" fmla="*/ 2 w 143465"/>
              <a:gd name="connsiteY6" fmla="*/ 275 h 2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65" h="222525">
                <a:moveTo>
                  <a:pt x="2" y="275"/>
                </a:moveTo>
                <a:cubicBezTo>
                  <a:pt x="-527" y="6096"/>
                  <a:pt x="103190" y="83883"/>
                  <a:pt x="127002" y="120925"/>
                </a:cubicBezTo>
                <a:cubicBezTo>
                  <a:pt x="150814" y="157967"/>
                  <a:pt x="141290" y="222525"/>
                  <a:pt x="142877" y="222525"/>
                </a:cubicBezTo>
                <a:cubicBezTo>
                  <a:pt x="144464" y="222525"/>
                  <a:pt x="140760" y="157967"/>
                  <a:pt x="136527" y="120925"/>
                </a:cubicBezTo>
                <a:cubicBezTo>
                  <a:pt x="132294" y="83883"/>
                  <a:pt x="118535" y="6096"/>
                  <a:pt x="117477" y="275"/>
                </a:cubicBezTo>
                <a:cubicBezTo>
                  <a:pt x="116419" y="-5546"/>
                  <a:pt x="145523" y="82825"/>
                  <a:pt x="130177" y="86000"/>
                </a:cubicBezTo>
                <a:cubicBezTo>
                  <a:pt x="114831" y="89175"/>
                  <a:pt x="531" y="-5546"/>
                  <a:pt x="2" y="2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7F0EEC6-2238-799B-620E-247570FC6B26}"/>
              </a:ext>
            </a:extLst>
          </p:cNvPr>
          <p:cNvSpPr/>
          <p:nvPr/>
        </p:nvSpPr>
        <p:spPr>
          <a:xfrm>
            <a:off x="3708243" y="5378448"/>
            <a:ext cx="92274" cy="105151"/>
          </a:xfrm>
          <a:custGeom>
            <a:avLst/>
            <a:gdLst>
              <a:gd name="connsiteX0" fmla="*/ 157 w 92274"/>
              <a:gd name="connsiteY0" fmla="*/ 2 h 105151"/>
              <a:gd name="connsiteX1" fmla="*/ 35082 w 92274"/>
              <a:gd name="connsiteY1" fmla="*/ 98427 h 105151"/>
              <a:gd name="connsiteX2" fmla="*/ 92232 w 92274"/>
              <a:gd name="connsiteY2" fmla="*/ 95252 h 105151"/>
              <a:gd name="connsiteX3" fmla="*/ 25557 w 92274"/>
              <a:gd name="connsiteY3" fmla="*/ 101602 h 105151"/>
              <a:gd name="connsiteX4" fmla="*/ 157 w 92274"/>
              <a:gd name="connsiteY4" fmla="*/ 2 h 1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4" h="105151">
                <a:moveTo>
                  <a:pt x="157" y="2"/>
                </a:moveTo>
                <a:cubicBezTo>
                  <a:pt x="1744" y="-527"/>
                  <a:pt x="19736" y="82552"/>
                  <a:pt x="35082" y="98427"/>
                </a:cubicBezTo>
                <a:cubicBezTo>
                  <a:pt x="50428" y="114302"/>
                  <a:pt x="93819" y="94723"/>
                  <a:pt x="92232" y="95252"/>
                </a:cubicBezTo>
                <a:cubicBezTo>
                  <a:pt x="90645" y="95781"/>
                  <a:pt x="41961" y="112185"/>
                  <a:pt x="25557" y="101602"/>
                </a:cubicBezTo>
                <a:cubicBezTo>
                  <a:pt x="9153" y="91019"/>
                  <a:pt x="-1430" y="531"/>
                  <a:pt x="157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BF0E42C-4651-5A76-E1BE-751BD737BB4F}"/>
              </a:ext>
            </a:extLst>
          </p:cNvPr>
          <p:cNvSpPr/>
          <p:nvPr/>
        </p:nvSpPr>
        <p:spPr>
          <a:xfrm>
            <a:off x="5105439" y="4752759"/>
            <a:ext cx="485912" cy="137287"/>
          </a:xfrm>
          <a:custGeom>
            <a:avLst/>
            <a:gdLst>
              <a:gd name="connsiteX0" fmla="*/ 3136 w 485912"/>
              <a:gd name="connsiteY0" fmla="*/ 136741 h 137287"/>
              <a:gd name="connsiteX1" fmla="*/ 330161 w 485912"/>
              <a:gd name="connsiteY1" fmla="*/ 41491 h 137287"/>
              <a:gd name="connsiteX2" fmla="*/ 314286 w 485912"/>
              <a:gd name="connsiteY2" fmla="*/ 51016 h 137287"/>
              <a:gd name="connsiteX3" fmla="*/ 409536 w 485912"/>
              <a:gd name="connsiteY3" fmla="*/ 44666 h 137287"/>
              <a:gd name="connsiteX4" fmla="*/ 485736 w 485912"/>
              <a:gd name="connsiteY4" fmla="*/ 92291 h 137287"/>
              <a:gd name="connsiteX5" fmla="*/ 425411 w 485912"/>
              <a:gd name="connsiteY5" fmla="*/ 47841 h 137287"/>
              <a:gd name="connsiteX6" fmla="*/ 273011 w 485912"/>
              <a:gd name="connsiteY6" fmla="*/ 216 h 137287"/>
              <a:gd name="connsiteX7" fmla="*/ 361911 w 485912"/>
              <a:gd name="connsiteY7" fmla="*/ 31966 h 137287"/>
              <a:gd name="connsiteX8" fmla="*/ 161886 w 485912"/>
              <a:gd name="connsiteY8" fmla="*/ 73241 h 137287"/>
              <a:gd name="connsiteX9" fmla="*/ 120611 w 485912"/>
              <a:gd name="connsiteY9" fmla="*/ 73241 h 137287"/>
              <a:gd name="connsiteX10" fmla="*/ 161886 w 485912"/>
              <a:gd name="connsiteY10" fmla="*/ 79591 h 137287"/>
              <a:gd name="connsiteX11" fmla="*/ 3136 w 485912"/>
              <a:gd name="connsiteY11" fmla="*/ 136741 h 1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12" h="137287">
                <a:moveTo>
                  <a:pt x="3136" y="136741"/>
                </a:moveTo>
                <a:cubicBezTo>
                  <a:pt x="31182" y="130391"/>
                  <a:pt x="278303" y="55778"/>
                  <a:pt x="330161" y="41491"/>
                </a:cubicBezTo>
                <a:cubicBezTo>
                  <a:pt x="382019" y="27204"/>
                  <a:pt x="301057" y="50487"/>
                  <a:pt x="314286" y="51016"/>
                </a:cubicBezTo>
                <a:cubicBezTo>
                  <a:pt x="327515" y="51545"/>
                  <a:pt x="380961" y="37787"/>
                  <a:pt x="409536" y="44666"/>
                </a:cubicBezTo>
                <a:cubicBezTo>
                  <a:pt x="438111" y="51545"/>
                  <a:pt x="483090" y="91762"/>
                  <a:pt x="485736" y="92291"/>
                </a:cubicBezTo>
                <a:cubicBezTo>
                  <a:pt x="488382" y="92820"/>
                  <a:pt x="460865" y="63187"/>
                  <a:pt x="425411" y="47841"/>
                </a:cubicBezTo>
                <a:cubicBezTo>
                  <a:pt x="389957" y="32495"/>
                  <a:pt x="283594" y="2862"/>
                  <a:pt x="273011" y="216"/>
                </a:cubicBezTo>
                <a:cubicBezTo>
                  <a:pt x="262428" y="-2430"/>
                  <a:pt x="380432" y="19795"/>
                  <a:pt x="361911" y="31966"/>
                </a:cubicBezTo>
                <a:cubicBezTo>
                  <a:pt x="343390" y="44137"/>
                  <a:pt x="202103" y="66362"/>
                  <a:pt x="161886" y="73241"/>
                </a:cubicBezTo>
                <a:cubicBezTo>
                  <a:pt x="121669" y="80120"/>
                  <a:pt x="120611" y="72183"/>
                  <a:pt x="120611" y="73241"/>
                </a:cubicBezTo>
                <a:cubicBezTo>
                  <a:pt x="120611" y="74299"/>
                  <a:pt x="179878" y="66891"/>
                  <a:pt x="161886" y="79591"/>
                </a:cubicBezTo>
                <a:cubicBezTo>
                  <a:pt x="143894" y="92291"/>
                  <a:pt x="-24910" y="143091"/>
                  <a:pt x="3136" y="1367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B7560CE-4907-E2E8-E4D1-711A4EA004FE}"/>
              </a:ext>
            </a:extLst>
          </p:cNvPr>
          <p:cNvSpPr/>
          <p:nvPr/>
        </p:nvSpPr>
        <p:spPr>
          <a:xfrm>
            <a:off x="5627040" y="4932467"/>
            <a:ext cx="53201" cy="576191"/>
          </a:xfrm>
          <a:custGeom>
            <a:avLst/>
            <a:gdLst>
              <a:gd name="connsiteX0" fmla="*/ 53035 w 53201"/>
              <a:gd name="connsiteY0" fmla="*/ 1483 h 576191"/>
              <a:gd name="connsiteX1" fmla="*/ 21285 w 53201"/>
              <a:gd name="connsiteY1" fmla="*/ 284058 h 576191"/>
              <a:gd name="connsiteX2" fmla="*/ 24460 w 53201"/>
              <a:gd name="connsiteY2" fmla="*/ 242783 h 576191"/>
              <a:gd name="connsiteX3" fmla="*/ 43510 w 53201"/>
              <a:gd name="connsiteY3" fmla="*/ 458683 h 576191"/>
              <a:gd name="connsiteX4" fmla="*/ 18110 w 53201"/>
              <a:gd name="connsiteY4" fmla="*/ 576158 h 576191"/>
              <a:gd name="connsiteX5" fmla="*/ 27635 w 53201"/>
              <a:gd name="connsiteY5" fmla="*/ 468208 h 576191"/>
              <a:gd name="connsiteX6" fmla="*/ 5410 w 53201"/>
              <a:gd name="connsiteY6" fmla="*/ 245958 h 576191"/>
              <a:gd name="connsiteX7" fmla="*/ 5410 w 53201"/>
              <a:gd name="connsiteY7" fmla="*/ 176108 h 576191"/>
              <a:gd name="connsiteX8" fmla="*/ 53035 w 53201"/>
              <a:gd name="connsiteY8" fmla="*/ 1483 h 5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1" h="576191">
                <a:moveTo>
                  <a:pt x="53035" y="1483"/>
                </a:moveTo>
                <a:cubicBezTo>
                  <a:pt x="55681" y="19475"/>
                  <a:pt x="26047" y="243841"/>
                  <a:pt x="21285" y="284058"/>
                </a:cubicBezTo>
                <a:cubicBezTo>
                  <a:pt x="16522" y="324275"/>
                  <a:pt x="20756" y="213679"/>
                  <a:pt x="24460" y="242783"/>
                </a:cubicBezTo>
                <a:cubicBezTo>
                  <a:pt x="28164" y="271887"/>
                  <a:pt x="44568" y="403121"/>
                  <a:pt x="43510" y="458683"/>
                </a:cubicBezTo>
                <a:cubicBezTo>
                  <a:pt x="42452" y="514245"/>
                  <a:pt x="20756" y="574571"/>
                  <a:pt x="18110" y="576158"/>
                </a:cubicBezTo>
                <a:cubicBezTo>
                  <a:pt x="15464" y="577746"/>
                  <a:pt x="29752" y="523241"/>
                  <a:pt x="27635" y="468208"/>
                </a:cubicBezTo>
                <a:cubicBezTo>
                  <a:pt x="25518" y="413175"/>
                  <a:pt x="9114" y="294641"/>
                  <a:pt x="5410" y="245958"/>
                </a:cubicBezTo>
                <a:cubicBezTo>
                  <a:pt x="1706" y="197275"/>
                  <a:pt x="-4644" y="217912"/>
                  <a:pt x="5410" y="176108"/>
                </a:cubicBezTo>
                <a:cubicBezTo>
                  <a:pt x="15464" y="134304"/>
                  <a:pt x="50389" y="-16509"/>
                  <a:pt x="53035" y="14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8B8F7428-4785-7193-A506-D34101E6632E}"/>
              </a:ext>
            </a:extLst>
          </p:cNvPr>
          <p:cNvSpPr/>
          <p:nvPr/>
        </p:nvSpPr>
        <p:spPr>
          <a:xfrm>
            <a:off x="5541787" y="5482825"/>
            <a:ext cx="104344" cy="219254"/>
          </a:xfrm>
          <a:custGeom>
            <a:avLst/>
            <a:gdLst>
              <a:gd name="connsiteX0" fmla="*/ 103363 w 104344"/>
              <a:gd name="connsiteY0" fmla="*/ 400 h 219254"/>
              <a:gd name="connsiteX1" fmla="*/ 52563 w 104344"/>
              <a:gd name="connsiteY1" fmla="*/ 70250 h 219254"/>
              <a:gd name="connsiteX2" fmla="*/ 4938 w 104344"/>
              <a:gd name="connsiteY2" fmla="*/ 216300 h 219254"/>
              <a:gd name="connsiteX3" fmla="*/ 4938 w 104344"/>
              <a:gd name="connsiteY3" fmla="*/ 171850 h 219254"/>
              <a:gd name="connsiteX4" fmla="*/ 4938 w 104344"/>
              <a:gd name="connsiteY4" fmla="*/ 98825 h 219254"/>
              <a:gd name="connsiteX5" fmla="*/ 103363 w 104344"/>
              <a:gd name="connsiteY5" fmla="*/ 400 h 2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44" h="219254">
                <a:moveTo>
                  <a:pt x="103363" y="400"/>
                </a:moveTo>
                <a:cubicBezTo>
                  <a:pt x="111301" y="-4363"/>
                  <a:pt x="68967" y="34267"/>
                  <a:pt x="52563" y="70250"/>
                </a:cubicBezTo>
                <a:cubicBezTo>
                  <a:pt x="36159" y="106233"/>
                  <a:pt x="12875" y="199367"/>
                  <a:pt x="4938" y="216300"/>
                </a:cubicBezTo>
                <a:cubicBezTo>
                  <a:pt x="-2999" y="233233"/>
                  <a:pt x="4938" y="171850"/>
                  <a:pt x="4938" y="171850"/>
                </a:cubicBezTo>
                <a:cubicBezTo>
                  <a:pt x="4938" y="152271"/>
                  <a:pt x="-6174" y="123167"/>
                  <a:pt x="4938" y="98825"/>
                </a:cubicBezTo>
                <a:cubicBezTo>
                  <a:pt x="16050" y="74483"/>
                  <a:pt x="95425" y="5163"/>
                  <a:pt x="103363" y="4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5A266A9F-0DC0-BE79-EDEE-5A6EC096BD05}"/>
              </a:ext>
            </a:extLst>
          </p:cNvPr>
          <p:cNvSpPr/>
          <p:nvPr/>
        </p:nvSpPr>
        <p:spPr>
          <a:xfrm>
            <a:off x="5149319" y="2798417"/>
            <a:ext cx="512550" cy="1643780"/>
          </a:xfrm>
          <a:custGeom>
            <a:avLst/>
            <a:gdLst>
              <a:gd name="connsiteX0" fmla="*/ 2544 w 512550"/>
              <a:gd name="connsiteY0" fmla="*/ 11690 h 1643780"/>
              <a:gd name="connsiteX1" fmla="*/ 302034 w 512550"/>
              <a:gd name="connsiteY1" fmla="*/ 333483 h 1643780"/>
              <a:gd name="connsiteX2" fmla="*/ 461337 w 512550"/>
              <a:gd name="connsiteY2" fmla="*/ 769973 h 1643780"/>
              <a:gd name="connsiteX3" fmla="*/ 505942 w 512550"/>
              <a:gd name="connsiteY3" fmla="*/ 776345 h 1643780"/>
              <a:gd name="connsiteX4" fmla="*/ 505942 w 512550"/>
              <a:gd name="connsiteY4" fmla="*/ 1072649 h 1643780"/>
              <a:gd name="connsiteX5" fmla="*/ 445407 w 512550"/>
              <a:gd name="connsiteY5" fmla="*/ 1302046 h 1643780"/>
              <a:gd name="connsiteX6" fmla="*/ 222383 w 512550"/>
              <a:gd name="connsiteY6" fmla="*/ 1636582 h 1643780"/>
              <a:gd name="connsiteX7" fmla="*/ 302034 w 512550"/>
              <a:gd name="connsiteY7" fmla="*/ 1493209 h 1643780"/>
              <a:gd name="connsiteX8" fmla="*/ 451779 w 512550"/>
              <a:gd name="connsiteY8" fmla="*/ 1056719 h 1643780"/>
              <a:gd name="connsiteX9" fmla="*/ 384872 w 512550"/>
              <a:gd name="connsiteY9" fmla="*/ 1063091 h 1643780"/>
              <a:gd name="connsiteX10" fmla="*/ 168220 w 512550"/>
              <a:gd name="connsiteY10" fmla="*/ 1512326 h 1643780"/>
              <a:gd name="connsiteX11" fmla="*/ 359383 w 512550"/>
              <a:gd name="connsiteY11" fmla="*/ 1037603 h 1643780"/>
              <a:gd name="connsiteX12" fmla="*/ 372128 w 512550"/>
              <a:gd name="connsiteY12" fmla="*/ 645717 h 1643780"/>
              <a:gd name="connsiteX13" fmla="*/ 171406 w 512550"/>
              <a:gd name="connsiteY13" fmla="*/ 129575 h 1643780"/>
              <a:gd name="connsiteX14" fmla="*/ 2544 w 512550"/>
              <a:gd name="connsiteY14" fmla="*/ 11690 h 16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550" h="1643780">
                <a:moveTo>
                  <a:pt x="2544" y="11690"/>
                </a:moveTo>
                <a:cubicBezTo>
                  <a:pt x="24315" y="45675"/>
                  <a:pt x="225569" y="207103"/>
                  <a:pt x="302034" y="333483"/>
                </a:cubicBezTo>
                <a:cubicBezTo>
                  <a:pt x="378500" y="459864"/>
                  <a:pt x="427352" y="696163"/>
                  <a:pt x="461337" y="769973"/>
                </a:cubicBezTo>
                <a:cubicBezTo>
                  <a:pt x="495322" y="843783"/>
                  <a:pt x="498508" y="725899"/>
                  <a:pt x="505942" y="776345"/>
                </a:cubicBezTo>
                <a:cubicBezTo>
                  <a:pt x="513376" y="826791"/>
                  <a:pt x="516031" y="985032"/>
                  <a:pt x="505942" y="1072649"/>
                </a:cubicBezTo>
                <a:cubicBezTo>
                  <a:pt x="495853" y="1160266"/>
                  <a:pt x="492667" y="1208057"/>
                  <a:pt x="445407" y="1302046"/>
                </a:cubicBezTo>
                <a:cubicBezTo>
                  <a:pt x="398147" y="1396035"/>
                  <a:pt x="246278" y="1604722"/>
                  <a:pt x="222383" y="1636582"/>
                </a:cubicBezTo>
                <a:cubicBezTo>
                  <a:pt x="198488" y="1668442"/>
                  <a:pt x="263801" y="1589853"/>
                  <a:pt x="302034" y="1493209"/>
                </a:cubicBezTo>
                <a:cubicBezTo>
                  <a:pt x="340267" y="1396565"/>
                  <a:pt x="437973" y="1128405"/>
                  <a:pt x="451779" y="1056719"/>
                </a:cubicBezTo>
                <a:cubicBezTo>
                  <a:pt x="465585" y="985033"/>
                  <a:pt x="432132" y="987157"/>
                  <a:pt x="384872" y="1063091"/>
                </a:cubicBezTo>
                <a:cubicBezTo>
                  <a:pt x="337612" y="1139025"/>
                  <a:pt x="172468" y="1516574"/>
                  <a:pt x="168220" y="1512326"/>
                </a:cubicBezTo>
                <a:cubicBezTo>
                  <a:pt x="163972" y="1508078"/>
                  <a:pt x="325398" y="1182038"/>
                  <a:pt x="359383" y="1037603"/>
                </a:cubicBezTo>
                <a:cubicBezTo>
                  <a:pt x="393368" y="893168"/>
                  <a:pt x="403457" y="797055"/>
                  <a:pt x="372128" y="645717"/>
                </a:cubicBezTo>
                <a:cubicBezTo>
                  <a:pt x="340799" y="494379"/>
                  <a:pt x="238844" y="241087"/>
                  <a:pt x="171406" y="129575"/>
                </a:cubicBezTo>
                <a:cubicBezTo>
                  <a:pt x="103968" y="18063"/>
                  <a:pt x="-19227" y="-22295"/>
                  <a:pt x="2544" y="116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CF8109-6D18-D050-B771-BF79B7663D14}"/>
              </a:ext>
            </a:extLst>
          </p:cNvPr>
          <p:cNvSpPr/>
          <p:nvPr/>
        </p:nvSpPr>
        <p:spPr>
          <a:xfrm>
            <a:off x="4458983" y="2489100"/>
            <a:ext cx="657382" cy="1834416"/>
          </a:xfrm>
          <a:custGeom>
            <a:avLst/>
            <a:gdLst>
              <a:gd name="connsiteX0" fmla="*/ 4691 w 657382"/>
              <a:gd name="connsiteY0" fmla="*/ 21517 h 1834416"/>
              <a:gd name="connsiteX1" fmla="*/ 645089 w 657382"/>
              <a:gd name="connsiteY1" fmla="*/ 1130267 h 1834416"/>
              <a:gd name="connsiteX2" fmla="*/ 415693 w 657382"/>
              <a:gd name="connsiteY2" fmla="*/ 1477548 h 1834416"/>
              <a:gd name="connsiteX3" fmla="*/ 281878 w 657382"/>
              <a:gd name="connsiteY3" fmla="*/ 1706945 h 1834416"/>
              <a:gd name="connsiteX4" fmla="*/ 320111 w 657382"/>
              <a:gd name="connsiteY4" fmla="*/ 1636851 h 1834416"/>
              <a:gd name="connsiteX5" fmla="*/ 234087 w 657382"/>
              <a:gd name="connsiteY5" fmla="*/ 1834387 h 1834416"/>
              <a:gd name="connsiteX6" fmla="*/ 355158 w 657382"/>
              <a:gd name="connsiteY6" fmla="*/ 1620921 h 1834416"/>
              <a:gd name="connsiteX7" fmla="*/ 616415 w 657382"/>
              <a:gd name="connsiteY7" fmla="*/ 1267268 h 1834416"/>
              <a:gd name="connsiteX8" fmla="*/ 492158 w 657382"/>
              <a:gd name="connsiteY8" fmla="*/ 802103 h 1834416"/>
              <a:gd name="connsiteX9" fmla="*/ 183110 w 657382"/>
              <a:gd name="connsiteY9" fmla="*/ 254100 h 1834416"/>
              <a:gd name="connsiteX10" fmla="*/ 345600 w 657382"/>
              <a:gd name="connsiteY10" fmla="*/ 384729 h 1834416"/>
              <a:gd name="connsiteX11" fmla="*/ 4691 w 657382"/>
              <a:gd name="connsiteY11" fmla="*/ 21517 h 18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82" h="1834416">
                <a:moveTo>
                  <a:pt x="4691" y="21517"/>
                </a:moveTo>
                <a:cubicBezTo>
                  <a:pt x="54606" y="145773"/>
                  <a:pt x="576589" y="887595"/>
                  <a:pt x="645089" y="1130267"/>
                </a:cubicBezTo>
                <a:cubicBezTo>
                  <a:pt x="713589" y="1372939"/>
                  <a:pt x="476228" y="1381435"/>
                  <a:pt x="415693" y="1477548"/>
                </a:cubicBezTo>
                <a:cubicBezTo>
                  <a:pt x="355158" y="1573661"/>
                  <a:pt x="297808" y="1680394"/>
                  <a:pt x="281878" y="1706945"/>
                </a:cubicBezTo>
                <a:cubicBezTo>
                  <a:pt x="265948" y="1733496"/>
                  <a:pt x="328076" y="1615611"/>
                  <a:pt x="320111" y="1636851"/>
                </a:cubicBezTo>
                <a:cubicBezTo>
                  <a:pt x="312146" y="1658091"/>
                  <a:pt x="228246" y="1837042"/>
                  <a:pt x="234087" y="1834387"/>
                </a:cubicBezTo>
                <a:cubicBezTo>
                  <a:pt x="239928" y="1831732"/>
                  <a:pt x="291437" y="1715441"/>
                  <a:pt x="355158" y="1620921"/>
                </a:cubicBezTo>
                <a:cubicBezTo>
                  <a:pt x="418879" y="1526401"/>
                  <a:pt x="593582" y="1403738"/>
                  <a:pt x="616415" y="1267268"/>
                </a:cubicBezTo>
                <a:cubicBezTo>
                  <a:pt x="639248" y="1130798"/>
                  <a:pt x="564376" y="970964"/>
                  <a:pt x="492158" y="802103"/>
                </a:cubicBezTo>
                <a:cubicBezTo>
                  <a:pt x="419940" y="633242"/>
                  <a:pt x="207536" y="323662"/>
                  <a:pt x="183110" y="254100"/>
                </a:cubicBezTo>
                <a:cubicBezTo>
                  <a:pt x="158684" y="184538"/>
                  <a:pt x="372151" y="419245"/>
                  <a:pt x="345600" y="384729"/>
                </a:cubicBezTo>
                <a:cubicBezTo>
                  <a:pt x="319049" y="350213"/>
                  <a:pt x="-45224" y="-102739"/>
                  <a:pt x="4691" y="215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6766C9C-E64F-AAE2-9C7F-04D152A27287}"/>
              </a:ext>
            </a:extLst>
          </p:cNvPr>
          <p:cNvSpPr/>
          <p:nvPr/>
        </p:nvSpPr>
        <p:spPr>
          <a:xfrm>
            <a:off x="3309808" y="2596433"/>
            <a:ext cx="806586" cy="1321837"/>
          </a:xfrm>
          <a:custGeom>
            <a:avLst/>
            <a:gdLst>
              <a:gd name="connsiteX0" fmla="*/ 806585 w 806586"/>
              <a:gd name="connsiteY0" fmla="*/ 208 h 1321837"/>
              <a:gd name="connsiteX1" fmla="*/ 236280 w 806586"/>
              <a:gd name="connsiteY1" fmla="*/ 519536 h 1321837"/>
              <a:gd name="connsiteX2" fmla="*/ 3697 w 806586"/>
              <a:gd name="connsiteY2" fmla="*/ 1312866 h 1321837"/>
              <a:gd name="connsiteX3" fmla="*/ 121582 w 806586"/>
              <a:gd name="connsiteY3" fmla="*/ 898678 h 1321837"/>
              <a:gd name="connsiteX4" fmla="*/ 481607 w 806586"/>
              <a:gd name="connsiteY4" fmla="*/ 156325 h 1321837"/>
              <a:gd name="connsiteX5" fmla="*/ 229908 w 806586"/>
              <a:gd name="connsiteY5" fmla="*/ 452629 h 1321837"/>
              <a:gd name="connsiteX6" fmla="*/ 806585 w 806586"/>
              <a:gd name="connsiteY6" fmla="*/ 208 h 132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86" h="1321837">
                <a:moveTo>
                  <a:pt x="806585" y="208"/>
                </a:moveTo>
                <a:cubicBezTo>
                  <a:pt x="807647" y="11359"/>
                  <a:pt x="370095" y="300760"/>
                  <a:pt x="236280" y="519536"/>
                </a:cubicBezTo>
                <a:cubicBezTo>
                  <a:pt x="102465" y="738312"/>
                  <a:pt x="22813" y="1249676"/>
                  <a:pt x="3697" y="1312866"/>
                </a:cubicBezTo>
                <a:cubicBezTo>
                  <a:pt x="-15419" y="1376056"/>
                  <a:pt x="41930" y="1091435"/>
                  <a:pt x="121582" y="898678"/>
                </a:cubicBezTo>
                <a:cubicBezTo>
                  <a:pt x="201234" y="705921"/>
                  <a:pt x="463553" y="230667"/>
                  <a:pt x="481607" y="156325"/>
                </a:cubicBezTo>
                <a:cubicBezTo>
                  <a:pt x="499661" y="81984"/>
                  <a:pt x="175214" y="477055"/>
                  <a:pt x="229908" y="452629"/>
                </a:cubicBezTo>
                <a:cubicBezTo>
                  <a:pt x="284602" y="428203"/>
                  <a:pt x="805523" y="-10943"/>
                  <a:pt x="806585" y="2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51B48E7-0BF6-1A12-1E46-9668ED8B9E55}"/>
              </a:ext>
            </a:extLst>
          </p:cNvPr>
          <p:cNvSpPr/>
          <p:nvPr/>
        </p:nvSpPr>
        <p:spPr>
          <a:xfrm>
            <a:off x="3560082" y="2633327"/>
            <a:ext cx="852993" cy="1703465"/>
          </a:xfrm>
          <a:custGeom>
            <a:avLst/>
            <a:gdLst>
              <a:gd name="connsiteX0" fmla="*/ 801638 w 852993"/>
              <a:gd name="connsiteY0" fmla="*/ 33407 h 1703465"/>
              <a:gd name="connsiteX1" fmla="*/ 798452 w 852993"/>
              <a:gd name="connsiteY1" fmla="*/ 103501 h 1703465"/>
              <a:gd name="connsiteX2" fmla="*/ 250449 w 852993"/>
              <a:gd name="connsiteY2" fmla="*/ 868156 h 1703465"/>
              <a:gd name="connsiteX3" fmla="*/ 151681 w 852993"/>
              <a:gd name="connsiteY3" fmla="*/ 1183576 h 1703465"/>
              <a:gd name="connsiteX4" fmla="*/ 202658 w 852993"/>
              <a:gd name="connsiteY4" fmla="*/ 1037017 h 1703465"/>
              <a:gd name="connsiteX5" fmla="*/ 11494 w 852993"/>
              <a:gd name="connsiteY5" fmla="*/ 1671044 h 1703465"/>
              <a:gd name="connsiteX6" fmla="*/ 56099 w 852993"/>
              <a:gd name="connsiteY6" fmla="*/ 1505368 h 1703465"/>
              <a:gd name="connsiteX7" fmla="*/ 339659 w 852993"/>
              <a:gd name="connsiteY7" fmla="*/ 603713 h 1703465"/>
              <a:gd name="connsiteX8" fmla="*/ 224961 w 852993"/>
              <a:gd name="connsiteY8" fmla="*/ 794876 h 1703465"/>
              <a:gd name="connsiteX9" fmla="*/ 626404 w 852993"/>
              <a:gd name="connsiteY9" fmla="*/ 221385 h 1703465"/>
              <a:gd name="connsiteX10" fmla="*/ 518078 w 852993"/>
              <a:gd name="connsiteY10" fmla="*/ 348828 h 1703465"/>
              <a:gd name="connsiteX11" fmla="*/ 801638 w 852993"/>
              <a:gd name="connsiteY11" fmla="*/ 33407 h 1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993" h="1703465">
                <a:moveTo>
                  <a:pt x="801638" y="33407"/>
                </a:moveTo>
                <a:cubicBezTo>
                  <a:pt x="848367" y="-7481"/>
                  <a:pt x="890317" y="-35624"/>
                  <a:pt x="798452" y="103501"/>
                </a:cubicBezTo>
                <a:cubicBezTo>
                  <a:pt x="706587" y="242626"/>
                  <a:pt x="358244" y="688144"/>
                  <a:pt x="250449" y="868156"/>
                </a:cubicBezTo>
                <a:cubicBezTo>
                  <a:pt x="142654" y="1048168"/>
                  <a:pt x="159646" y="1155433"/>
                  <a:pt x="151681" y="1183576"/>
                </a:cubicBezTo>
                <a:cubicBezTo>
                  <a:pt x="143716" y="1211719"/>
                  <a:pt x="226022" y="955772"/>
                  <a:pt x="202658" y="1037017"/>
                </a:cubicBezTo>
                <a:cubicBezTo>
                  <a:pt x="179294" y="1118262"/>
                  <a:pt x="35920" y="1592986"/>
                  <a:pt x="11494" y="1671044"/>
                </a:cubicBezTo>
                <a:cubicBezTo>
                  <a:pt x="-12932" y="1749102"/>
                  <a:pt x="1405" y="1683256"/>
                  <a:pt x="56099" y="1505368"/>
                </a:cubicBezTo>
                <a:cubicBezTo>
                  <a:pt x="110793" y="1327480"/>
                  <a:pt x="311515" y="722128"/>
                  <a:pt x="339659" y="603713"/>
                </a:cubicBezTo>
                <a:cubicBezTo>
                  <a:pt x="367803" y="485298"/>
                  <a:pt x="177170" y="858597"/>
                  <a:pt x="224961" y="794876"/>
                </a:cubicBezTo>
                <a:cubicBezTo>
                  <a:pt x="272752" y="731155"/>
                  <a:pt x="577551" y="295726"/>
                  <a:pt x="626404" y="221385"/>
                </a:cubicBezTo>
                <a:cubicBezTo>
                  <a:pt x="675257" y="147044"/>
                  <a:pt x="485686" y="378033"/>
                  <a:pt x="518078" y="348828"/>
                </a:cubicBezTo>
                <a:cubicBezTo>
                  <a:pt x="550470" y="319623"/>
                  <a:pt x="754909" y="74295"/>
                  <a:pt x="801638" y="334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BE2D985-9116-DF18-29A2-CF048C22476E}"/>
              </a:ext>
            </a:extLst>
          </p:cNvPr>
          <p:cNvSpPr/>
          <p:nvPr/>
        </p:nvSpPr>
        <p:spPr>
          <a:xfrm>
            <a:off x="2716041" y="2370338"/>
            <a:ext cx="1780970" cy="827042"/>
          </a:xfrm>
          <a:custGeom>
            <a:avLst/>
            <a:gdLst>
              <a:gd name="connsiteX0" fmla="*/ 1715772 w 1780970"/>
              <a:gd name="connsiteY0" fmla="*/ 41511 h 827042"/>
              <a:gd name="connsiteX1" fmla="*/ 839605 w 1780970"/>
              <a:gd name="connsiteY1" fmla="*/ 86116 h 827042"/>
              <a:gd name="connsiteX2" fmla="*/ 750395 w 1780970"/>
              <a:gd name="connsiteY2" fmla="*/ 102047 h 827042"/>
              <a:gd name="connsiteX3" fmla="*/ 798186 w 1780970"/>
              <a:gd name="connsiteY3" fmla="*/ 137093 h 827042"/>
              <a:gd name="connsiteX4" fmla="*/ 431789 w 1780970"/>
              <a:gd name="connsiteY4" fmla="*/ 391978 h 827042"/>
              <a:gd name="connsiteX5" fmla="*/ 667558 w 1780970"/>
              <a:gd name="connsiteY5" fmla="*/ 350560 h 827042"/>
              <a:gd name="connsiteX6" fmla="*/ 1670 w 1780970"/>
              <a:gd name="connsiteY6" fmla="*/ 825283 h 827042"/>
              <a:gd name="connsiteX7" fmla="*/ 463650 w 1780970"/>
              <a:gd name="connsiteY7" fmla="*/ 522607 h 827042"/>
              <a:gd name="connsiteX8" fmla="*/ 1241049 w 1780970"/>
              <a:gd name="connsiteY8" fmla="*/ 31953 h 827042"/>
              <a:gd name="connsiteX9" fmla="*/ 1177328 w 1780970"/>
              <a:gd name="connsiteY9" fmla="*/ 47884 h 827042"/>
              <a:gd name="connsiteX10" fmla="*/ 1658423 w 1780970"/>
              <a:gd name="connsiteY10" fmla="*/ 47884 h 827042"/>
              <a:gd name="connsiteX11" fmla="*/ 1715772 w 1780970"/>
              <a:gd name="connsiteY11" fmla="*/ 41511 h 8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970" h="827042">
                <a:moveTo>
                  <a:pt x="1715772" y="41511"/>
                </a:moveTo>
                <a:lnTo>
                  <a:pt x="839605" y="86116"/>
                </a:lnTo>
                <a:cubicBezTo>
                  <a:pt x="678709" y="96205"/>
                  <a:pt x="757298" y="93551"/>
                  <a:pt x="750395" y="102047"/>
                </a:cubicBezTo>
                <a:cubicBezTo>
                  <a:pt x="743492" y="110543"/>
                  <a:pt x="851287" y="88771"/>
                  <a:pt x="798186" y="137093"/>
                </a:cubicBezTo>
                <a:cubicBezTo>
                  <a:pt x="745085" y="185415"/>
                  <a:pt x="453560" y="356400"/>
                  <a:pt x="431789" y="391978"/>
                </a:cubicBezTo>
                <a:cubicBezTo>
                  <a:pt x="410018" y="427556"/>
                  <a:pt x="739244" y="278343"/>
                  <a:pt x="667558" y="350560"/>
                </a:cubicBezTo>
                <a:cubicBezTo>
                  <a:pt x="595872" y="422777"/>
                  <a:pt x="35655" y="796609"/>
                  <a:pt x="1670" y="825283"/>
                </a:cubicBezTo>
                <a:cubicBezTo>
                  <a:pt x="-32315" y="853958"/>
                  <a:pt x="463650" y="522607"/>
                  <a:pt x="463650" y="522607"/>
                </a:cubicBezTo>
                <a:lnTo>
                  <a:pt x="1241049" y="31953"/>
                </a:lnTo>
                <a:cubicBezTo>
                  <a:pt x="1359995" y="-47168"/>
                  <a:pt x="1107766" y="45229"/>
                  <a:pt x="1177328" y="47884"/>
                </a:cubicBezTo>
                <a:cubicBezTo>
                  <a:pt x="1246890" y="50539"/>
                  <a:pt x="1571337" y="48946"/>
                  <a:pt x="1658423" y="47884"/>
                </a:cubicBezTo>
                <a:cubicBezTo>
                  <a:pt x="1745509" y="46822"/>
                  <a:pt x="1852242" y="35139"/>
                  <a:pt x="1715772" y="415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6B58C49-75BB-268A-3F2C-F41A10FC6C80}"/>
              </a:ext>
            </a:extLst>
          </p:cNvPr>
          <p:cNvSpPr/>
          <p:nvPr/>
        </p:nvSpPr>
        <p:spPr>
          <a:xfrm>
            <a:off x="2313032" y="3111173"/>
            <a:ext cx="595858" cy="1591323"/>
          </a:xfrm>
          <a:custGeom>
            <a:avLst/>
            <a:gdLst>
              <a:gd name="connsiteX0" fmla="*/ 595843 w 595858"/>
              <a:gd name="connsiteY0" fmla="*/ 1610 h 1591323"/>
              <a:gd name="connsiteX1" fmla="*/ 299539 w 595858"/>
              <a:gd name="connsiteY1" fmla="*/ 606962 h 1591323"/>
              <a:gd name="connsiteX2" fmla="*/ 133864 w 595858"/>
              <a:gd name="connsiteY2" fmla="*/ 1145407 h 1591323"/>
              <a:gd name="connsiteX3" fmla="*/ 156167 w 595858"/>
              <a:gd name="connsiteY3" fmla="*/ 998848 h 1591323"/>
              <a:gd name="connsiteX4" fmla="*/ 50 w 595858"/>
              <a:gd name="connsiteY4" fmla="*/ 1588270 h 1591323"/>
              <a:gd name="connsiteX5" fmla="*/ 143422 w 595858"/>
              <a:gd name="connsiteY5" fmla="*/ 1177267 h 1591323"/>
              <a:gd name="connsiteX6" fmla="*/ 484331 w 595858"/>
              <a:gd name="connsiteY6" fmla="*/ 90820 h 1591323"/>
              <a:gd name="connsiteX7" fmla="*/ 286795 w 595858"/>
              <a:gd name="connsiteY7" fmla="*/ 418984 h 1591323"/>
              <a:gd name="connsiteX8" fmla="*/ 595843 w 595858"/>
              <a:gd name="connsiteY8" fmla="*/ 1610 h 15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58" h="1591323">
                <a:moveTo>
                  <a:pt x="595843" y="1610"/>
                </a:moveTo>
                <a:cubicBezTo>
                  <a:pt x="597967" y="32940"/>
                  <a:pt x="376535" y="416329"/>
                  <a:pt x="299539" y="606962"/>
                </a:cubicBezTo>
                <a:cubicBezTo>
                  <a:pt x="222542" y="797595"/>
                  <a:pt x="157759" y="1080093"/>
                  <a:pt x="133864" y="1145407"/>
                </a:cubicBezTo>
                <a:cubicBezTo>
                  <a:pt x="109969" y="1210721"/>
                  <a:pt x="178469" y="925037"/>
                  <a:pt x="156167" y="998848"/>
                </a:cubicBezTo>
                <a:cubicBezTo>
                  <a:pt x="133865" y="1072659"/>
                  <a:pt x="2174" y="1558534"/>
                  <a:pt x="50" y="1588270"/>
                </a:cubicBezTo>
                <a:cubicBezTo>
                  <a:pt x="-2074" y="1618006"/>
                  <a:pt x="62709" y="1426842"/>
                  <a:pt x="143422" y="1177267"/>
                </a:cubicBezTo>
                <a:cubicBezTo>
                  <a:pt x="224135" y="927692"/>
                  <a:pt x="460435" y="217201"/>
                  <a:pt x="484331" y="90820"/>
                </a:cubicBezTo>
                <a:cubicBezTo>
                  <a:pt x="508226" y="-35561"/>
                  <a:pt x="266085" y="431728"/>
                  <a:pt x="286795" y="418984"/>
                </a:cubicBezTo>
                <a:cubicBezTo>
                  <a:pt x="307504" y="406240"/>
                  <a:pt x="593719" y="-29720"/>
                  <a:pt x="595843" y="16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BF553A8-DE30-2765-CA85-83155DF154A9}"/>
              </a:ext>
            </a:extLst>
          </p:cNvPr>
          <p:cNvSpPr/>
          <p:nvPr/>
        </p:nvSpPr>
        <p:spPr>
          <a:xfrm>
            <a:off x="3142973" y="3781480"/>
            <a:ext cx="432052" cy="1469168"/>
          </a:xfrm>
          <a:custGeom>
            <a:avLst/>
            <a:gdLst>
              <a:gd name="connsiteX0" fmla="*/ 431789 w 432052"/>
              <a:gd name="connsiteY0" fmla="*/ 376 h 1469168"/>
              <a:gd name="connsiteX1" fmla="*/ 138672 w 432052"/>
              <a:gd name="connsiteY1" fmla="*/ 589798 h 1469168"/>
              <a:gd name="connsiteX2" fmla="*/ 138672 w 432052"/>
              <a:gd name="connsiteY2" fmla="*/ 968940 h 1469168"/>
              <a:gd name="connsiteX3" fmla="*/ 113183 w 432052"/>
              <a:gd name="connsiteY3" fmla="*/ 940265 h 1469168"/>
              <a:gd name="connsiteX4" fmla="*/ 323463 w 432052"/>
              <a:gd name="connsiteY4" fmla="*/ 1462779 h 1469168"/>
              <a:gd name="connsiteX5" fmla="*/ 167346 w 432052"/>
              <a:gd name="connsiteY5" fmla="*/ 1191964 h 1469168"/>
              <a:gd name="connsiteX6" fmla="*/ 8043 w 432052"/>
              <a:gd name="connsiteY6" fmla="*/ 624845 h 1469168"/>
              <a:gd name="connsiteX7" fmla="*/ 33532 w 432052"/>
              <a:gd name="connsiteY7" fmla="*/ 761845 h 1469168"/>
              <a:gd name="connsiteX8" fmla="*/ 119555 w 432052"/>
              <a:gd name="connsiteY8" fmla="*/ 344471 h 1469168"/>
              <a:gd name="connsiteX9" fmla="*/ 81322 w 432052"/>
              <a:gd name="connsiteY9" fmla="*/ 497402 h 1469168"/>
              <a:gd name="connsiteX10" fmla="*/ 431789 w 432052"/>
              <a:gd name="connsiteY10" fmla="*/ 376 h 14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2" h="1469168">
                <a:moveTo>
                  <a:pt x="431789" y="376"/>
                </a:moveTo>
                <a:cubicBezTo>
                  <a:pt x="441347" y="15775"/>
                  <a:pt x="187525" y="428371"/>
                  <a:pt x="138672" y="589798"/>
                </a:cubicBezTo>
                <a:cubicBezTo>
                  <a:pt x="89819" y="751225"/>
                  <a:pt x="142920" y="910529"/>
                  <a:pt x="138672" y="968940"/>
                </a:cubicBezTo>
                <a:cubicBezTo>
                  <a:pt x="134424" y="1027351"/>
                  <a:pt x="82385" y="857959"/>
                  <a:pt x="113183" y="940265"/>
                </a:cubicBezTo>
                <a:cubicBezTo>
                  <a:pt x="143981" y="1022571"/>
                  <a:pt x="314436" y="1420829"/>
                  <a:pt x="323463" y="1462779"/>
                </a:cubicBezTo>
                <a:cubicBezTo>
                  <a:pt x="332490" y="1504729"/>
                  <a:pt x="219916" y="1331620"/>
                  <a:pt x="167346" y="1191964"/>
                </a:cubicBezTo>
                <a:cubicBezTo>
                  <a:pt x="114776" y="1052308"/>
                  <a:pt x="30345" y="696531"/>
                  <a:pt x="8043" y="624845"/>
                </a:cubicBezTo>
                <a:cubicBezTo>
                  <a:pt x="-14259" y="553159"/>
                  <a:pt x="14947" y="808574"/>
                  <a:pt x="33532" y="761845"/>
                </a:cubicBezTo>
                <a:cubicBezTo>
                  <a:pt x="52117" y="715116"/>
                  <a:pt x="111590" y="388545"/>
                  <a:pt x="119555" y="344471"/>
                </a:cubicBezTo>
                <a:cubicBezTo>
                  <a:pt x="127520" y="300397"/>
                  <a:pt x="31407" y="548379"/>
                  <a:pt x="81322" y="497402"/>
                </a:cubicBezTo>
                <a:cubicBezTo>
                  <a:pt x="131237" y="446425"/>
                  <a:pt x="422231" y="-15023"/>
                  <a:pt x="431789" y="3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15FD143-C565-B905-A2A9-8D7B3FD27577}"/>
              </a:ext>
            </a:extLst>
          </p:cNvPr>
          <p:cNvSpPr/>
          <p:nvPr/>
        </p:nvSpPr>
        <p:spPr>
          <a:xfrm>
            <a:off x="3009810" y="4653110"/>
            <a:ext cx="538032" cy="1043846"/>
          </a:xfrm>
          <a:custGeom>
            <a:avLst/>
            <a:gdLst>
              <a:gd name="connsiteX0" fmla="*/ 42438 w 538032"/>
              <a:gd name="connsiteY0" fmla="*/ 24030 h 1043846"/>
              <a:gd name="connsiteX1" fmla="*/ 71113 w 538032"/>
              <a:gd name="connsiteY1" fmla="*/ 78193 h 1043846"/>
              <a:gd name="connsiteX2" fmla="*/ 526720 w 538032"/>
              <a:gd name="connsiteY2" fmla="*/ 715406 h 1043846"/>
              <a:gd name="connsiteX3" fmla="*/ 367416 w 538032"/>
              <a:gd name="connsiteY3" fmla="*/ 549730 h 1043846"/>
              <a:gd name="connsiteX4" fmla="*/ 13764 w 538032"/>
              <a:gd name="connsiteY4" fmla="*/ 237496 h 1043846"/>
              <a:gd name="connsiteX5" fmla="*/ 96601 w 538032"/>
              <a:gd name="connsiteY5" fmla="*/ 333078 h 1043846"/>
              <a:gd name="connsiteX6" fmla="*/ 325998 w 538032"/>
              <a:gd name="connsiteY6" fmla="*/ 928872 h 1043846"/>
              <a:gd name="connsiteX7" fmla="*/ 141206 w 538032"/>
              <a:gd name="connsiteY7" fmla="*/ 673987 h 1043846"/>
              <a:gd name="connsiteX8" fmla="*/ 303695 w 538032"/>
              <a:gd name="connsiteY8" fmla="*/ 1043570 h 1043846"/>
              <a:gd name="connsiteX9" fmla="*/ 163508 w 538032"/>
              <a:gd name="connsiteY9" fmla="*/ 603893 h 1043846"/>
              <a:gd name="connsiteX10" fmla="*/ 348300 w 538032"/>
              <a:gd name="connsiteY10" fmla="*/ 677173 h 1043846"/>
              <a:gd name="connsiteX11" fmla="*/ 278207 w 538032"/>
              <a:gd name="connsiteY11" fmla="*/ 517870 h 1043846"/>
              <a:gd name="connsiteX12" fmla="*/ 281393 w 538032"/>
              <a:gd name="connsiteY12" fmla="*/ 425474 h 1043846"/>
              <a:gd name="connsiteX13" fmla="*/ 163508 w 538032"/>
              <a:gd name="connsiteY13" fmla="*/ 202450 h 1043846"/>
              <a:gd name="connsiteX14" fmla="*/ 42438 w 538032"/>
              <a:gd name="connsiteY14" fmla="*/ 24030 h 10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032" h="1043846">
                <a:moveTo>
                  <a:pt x="42438" y="24030"/>
                </a:moveTo>
                <a:cubicBezTo>
                  <a:pt x="27039" y="3320"/>
                  <a:pt x="-9601" y="-37036"/>
                  <a:pt x="71113" y="78193"/>
                </a:cubicBezTo>
                <a:cubicBezTo>
                  <a:pt x="151827" y="193422"/>
                  <a:pt x="477336" y="636817"/>
                  <a:pt x="526720" y="715406"/>
                </a:cubicBezTo>
                <a:cubicBezTo>
                  <a:pt x="576104" y="793996"/>
                  <a:pt x="452909" y="629382"/>
                  <a:pt x="367416" y="549730"/>
                </a:cubicBezTo>
                <a:cubicBezTo>
                  <a:pt x="281923" y="470078"/>
                  <a:pt x="58900" y="273605"/>
                  <a:pt x="13764" y="237496"/>
                </a:cubicBezTo>
                <a:cubicBezTo>
                  <a:pt x="-31372" y="201387"/>
                  <a:pt x="44562" y="217849"/>
                  <a:pt x="96601" y="333078"/>
                </a:cubicBezTo>
                <a:cubicBezTo>
                  <a:pt x="148640" y="448307"/>
                  <a:pt x="318564" y="872054"/>
                  <a:pt x="325998" y="928872"/>
                </a:cubicBezTo>
                <a:cubicBezTo>
                  <a:pt x="333432" y="985690"/>
                  <a:pt x="144923" y="654871"/>
                  <a:pt x="141206" y="673987"/>
                </a:cubicBezTo>
                <a:cubicBezTo>
                  <a:pt x="137489" y="693103"/>
                  <a:pt x="299978" y="1055252"/>
                  <a:pt x="303695" y="1043570"/>
                </a:cubicBezTo>
                <a:cubicBezTo>
                  <a:pt x="307412" y="1031888"/>
                  <a:pt x="156074" y="664959"/>
                  <a:pt x="163508" y="603893"/>
                </a:cubicBezTo>
                <a:cubicBezTo>
                  <a:pt x="170942" y="542827"/>
                  <a:pt x="329184" y="691510"/>
                  <a:pt x="348300" y="677173"/>
                </a:cubicBezTo>
                <a:cubicBezTo>
                  <a:pt x="367416" y="662836"/>
                  <a:pt x="289358" y="559820"/>
                  <a:pt x="278207" y="517870"/>
                </a:cubicBezTo>
                <a:cubicBezTo>
                  <a:pt x="267056" y="475920"/>
                  <a:pt x="300509" y="478044"/>
                  <a:pt x="281393" y="425474"/>
                </a:cubicBezTo>
                <a:cubicBezTo>
                  <a:pt x="262277" y="372904"/>
                  <a:pt x="208644" y="265640"/>
                  <a:pt x="163508" y="202450"/>
                </a:cubicBezTo>
                <a:cubicBezTo>
                  <a:pt x="118372" y="139260"/>
                  <a:pt x="57837" y="44740"/>
                  <a:pt x="42438" y="240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CA88DCE-BA6C-4343-0A5A-B86390546CAD}"/>
              </a:ext>
            </a:extLst>
          </p:cNvPr>
          <p:cNvSpPr/>
          <p:nvPr/>
        </p:nvSpPr>
        <p:spPr>
          <a:xfrm>
            <a:off x="2230753" y="4657847"/>
            <a:ext cx="748964" cy="1697465"/>
          </a:xfrm>
          <a:custGeom>
            <a:avLst/>
            <a:gdLst>
              <a:gd name="connsiteX0" fmla="*/ 136492 w 748964"/>
              <a:gd name="connsiteY0" fmla="*/ 177 h 1697465"/>
              <a:gd name="connsiteX1" fmla="*/ 47282 w 748964"/>
              <a:gd name="connsiteY1" fmla="*/ 468528 h 1697465"/>
              <a:gd name="connsiteX2" fmla="*/ 193841 w 748964"/>
              <a:gd name="connsiteY2" fmla="*/ 905019 h 1697465"/>
              <a:gd name="connsiteX3" fmla="*/ 85515 w 748964"/>
              <a:gd name="connsiteY3" fmla="*/ 914577 h 1697465"/>
              <a:gd name="connsiteX4" fmla="*/ 566610 w 748964"/>
              <a:gd name="connsiteY4" fmla="*/ 1561347 h 1697465"/>
              <a:gd name="connsiteX5" fmla="*/ 745030 w 748964"/>
              <a:gd name="connsiteY5" fmla="*/ 1679232 h 1697465"/>
              <a:gd name="connsiteX6" fmla="*/ 420051 w 748964"/>
              <a:gd name="connsiteY6" fmla="*/ 1296904 h 1697465"/>
              <a:gd name="connsiteX7" fmla="*/ 136492 w 748964"/>
              <a:gd name="connsiteY7" fmla="*/ 933693 h 1697465"/>
              <a:gd name="connsiteX8" fmla="*/ 2677 w 748964"/>
              <a:gd name="connsiteY8" fmla="*/ 235945 h 1697465"/>
              <a:gd name="connsiteX9" fmla="*/ 53654 w 748964"/>
              <a:gd name="connsiteY9" fmla="*/ 411179 h 1697465"/>
              <a:gd name="connsiteX10" fmla="*/ 136492 w 748964"/>
              <a:gd name="connsiteY10" fmla="*/ 177 h 16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964" h="1697465">
                <a:moveTo>
                  <a:pt x="136492" y="177"/>
                </a:moveTo>
                <a:cubicBezTo>
                  <a:pt x="135430" y="9735"/>
                  <a:pt x="37724" y="317721"/>
                  <a:pt x="47282" y="468528"/>
                </a:cubicBezTo>
                <a:cubicBezTo>
                  <a:pt x="56840" y="619335"/>
                  <a:pt x="187469" y="830678"/>
                  <a:pt x="193841" y="905019"/>
                </a:cubicBezTo>
                <a:cubicBezTo>
                  <a:pt x="200213" y="979361"/>
                  <a:pt x="23387" y="805189"/>
                  <a:pt x="85515" y="914577"/>
                </a:cubicBezTo>
                <a:cubicBezTo>
                  <a:pt x="147643" y="1023965"/>
                  <a:pt x="456691" y="1433905"/>
                  <a:pt x="566610" y="1561347"/>
                </a:cubicBezTo>
                <a:cubicBezTo>
                  <a:pt x="676529" y="1688790"/>
                  <a:pt x="769457" y="1723306"/>
                  <a:pt x="745030" y="1679232"/>
                </a:cubicBezTo>
                <a:cubicBezTo>
                  <a:pt x="720604" y="1635158"/>
                  <a:pt x="521474" y="1421161"/>
                  <a:pt x="420051" y="1296904"/>
                </a:cubicBezTo>
                <a:cubicBezTo>
                  <a:pt x="318628" y="1172648"/>
                  <a:pt x="206054" y="1110520"/>
                  <a:pt x="136492" y="933693"/>
                </a:cubicBezTo>
                <a:cubicBezTo>
                  <a:pt x="66930" y="756866"/>
                  <a:pt x="16483" y="323031"/>
                  <a:pt x="2677" y="235945"/>
                </a:cubicBezTo>
                <a:cubicBezTo>
                  <a:pt x="-11129" y="148859"/>
                  <a:pt x="31883" y="451536"/>
                  <a:pt x="53654" y="411179"/>
                </a:cubicBezTo>
                <a:cubicBezTo>
                  <a:pt x="75425" y="370822"/>
                  <a:pt x="137554" y="-9381"/>
                  <a:pt x="136492" y="1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5AC8D5E-961E-FD7E-C875-7046C191F6C9}"/>
              </a:ext>
            </a:extLst>
          </p:cNvPr>
          <p:cNvSpPr/>
          <p:nvPr/>
        </p:nvSpPr>
        <p:spPr>
          <a:xfrm>
            <a:off x="3991089" y="2311653"/>
            <a:ext cx="1259547" cy="412540"/>
          </a:xfrm>
          <a:custGeom>
            <a:avLst/>
            <a:gdLst>
              <a:gd name="connsiteX0" fmla="*/ 1048 w 1259547"/>
              <a:gd name="connsiteY0" fmla="*/ 122499 h 412540"/>
              <a:gd name="connsiteX1" fmla="*/ 488515 w 1259547"/>
              <a:gd name="connsiteY1" fmla="*/ 87452 h 412540"/>
              <a:gd name="connsiteX2" fmla="*/ 791191 w 1259547"/>
              <a:gd name="connsiteY2" fmla="*/ 339151 h 412540"/>
              <a:gd name="connsiteX3" fmla="*/ 752958 w 1259547"/>
              <a:gd name="connsiteY3" fmla="*/ 176662 h 412540"/>
              <a:gd name="connsiteX4" fmla="*/ 1259542 w 1259547"/>
              <a:gd name="connsiteY4" fmla="*/ 412431 h 412540"/>
              <a:gd name="connsiteX5" fmla="*/ 762517 w 1259547"/>
              <a:gd name="connsiteY5" fmla="*/ 141615 h 412540"/>
              <a:gd name="connsiteX6" fmla="*/ 319654 w 1259547"/>
              <a:gd name="connsiteY6" fmla="*/ 1429 h 412540"/>
              <a:gd name="connsiteX7" fmla="*/ 357887 w 1259547"/>
              <a:gd name="connsiteY7" fmla="*/ 71522 h 412540"/>
              <a:gd name="connsiteX8" fmla="*/ 1048 w 1259547"/>
              <a:gd name="connsiteY8" fmla="*/ 122499 h 4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547" h="412540">
                <a:moveTo>
                  <a:pt x="1048" y="122499"/>
                </a:moveTo>
                <a:cubicBezTo>
                  <a:pt x="22819" y="125154"/>
                  <a:pt x="356825" y="51343"/>
                  <a:pt x="488515" y="87452"/>
                </a:cubicBezTo>
                <a:cubicBezTo>
                  <a:pt x="620206" y="123561"/>
                  <a:pt x="747117" y="324283"/>
                  <a:pt x="791191" y="339151"/>
                </a:cubicBezTo>
                <a:cubicBezTo>
                  <a:pt x="835265" y="354019"/>
                  <a:pt x="674900" y="164449"/>
                  <a:pt x="752958" y="176662"/>
                </a:cubicBezTo>
                <a:cubicBezTo>
                  <a:pt x="831016" y="188875"/>
                  <a:pt x="1257949" y="418272"/>
                  <a:pt x="1259542" y="412431"/>
                </a:cubicBezTo>
                <a:cubicBezTo>
                  <a:pt x="1261135" y="406590"/>
                  <a:pt x="919165" y="210115"/>
                  <a:pt x="762517" y="141615"/>
                </a:cubicBezTo>
                <a:cubicBezTo>
                  <a:pt x="605869" y="73115"/>
                  <a:pt x="387092" y="13111"/>
                  <a:pt x="319654" y="1429"/>
                </a:cubicBezTo>
                <a:cubicBezTo>
                  <a:pt x="252216" y="-10253"/>
                  <a:pt x="412581" y="52937"/>
                  <a:pt x="357887" y="71522"/>
                </a:cubicBezTo>
                <a:cubicBezTo>
                  <a:pt x="303193" y="90107"/>
                  <a:pt x="-20723" y="119844"/>
                  <a:pt x="1048" y="1224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C0DDBA5-CC46-FD18-3FFF-51B9ECEC3B48}"/>
              </a:ext>
            </a:extLst>
          </p:cNvPr>
          <p:cNvSpPr/>
          <p:nvPr/>
        </p:nvSpPr>
        <p:spPr>
          <a:xfrm>
            <a:off x="5657390" y="3592831"/>
            <a:ext cx="76332" cy="1109115"/>
          </a:xfrm>
          <a:custGeom>
            <a:avLst/>
            <a:gdLst>
              <a:gd name="connsiteX0" fmla="*/ 29732 w 76332"/>
              <a:gd name="connsiteY0" fmla="*/ 4234 h 1109115"/>
              <a:gd name="connsiteX1" fmla="*/ 55220 w 76332"/>
              <a:gd name="connsiteY1" fmla="*/ 450283 h 1109115"/>
              <a:gd name="connsiteX2" fmla="*/ 52034 w 76332"/>
              <a:gd name="connsiteY2" fmla="*/ 606400 h 1109115"/>
              <a:gd name="connsiteX3" fmla="*/ 1057 w 76332"/>
              <a:gd name="connsiteY3" fmla="*/ 450283 h 1109115"/>
              <a:gd name="connsiteX4" fmla="*/ 16988 w 76332"/>
              <a:gd name="connsiteY4" fmla="*/ 912262 h 1109115"/>
              <a:gd name="connsiteX5" fmla="*/ 10616 w 76332"/>
              <a:gd name="connsiteY5" fmla="*/ 1106612 h 1109115"/>
              <a:gd name="connsiteX6" fmla="*/ 4243 w 76332"/>
              <a:gd name="connsiteY6" fmla="*/ 791191 h 1109115"/>
              <a:gd name="connsiteX7" fmla="*/ 67965 w 76332"/>
              <a:gd name="connsiteY7" fmla="*/ 377003 h 1109115"/>
              <a:gd name="connsiteX8" fmla="*/ 67965 w 76332"/>
              <a:gd name="connsiteY8" fmla="*/ 233630 h 1109115"/>
              <a:gd name="connsiteX9" fmla="*/ 29732 w 76332"/>
              <a:gd name="connsiteY9" fmla="*/ 4234 h 11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" h="1109115">
                <a:moveTo>
                  <a:pt x="29732" y="4234"/>
                </a:moveTo>
                <a:cubicBezTo>
                  <a:pt x="27608" y="40343"/>
                  <a:pt x="51503" y="349922"/>
                  <a:pt x="55220" y="450283"/>
                </a:cubicBezTo>
                <a:cubicBezTo>
                  <a:pt x="58937" y="550644"/>
                  <a:pt x="61061" y="606400"/>
                  <a:pt x="52034" y="606400"/>
                </a:cubicBezTo>
                <a:cubicBezTo>
                  <a:pt x="43007" y="606400"/>
                  <a:pt x="6898" y="399306"/>
                  <a:pt x="1057" y="450283"/>
                </a:cubicBezTo>
                <a:cubicBezTo>
                  <a:pt x="-4784" y="501260"/>
                  <a:pt x="15395" y="802874"/>
                  <a:pt x="16988" y="912262"/>
                </a:cubicBezTo>
                <a:cubicBezTo>
                  <a:pt x="18581" y="1021650"/>
                  <a:pt x="12740" y="1126790"/>
                  <a:pt x="10616" y="1106612"/>
                </a:cubicBezTo>
                <a:cubicBezTo>
                  <a:pt x="8492" y="1086434"/>
                  <a:pt x="-5315" y="912792"/>
                  <a:pt x="4243" y="791191"/>
                </a:cubicBezTo>
                <a:cubicBezTo>
                  <a:pt x="13801" y="669590"/>
                  <a:pt x="57345" y="469930"/>
                  <a:pt x="67965" y="377003"/>
                </a:cubicBezTo>
                <a:cubicBezTo>
                  <a:pt x="78585" y="284076"/>
                  <a:pt x="79647" y="294165"/>
                  <a:pt x="67965" y="233630"/>
                </a:cubicBezTo>
                <a:cubicBezTo>
                  <a:pt x="56283" y="173095"/>
                  <a:pt x="31856" y="-31875"/>
                  <a:pt x="29732" y="42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367DC5C-4BCB-C9AA-B20A-FABD4C456024}"/>
              </a:ext>
            </a:extLst>
          </p:cNvPr>
          <p:cNvSpPr/>
          <p:nvPr/>
        </p:nvSpPr>
        <p:spPr>
          <a:xfrm>
            <a:off x="4788079" y="2614242"/>
            <a:ext cx="1355512" cy="1491824"/>
          </a:xfrm>
          <a:custGeom>
            <a:avLst/>
            <a:gdLst>
              <a:gd name="connsiteX0" fmla="*/ 19690 w 1355512"/>
              <a:gd name="connsiteY0" fmla="*/ 11074 h 1491824"/>
              <a:gd name="connsiteX1" fmla="*/ 83411 w 1355512"/>
              <a:gd name="connsiteY1" fmla="*/ 55679 h 1491824"/>
              <a:gd name="connsiteX2" fmla="*/ 854438 w 1355512"/>
              <a:gd name="connsiteY2" fmla="*/ 555890 h 1491824"/>
              <a:gd name="connsiteX3" fmla="*/ 1131626 w 1355512"/>
              <a:gd name="connsiteY3" fmla="*/ 966892 h 1491824"/>
              <a:gd name="connsiteX4" fmla="*/ 1096579 w 1355512"/>
              <a:gd name="connsiteY4" fmla="*/ 868125 h 1491824"/>
              <a:gd name="connsiteX5" fmla="*/ 1354650 w 1355512"/>
              <a:gd name="connsiteY5" fmla="*/ 1489407 h 1491824"/>
              <a:gd name="connsiteX6" fmla="*/ 1173044 w 1355512"/>
              <a:gd name="connsiteY6" fmla="*/ 1065660 h 1491824"/>
              <a:gd name="connsiteX7" fmla="*/ 978695 w 1355512"/>
              <a:gd name="connsiteY7" fmla="*/ 619612 h 1491824"/>
              <a:gd name="connsiteX8" fmla="*/ 736554 w 1355512"/>
              <a:gd name="connsiteY8" fmla="*/ 230912 h 1491824"/>
              <a:gd name="connsiteX9" fmla="*/ 956392 w 1355512"/>
              <a:gd name="connsiteY9" fmla="*/ 600495 h 1491824"/>
              <a:gd name="connsiteX10" fmla="*/ 609111 w 1355512"/>
              <a:gd name="connsiteY10" fmla="*/ 297819 h 1491824"/>
              <a:gd name="connsiteX11" fmla="*/ 201295 w 1355512"/>
              <a:gd name="connsiteY11" fmla="*/ 68423 h 1491824"/>
              <a:gd name="connsiteX12" fmla="*/ 494413 w 1355512"/>
              <a:gd name="connsiteY12" fmla="*/ 301005 h 1491824"/>
              <a:gd name="connsiteX13" fmla="*/ 19690 w 1355512"/>
              <a:gd name="connsiteY13" fmla="*/ 11074 h 14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512" h="1491824">
                <a:moveTo>
                  <a:pt x="19690" y="11074"/>
                </a:moveTo>
                <a:cubicBezTo>
                  <a:pt x="-48810" y="-29814"/>
                  <a:pt x="83411" y="55679"/>
                  <a:pt x="83411" y="55679"/>
                </a:cubicBezTo>
                <a:cubicBezTo>
                  <a:pt x="222536" y="146482"/>
                  <a:pt x="679736" y="404021"/>
                  <a:pt x="854438" y="555890"/>
                </a:cubicBezTo>
                <a:cubicBezTo>
                  <a:pt x="1029141" y="707759"/>
                  <a:pt x="1091269" y="914853"/>
                  <a:pt x="1131626" y="966892"/>
                </a:cubicBezTo>
                <a:cubicBezTo>
                  <a:pt x="1171983" y="1018931"/>
                  <a:pt x="1059408" y="781039"/>
                  <a:pt x="1096579" y="868125"/>
                </a:cubicBezTo>
                <a:cubicBezTo>
                  <a:pt x="1133750" y="955211"/>
                  <a:pt x="1341906" y="1456485"/>
                  <a:pt x="1354650" y="1489407"/>
                </a:cubicBezTo>
                <a:cubicBezTo>
                  <a:pt x="1367394" y="1522329"/>
                  <a:pt x="1235703" y="1210626"/>
                  <a:pt x="1173044" y="1065660"/>
                </a:cubicBezTo>
                <a:cubicBezTo>
                  <a:pt x="1110385" y="920694"/>
                  <a:pt x="1051443" y="758737"/>
                  <a:pt x="978695" y="619612"/>
                </a:cubicBezTo>
                <a:cubicBezTo>
                  <a:pt x="905947" y="480487"/>
                  <a:pt x="740271" y="234098"/>
                  <a:pt x="736554" y="230912"/>
                </a:cubicBezTo>
                <a:cubicBezTo>
                  <a:pt x="732837" y="227726"/>
                  <a:pt x="977633" y="589344"/>
                  <a:pt x="956392" y="600495"/>
                </a:cubicBezTo>
                <a:cubicBezTo>
                  <a:pt x="935152" y="611646"/>
                  <a:pt x="734961" y="386498"/>
                  <a:pt x="609111" y="297819"/>
                </a:cubicBezTo>
                <a:cubicBezTo>
                  <a:pt x="483262" y="209140"/>
                  <a:pt x="220411" y="67892"/>
                  <a:pt x="201295" y="68423"/>
                </a:cubicBezTo>
                <a:cubicBezTo>
                  <a:pt x="182179" y="68954"/>
                  <a:pt x="527336" y="311625"/>
                  <a:pt x="494413" y="301005"/>
                </a:cubicBezTo>
                <a:cubicBezTo>
                  <a:pt x="461490" y="290385"/>
                  <a:pt x="88190" y="51962"/>
                  <a:pt x="19690" y="110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1177454-3DAC-D2EB-5998-EB8740386061}"/>
              </a:ext>
            </a:extLst>
          </p:cNvPr>
          <p:cNvSpPr/>
          <p:nvPr/>
        </p:nvSpPr>
        <p:spPr>
          <a:xfrm>
            <a:off x="5651605" y="3546401"/>
            <a:ext cx="131268" cy="1098644"/>
          </a:xfrm>
          <a:custGeom>
            <a:avLst/>
            <a:gdLst>
              <a:gd name="connsiteX0" fmla="*/ 25959 w 131268"/>
              <a:gd name="connsiteY0" fmla="*/ 6059 h 1098644"/>
              <a:gd name="connsiteX1" fmla="*/ 89680 w 131268"/>
              <a:gd name="connsiteY1" fmla="*/ 767528 h 1098644"/>
              <a:gd name="connsiteX2" fmla="*/ 470 w 131268"/>
              <a:gd name="connsiteY2" fmla="*/ 1089320 h 1098644"/>
              <a:gd name="connsiteX3" fmla="*/ 57819 w 131268"/>
              <a:gd name="connsiteY3" fmla="*/ 984180 h 1098644"/>
              <a:gd name="connsiteX4" fmla="*/ 131099 w 131268"/>
              <a:gd name="connsiteY4" fmla="*/ 697435 h 1098644"/>
              <a:gd name="connsiteX5" fmla="*/ 76936 w 131268"/>
              <a:gd name="connsiteY5" fmla="*/ 426619 h 1098644"/>
              <a:gd name="connsiteX6" fmla="*/ 25959 w 131268"/>
              <a:gd name="connsiteY6" fmla="*/ 6059 h 10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8" h="1098644">
                <a:moveTo>
                  <a:pt x="25959" y="6059"/>
                </a:moveTo>
                <a:cubicBezTo>
                  <a:pt x="28083" y="62877"/>
                  <a:pt x="93928" y="586985"/>
                  <a:pt x="89680" y="767528"/>
                </a:cubicBezTo>
                <a:cubicBezTo>
                  <a:pt x="85432" y="948071"/>
                  <a:pt x="5780" y="1053211"/>
                  <a:pt x="470" y="1089320"/>
                </a:cubicBezTo>
                <a:cubicBezTo>
                  <a:pt x="-4840" y="1125429"/>
                  <a:pt x="36048" y="1049494"/>
                  <a:pt x="57819" y="984180"/>
                </a:cubicBezTo>
                <a:cubicBezTo>
                  <a:pt x="79591" y="918866"/>
                  <a:pt x="127913" y="790362"/>
                  <a:pt x="131099" y="697435"/>
                </a:cubicBezTo>
                <a:cubicBezTo>
                  <a:pt x="134285" y="604508"/>
                  <a:pt x="91804" y="545565"/>
                  <a:pt x="76936" y="426619"/>
                </a:cubicBezTo>
                <a:cubicBezTo>
                  <a:pt x="62068" y="307673"/>
                  <a:pt x="23835" y="-50759"/>
                  <a:pt x="25959" y="60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30410A9-7FE9-4C37-01C9-094EFCF1FD4E}"/>
              </a:ext>
            </a:extLst>
          </p:cNvPr>
          <p:cNvSpPr/>
          <p:nvPr/>
        </p:nvSpPr>
        <p:spPr>
          <a:xfrm>
            <a:off x="5617563" y="3936660"/>
            <a:ext cx="331307" cy="1146849"/>
          </a:xfrm>
          <a:custGeom>
            <a:avLst/>
            <a:gdLst>
              <a:gd name="connsiteX0" fmla="*/ 155583 w 331307"/>
              <a:gd name="connsiteY0" fmla="*/ 1314 h 1146849"/>
              <a:gd name="connsiteX1" fmla="*/ 130094 w 331307"/>
              <a:gd name="connsiteY1" fmla="*/ 664015 h 1146849"/>
              <a:gd name="connsiteX2" fmla="*/ 88675 w 331307"/>
              <a:gd name="connsiteY2" fmla="*/ 829690 h 1146849"/>
              <a:gd name="connsiteX3" fmla="*/ 168327 w 331307"/>
              <a:gd name="connsiteY3" fmla="*/ 750038 h 1146849"/>
              <a:gd name="connsiteX4" fmla="*/ 2652 w 331307"/>
              <a:gd name="connsiteY4" fmla="*/ 1138738 h 1146849"/>
              <a:gd name="connsiteX5" fmla="*/ 85489 w 331307"/>
              <a:gd name="connsiteY5" fmla="*/ 938016 h 1146849"/>
              <a:gd name="connsiteX6" fmla="*/ 330816 w 331307"/>
              <a:gd name="connsiteY6" fmla="*/ 93709 h 1146849"/>
              <a:gd name="connsiteX7" fmla="*/ 149211 w 331307"/>
              <a:gd name="connsiteY7" fmla="*/ 482409 h 1146849"/>
              <a:gd name="connsiteX8" fmla="*/ 155583 w 331307"/>
              <a:gd name="connsiteY8" fmla="*/ 1314 h 11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7" h="1146849">
                <a:moveTo>
                  <a:pt x="155583" y="1314"/>
                </a:moveTo>
                <a:cubicBezTo>
                  <a:pt x="152397" y="31582"/>
                  <a:pt x="141245" y="525952"/>
                  <a:pt x="130094" y="664015"/>
                </a:cubicBezTo>
                <a:cubicBezTo>
                  <a:pt x="118943" y="802078"/>
                  <a:pt x="82303" y="815353"/>
                  <a:pt x="88675" y="829690"/>
                </a:cubicBezTo>
                <a:cubicBezTo>
                  <a:pt x="95047" y="844027"/>
                  <a:pt x="182664" y="698530"/>
                  <a:pt x="168327" y="750038"/>
                </a:cubicBezTo>
                <a:cubicBezTo>
                  <a:pt x="153990" y="801546"/>
                  <a:pt x="16458" y="1107408"/>
                  <a:pt x="2652" y="1138738"/>
                </a:cubicBezTo>
                <a:cubicBezTo>
                  <a:pt x="-11154" y="1170068"/>
                  <a:pt x="30795" y="1112187"/>
                  <a:pt x="85489" y="938016"/>
                </a:cubicBezTo>
                <a:cubicBezTo>
                  <a:pt x="140183" y="763845"/>
                  <a:pt x="320196" y="169643"/>
                  <a:pt x="330816" y="93709"/>
                </a:cubicBezTo>
                <a:cubicBezTo>
                  <a:pt x="341436" y="17775"/>
                  <a:pt x="176823" y="491436"/>
                  <a:pt x="149211" y="482409"/>
                </a:cubicBezTo>
                <a:cubicBezTo>
                  <a:pt x="121599" y="473382"/>
                  <a:pt x="158769" y="-28954"/>
                  <a:pt x="155583" y="13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7F38204-2B2A-D443-8D4F-1AE8CCA35782}"/>
              </a:ext>
            </a:extLst>
          </p:cNvPr>
          <p:cNvSpPr/>
          <p:nvPr/>
        </p:nvSpPr>
        <p:spPr>
          <a:xfrm>
            <a:off x="5707860" y="3360492"/>
            <a:ext cx="405672" cy="1456630"/>
          </a:xfrm>
          <a:custGeom>
            <a:avLst/>
            <a:gdLst>
              <a:gd name="connsiteX0" fmla="*/ 1564 w 405672"/>
              <a:gd name="connsiteY0" fmla="*/ 7176 h 1456630"/>
              <a:gd name="connsiteX1" fmla="*/ 100332 w 405672"/>
              <a:gd name="connsiteY1" fmla="*/ 112316 h 1456630"/>
              <a:gd name="connsiteX2" fmla="*/ 390264 w 405672"/>
              <a:gd name="connsiteY2" fmla="*/ 717668 h 1456630"/>
              <a:gd name="connsiteX3" fmla="*/ 367962 w 405672"/>
              <a:gd name="connsiteY3" fmla="*/ 1058577 h 1456630"/>
              <a:gd name="connsiteX4" fmla="*/ 387078 w 405672"/>
              <a:gd name="connsiteY4" fmla="*/ 902460 h 1456630"/>
              <a:gd name="connsiteX5" fmla="*/ 329729 w 405672"/>
              <a:gd name="connsiteY5" fmla="*/ 1450463 h 1456630"/>
              <a:gd name="connsiteX6" fmla="*/ 342473 w 405672"/>
              <a:gd name="connsiteY6" fmla="*/ 1144601 h 1456630"/>
              <a:gd name="connsiteX7" fmla="*/ 316985 w 405672"/>
              <a:gd name="connsiteY7" fmla="*/ 357643 h 1456630"/>
              <a:gd name="connsiteX8" fmla="*/ 288310 w 405672"/>
              <a:gd name="connsiteY8" fmla="*/ 414992 h 1456630"/>
              <a:gd name="connsiteX9" fmla="*/ 164054 w 405672"/>
              <a:gd name="connsiteY9" fmla="*/ 211084 h 1456630"/>
              <a:gd name="connsiteX10" fmla="*/ 1564 w 405672"/>
              <a:gd name="connsiteY10" fmla="*/ 7176 h 14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672" h="1456630">
                <a:moveTo>
                  <a:pt x="1564" y="7176"/>
                </a:moveTo>
                <a:cubicBezTo>
                  <a:pt x="-9056" y="-9285"/>
                  <a:pt x="35549" y="-6099"/>
                  <a:pt x="100332" y="112316"/>
                </a:cubicBezTo>
                <a:cubicBezTo>
                  <a:pt x="165115" y="230731"/>
                  <a:pt x="345659" y="559958"/>
                  <a:pt x="390264" y="717668"/>
                </a:cubicBezTo>
                <a:cubicBezTo>
                  <a:pt x="434869" y="875378"/>
                  <a:pt x="368493" y="1027778"/>
                  <a:pt x="367962" y="1058577"/>
                </a:cubicBezTo>
                <a:cubicBezTo>
                  <a:pt x="367431" y="1089376"/>
                  <a:pt x="393450" y="837146"/>
                  <a:pt x="387078" y="902460"/>
                </a:cubicBezTo>
                <a:cubicBezTo>
                  <a:pt x="380706" y="967774"/>
                  <a:pt x="337163" y="1410106"/>
                  <a:pt x="329729" y="1450463"/>
                </a:cubicBezTo>
                <a:cubicBezTo>
                  <a:pt x="322295" y="1490820"/>
                  <a:pt x="344597" y="1326738"/>
                  <a:pt x="342473" y="1144601"/>
                </a:cubicBezTo>
                <a:cubicBezTo>
                  <a:pt x="340349" y="962464"/>
                  <a:pt x="326012" y="479245"/>
                  <a:pt x="316985" y="357643"/>
                </a:cubicBezTo>
                <a:cubicBezTo>
                  <a:pt x="307958" y="236041"/>
                  <a:pt x="313798" y="439418"/>
                  <a:pt x="288310" y="414992"/>
                </a:cubicBezTo>
                <a:cubicBezTo>
                  <a:pt x="262822" y="390566"/>
                  <a:pt x="206535" y="278522"/>
                  <a:pt x="164054" y="211084"/>
                </a:cubicBezTo>
                <a:cubicBezTo>
                  <a:pt x="121573" y="143646"/>
                  <a:pt x="12184" y="23637"/>
                  <a:pt x="1564" y="71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630B15B-67E6-C496-125F-CD7A169D60E6}"/>
              </a:ext>
            </a:extLst>
          </p:cNvPr>
          <p:cNvSpPr/>
          <p:nvPr/>
        </p:nvSpPr>
        <p:spPr>
          <a:xfrm>
            <a:off x="5799762" y="3753367"/>
            <a:ext cx="346198" cy="1745397"/>
          </a:xfrm>
          <a:custGeom>
            <a:avLst/>
            <a:gdLst>
              <a:gd name="connsiteX0" fmla="*/ 24361 w 346198"/>
              <a:gd name="connsiteY0" fmla="*/ 6187 h 1745397"/>
              <a:gd name="connsiteX1" fmla="*/ 177292 w 346198"/>
              <a:gd name="connsiteY1" fmla="*/ 872796 h 1745397"/>
              <a:gd name="connsiteX2" fmla="*/ 107198 w 346198"/>
              <a:gd name="connsiteY2" fmla="*/ 1200961 h 1745397"/>
              <a:gd name="connsiteX3" fmla="*/ 154989 w 346198"/>
              <a:gd name="connsiteY3" fmla="*/ 1175472 h 1745397"/>
              <a:gd name="connsiteX4" fmla="*/ 21175 w 346198"/>
              <a:gd name="connsiteY4" fmla="*/ 1710731 h 1745397"/>
              <a:gd name="connsiteX5" fmla="*/ 17989 w 346198"/>
              <a:gd name="connsiteY5" fmla="*/ 1637451 h 1745397"/>
              <a:gd name="connsiteX6" fmla="*/ 193222 w 346198"/>
              <a:gd name="connsiteY6" fmla="*/ 1188216 h 1745397"/>
              <a:gd name="connsiteX7" fmla="*/ 346153 w 346198"/>
              <a:gd name="connsiteY7" fmla="*/ 659330 h 1745397"/>
              <a:gd name="connsiteX8" fmla="*/ 209152 w 346198"/>
              <a:gd name="connsiteY8" fmla="*/ 1134053 h 1745397"/>
              <a:gd name="connsiteX9" fmla="*/ 186850 w 346198"/>
              <a:gd name="connsiteY9" fmla="*/ 570120 h 1745397"/>
              <a:gd name="connsiteX10" fmla="*/ 104012 w 346198"/>
              <a:gd name="connsiteY10" fmla="*/ 302491 h 1745397"/>
              <a:gd name="connsiteX11" fmla="*/ 161361 w 346198"/>
              <a:gd name="connsiteY11" fmla="*/ 474538 h 1745397"/>
              <a:gd name="connsiteX12" fmla="*/ 24361 w 346198"/>
              <a:gd name="connsiteY12" fmla="*/ 6187 h 17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98" h="1745397">
                <a:moveTo>
                  <a:pt x="24361" y="6187"/>
                </a:moveTo>
                <a:cubicBezTo>
                  <a:pt x="27016" y="72563"/>
                  <a:pt x="163486" y="673667"/>
                  <a:pt x="177292" y="872796"/>
                </a:cubicBezTo>
                <a:cubicBezTo>
                  <a:pt x="191098" y="1071925"/>
                  <a:pt x="110915" y="1150515"/>
                  <a:pt x="107198" y="1200961"/>
                </a:cubicBezTo>
                <a:cubicBezTo>
                  <a:pt x="103481" y="1251407"/>
                  <a:pt x="169326" y="1090510"/>
                  <a:pt x="154989" y="1175472"/>
                </a:cubicBezTo>
                <a:cubicBezTo>
                  <a:pt x="140652" y="1260434"/>
                  <a:pt x="44008" y="1633735"/>
                  <a:pt x="21175" y="1710731"/>
                </a:cubicBezTo>
                <a:cubicBezTo>
                  <a:pt x="-1658" y="1787727"/>
                  <a:pt x="-10686" y="1724537"/>
                  <a:pt x="17989" y="1637451"/>
                </a:cubicBezTo>
                <a:cubicBezTo>
                  <a:pt x="46664" y="1550365"/>
                  <a:pt x="138528" y="1351236"/>
                  <a:pt x="193222" y="1188216"/>
                </a:cubicBezTo>
                <a:cubicBezTo>
                  <a:pt x="247916" y="1025196"/>
                  <a:pt x="343498" y="668357"/>
                  <a:pt x="346153" y="659330"/>
                </a:cubicBezTo>
                <a:cubicBezTo>
                  <a:pt x="348808" y="650303"/>
                  <a:pt x="235702" y="1148921"/>
                  <a:pt x="209152" y="1134053"/>
                </a:cubicBezTo>
                <a:cubicBezTo>
                  <a:pt x="182602" y="1119185"/>
                  <a:pt x="204373" y="708714"/>
                  <a:pt x="186850" y="570120"/>
                </a:cubicBezTo>
                <a:cubicBezTo>
                  <a:pt x="169327" y="431526"/>
                  <a:pt x="108260" y="318421"/>
                  <a:pt x="104012" y="302491"/>
                </a:cubicBezTo>
                <a:cubicBezTo>
                  <a:pt x="99764" y="286561"/>
                  <a:pt x="174105" y="520736"/>
                  <a:pt x="161361" y="474538"/>
                </a:cubicBezTo>
                <a:cubicBezTo>
                  <a:pt x="148617" y="428340"/>
                  <a:pt x="21706" y="-60189"/>
                  <a:pt x="24361" y="6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9FE3EB7-59F8-D5AE-B5F5-A9DDB350DF2B}"/>
              </a:ext>
            </a:extLst>
          </p:cNvPr>
          <p:cNvSpPr/>
          <p:nvPr/>
        </p:nvSpPr>
        <p:spPr>
          <a:xfrm>
            <a:off x="5231461" y="4994662"/>
            <a:ext cx="738019" cy="1447271"/>
          </a:xfrm>
          <a:custGeom>
            <a:avLst/>
            <a:gdLst>
              <a:gd name="connsiteX0" fmla="*/ 736034 w 738019"/>
              <a:gd name="connsiteY0" fmla="*/ 1084 h 1447271"/>
              <a:gd name="connsiteX1" fmla="*/ 551243 w 738019"/>
              <a:gd name="connsiteY1" fmla="*/ 294202 h 1447271"/>
              <a:gd name="connsiteX2" fmla="*/ 576731 w 738019"/>
              <a:gd name="connsiteY2" fmla="*/ 440761 h 1447271"/>
              <a:gd name="connsiteX3" fmla="*/ 376009 w 738019"/>
              <a:gd name="connsiteY3" fmla="*/ 909112 h 1447271"/>
              <a:gd name="connsiteX4" fmla="*/ 414242 w 738019"/>
              <a:gd name="connsiteY4" fmla="*/ 810344 h 1447271"/>
              <a:gd name="connsiteX5" fmla="*/ 6426 w 738019"/>
              <a:gd name="connsiteY5" fmla="*/ 1434813 h 1447271"/>
              <a:gd name="connsiteX6" fmla="*/ 188032 w 738019"/>
              <a:gd name="connsiteY6" fmla="*/ 1151253 h 1447271"/>
              <a:gd name="connsiteX7" fmla="*/ 500266 w 738019"/>
              <a:gd name="connsiteY7" fmla="*/ 262341 h 1447271"/>
              <a:gd name="connsiteX8" fmla="*/ 414242 w 738019"/>
              <a:gd name="connsiteY8" fmla="*/ 408900 h 1447271"/>
              <a:gd name="connsiteX9" fmla="*/ 736034 w 738019"/>
              <a:gd name="connsiteY9" fmla="*/ 1084 h 14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19" h="1447271">
                <a:moveTo>
                  <a:pt x="736034" y="1084"/>
                </a:moveTo>
                <a:cubicBezTo>
                  <a:pt x="758867" y="-18032"/>
                  <a:pt x="577793" y="220923"/>
                  <a:pt x="551243" y="294202"/>
                </a:cubicBezTo>
                <a:cubicBezTo>
                  <a:pt x="524693" y="367481"/>
                  <a:pt x="605937" y="338276"/>
                  <a:pt x="576731" y="440761"/>
                </a:cubicBezTo>
                <a:cubicBezTo>
                  <a:pt x="547525" y="543246"/>
                  <a:pt x="403090" y="847515"/>
                  <a:pt x="376009" y="909112"/>
                </a:cubicBezTo>
                <a:cubicBezTo>
                  <a:pt x="348928" y="970709"/>
                  <a:pt x="475839" y="722727"/>
                  <a:pt x="414242" y="810344"/>
                </a:cubicBezTo>
                <a:cubicBezTo>
                  <a:pt x="352645" y="897961"/>
                  <a:pt x="44128" y="1377995"/>
                  <a:pt x="6426" y="1434813"/>
                </a:cubicBezTo>
                <a:cubicBezTo>
                  <a:pt x="-31276" y="1491631"/>
                  <a:pt x="105725" y="1346665"/>
                  <a:pt x="188032" y="1151253"/>
                </a:cubicBezTo>
                <a:cubicBezTo>
                  <a:pt x="270339" y="955841"/>
                  <a:pt x="462564" y="386067"/>
                  <a:pt x="500266" y="262341"/>
                </a:cubicBezTo>
                <a:cubicBezTo>
                  <a:pt x="537968" y="138616"/>
                  <a:pt x="373885" y="452974"/>
                  <a:pt x="414242" y="408900"/>
                </a:cubicBezTo>
                <a:cubicBezTo>
                  <a:pt x="454599" y="364826"/>
                  <a:pt x="713201" y="20200"/>
                  <a:pt x="736034" y="10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CE750BA-2DD5-6503-FA1A-C3F1D53EF0BA}"/>
              </a:ext>
            </a:extLst>
          </p:cNvPr>
          <p:cNvSpPr/>
          <p:nvPr/>
        </p:nvSpPr>
        <p:spPr>
          <a:xfrm>
            <a:off x="3463158" y="2762920"/>
            <a:ext cx="1090191" cy="1621585"/>
          </a:xfrm>
          <a:custGeom>
            <a:avLst/>
            <a:gdLst>
              <a:gd name="connsiteX0" fmla="*/ 1083790 w 1090191"/>
              <a:gd name="connsiteY0" fmla="*/ 17858 h 1621585"/>
              <a:gd name="connsiteX1" fmla="*/ 457489 w 1090191"/>
              <a:gd name="connsiteY1" fmla="*/ 969836 h 1621585"/>
              <a:gd name="connsiteX2" fmla="*/ 319702 w 1090191"/>
              <a:gd name="connsiteY2" fmla="*/ 1401984 h 1621585"/>
              <a:gd name="connsiteX3" fmla="*/ 376069 w 1090191"/>
              <a:gd name="connsiteY3" fmla="*/ 1257935 h 1621585"/>
              <a:gd name="connsiteX4" fmla="*/ 289 w 1090191"/>
              <a:gd name="connsiteY4" fmla="*/ 1621190 h 1621585"/>
              <a:gd name="connsiteX5" fmla="*/ 444963 w 1090191"/>
              <a:gd name="connsiteY5" fmla="*/ 1176516 h 1621585"/>
              <a:gd name="connsiteX6" fmla="*/ 839532 w 1090191"/>
              <a:gd name="connsiteY6" fmla="*/ 700527 h 1621585"/>
              <a:gd name="connsiteX7" fmla="*/ 338491 w 1090191"/>
              <a:gd name="connsiteY7" fmla="*/ 1232883 h 1621585"/>
              <a:gd name="connsiteX8" fmla="*/ 758113 w 1090191"/>
              <a:gd name="connsiteY8" fmla="*/ 412428 h 1621585"/>
              <a:gd name="connsiteX9" fmla="*/ 1083790 w 1090191"/>
              <a:gd name="connsiteY9" fmla="*/ 17858 h 16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91" h="1621585">
                <a:moveTo>
                  <a:pt x="1083790" y="17858"/>
                </a:moveTo>
                <a:cubicBezTo>
                  <a:pt x="1033686" y="110759"/>
                  <a:pt x="584837" y="739148"/>
                  <a:pt x="457489" y="969836"/>
                </a:cubicBezTo>
                <a:cubicBezTo>
                  <a:pt x="330141" y="1200524"/>
                  <a:pt x="333272" y="1353968"/>
                  <a:pt x="319702" y="1401984"/>
                </a:cubicBezTo>
                <a:cubicBezTo>
                  <a:pt x="306132" y="1450000"/>
                  <a:pt x="429304" y="1221401"/>
                  <a:pt x="376069" y="1257935"/>
                </a:cubicBezTo>
                <a:cubicBezTo>
                  <a:pt x="322834" y="1294469"/>
                  <a:pt x="-11193" y="1634760"/>
                  <a:pt x="289" y="1621190"/>
                </a:cubicBezTo>
                <a:cubicBezTo>
                  <a:pt x="11771" y="1607620"/>
                  <a:pt x="305089" y="1329960"/>
                  <a:pt x="444963" y="1176516"/>
                </a:cubicBezTo>
                <a:cubicBezTo>
                  <a:pt x="584837" y="1023072"/>
                  <a:pt x="857277" y="691133"/>
                  <a:pt x="839532" y="700527"/>
                </a:cubicBezTo>
                <a:cubicBezTo>
                  <a:pt x="821787" y="709922"/>
                  <a:pt x="352061" y="1280899"/>
                  <a:pt x="338491" y="1232883"/>
                </a:cubicBezTo>
                <a:cubicBezTo>
                  <a:pt x="324921" y="1184867"/>
                  <a:pt x="639116" y="609713"/>
                  <a:pt x="758113" y="412428"/>
                </a:cubicBezTo>
                <a:cubicBezTo>
                  <a:pt x="877110" y="215143"/>
                  <a:pt x="1133894" y="-75043"/>
                  <a:pt x="1083790" y="178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E6937E9-5511-A764-2B02-50AC848CF7C8}"/>
              </a:ext>
            </a:extLst>
          </p:cNvPr>
          <p:cNvSpPr/>
          <p:nvPr/>
        </p:nvSpPr>
        <p:spPr>
          <a:xfrm>
            <a:off x="4102575" y="2885930"/>
            <a:ext cx="544931" cy="1344512"/>
          </a:xfrm>
          <a:custGeom>
            <a:avLst/>
            <a:gdLst>
              <a:gd name="connsiteX0" fmla="*/ 544581 w 544931"/>
              <a:gd name="connsiteY0" fmla="*/ 1319 h 1344512"/>
              <a:gd name="connsiteX1" fmla="*/ 162537 w 544931"/>
              <a:gd name="connsiteY1" fmla="*/ 621358 h 1344512"/>
              <a:gd name="connsiteX2" fmla="*/ 137485 w 544931"/>
              <a:gd name="connsiteY2" fmla="*/ 1310289 h 1344512"/>
              <a:gd name="connsiteX3" fmla="*/ 112433 w 544931"/>
              <a:gd name="connsiteY3" fmla="*/ 1166240 h 1344512"/>
              <a:gd name="connsiteX4" fmla="*/ 87381 w 544931"/>
              <a:gd name="connsiteY4" fmla="*/ 527412 h 1344512"/>
              <a:gd name="connsiteX5" fmla="*/ 5962 w 544931"/>
              <a:gd name="connsiteY5" fmla="*/ 865615 h 1344512"/>
              <a:gd name="connsiteX6" fmla="*/ 269009 w 544931"/>
              <a:gd name="connsiteY6" fmla="*/ 301944 h 1344512"/>
              <a:gd name="connsiteX7" fmla="*/ 87381 w 544931"/>
              <a:gd name="connsiteY7" fmla="*/ 452256 h 1344512"/>
              <a:gd name="connsiteX8" fmla="*/ 544581 w 544931"/>
              <a:gd name="connsiteY8" fmla="*/ 1319 h 13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31" h="1344512">
                <a:moveTo>
                  <a:pt x="544581" y="1319"/>
                </a:moveTo>
                <a:cubicBezTo>
                  <a:pt x="557107" y="29503"/>
                  <a:pt x="230386" y="403196"/>
                  <a:pt x="162537" y="621358"/>
                </a:cubicBezTo>
                <a:cubicBezTo>
                  <a:pt x="94688" y="839520"/>
                  <a:pt x="145836" y="1219475"/>
                  <a:pt x="137485" y="1310289"/>
                </a:cubicBezTo>
                <a:cubicBezTo>
                  <a:pt x="129134" y="1401103"/>
                  <a:pt x="120784" y="1296719"/>
                  <a:pt x="112433" y="1166240"/>
                </a:cubicBezTo>
                <a:cubicBezTo>
                  <a:pt x="104082" y="1035761"/>
                  <a:pt x="105126" y="577516"/>
                  <a:pt x="87381" y="527412"/>
                </a:cubicBezTo>
                <a:cubicBezTo>
                  <a:pt x="69636" y="477308"/>
                  <a:pt x="-24309" y="903193"/>
                  <a:pt x="5962" y="865615"/>
                </a:cubicBezTo>
                <a:cubicBezTo>
                  <a:pt x="36233" y="828037"/>
                  <a:pt x="255439" y="370837"/>
                  <a:pt x="269009" y="301944"/>
                </a:cubicBezTo>
                <a:cubicBezTo>
                  <a:pt x="282579" y="233051"/>
                  <a:pt x="45628" y="499229"/>
                  <a:pt x="87381" y="452256"/>
                </a:cubicBezTo>
                <a:cubicBezTo>
                  <a:pt x="129134" y="405283"/>
                  <a:pt x="532055" y="-26865"/>
                  <a:pt x="544581" y="13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41CC0CB-8443-C814-552A-E9EEE4C1065E}"/>
              </a:ext>
            </a:extLst>
          </p:cNvPr>
          <p:cNvSpPr/>
          <p:nvPr/>
        </p:nvSpPr>
        <p:spPr>
          <a:xfrm>
            <a:off x="4294555" y="2528299"/>
            <a:ext cx="636016" cy="1701642"/>
          </a:xfrm>
          <a:custGeom>
            <a:avLst/>
            <a:gdLst>
              <a:gd name="connsiteX0" fmla="*/ 33187 w 636016"/>
              <a:gd name="connsiteY0" fmla="*/ 1959 h 1701642"/>
              <a:gd name="connsiteX1" fmla="*/ 571807 w 636016"/>
              <a:gd name="connsiteY1" fmla="*/ 903833 h 1701642"/>
              <a:gd name="connsiteX2" fmla="*/ 277445 w 636016"/>
              <a:gd name="connsiteY2" fmla="*/ 1379822 h 1701642"/>
              <a:gd name="connsiteX3" fmla="*/ 327549 w 636016"/>
              <a:gd name="connsiteY3" fmla="*/ 1304665 h 1701642"/>
              <a:gd name="connsiteX4" fmla="*/ 1872 w 636016"/>
              <a:gd name="connsiteY4" fmla="*/ 1699235 h 1701642"/>
              <a:gd name="connsiteX5" fmla="*/ 214815 w 636016"/>
              <a:gd name="connsiteY5" fmla="*/ 1448715 h 1701642"/>
              <a:gd name="connsiteX6" fmla="*/ 634437 w 636016"/>
              <a:gd name="connsiteY6" fmla="*/ 1016567 h 1701642"/>
              <a:gd name="connsiteX7" fmla="*/ 352601 w 636016"/>
              <a:gd name="connsiteY7" fmla="*/ 503000 h 1701642"/>
              <a:gd name="connsiteX8" fmla="*/ 208552 w 636016"/>
              <a:gd name="connsiteY8" fmla="*/ 327635 h 1701642"/>
              <a:gd name="connsiteX9" fmla="*/ 459072 w 636016"/>
              <a:gd name="connsiteY9" fmla="*/ 653312 h 1701642"/>
              <a:gd name="connsiteX10" fmla="*/ 33187 w 636016"/>
              <a:gd name="connsiteY10" fmla="*/ 1959 h 17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16" h="1701642">
                <a:moveTo>
                  <a:pt x="33187" y="1959"/>
                </a:moveTo>
                <a:cubicBezTo>
                  <a:pt x="51976" y="43712"/>
                  <a:pt x="531097" y="674189"/>
                  <a:pt x="571807" y="903833"/>
                </a:cubicBezTo>
                <a:cubicBezTo>
                  <a:pt x="612517" y="1133477"/>
                  <a:pt x="318155" y="1313017"/>
                  <a:pt x="277445" y="1379822"/>
                </a:cubicBezTo>
                <a:cubicBezTo>
                  <a:pt x="236735" y="1446627"/>
                  <a:pt x="373478" y="1251430"/>
                  <a:pt x="327549" y="1304665"/>
                </a:cubicBezTo>
                <a:cubicBezTo>
                  <a:pt x="281620" y="1357900"/>
                  <a:pt x="20661" y="1675227"/>
                  <a:pt x="1872" y="1699235"/>
                </a:cubicBezTo>
                <a:cubicBezTo>
                  <a:pt x="-16917" y="1723243"/>
                  <a:pt x="109388" y="1562493"/>
                  <a:pt x="214815" y="1448715"/>
                </a:cubicBezTo>
                <a:cubicBezTo>
                  <a:pt x="320242" y="1334937"/>
                  <a:pt x="611473" y="1174186"/>
                  <a:pt x="634437" y="1016567"/>
                </a:cubicBezTo>
                <a:cubicBezTo>
                  <a:pt x="657401" y="858948"/>
                  <a:pt x="423582" y="617822"/>
                  <a:pt x="352601" y="503000"/>
                </a:cubicBezTo>
                <a:cubicBezTo>
                  <a:pt x="281620" y="388178"/>
                  <a:pt x="190807" y="302583"/>
                  <a:pt x="208552" y="327635"/>
                </a:cubicBezTo>
                <a:cubicBezTo>
                  <a:pt x="226297" y="352687"/>
                  <a:pt x="484124" y="707591"/>
                  <a:pt x="459072" y="653312"/>
                </a:cubicBezTo>
                <a:cubicBezTo>
                  <a:pt x="434020" y="599033"/>
                  <a:pt x="14398" y="-39794"/>
                  <a:pt x="33187" y="19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758804-9FCE-1315-763D-041E8219D288}"/>
              </a:ext>
            </a:extLst>
          </p:cNvPr>
          <p:cNvSpPr/>
          <p:nvPr/>
        </p:nvSpPr>
        <p:spPr>
          <a:xfrm>
            <a:off x="3397392" y="2506621"/>
            <a:ext cx="961719" cy="1764784"/>
          </a:xfrm>
          <a:custGeom>
            <a:avLst/>
            <a:gdLst>
              <a:gd name="connsiteX0" fmla="*/ 961666 w 961719"/>
              <a:gd name="connsiteY0" fmla="*/ 4847 h 1764784"/>
              <a:gd name="connsiteX1" fmla="*/ 285260 w 961719"/>
              <a:gd name="connsiteY1" fmla="*/ 894195 h 1764784"/>
              <a:gd name="connsiteX2" fmla="*/ 122422 w 961719"/>
              <a:gd name="connsiteY2" fmla="*/ 1595653 h 1764784"/>
              <a:gd name="connsiteX3" fmla="*/ 216367 w 961719"/>
              <a:gd name="connsiteY3" fmla="*/ 1764754 h 1764784"/>
              <a:gd name="connsiteX4" fmla="*/ 141211 w 961719"/>
              <a:gd name="connsiteY4" fmla="*/ 1589390 h 1764784"/>
              <a:gd name="connsiteX5" fmla="*/ 9687 w 961719"/>
              <a:gd name="connsiteY5" fmla="*/ 1232398 h 1764784"/>
              <a:gd name="connsiteX6" fmla="*/ 66055 w 961719"/>
              <a:gd name="connsiteY6" fmla="*/ 1320080 h 1764784"/>
              <a:gd name="connsiteX7" fmla="*/ 510729 w 961719"/>
              <a:gd name="connsiteY7" fmla="*/ 418206 h 1764784"/>
              <a:gd name="connsiteX8" fmla="*/ 141211 w 961719"/>
              <a:gd name="connsiteY8" fmla="*/ 912984 h 1764784"/>
              <a:gd name="connsiteX9" fmla="*/ 579622 w 961719"/>
              <a:gd name="connsiteY9" fmla="*/ 255368 h 1764784"/>
              <a:gd name="connsiteX10" fmla="*/ 247682 w 961719"/>
              <a:gd name="connsiteY10" fmla="*/ 524678 h 1764784"/>
              <a:gd name="connsiteX11" fmla="*/ 961666 w 961719"/>
              <a:gd name="connsiteY11" fmla="*/ 4847 h 17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719" h="1764784">
                <a:moveTo>
                  <a:pt x="961666" y="4847"/>
                </a:moveTo>
                <a:cubicBezTo>
                  <a:pt x="967929" y="66433"/>
                  <a:pt x="425134" y="629061"/>
                  <a:pt x="285260" y="894195"/>
                </a:cubicBezTo>
                <a:cubicBezTo>
                  <a:pt x="145386" y="1159329"/>
                  <a:pt x="133904" y="1450560"/>
                  <a:pt x="122422" y="1595653"/>
                </a:cubicBezTo>
                <a:cubicBezTo>
                  <a:pt x="110940" y="1740746"/>
                  <a:pt x="213235" y="1765798"/>
                  <a:pt x="216367" y="1764754"/>
                </a:cubicBezTo>
                <a:cubicBezTo>
                  <a:pt x="219498" y="1763710"/>
                  <a:pt x="175658" y="1678116"/>
                  <a:pt x="141211" y="1589390"/>
                </a:cubicBezTo>
                <a:cubicBezTo>
                  <a:pt x="106764" y="1500664"/>
                  <a:pt x="22213" y="1277283"/>
                  <a:pt x="9687" y="1232398"/>
                </a:cubicBezTo>
                <a:cubicBezTo>
                  <a:pt x="-2839" y="1187513"/>
                  <a:pt x="-17452" y="1455779"/>
                  <a:pt x="66055" y="1320080"/>
                </a:cubicBezTo>
                <a:cubicBezTo>
                  <a:pt x="149562" y="1184381"/>
                  <a:pt x="498203" y="486055"/>
                  <a:pt x="510729" y="418206"/>
                </a:cubicBezTo>
                <a:cubicBezTo>
                  <a:pt x="523255" y="350357"/>
                  <a:pt x="129729" y="940124"/>
                  <a:pt x="141211" y="912984"/>
                </a:cubicBezTo>
                <a:cubicBezTo>
                  <a:pt x="152693" y="885844"/>
                  <a:pt x="561877" y="320086"/>
                  <a:pt x="579622" y="255368"/>
                </a:cubicBezTo>
                <a:cubicBezTo>
                  <a:pt x="597367" y="190650"/>
                  <a:pt x="189227" y="561212"/>
                  <a:pt x="247682" y="524678"/>
                </a:cubicBezTo>
                <a:cubicBezTo>
                  <a:pt x="306137" y="488144"/>
                  <a:pt x="955403" y="-56739"/>
                  <a:pt x="961666" y="48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B0B8D0A-6499-AED5-D2D7-55908B765A48}"/>
              </a:ext>
            </a:extLst>
          </p:cNvPr>
          <p:cNvSpPr/>
          <p:nvPr/>
        </p:nvSpPr>
        <p:spPr>
          <a:xfrm>
            <a:off x="4371533" y="2435855"/>
            <a:ext cx="981755" cy="1893058"/>
          </a:xfrm>
          <a:custGeom>
            <a:avLst/>
            <a:gdLst>
              <a:gd name="connsiteX0" fmla="*/ 51 w 981755"/>
              <a:gd name="connsiteY0" fmla="*/ 457 h 1893058"/>
              <a:gd name="connsiteX1" fmla="*/ 757875 w 981755"/>
              <a:gd name="connsiteY1" fmla="*/ 927383 h 1893058"/>
              <a:gd name="connsiteX2" fmla="*/ 720297 w 981755"/>
              <a:gd name="connsiteY2" fmla="*/ 1547422 h 1893058"/>
              <a:gd name="connsiteX3" fmla="*/ 833031 w 981755"/>
              <a:gd name="connsiteY3" fmla="*/ 1365794 h 1893058"/>
              <a:gd name="connsiteX4" fmla="*/ 707771 w 981755"/>
              <a:gd name="connsiteY4" fmla="*/ 1891887 h 1893058"/>
              <a:gd name="connsiteX5" fmla="*/ 789190 w 981755"/>
              <a:gd name="connsiteY5" fmla="*/ 1491055 h 1893058"/>
              <a:gd name="connsiteX6" fmla="*/ 977081 w 981755"/>
              <a:gd name="connsiteY6" fmla="*/ 939909 h 1893058"/>
              <a:gd name="connsiteX7" fmla="*/ 926977 w 981755"/>
              <a:gd name="connsiteY7" fmla="*/ 1591263 h 1893058"/>
              <a:gd name="connsiteX8" fmla="*/ 952029 w 981755"/>
              <a:gd name="connsiteY8" fmla="*/ 1816731 h 1893058"/>
              <a:gd name="connsiteX9" fmla="*/ 933240 w 981755"/>
              <a:gd name="connsiteY9" fmla="*/ 1528633 h 1893058"/>
              <a:gd name="connsiteX10" fmla="*/ 952029 w 981755"/>
              <a:gd name="connsiteY10" fmla="*/ 902331 h 1893058"/>
              <a:gd name="connsiteX11" fmla="*/ 682719 w 981755"/>
              <a:gd name="connsiteY11" fmla="*/ 344923 h 1893058"/>
              <a:gd name="connsiteX12" fmla="*/ 977081 w 981755"/>
              <a:gd name="connsiteY12" fmla="*/ 1196693 h 1893058"/>
              <a:gd name="connsiteX13" fmla="*/ 720297 w 981755"/>
              <a:gd name="connsiteY13" fmla="*/ 808386 h 1893058"/>
              <a:gd name="connsiteX14" fmla="*/ 51 w 981755"/>
              <a:gd name="connsiteY14" fmla="*/ 457 h 18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755" h="1893058">
                <a:moveTo>
                  <a:pt x="51" y="457"/>
                </a:moveTo>
                <a:cubicBezTo>
                  <a:pt x="6314" y="20290"/>
                  <a:pt x="637834" y="669556"/>
                  <a:pt x="757875" y="927383"/>
                </a:cubicBezTo>
                <a:cubicBezTo>
                  <a:pt x="877916" y="1185211"/>
                  <a:pt x="707771" y="1474354"/>
                  <a:pt x="720297" y="1547422"/>
                </a:cubicBezTo>
                <a:cubicBezTo>
                  <a:pt x="732823" y="1620490"/>
                  <a:pt x="835119" y="1308383"/>
                  <a:pt x="833031" y="1365794"/>
                </a:cubicBezTo>
                <a:cubicBezTo>
                  <a:pt x="830943" y="1423205"/>
                  <a:pt x="715078" y="1871010"/>
                  <a:pt x="707771" y="1891887"/>
                </a:cubicBezTo>
                <a:cubicBezTo>
                  <a:pt x="700464" y="1912764"/>
                  <a:pt x="744305" y="1649718"/>
                  <a:pt x="789190" y="1491055"/>
                </a:cubicBezTo>
                <a:cubicBezTo>
                  <a:pt x="834075" y="1332392"/>
                  <a:pt x="954117" y="923208"/>
                  <a:pt x="977081" y="939909"/>
                </a:cubicBezTo>
                <a:cubicBezTo>
                  <a:pt x="1000046" y="956610"/>
                  <a:pt x="931152" y="1445126"/>
                  <a:pt x="926977" y="1591263"/>
                </a:cubicBezTo>
                <a:cubicBezTo>
                  <a:pt x="922802" y="1737400"/>
                  <a:pt x="950985" y="1827169"/>
                  <a:pt x="952029" y="1816731"/>
                </a:cubicBezTo>
                <a:cubicBezTo>
                  <a:pt x="953073" y="1806293"/>
                  <a:pt x="933240" y="1681033"/>
                  <a:pt x="933240" y="1528633"/>
                </a:cubicBezTo>
                <a:cubicBezTo>
                  <a:pt x="933240" y="1376233"/>
                  <a:pt x="993782" y="1099616"/>
                  <a:pt x="952029" y="902331"/>
                </a:cubicBezTo>
                <a:cubicBezTo>
                  <a:pt x="910276" y="705046"/>
                  <a:pt x="678544" y="295863"/>
                  <a:pt x="682719" y="344923"/>
                </a:cubicBezTo>
                <a:cubicBezTo>
                  <a:pt x="686894" y="393983"/>
                  <a:pt x="970818" y="1119449"/>
                  <a:pt x="977081" y="1196693"/>
                </a:cubicBezTo>
                <a:cubicBezTo>
                  <a:pt x="983344" y="1273937"/>
                  <a:pt x="876872" y="1005671"/>
                  <a:pt x="720297" y="808386"/>
                </a:cubicBezTo>
                <a:cubicBezTo>
                  <a:pt x="563722" y="611101"/>
                  <a:pt x="-6212" y="-19376"/>
                  <a:pt x="51" y="4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63E92A7-F0D2-472F-6F23-63629398B474}"/>
              </a:ext>
            </a:extLst>
          </p:cNvPr>
          <p:cNvSpPr/>
          <p:nvPr/>
        </p:nvSpPr>
        <p:spPr>
          <a:xfrm>
            <a:off x="2892915" y="2548563"/>
            <a:ext cx="971529" cy="3495245"/>
          </a:xfrm>
          <a:custGeom>
            <a:avLst/>
            <a:gdLst>
              <a:gd name="connsiteX0" fmla="*/ 971364 w 971529"/>
              <a:gd name="connsiteY0" fmla="*/ 484 h 3495245"/>
              <a:gd name="connsiteX1" fmla="*/ 132121 w 971529"/>
              <a:gd name="connsiteY1" fmla="*/ 1228034 h 3495245"/>
              <a:gd name="connsiteX2" fmla="*/ 82017 w 971529"/>
              <a:gd name="connsiteY2" fmla="*/ 2079804 h 3495245"/>
              <a:gd name="connsiteX3" fmla="*/ 44438 w 971529"/>
              <a:gd name="connsiteY3" fmla="*/ 1929492 h 3495245"/>
              <a:gd name="connsiteX4" fmla="*/ 69490 w 971529"/>
              <a:gd name="connsiteY4" fmla="*/ 2681053 h 3495245"/>
              <a:gd name="connsiteX5" fmla="*/ 376378 w 971529"/>
              <a:gd name="connsiteY5" fmla="*/ 3332407 h 3495245"/>
              <a:gd name="connsiteX6" fmla="*/ 695792 w 971529"/>
              <a:gd name="connsiteY6" fmla="*/ 3495245 h 3495245"/>
              <a:gd name="connsiteX7" fmla="*/ 407693 w 971529"/>
              <a:gd name="connsiteY7" fmla="*/ 3332407 h 3495245"/>
              <a:gd name="connsiteX8" fmla="*/ 6860 w 971529"/>
              <a:gd name="connsiteY8" fmla="*/ 2900259 h 3495245"/>
              <a:gd name="connsiteX9" fmla="*/ 144647 w 971529"/>
              <a:gd name="connsiteY9" fmla="*/ 1296927 h 3495245"/>
              <a:gd name="connsiteX10" fmla="*/ 13123 w 971529"/>
              <a:gd name="connsiteY10" fmla="*/ 1710286 h 3495245"/>
              <a:gd name="connsiteX11" fmla="*/ 288696 w 971529"/>
              <a:gd name="connsiteY11" fmla="*/ 739519 h 3495245"/>
              <a:gd name="connsiteX12" fmla="*/ 69490 w 971529"/>
              <a:gd name="connsiteY12" fmla="*/ 1284401 h 3495245"/>
              <a:gd name="connsiteX13" fmla="*/ 520427 w 971529"/>
              <a:gd name="connsiteY13" fmla="*/ 370001 h 3495245"/>
              <a:gd name="connsiteX14" fmla="*/ 56964 w 971529"/>
              <a:gd name="connsiteY14" fmla="*/ 1071459 h 3495245"/>
              <a:gd name="connsiteX15" fmla="*/ 971364 w 971529"/>
              <a:gd name="connsiteY15" fmla="*/ 484 h 34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29" h="3495245">
                <a:moveTo>
                  <a:pt x="971364" y="484"/>
                </a:moveTo>
                <a:cubicBezTo>
                  <a:pt x="983890" y="26580"/>
                  <a:pt x="280345" y="881481"/>
                  <a:pt x="132121" y="1228034"/>
                </a:cubicBezTo>
                <a:cubicBezTo>
                  <a:pt x="-16104" y="1574587"/>
                  <a:pt x="96631" y="1962894"/>
                  <a:pt x="82017" y="2079804"/>
                </a:cubicBezTo>
                <a:cubicBezTo>
                  <a:pt x="67403" y="2196714"/>
                  <a:pt x="46526" y="1829284"/>
                  <a:pt x="44438" y="1929492"/>
                </a:cubicBezTo>
                <a:cubicBezTo>
                  <a:pt x="42350" y="2029700"/>
                  <a:pt x="14167" y="2447234"/>
                  <a:pt x="69490" y="2681053"/>
                </a:cubicBezTo>
                <a:cubicBezTo>
                  <a:pt x="124813" y="2914872"/>
                  <a:pt x="271994" y="3196708"/>
                  <a:pt x="376378" y="3332407"/>
                </a:cubicBezTo>
                <a:cubicBezTo>
                  <a:pt x="480762" y="3468106"/>
                  <a:pt x="690573" y="3495245"/>
                  <a:pt x="695792" y="3495245"/>
                </a:cubicBezTo>
                <a:cubicBezTo>
                  <a:pt x="701011" y="3495245"/>
                  <a:pt x="522515" y="3431571"/>
                  <a:pt x="407693" y="3332407"/>
                </a:cubicBezTo>
                <a:cubicBezTo>
                  <a:pt x="292871" y="3233243"/>
                  <a:pt x="50701" y="3239506"/>
                  <a:pt x="6860" y="2900259"/>
                </a:cubicBezTo>
                <a:cubicBezTo>
                  <a:pt x="-36981" y="2561012"/>
                  <a:pt x="143603" y="1495256"/>
                  <a:pt x="144647" y="1296927"/>
                </a:cubicBezTo>
                <a:cubicBezTo>
                  <a:pt x="145691" y="1098598"/>
                  <a:pt x="-10885" y="1803187"/>
                  <a:pt x="13123" y="1710286"/>
                </a:cubicBezTo>
                <a:cubicBezTo>
                  <a:pt x="37131" y="1617385"/>
                  <a:pt x="279301" y="810500"/>
                  <a:pt x="288696" y="739519"/>
                </a:cubicBezTo>
                <a:cubicBezTo>
                  <a:pt x="298091" y="668538"/>
                  <a:pt x="30868" y="1345987"/>
                  <a:pt x="69490" y="1284401"/>
                </a:cubicBezTo>
                <a:cubicBezTo>
                  <a:pt x="108112" y="1222815"/>
                  <a:pt x="522515" y="405491"/>
                  <a:pt x="520427" y="370001"/>
                </a:cubicBezTo>
                <a:cubicBezTo>
                  <a:pt x="518339" y="334511"/>
                  <a:pt x="-12973" y="1130957"/>
                  <a:pt x="56964" y="1071459"/>
                </a:cubicBezTo>
                <a:cubicBezTo>
                  <a:pt x="126901" y="1011961"/>
                  <a:pt x="958838" y="-25612"/>
                  <a:pt x="971364" y="4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4C67411-B03F-72A9-EFDC-953D015C5C30}"/>
              </a:ext>
            </a:extLst>
          </p:cNvPr>
          <p:cNvSpPr/>
          <p:nvPr/>
        </p:nvSpPr>
        <p:spPr>
          <a:xfrm>
            <a:off x="2587686" y="2927933"/>
            <a:ext cx="976204" cy="3413687"/>
          </a:xfrm>
          <a:custGeom>
            <a:avLst/>
            <a:gdLst>
              <a:gd name="connsiteX0" fmla="*/ 687870 w 976204"/>
              <a:gd name="connsiteY0" fmla="*/ 3157 h 3413687"/>
              <a:gd name="connsiteX1" fmla="*/ 142988 w 976204"/>
              <a:gd name="connsiteY1" fmla="*/ 1393546 h 3413687"/>
              <a:gd name="connsiteX2" fmla="*/ 161777 w 976204"/>
              <a:gd name="connsiteY2" fmla="*/ 2176423 h 3413687"/>
              <a:gd name="connsiteX3" fmla="*/ 11465 w 976204"/>
              <a:gd name="connsiteY3" fmla="*/ 2201475 h 3413687"/>
              <a:gd name="connsiteX4" fmla="*/ 261985 w 976204"/>
              <a:gd name="connsiteY4" fmla="*/ 2758883 h 3413687"/>
              <a:gd name="connsiteX5" fmla="*/ 287037 w 976204"/>
              <a:gd name="connsiteY5" fmla="*/ 2896670 h 3413687"/>
              <a:gd name="connsiteX6" fmla="*/ 938391 w 976204"/>
              <a:gd name="connsiteY6" fmla="*/ 3397711 h 3413687"/>
              <a:gd name="connsiteX7" fmla="*/ 806867 w 976204"/>
              <a:gd name="connsiteY7" fmla="*/ 3247399 h 3413687"/>
              <a:gd name="connsiteX8" fmla="*/ 49043 w 976204"/>
              <a:gd name="connsiteY8" fmla="*/ 2827777 h 3413687"/>
              <a:gd name="connsiteX9" fmla="*/ 74095 w 976204"/>
              <a:gd name="connsiteY9" fmla="*/ 1806905 h 3413687"/>
              <a:gd name="connsiteX10" fmla="*/ 67832 w 976204"/>
              <a:gd name="connsiteY10" fmla="*/ 1957218 h 3413687"/>
              <a:gd name="connsiteX11" fmla="*/ 293300 w 976204"/>
              <a:gd name="connsiteY11" fmla="*/ 742193 h 3413687"/>
              <a:gd name="connsiteX12" fmla="*/ 42780 w 976204"/>
              <a:gd name="connsiteY12" fmla="*/ 1180604 h 3413687"/>
              <a:gd name="connsiteX13" fmla="*/ 324615 w 976204"/>
              <a:gd name="connsiteY13" fmla="*/ 510462 h 3413687"/>
              <a:gd name="connsiteX14" fmla="*/ 105410 w 976204"/>
              <a:gd name="connsiteY14" fmla="*/ 998977 h 3413687"/>
              <a:gd name="connsiteX15" fmla="*/ 687870 w 976204"/>
              <a:gd name="connsiteY15" fmla="*/ 3157 h 341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204" h="3413687">
                <a:moveTo>
                  <a:pt x="687870" y="3157"/>
                </a:moveTo>
                <a:cubicBezTo>
                  <a:pt x="694133" y="68918"/>
                  <a:pt x="230670" y="1031335"/>
                  <a:pt x="142988" y="1393546"/>
                </a:cubicBezTo>
                <a:cubicBezTo>
                  <a:pt x="55306" y="1755757"/>
                  <a:pt x="183697" y="2041768"/>
                  <a:pt x="161777" y="2176423"/>
                </a:cubicBezTo>
                <a:cubicBezTo>
                  <a:pt x="139857" y="2311078"/>
                  <a:pt x="-5236" y="2104398"/>
                  <a:pt x="11465" y="2201475"/>
                </a:cubicBezTo>
                <a:cubicBezTo>
                  <a:pt x="28166" y="2298552"/>
                  <a:pt x="216056" y="2643017"/>
                  <a:pt x="261985" y="2758883"/>
                </a:cubicBezTo>
                <a:cubicBezTo>
                  <a:pt x="307914" y="2874749"/>
                  <a:pt x="174303" y="2790199"/>
                  <a:pt x="287037" y="2896670"/>
                </a:cubicBezTo>
                <a:cubicBezTo>
                  <a:pt x="399771" y="3003141"/>
                  <a:pt x="851753" y="3339256"/>
                  <a:pt x="938391" y="3397711"/>
                </a:cubicBezTo>
                <a:cubicBezTo>
                  <a:pt x="1025029" y="3456166"/>
                  <a:pt x="955092" y="3342388"/>
                  <a:pt x="806867" y="3247399"/>
                </a:cubicBezTo>
                <a:cubicBezTo>
                  <a:pt x="658642" y="3152410"/>
                  <a:pt x="171172" y="3067859"/>
                  <a:pt x="49043" y="2827777"/>
                </a:cubicBezTo>
                <a:cubicBezTo>
                  <a:pt x="-73086" y="2587695"/>
                  <a:pt x="70964" y="1951998"/>
                  <a:pt x="74095" y="1806905"/>
                </a:cubicBezTo>
                <a:cubicBezTo>
                  <a:pt x="77226" y="1661812"/>
                  <a:pt x="31298" y="2134670"/>
                  <a:pt x="67832" y="1957218"/>
                </a:cubicBezTo>
                <a:cubicBezTo>
                  <a:pt x="104366" y="1779766"/>
                  <a:pt x="297475" y="871629"/>
                  <a:pt x="293300" y="742193"/>
                </a:cubicBezTo>
                <a:cubicBezTo>
                  <a:pt x="289125" y="612757"/>
                  <a:pt x="37561" y="1219226"/>
                  <a:pt x="42780" y="1180604"/>
                </a:cubicBezTo>
                <a:cubicBezTo>
                  <a:pt x="47999" y="1141982"/>
                  <a:pt x="314177" y="540733"/>
                  <a:pt x="324615" y="510462"/>
                </a:cubicBezTo>
                <a:cubicBezTo>
                  <a:pt x="335053" y="480191"/>
                  <a:pt x="42780" y="1078309"/>
                  <a:pt x="105410" y="998977"/>
                </a:cubicBezTo>
                <a:cubicBezTo>
                  <a:pt x="168040" y="919645"/>
                  <a:pt x="681607" y="-62604"/>
                  <a:pt x="687870" y="31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25A02756-5316-21EF-67E5-50EB8A3BD8DB}"/>
              </a:ext>
            </a:extLst>
          </p:cNvPr>
          <p:cNvSpPr/>
          <p:nvPr/>
        </p:nvSpPr>
        <p:spPr>
          <a:xfrm>
            <a:off x="4240056" y="2495832"/>
            <a:ext cx="489058" cy="1744241"/>
          </a:xfrm>
          <a:custGeom>
            <a:avLst/>
            <a:gdLst>
              <a:gd name="connsiteX0" fmla="*/ 50108 w 489058"/>
              <a:gd name="connsiteY0" fmla="*/ 78267 h 1744241"/>
              <a:gd name="connsiteX1" fmla="*/ 100212 w 489058"/>
              <a:gd name="connsiteY1" fmla="*/ 165949 h 1744241"/>
              <a:gd name="connsiteX2" fmla="*/ 237999 w 489058"/>
              <a:gd name="connsiteY2" fmla="*/ 1149242 h 1744241"/>
              <a:gd name="connsiteX3" fmla="*/ 43845 w 489058"/>
              <a:gd name="connsiteY3" fmla="*/ 1543812 h 1744241"/>
              <a:gd name="connsiteX4" fmla="*/ 263051 w 489058"/>
              <a:gd name="connsiteY4" fmla="*/ 1312080 h 1744241"/>
              <a:gd name="connsiteX5" fmla="*/ 4 w 489058"/>
              <a:gd name="connsiteY5" fmla="*/ 1744228 h 1744241"/>
              <a:gd name="connsiteX6" fmla="*/ 256788 w 489058"/>
              <a:gd name="connsiteY6" fmla="*/ 1324606 h 1744241"/>
              <a:gd name="connsiteX7" fmla="*/ 488519 w 489058"/>
              <a:gd name="connsiteY7" fmla="*/ 641938 h 1744241"/>
              <a:gd name="connsiteX8" fmla="*/ 319418 w 489058"/>
              <a:gd name="connsiteY8" fmla="*/ 1174294 h 1744241"/>
              <a:gd name="connsiteX9" fmla="*/ 275577 w 489058"/>
              <a:gd name="connsiteY9" fmla="*/ 767198 h 1744241"/>
              <a:gd name="connsiteX10" fmla="*/ 313155 w 489058"/>
              <a:gd name="connsiteY10" fmla="*/ 967615 h 1744241"/>
              <a:gd name="connsiteX11" fmla="*/ 50108 w 489058"/>
              <a:gd name="connsiteY11" fmla="*/ 78267 h 17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058" h="1744241">
                <a:moveTo>
                  <a:pt x="50108" y="78267"/>
                </a:moveTo>
                <a:cubicBezTo>
                  <a:pt x="14617" y="-55344"/>
                  <a:pt x="68897" y="-12547"/>
                  <a:pt x="100212" y="165949"/>
                </a:cubicBezTo>
                <a:cubicBezTo>
                  <a:pt x="131527" y="344445"/>
                  <a:pt x="247393" y="919598"/>
                  <a:pt x="237999" y="1149242"/>
                </a:cubicBezTo>
                <a:cubicBezTo>
                  <a:pt x="228605" y="1378886"/>
                  <a:pt x="39670" y="1516672"/>
                  <a:pt x="43845" y="1543812"/>
                </a:cubicBezTo>
                <a:cubicBezTo>
                  <a:pt x="48020" y="1570952"/>
                  <a:pt x="270358" y="1278677"/>
                  <a:pt x="263051" y="1312080"/>
                </a:cubicBezTo>
                <a:cubicBezTo>
                  <a:pt x="255744" y="1345483"/>
                  <a:pt x="1048" y="1742140"/>
                  <a:pt x="4" y="1744228"/>
                </a:cubicBezTo>
                <a:cubicBezTo>
                  <a:pt x="-1040" y="1746316"/>
                  <a:pt x="175369" y="1508321"/>
                  <a:pt x="256788" y="1324606"/>
                </a:cubicBezTo>
                <a:cubicBezTo>
                  <a:pt x="338207" y="1140891"/>
                  <a:pt x="478081" y="666990"/>
                  <a:pt x="488519" y="641938"/>
                </a:cubicBezTo>
                <a:cubicBezTo>
                  <a:pt x="498957" y="616886"/>
                  <a:pt x="354908" y="1153417"/>
                  <a:pt x="319418" y="1174294"/>
                </a:cubicBezTo>
                <a:cubicBezTo>
                  <a:pt x="283928" y="1195171"/>
                  <a:pt x="276621" y="801644"/>
                  <a:pt x="275577" y="767198"/>
                </a:cubicBezTo>
                <a:cubicBezTo>
                  <a:pt x="274533" y="732752"/>
                  <a:pt x="343426" y="1084525"/>
                  <a:pt x="313155" y="967615"/>
                </a:cubicBezTo>
                <a:cubicBezTo>
                  <a:pt x="282884" y="850705"/>
                  <a:pt x="85599" y="211878"/>
                  <a:pt x="50108" y="782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70199C2-E11B-4D03-1871-0EF0F951ABB0}"/>
              </a:ext>
            </a:extLst>
          </p:cNvPr>
          <p:cNvSpPr/>
          <p:nvPr/>
        </p:nvSpPr>
        <p:spPr>
          <a:xfrm>
            <a:off x="3596756" y="3237167"/>
            <a:ext cx="518168" cy="1066746"/>
          </a:xfrm>
          <a:custGeom>
            <a:avLst/>
            <a:gdLst>
              <a:gd name="connsiteX0" fmla="*/ 518044 w 518168"/>
              <a:gd name="connsiteY0" fmla="*/ 811 h 1066746"/>
              <a:gd name="connsiteX1" fmla="*/ 117211 w 518168"/>
              <a:gd name="connsiteY1" fmla="*/ 570745 h 1066746"/>
              <a:gd name="connsiteX2" fmla="*/ 10740 w 518168"/>
              <a:gd name="connsiteY2" fmla="*/ 1046734 h 1066746"/>
              <a:gd name="connsiteX3" fmla="*/ 10740 w 518168"/>
              <a:gd name="connsiteY3" fmla="*/ 890159 h 1066746"/>
              <a:gd name="connsiteX4" fmla="*/ 73370 w 518168"/>
              <a:gd name="connsiteY4" fmla="*/ 107282 h 1066746"/>
              <a:gd name="connsiteX5" fmla="*/ 85896 w 518168"/>
              <a:gd name="connsiteY5" fmla="*/ 526904 h 1066746"/>
              <a:gd name="connsiteX6" fmla="*/ 229945 w 518168"/>
              <a:gd name="connsiteY6" fmla="*/ 213754 h 1066746"/>
              <a:gd name="connsiteX7" fmla="*/ 161052 w 518168"/>
              <a:gd name="connsiteY7" fmla="*/ 439222 h 1066746"/>
              <a:gd name="connsiteX8" fmla="*/ 518044 w 518168"/>
              <a:gd name="connsiteY8" fmla="*/ 811 h 10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8" h="1066746">
                <a:moveTo>
                  <a:pt x="518044" y="811"/>
                </a:moveTo>
                <a:cubicBezTo>
                  <a:pt x="510737" y="22731"/>
                  <a:pt x="201762" y="396425"/>
                  <a:pt x="117211" y="570745"/>
                </a:cubicBezTo>
                <a:cubicBezTo>
                  <a:pt x="32660" y="745065"/>
                  <a:pt x="28485" y="993498"/>
                  <a:pt x="10740" y="1046734"/>
                </a:cubicBezTo>
                <a:cubicBezTo>
                  <a:pt x="-7005" y="1099970"/>
                  <a:pt x="302" y="1046734"/>
                  <a:pt x="10740" y="890159"/>
                </a:cubicBezTo>
                <a:cubicBezTo>
                  <a:pt x="21178" y="733584"/>
                  <a:pt x="60844" y="167825"/>
                  <a:pt x="73370" y="107282"/>
                </a:cubicBezTo>
                <a:cubicBezTo>
                  <a:pt x="85896" y="46739"/>
                  <a:pt x="59800" y="509159"/>
                  <a:pt x="85896" y="526904"/>
                </a:cubicBezTo>
                <a:cubicBezTo>
                  <a:pt x="111992" y="544649"/>
                  <a:pt x="217419" y="228368"/>
                  <a:pt x="229945" y="213754"/>
                </a:cubicBezTo>
                <a:cubicBezTo>
                  <a:pt x="242471" y="199140"/>
                  <a:pt x="113036" y="470537"/>
                  <a:pt x="161052" y="439222"/>
                </a:cubicBezTo>
                <a:cubicBezTo>
                  <a:pt x="209068" y="407907"/>
                  <a:pt x="525351" y="-21109"/>
                  <a:pt x="518044" y="8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8CF4012-5A97-0D82-FE1C-C0AEC7B84CE3}"/>
              </a:ext>
            </a:extLst>
          </p:cNvPr>
          <p:cNvSpPr/>
          <p:nvPr/>
        </p:nvSpPr>
        <p:spPr>
          <a:xfrm>
            <a:off x="4530319" y="2778154"/>
            <a:ext cx="442057" cy="1447379"/>
          </a:xfrm>
          <a:custGeom>
            <a:avLst/>
            <a:gdLst>
              <a:gd name="connsiteX0" fmla="*/ 260886 w 442057"/>
              <a:gd name="connsiteY0" fmla="*/ 40202 h 1447379"/>
              <a:gd name="connsiteX1" fmla="*/ 273413 w 442057"/>
              <a:gd name="connsiteY1" fmla="*/ 102832 h 1447379"/>
              <a:gd name="connsiteX2" fmla="*/ 386147 w 442057"/>
              <a:gd name="connsiteY2" fmla="*/ 772975 h 1447379"/>
              <a:gd name="connsiteX3" fmla="*/ 166941 w 442057"/>
              <a:gd name="connsiteY3" fmla="*/ 1129967 h 1447379"/>
              <a:gd name="connsiteX4" fmla="*/ 323517 w 442057"/>
              <a:gd name="connsiteY4" fmla="*/ 1017232 h 1447379"/>
              <a:gd name="connsiteX5" fmla="*/ 4103 w 442057"/>
              <a:gd name="connsiteY5" fmla="*/ 1443117 h 1447379"/>
              <a:gd name="connsiteX6" fmla="*/ 160678 w 442057"/>
              <a:gd name="connsiteY6" fmla="*/ 1217649 h 1447379"/>
              <a:gd name="connsiteX7" fmla="*/ 423725 w 442057"/>
              <a:gd name="connsiteY7" fmla="*/ 917024 h 1447379"/>
              <a:gd name="connsiteX8" fmla="*/ 404936 w 442057"/>
              <a:gd name="connsiteY8" fmla="*/ 478613 h 1447379"/>
              <a:gd name="connsiteX9" fmla="*/ 260886 w 442057"/>
              <a:gd name="connsiteY9" fmla="*/ 40202 h 144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57" h="1447379">
                <a:moveTo>
                  <a:pt x="260886" y="40202"/>
                </a:moveTo>
                <a:cubicBezTo>
                  <a:pt x="238965" y="-22428"/>
                  <a:pt x="252536" y="-19297"/>
                  <a:pt x="273413" y="102832"/>
                </a:cubicBezTo>
                <a:cubicBezTo>
                  <a:pt x="294290" y="224961"/>
                  <a:pt x="403892" y="601786"/>
                  <a:pt x="386147" y="772975"/>
                </a:cubicBezTo>
                <a:cubicBezTo>
                  <a:pt x="368402" y="944164"/>
                  <a:pt x="177379" y="1089258"/>
                  <a:pt x="166941" y="1129967"/>
                </a:cubicBezTo>
                <a:cubicBezTo>
                  <a:pt x="156503" y="1170676"/>
                  <a:pt x="350657" y="965040"/>
                  <a:pt x="323517" y="1017232"/>
                </a:cubicBezTo>
                <a:cubicBezTo>
                  <a:pt x="296377" y="1069424"/>
                  <a:pt x="31243" y="1409714"/>
                  <a:pt x="4103" y="1443117"/>
                </a:cubicBezTo>
                <a:cubicBezTo>
                  <a:pt x="-23037" y="1476520"/>
                  <a:pt x="90741" y="1305331"/>
                  <a:pt x="160678" y="1217649"/>
                </a:cubicBezTo>
                <a:cubicBezTo>
                  <a:pt x="230615" y="1129967"/>
                  <a:pt x="383015" y="1040197"/>
                  <a:pt x="423725" y="917024"/>
                </a:cubicBezTo>
                <a:cubicBezTo>
                  <a:pt x="464435" y="793851"/>
                  <a:pt x="427900" y="619531"/>
                  <a:pt x="404936" y="478613"/>
                </a:cubicBezTo>
                <a:cubicBezTo>
                  <a:pt x="381972" y="337695"/>
                  <a:pt x="282807" y="102832"/>
                  <a:pt x="260886" y="402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E28D35B-A976-BC13-EE8B-DC4AE7F75729}"/>
              </a:ext>
            </a:extLst>
          </p:cNvPr>
          <p:cNvSpPr/>
          <p:nvPr/>
        </p:nvSpPr>
        <p:spPr>
          <a:xfrm>
            <a:off x="5066771" y="2875116"/>
            <a:ext cx="333711" cy="1447023"/>
          </a:xfrm>
          <a:custGeom>
            <a:avLst/>
            <a:gdLst>
              <a:gd name="connsiteX0" fmla="*/ 144056 w 333711"/>
              <a:gd name="connsiteY0" fmla="*/ 12133 h 1447023"/>
              <a:gd name="connsiteX1" fmla="*/ 331947 w 333711"/>
              <a:gd name="connsiteY1" fmla="*/ 1001689 h 1447023"/>
              <a:gd name="connsiteX2" fmla="*/ 6270 w 333711"/>
              <a:gd name="connsiteY2" fmla="*/ 1433837 h 1447023"/>
              <a:gd name="connsiteX3" fmla="*/ 131530 w 333711"/>
              <a:gd name="connsiteY3" fmla="*/ 1314840 h 1447023"/>
              <a:gd name="connsiteX4" fmla="*/ 306895 w 333711"/>
              <a:gd name="connsiteY4" fmla="*/ 1101898 h 1447023"/>
              <a:gd name="connsiteX5" fmla="*/ 256791 w 333711"/>
              <a:gd name="connsiteY5" fmla="*/ 444281 h 1447023"/>
              <a:gd name="connsiteX6" fmla="*/ 269317 w 333711"/>
              <a:gd name="connsiteY6" fmla="*/ 682276 h 1447023"/>
              <a:gd name="connsiteX7" fmla="*/ 219213 w 333711"/>
              <a:gd name="connsiteY7" fmla="*/ 275180 h 1447023"/>
              <a:gd name="connsiteX8" fmla="*/ 319421 w 333711"/>
              <a:gd name="connsiteY8" fmla="*/ 438018 h 1447023"/>
              <a:gd name="connsiteX9" fmla="*/ 144056 w 333711"/>
              <a:gd name="connsiteY9" fmla="*/ 12133 h 14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1" h="1447023">
                <a:moveTo>
                  <a:pt x="144056" y="12133"/>
                </a:moveTo>
                <a:cubicBezTo>
                  <a:pt x="146144" y="106078"/>
                  <a:pt x="354911" y="764738"/>
                  <a:pt x="331947" y="1001689"/>
                </a:cubicBezTo>
                <a:cubicBezTo>
                  <a:pt x="308983" y="1238640"/>
                  <a:pt x="39673" y="1381645"/>
                  <a:pt x="6270" y="1433837"/>
                </a:cubicBezTo>
                <a:cubicBezTo>
                  <a:pt x="-27133" y="1486029"/>
                  <a:pt x="81426" y="1370163"/>
                  <a:pt x="131530" y="1314840"/>
                </a:cubicBezTo>
                <a:cubicBezTo>
                  <a:pt x="181634" y="1259517"/>
                  <a:pt x="286018" y="1246991"/>
                  <a:pt x="306895" y="1101898"/>
                </a:cubicBezTo>
                <a:cubicBezTo>
                  <a:pt x="327772" y="956805"/>
                  <a:pt x="263054" y="514218"/>
                  <a:pt x="256791" y="444281"/>
                </a:cubicBezTo>
                <a:cubicBezTo>
                  <a:pt x="250528" y="374344"/>
                  <a:pt x="275580" y="710460"/>
                  <a:pt x="269317" y="682276"/>
                </a:cubicBezTo>
                <a:cubicBezTo>
                  <a:pt x="263054" y="654092"/>
                  <a:pt x="210862" y="315890"/>
                  <a:pt x="219213" y="275180"/>
                </a:cubicBezTo>
                <a:cubicBezTo>
                  <a:pt x="227564" y="234470"/>
                  <a:pt x="330903" y="476640"/>
                  <a:pt x="319421" y="438018"/>
                </a:cubicBezTo>
                <a:cubicBezTo>
                  <a:pt x="307939" y="399396"/>
                  <a:pt x="141968" y="-81812"/>
                  <a:pt x="144056" y="121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7419C38-29D5-AA3D-5BC0-5662EB374A15}"/>
              </a:ext>
            </a:extLst>
          </p:cNvPr>
          <p:cNvSpPr/>
          <p:nvPr/>
        </p:nvSpPr>
        <p:spPr>
          <a:xfrm>
            <a:off x="5627318" y="3108258"/>
            <a:ext cx="219056" cy="2253833"/>
          </a:xfrm>
          <a:custGeom>
            <a:avLst/>
            <a:gdLst>
              <a:gd name="connsiteX0" fmla="*/ 15657 w 219056"/>
              <a:gd name="connsiteY0" fmla="*/ 67090 h 2253833"/>
              <a:gd name="connsiteX1" fmla="*/ 21920 w 219056"/>
              <a:gd name="connsiteY1" fmla="*/ 211139 h 2253833"/>
              <a:gd name="connsiteX2" fmla="*/ 203548 w 219056"/>
              <a:gd name="connsiteY2" fmla="*/ 1664158 h 2253833"/>
              <a:gd name="connsiteX3" fmla="*/ 203548 w 219056"/>
              <a:gd name="connsiteY3" fmla="*/ 1438690 h 2253833"/>
              <a:gd name="connsiteX4" fmla="*/ 153444 w 219056"/>
              <a:gd name="connsiteY4" fmla="*/ 2246619 h 2253833"/>
              <a:gd name="connsiteX5" fmla="*/ 172233 w 219056"/>
              <a:gd name="connsiteY5" fmla="*/ 1764367 h 2253833"/>
              <a:gd name="connsiteX6" fmla="*/ 178496 w 219056"/>
              <a:gd name="connsiteY6" fmla="*/ 593183 h 2253833"/>
              <a:gd name="connsiteX7" fmla="*/ 209811 w 219056"/>
              <a:gd name="connsiteY7" fmla="*/ 1163117 h 2253833"/>
              <a:gd name="connsiteX8" fmla="*/ 134655 w 219056"/>
              <a:gd name="connsiteY8" fmla="*/ 781074 h 2253833"/>
              <a:gd name="connsiteX9" fmla="*/ 15657 w 219056"/>
              <a:gd name="connsiteY9" fmla="*/ 67090 h 22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56" h="2253833">
                <a:moveTo>
                  <a:pt x="15657" y="67090"/>
                </a:moveTo>
                <a:cubicBezTo>
                  <a:pt x="-3132" y="-27899"/>
                  <a:pt x="-9395" y="-55039"/>
                  <a:pt x="21920" y="211139"/>
                </a:cubicBezTo>
                <a:cubicBezTo>
                  <a:pt x="53235" y="477317"/>
                  <a:pt x="173277" y="1459566"/>
                  <a:pt x="203548" y="1664158"/>
                </a:cubicBezTo>
                <a:cubicBezTo>
                  <a:pt x="233819" y="1868750"/>
                  <a:pt x="211899" y="1341613"/>
                  <a:pt x="203548" y="1438690"/>
                </a:cubicBezTo>
                <a:cubicBezTo>
                  <a:pt x="195197" y="1535767"/>
                  <a:pt x="158663" y="2192340"/>
                  <a:pt x="153444" y="2246619"/>
                </a:cubicBezTo>
                <a:cubicBezTo>
                  <a:pt x="148225" y="2300898"/>
                  <a:pt x="168058" y="2039940"/>
                  <a:pt x="172233" y="1764367"/>
                </a:cubicBezTo>
                <a:cubicBezTo>
                  <a:pt x="176408" y="1488794"/>
                  <a:pt x="172233" y="693391"/>
                  <a:pt x="178496" y="593183"/>
                </a:cubicBezTo>
                <a:cubicBezTo>
                  <a:pt x="184759" y="492975"/>
                  <a:pt x="217118" y="1131802"/>
                  <a:pt x="209811" y="1163117"/>
                </a:cubicBezTo>
                <a:cubicBezTo>
                  <a:pt x="202504" y="1194432"/>
                  <a:pt x="167014" y="960614"/>
                  <a:pt x="134655" y="781074"/>
                </a:cubicBezTo>
                <a:cubicBezTo>
                  <a:pt x="102296" y="601534"/>
                  <a:pt x="34446" y="162079"/>
                  <a:pt x="15657" y="670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7F2A94C-B283-0701-384A-811BAB9EF76D}"/>
              </a:ext>
            </a:extLst>
          </p:cNvPr>
          <p:cNvSpPr/>
          <p:nvPr/>
        </p:nvSpPr>
        <p:spPr>
          <a:xfrm>
            <a:off x="2377226" y="2883838"/>
            <a:ext cx="848957" cy="2719445"/>
          </a:xfrm>
          <a:custGeom>
            <a:avLst/>
            <a:gdLst>
              <a:gd name="connsiteX0" fmla="*/ 848226 w 848957"/>
              <a:gd name="connsiteY0" fmla="*/ 3411 h 2719445"/>
              <a:gd name="connsiteX1" fmla="*/ 309607 w 848957"/>
              <a:gd name="connsiteY1" fmla="*/ 1162069 h 2719445"/>
              <a:gd name="connsiteX2" fmla="*/ 102927 w 848957"/>
              <a:gd name="connsiteY2" fmla="*/ 2007576 h 2719445"/>
              <a:gd name="connsiteX3" fmla="*/ 121716 w 848957"/>
              <a:gd name="connsiteY3" fmla="*/ 1738266 h 2719445"/>
              <a:gd name="connsiteX4" fmla="*/ 2719 w 848957"/>
              <a:gd name="connsiteY4" fmla="*/ 2709033 h 2719445"/>
              <a:gd name="connsiteX5" fmla="*/ 84138 w 848957"/>
              <a:gd name="connsiteY5" fmla="*/ 2145362 h 2719445"/>
              <a:gd name="connsiteX6" fmla="*/ 547601 w 848957"/>
              <a:gd name="connsiteY6" fmla="*/ 554557 h 2719445"/>
              <a:gd name="connsiteX7" fmla="*/ 428604 w 848957"/>
              <a:gd name="connsiteY7" fmla="*/ 798814 h 2719445"/>
              <a:gd name="connsiteX8" fmla="*/ 848226 w 848957"/>
              <a:gd name="connsiteY8" fmla="*/ 3411 h 27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957" h="2719445">
                <a:moveTo>
                  <a:pt x="848226" y="3411"/>
                </a:moveTo>
                <a:cubicBezTo>
                  <a:pt x="828393" y="63953"/>
                  <a:pt x="433823" y="828042"/>
                  <a:pt x="309607" y="1162069"/>
                </a:cubicBezTo>
                <a:cubicBezTo>
                  <a:pt x="185391" y="1496096"/>
                  <a:pt x="134242" y="1911543"/>
                  <a:pt x="102927" y="2007576"/>
                </a:cubicBezTo>
                <a:cubicBezTo>
                  <a:pt x="71612" y="2103609"/>
                  <a:pt x="138417" y="1621357"/>
                  <a:pt x="121716" y="1738266"/>
                </a:cubicBezTo>
                <a:cubicBezTo>
                  <a:pt x="105015" y="1855175"/>
                  <a:pt x="8982" y="2641184"/>
                  <a:pt x="2719" y="2709033"/>
                </a:cubicBezTo>
                <a:cubicBezTo>
                  <a:pt x="-3544" y="2776882"/>
                  <a:pt x="-6676" y="2504441"/>
                  <a:pt x="84138" y="2145362"/>
                </a:cubicBezTo>
                <a:cubicBezTo>
                  <a:pt x="174952" y="1786283"/>
                  <a:pt x="490190" y="778982"/>
                  <a:pt x="547601" y="554557"/>
                </a:cubicBezTo>
                <a:cubicBezTo>
                  <a:pt x="605012" y="330132"/>
                  <a:pt x="378500" y="890672"/>
                  <a:pt x="428604" y="798814"/>
                </a:cubicBezTo>
                <a:cubicBezTo>
                  <a:pt x="478708" y="706956"/>
                  <a:pt x="868059" y="-57131"/>
                  <a:pt x="848226" y="34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E219F61-B632-5A71-F0DE-F342D5C403B4}"/>
              </a:ext>
            </a:extLst>
          </p:cNvPr>
          <p:cNvSpPr/>
          <p:nvPr/>
        </p:nvSpPr>
        <p:spPr>
          <a:xfrm>
            <a:off x="3686301" y="3093871"/>
            <a:ext cx="979867" cy="1156211"/>
          </a:xfrm>
          <a:custGeom>
            <a:avLst/>
            <a:gdLst>
              <a:gd name="connsiteX0" fmla="*/ 979644 w 979867"/>
              <a:gd name="connsiteY0" fmla="*/ 58 h 1156211"/>
              <a:gd name="connsiteX1" fmla="*/ 459814 w 979867"/>
              <a:gd name="connsiteY1" fmla="*/ 569992 h 1156211"/>
              <a:gd name="connsiteX2" fmla="*/ 397184 w 979867"/>
              <a:gd name="connsiteY2" fmla="*/ 839302 h 1156211"/>
              <a:gd name="connsiteX3" fmla="*/ 109085 w 979867"/>
              <a:gd name="connsiteY3" fmla="*/ 1027192 h 1156211"/>
              <a:gd name="connsiteX4" fmla="*/ 171715 w 979867"/>
              <a:gd name="connsiteY4" fmla="*/ 1020929 h 1156211"/>
              <a:gd name="connsiteX5" fmla="*/ 2614 w 979867"/>
              <a:gd name="connsiteY5" fmla="*/ 1152452 h 1156211"/>
              <a:gd name="connsiteX6" fmla="*/ 328291 w 979867"/>
              <a:gd name="connsiteY6" fmla="*/ 851828 h 1156211"/>
              <a:gd name="connsiteX7" fmla="*/ 409710 w 979867"/>
              <a:gd name="connsiteY7" fmla="*/ 494836 h 1156211"/>
              <a:gd name="connsiteX8" fmla="*/ 691546 w 979867"/>
              <a:gd name="connsiteY8" fmla="*/ 250578 h 1156211"/>
              <a:gd name="connsiteX9" fmla="*/ 390921 w 979867"/>
              <a:gd name="connsiteY9" fmla="*/ 532414 h 1156211"/>
              <a:gd name="connsiteX10" fmla="*/ 979644 w 979867"/>
              <a:gd name="connsiteY10" fmla="*/ 58 h 11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867" h="1156211">
                <a:moveTo>
                  <a:pt x="979644" y="58"/>
                </a:moveTo>
                <a:cubicBezTo>
                  <a:pt x="991126" y="6321"/>
                  <a:pt x="556891" y="430118"/>
                  <a:pt x="459814" y="569992"/>
                </a:cubicBezTo>
                <a:cubicBezTo>
                  <a:pt x="362737" y="709866"/>
                  <a:pt x="455639" y="763102"/>
                  <a:pt x="397184" y="839302"/>
                </a:cubicBezTo>
                <a:cubicBezTo>
                  <a:pt x="338729" y="915502"/>
                  <a:pt x="146663" y="996921"/>
                  <a:pt x="109085" y="1027192"/>
                </a:cubicBezTo>
                <a:cubicBezTo>
                  <a:pt x="71507" y="1057463"/>
                  <a:pt x="189460" y="1000052"/>
                  <a:pt x="171715" y="1020929"/>
                </a:cubicBezTo>
                <a:cubicBezTo>
                  <a:pt x="153970" y="1041806"/>
                  <a:pt x="-23482" y="1180635"/>
                  <a:pt x="2614" y="1152452"/>
                </a:cubicBezTo>
                <a:cubicBezTo>
                  <a:pt x="28710" y="1124269"/>
                  <a:pt x="260442" y="961431"/>
                  <a:pt x="328291" y="851828"/>
                </a:cubicBezTo>
                <a:cubicBezTo>
                  <a:pt x="396140" y="742225"/>
                  <a:pt x="349168" y="595044"/>
                  <a:pt x="409710" y="494836"/>
                </a:cubicBezTo>
                <a:cubicBezTo>
                  <a:pt x="470252" y="394628"/>
                  <a:pt x="694677" y="244315"/>
                  <a:pt x="691546" y="250578"/>
                </a:cubicBezTo>
                <a:cubicBezTo>
                  <a:pt x="688415" y="256841"/>
                  <a:pt x="341861" y="574167"/>
                  <a:pt x="390921" y="532414"/>
                </a:cubicBezTo>
                <a:cubicBezTo>
                  <a:pt x="439981" y="490661"/>
                  <a:pt x="968162" y="-6205"/>
                  <a:pt x="979644" y="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E28A12A-7B86-F1E2-76E3-B0A458369E83}"/>
              </a:ext>
            </a:extLst>
          </p:cNvPr>
          <p:cNvSpPr/>
          <p:nvPr/>
        </p:nvSpPr>
        <p:spPr>
          <a:xfrm>
            <a:off x="3693364" y="3757788"/>
            <a:ext cx="1119656" cy="513499"/>
          </a:xfrm>
          <a:custGeom>
            <a:avLst/>
            <a:gdLst>
              <a:gd name="connsiteX0" fmla="*/ 20603 w 1119656"/>
              <a:gd name="connsiteY0" fmla="*/ 501061 h 513499"/>
              <a:gd name="connsiteX1" fmla="*/ 484066 w 1119656"/>
              <a:gd name="connsiteY1" fmla="*/ 294382 h 513499"/>
              <a:gd name="connsiteX2" fmla="*/ 521644 w 1119656"/>
              <a:gd name="connsiteY2" fmla="*/ 400853 h 513499"/>
              <a:gd name="connsiteX3" fmla="*/ 640641 w 1119656"/>
              <a:gd name="connsiteY3" fmla="*/ 294382 h 513499"/>
              <a:gd name="connsiteX4" fmla="*/ 615589 w 1119656"/>
              <a:gd name="connsiteY4" fmla="*/ 400853 h 513499"/>
              <a:gd name="connsiteX5" fmla="*/ 847321 w 1119656"/>
              <a:gd name="connsiteY5" fmla="*/ 306908 h 513499"/>
              <a:gd name="connsiteX6" fmla="*/ 790954 w 1119656"/>
              <a:gd name="connsiteY6" fmla="*/ 476009 h 513499"/>
              <a:gd name="connsiteX7" fmla="*/ 997633 w 1119656"/>
              <a:gd name="connsiteY7" fmla="*/ 363275 h 513499"/>
              <a:gd name="connsiteX8" fmla="*/ 947529 w 1119656"/>
              <a:gd name="connsiteY8" fmla="*/ 407116 h 513499"/>
              <a:gd name="connsiteX9" fmla="*/ 1116631 w 1119656"/>
              <a:gd name="connsiteY9" fmla="*/ 20 h 513499"/>
              <a:gd name="connsiteX10" fmla="*/ 778428 w 1119656"/>
              <a:gd name="connsiteY10" fmla="*/ 425905 h 513499"/>
              <a:gd name="connsiteX11" fmla="*/ 753376 w 1119656"/>
              <a:gd name="connsiteY11" fmla="*/ 269330 h 513499"/>
              <a:gd name="connsiteX12" fmla="*/ 358806 w 1119656"/>
              <a:gd name="connsiteY12" fmla="*/ 313171 h 513499"/>
              <a:gd name="connsiteX13" fmla="*/ 108285 w 1119656"/>
              <a:gd name="connsiteY13" fmla="*/ 469746 h 513499"/>
              <a:gd name="connsiteX14" fmla="*/ 20603 w 1119656"/>
              <a:gd name="connsiteY14" fmla="*/ 501061 h 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656" h="513499">
                <a:moveTo>
                  <a:pt x="20603" y="501061"/>
                </a:moveTo>
                <a:cubicBezTo>
                  <a:pt x="83233" y="471834"/>
                  <a:pt x="400559" y="311083"/>
                  <a:pt x="484066" y="294382"/>
                </a:cubicBezTo>
                <a:cubicBezTo>
                  <a:pt x="567573" y="277681"/>
                  <a:pt x="495548" y="400853"/>
                  <a:pt x="521644" y="400853"/>
                </a:cubicBezTo>
                <a:cubicBezTo>
                  <a:pt x="547740" y="400853"/>
                  <a:pt x="624984" y="294382"/>
                  <a:pt x="640641" y="294382"/>
                </a:cubicBezTo>
                <a:cubicBezTo>
                  <a:pt x="656298" y="294382"/>
                  <a:pt x="581142" y="398765"/>
                  <a:pt x="615589" y="400853"/>
                </a:cubicBezTo>
                <a:cubicBezTo>
                  <a:pt x="650036" y="402941"/>
                  <a:pt x="818094" y="294382"/>
                  <a:pt x="847321" y="306908"/>
                </a:cubicBezTo>
                <a:cubicBezTo>
                  <a:pt x="876548" y="319434"/>
                  <a:pt x="765902" y="466615"/>
                  <a:pt x="790954" y="476009"/>
                </a:cubicBezTo>
                <a:cubicBezTo>
                  <a:pt x="816006" y="485403"/>
                  <a:pt x="971537" y="374757"/>
                  <a:pt x="997633" y="363275"/>
                </a:cubicBezTo>
                <a:cubicBezTo>
                  <a:pt x="1023729" y="351793"/>
                  <a:pt x="927696" y="467658"/>
                  <a:pt x="947529" y="407116"/>
                </a:cubicBezTo>
                <a:cubicBezTo>
                  <a:pt x="967362" y="346574"/>
                  <a:pt x="1144814" y="-3111"/>
                  <a:pt x="1116631" y="20"/>
                </a:cubicBezTo>
                <a:cubicBezTo>
                  <a:pt x="1088448" y="3151"/>
                  <a:pt x="838970" y="381020"/>
                  <a:pt x="778428" y="425905"/>
                </a:cubicBezTo>
                <a:cubicBezTo>
                  <a:pt x="717886" y="470790"/>
                  <a:pt x="823313" y="288119"/>
                  <a:pt x="753376" y="269330"/>
                </a:cubicBezTo>
                <a:cubicBezTo>
                  <a:pt x="683439" y="250541"/>
                  <a:pt x="466321" y="279768"/>
                  <a:pt x="358806" y="313171"/>
                </a:cubicBezTo>
                <a:cubicBezTo>
                  <a:pt x="251291" y="346574"/>
                  <a:pt x="163608" y="436343"/>
                  <a:pt x="108285" y="469746"/>
                </a:cubicBezTo>
                <a:cubicBezTo>
                  <a:pt x="52962" y="503149"/>
                  <a:pt x="-42027" y="530288"/>
                  <a:pt x="20603" y="5010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033A472-F2E3-0FCA-C5A3-34D052A59B3C}"/>
              </a:ext>
            </a:extLst>
          </p:cNvPr>
          <p:cNvSpPr/>
          <p:nvPr/>
        </p:nvSpPr>
        <p:spPr>
          <a:xfrm>
            <a:off x="4615841" y="4032866"/>
            <a:ext cx="759863" cy="371609"/>
          </a:xfrm>
          <a:custGeom>
            <a:avLst/>
            <a:gdLst>
              <a:gd name="connsiteX0" fmla="*/ 231732 w 759863"/>
              <a:gd name="connsiteY0" fmla="*/ 515 h 371609"/>
              <a:gd name="connsiteX1" fmla="*/ 18789 w 759863"/>
              <a:gd name="connsiteY1" fmla="*/ 207194 h 371609"/>
              <a:gd name="connsiteX2" fmla="*/ 181627 w 759863"/>
              <a:gd name="connsiteY2" fmla="*/ 207194 h 371609"/>
              <a:gd name="connsiteX3" fmla="*/ 219206 w 759863"/>
              <a:gd name="connsiteY3" fmla="*/ 257298 h 371609"/>
              <a:gd name="connsiteX4" fmla="*/ 419622 w 759863"/>
              <a:gd name="connsiteY4" fmla="*/ 182142 h 371609"/>
              <a:gd name="connsiteX5" fmla="*/ 425885 w 759863"/>
              <a:gd name="connsiteY5" fmla="*/ 276087 h 371609"/>
              <a:gd name="connsiteX6" fmla="*/ 645091 w 759863"/>
              <a:gd name="connsiteY6" fmla="*/ 182142 h 371609"/>
              <a:gd name="connsiteX7" fmla="*/ 532356 w 759863"/>
              <a:gd name="connsiteY7" fmla="*/ 370033 h 371609"/>
              <a:gd name="connsiteX8" fmla="*/ 757825 w 759863"/>
              <a:gd name="connsiteY8" fmla="*/ 56882 h 371609"/>
              <a:gd name="connsiteX9" fmla="*/ 375781 w 759863"/>
              <a:gd name="connsiteY9" fmla="*/ 294876 h 371609"/>
              <a:gd name="connsiteX10" fmla="*/ 231732 w 759863"/>
              <a:gd name="connsiteY10" fmla="*/ 238509 h 371609"/>
              <a:gd name="connsiteX11" fmla="*/ 0 w 759863"/>
              <a:gd name="connsiteY11" fmla="*/ 276087 h 371609"/>
              <a:gd name="connsiteX12" fmla="*/ 231732 w 759863"/>
              <a:gd name="connsiteY12" fmla="*/ 515 h 3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63" h="371609">
                <a:moveTo>
                  <a:pt x="231732" y="515"/>
                </a:moveTo>
                <a:cubicBezTo>
                  <a:pt x="234864" y="-10967"/>
                  <a:pt x="27140" y="172748"/>
                  <a:pt x="18789" y="207194"/>
                </a:cubicBezTo>
                <a:cubicBezTo>
                  <a:pt x="10438" y="241640"/>
                  <a:pt x="148224" y="198843"/>
                  <a:pt x="181627" y="207194"/>
                </a:cubicBezTo>
                <a:cubicBezTo>
                  <a:pt x="215030" y="215545"/>
                  <a:pt x="179540" y="261473"/>
                  <a:pt x="219206" y="257298"/>
                </a:cubicBezTo>
                <a:cubicBezTo>
                  <a:pt x="258872" y="253123"/>
                  <a:pt x="385176" y="179011"/>
                  <a:pt x="419622" y="182142"/>
                </a:cubicBezTo>
                <a:cubicBezTo>
                  <a:pt x="454069" y="185274"/>
                  <a:pt x="388307" y="276087"/>
                  <a:pt x="425885" y="276087"/>
                </a:cubicBezTo>
                <a:cubicBezTo>
                  <a:pt x="463463" y="276087"/>
                  <a:pt x="627346" y="166484"/>
                  <a:pt x="645091" y="182142"/>
                </a:cubicBezTo>
                <a:cubicBezTo>
                  <a:pt x="662836" y="197800"/>
                  <a:pt x="513567" y="390910"/>
                  <a:pt x="532356" y="370033"/>
                </a:cubicBezTo>
                <a:cubicBezTo>
                  <a:pt x="551145" y="349156"/>
                  <a:pt x="783921" y="69408"/>
                  <a:pt x="757825" y="56882"/>
                </a:cubicBezTo>
                <a:cubicBezTo>
                  <a:pt x="731729" y="44356"/>
                  <a:pt x="463463" y="264605"/>
                  <a:pt x="375781" y="294876"/>
                </a:cubicBezTo>
                <a:cubicBezTo>
                  <a:pt x="288099" y="325147"/>
                  <a:pt x="294362" y="241641"/>
                  <a:pt x="231732" y="238509"/>
                </a:cubicBezTo>
                <a:cubicBezTo>
                  <a:pt x="169102" y="235378"/>
                  <a:pt x="0" y="311577"/>
                  <a:pt x="0" y="276087"/>
                </a:cubicBezTo>
                <a:cubicBezTo>
                  <a:pt x="0" y="240597"/>
                  <a:pt x="228600" y="11997"/>
                  <a:pt x="231732" y="5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B8876E3-FCB6-B59C-1D9E-49794FE166D2}"/>
              </a:ext>
            </a:extLst>
          </p:cNvPr>
          <p:cNvSpPr/>
          <p:nvPr/>
        </p:nvSpPr>
        <p:spPr>
          <a:xfrm>
            <a:off x="3380597" y="4459166"/>
            <a:ext cx="223073" cy="765456"/>
          </a:xfrm>
          <a:custGeom>
            <a:avLst/>
            <a:gdLst>
              <a:gd name="connsiteX0" fmla="*/ 164269 w 223073"/>
              <a:gd name="connsiteY0" fmla="*/ 100 h 765456"/>
              <a:gd name="connsiteX1" fmla="*/ 70324 w 223073"/>
              <a:gd name="connsiteY1" fmla="*/ 213042 h 765456"/>
              <a:gd name="connsiteX2" fmla="*/ 145480 w 223073"/>
              <a:gd name="connsiteY2" fmla="*/ 394670 h 765456"/>
              <a:gd name="connsiteX3" fmla="*/ 70324 w 223073"/>
              <a:gd name="connsiteY3" fmla="*/ 325776 h 765456"/>
              <a:gd name="connsiteX4" fmla="*/ 176795 w 223073"/>
              <a:gd name="connsiteY4" fmla="*/ 551245 h 765456"/>
              <a:gd name="connsiteX5" fmla="*/ 214373 w 223073"/>
              <a:gd name="connsiteY5" fmla="*/ 764187 h 765456"/>
              <a:gd name="connsiteX6" fmla="*/ 201847 w 223073"/>
              <a:gd name="connsiteY6" fmla="*/ 620138 h 765456"/>
              <a:gd name="connsiteX7" fmla="*/ 1430 w 223073"/>
              <a:gd name="connsiteY7" fmla="*/ 238094 h 765456"/>
              <a:gd name="connsiteX8" fmla="*/ 107902 w 223073"/>
              <a:gd name="connsiteY8" fmla="*/ 413459 h 765456"/>
              <a:gd name="connsiteX9" fmla="*/ 26482 w 223073"/>
              <a:gd name="connsiteY9" fmla="*/ 187990 h 765456"/>
              <a:gd name="connsiteX10" fmla="*/ 164269 w 223073"/>
              <a:gd name="connsiteY10" fmla="*/ 100 h 7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73" h="765456">
                <a:moveTo>
                  <a:pt x="164269" y="100"/>
                </a:moveTo>
                <a:cubicBezTo>
                  <a:pt x="171576" y="4275"/>
                  <a:pt x="73456" y="147280"/>
                  <a:pt x="70324" y="213042"/>
                </a:cubicBezTo>
                <a:cubicBezTo>
                  <a:pt x="67192" y="278804"/>
                  <a:pt x="145480" y="375881"/>
                  <a:pt x="145480" y="394670"/>
                </a:cubicBezTo>
                <a:cubicBezTo>
                  <a:pt x="145480" y="413459"/>
                  <a:pt x="65105" y="299680"/>
                  <a:pt x="70324" y="325776"/>
                </a:cubicBezTo>
                <a:cubicBezTo>
                  <a:pt x="75543" y="351872"/>
                  <a:pt x="152787" y="478177"/>
                  <a:pt x="176795" y="551245"/>
                </a:cubicBezTo>
                <a:cubicBezTo>
                  <a:pt x="200803" y="624313"/>
                  <a:pt x="210198" y="752705"/>
                  <a:pt x="214373" y="764187"/>
                </a:cubicBezTo>
                <a:cubicBezTo>
                  <a:pt x="218548" y="775669"/>
                  <a:pt x="237338" y="707820"/>
                  <a:pt x="201847" y="620138"/>
                </a:cubicBezTo>
                <a:cubicBezTo>
                  <a:pt x="166356" y="532456"/>
                  <a:pt x="17087" y="272540"/>
                  <a:pt x="1430" y="238094"/>
                </a:cubicBezTo>
                <a:cubicBezTo>
                  <a:pt x="-14227" y="203648"/>
                  <a:pt x="103727" y="421810"/>
                  <a:pt x="107902" y="413459"/>
                </a:cubicBezTo>
                <a:cubicBezTo>
                  <a:pt x="112077" y="405108"/>
                  <a:pt x="17088" y="253752"/>
                  <a:pt x="26482" y="187990"/>
                </a:cubicBezTo>
                <a:cubicBezTo>
                  <a:pt x="35876" y="122228"/>
                  <a:pt x="156962" y="-4075"/>
                  <a:pt x="164269" y="1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6EFD4BA-0ED3-C0C9-6FB9-28B9E2A365A9}"/>
              </a:ext>
            </a:extLst>
          </p:cNvPr>
          <p:cNvSpPr/>
          <p:nvPr/>
        </p:nvSpPr>
        <p:spPr>
          <a:xfrm>
            <a:off x="4668333" y="4663826"/>
            <a:ext cx="115276" cy="558833"/>
          </a:xfrm>
          <a:custGeom>
            <a:avLst/>
            <a:gdLst>
              <a:gd name="connsiteX0" fmla="*/ 67252 w 115276"/>
              <a:gd name="connsiteY0" fmla="*/ 453 h 558833"/>
              <a:gd name="connsiteX1" fmla="*/ 113392 w 115276"/>
              <a:gd name="connsiteY1" fmla="*/ 205983 h 558833"/>
              <a:gd name="connsiteX2" fmla="*/ 105003 w 115276"/>
              <a:gd name="connsiteY2" fmla="*/ 176622 h 558833"/>
              <a:gd name="connsiteX3" fmla="*/ 92419 w 115276"/>
              <a:gd name="connsiteY3" fmla="*/ 323429 h 558833"/>
              <a:gd name="connsiteX4" fmla="*/ 54669 w 115276"/>
              <a:gd name="connsiteY4" fmla="*/ 394735 h 558833"/>
              <a:gd name="connsiteX5" fmla="*/ 140 w 115276"/>
              <a:gd name="connsiteY5" fmla="*/ 537348 h 558833"/>
              <a:gd name="connsiteX6" fmla="*/ 37891 w 115276"/>
              <a:gd name="connsiteY6" fmla="*/ 411513 h 558833"/>
              <a:gd name="connsiteX7" fmla="*/ 4335 w 115276"/>
              <a:gd name="connsiteY7" fmla="*/ 558321 h 558833"/>
              <a:gd name="connsiteX8" fmla="*/ 29502 w 115276"/>
              <a:gd name="connsiteY8" fmla="*/ 348596 h 558833"/>
              <a:gd name="connsiteX9" fmla="*/ 71447 w 115276"/>
              <a:gd name="connsiteY9" fmla="*/ 126288 h 558833"/>
              <a:gd name="connsiteX10" fmla="*/ 33696 w 115276"/>
              <a:gd name="connsiteY10" fmla="*/ 407319 h 558833"/>
              <a:gd name="connsiteX11" fmla="*/ 84030 w 115276"/>
              <a:gd name="connsiteY11" fmla="*/ 218567 h 558833"/>
              <a:gd name="connsiteX12" fmla="*/ 113392 w 115276"/>
              <a:gd name="connsiteY12" fmla="*/ 151455 h 558833"/>
              <a:gd name="connsiteX13" fmla="*/ 67252 w 115276"/>
              <a:gd name="connsiteY13" fmla="*/ 453 h 5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76" h="558833">
                <a:moveTo>
                  <a:pt x="67252" y="453"/>
                </a:moveTo>
                <a:cubicBezTo>
                  <a:pt x="67252" y="9541"/>
                  <a:pt x="107100" y="176622"/>
                  <a:pt x="113392" y="205983"/>
                </a:cubicBezTo>
                <a:cubicBezTo>
                  <a:pt x="119684" y="235345"/>
                  <a:pt x="108498" y="157048"/>
                  <a:pt x="105003" y="176622"/>
                </a:cubicBezTo>
                <a:cubicBezTo>
                  <a:pt x="101508" y="196196"/>
                  <a:pt x="100808" y="287077"/>
                  <a:pt x="92419" y="323429"/>
                </a:cubicBezTo>
                <a:cubicBezTo>
                  <a:pt x="84030" y="359781"/>
                  <a:pt x="70049" y="359082"/>
                  <a:pt x="54669" y="394735"/>
                </a:cubicBezTo>
                <a:cubicBezTo>
                  <a:pt x="39289" y="430388"/>
                  <a:pt x="2936" y="534552"/>
                  <a:pt x="140" y="537348"/>
                </a:cubicBezTo>
                <a:cubicBezTo>
                  <a:pt x="-2656" y="540144"/>
                  <a:pt x="37192" y="408018"/>
                  <a:pt x="37891" y="411513"/>
                </a:cubicBezTo>
                <a:cubicBezTo>
                  <a:pt x="38590" y="415008"/>
                  <a:pt x="5733" y="568807"/>
                  <a:pt x="4335" y="558321"/>
                </a:cubicBezTo>
                <a:cubicBezTo>
                  <a:pt x="2937" y="547835"/>
                  <a:pt x="18317" y="420602"/>
                  <a:pt x="29502" y="348596"/>
                </a:cubicBezTo>
                <a:cubicBezTo>
                  <a:pt x="40687" y="276591"/>
                  <a:pt x="70748" y="116501"/>
                  <a:pt x="71447" y="126288"/>
                </a:cubicBezTo>
                <a:cubicBezTo>
                  <a:pt x="72146" y="136075"/>
                  <a:pt x="31599" y="391939"/>
                  <a:pt x="33696" y="407319"/>
                </a:cubicBezTo>
                <a:cubicBezTo>
                  <a:pt x="35793" y="422699"/>
                  <a:pt x="70747" y="261211"/>
                  <a:pt x="84030" y="218567"/>
                </a:cubicBezTo>
                <a:cubicBezTo>
                  <a:pt x="97313" y="175923"/>
                  <a:pt x="117587" y="181516"/>
                  <a:pt x="113392" y="151455"/>
                </a:cubicBezTo>
                <a:cubicBezTo>
                  <a:pt x="109198" y="121394"/>
                  <a:pt x="67252" y="-8635"/>
                  <a:pt x="67252" y="4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1ED1D6E-F6E2-B4C1-1F93-FFBE8B336D2B}"/>
              </a:ext>
            </a:extLst>
          </p:cNvPr>
          <p:cNvSpPr/>
          <p:nvPr/>
        </p:nvSpPr>
        <p:spPr>
          <a:xfrm>
            <a:off x="4529899" y="5131749"/>
            <a:ext cx="151291" cy="380172"/>
          </a:xfrm>
          <a:custGeom>
            <a:avLst/>
            <a:gdLst>
              <a:gd name="connsiteX0" fmla="*/ 151158 w 151291"/>
              <a:gd name="connsiteY0" fmla="*/ 2313 h 380172"/>
              <a:gd name="connsiteX1" fmla="*/ 75657 w 151291"/>
              <a:gd name="connsiteY1" fmla="*/ 161704 h 380172"/>
              <a:gd name="connsiteX2" fmla="*/ 67268 w 151291"/>
              <a:gd name="connsiteY2" fmla="*/ 291734 h 380172"/>
              <a:gd name="connsiteX3" fmla="*/ 46295 w 151291"/>
              <a:gd name="connsiteY3" fmla="*/ 266567 h 380172"/>
              <a:gd name="connsiteX4" fmla="*/ 25323 w 151291"/>
              <a:gd name="connsiteY4" fmla="*/ 304317 h 380172"/>
              <a:gd name="connsiteX5" fmla="*/ 156 w 151291"/>
              <a:gd name="connsiteY5" fmla="*/ 379818 h 380172"/>
              <a:gd name="connsiteX6" fmla="*/ 37907 w 151291"/>
              <a:gd name="connsiteY6" fmla="*/ 270761 h 380172"/>
              <a:gd name="connsiteX7" fmla="*/ 42101 w 151291"/>
              <a:gd name="connsiteY7" fmla="*/ 107176 h 380172"/>
              <a:gd name="connsiteX8" fmla="*/ 46295 w 151291"/>
              <a:gd name="connsiteY8" fmla="*/ 245594 h 380172"/>
              <a:gd name="connsiteX9" fmla="*/ 92435 w 151291"/>
              <a:gd name="connsiteY9" fmla="*/ 77814 h 380172"/>
              <a:gd name="connsiteX10" fmla="*/ 151158 w 151291"/>
              <a:gd name="connsiteY10" fmla="*/ 2313 h 3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91" h="380172">
                <a:moveTo>
                  <a:pt x="151158" y="2313"/>
                </a:moveTo>
                <a:cubicBezTo>
                  <a:pt x="148362" y="16295"/>
                  <a:pt x="89639" y="113467"/>
                  <a:pt x="75657" y="161704"/>
                </a:cubicBezTo>
                <a:cubicBezTo>
                  <a:pt x="61675" y="209941"/>
                  <a:pt x="72162" y="274257"/>
                  <a:pt x="67268" y="291734"/>
                </a:cubicBezTo>
                <a:cubicBezTo>
                  <a:pt x="62374" y="309211"/>
                  <a:pt x="53286" y="264470"/>
                  <a:pt x="46295" y="266567"/>
                </a:cubicBezTo>
                <a:cubicBezTo>
                  <a:pt x="39304" y="268664"/>
                  <a:pt x="33013" y="285442"/>
                  <a:pt x="25323" y="304317"/>
                </a:cubicBezTo>
                <a:cubicBezTo>
                  <a:pt x="17633" y="323192"/>
                  <a:pt x="-1941" y="385411"/>
                  <a:pt x="156" y="379818"/>
                </a:cubicBezTo>
                <a:cubicBezTo>
                  <a:pt x="2253" y="374225"/>
                  <a:pt x="30916" y="316201"/>
                  <a:pt x="37907" y="270761"/>
                </a:cubicBezTo>
                <a:cubicBezTo>
                  <a:pt x="44898" y="225321"/>
                  <a:pt x="40703" y="111370"/>
                  <a:pt x="42101" y="107176"/>
                </a:cubicBezTo>
                <a:cubicBezTo>
                  <a:pt x="43499" y="102982"/>
                  <a:pt x="37906" y="250488"/>
                  <a:pt x="46295" y="245594"/>
                </a:cubicBezTo>
                <a:cubicBezTo>
                  <a:pt x="54684" y="240700"/>
                  <a:pt x="72861" y="114865"/>
                  <a:pt x="92435" y="77814"/>
                </a:cubicBezTo>
                <a:cubicBezTo>
                  <a:pt x="112009" y="40763"/>
                  <a:pt x="153954" y="-11669"/>
                  <a:pt x="151158" y="23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CBE425E-B442-5A02-ED59-8880F93F3FC5}"/>
              </a:ext>
            </a:extLst>
          </p:cNvPr>
          <p:cNvSpPr/>
          <p:nvPr/>
        </p:nvSpPr>
        <p:spPr>
          <a:xfrm>
            <a:off x="4395829" y="4815280"/>
            <a:ext cx="373323" cy="536896"/>
          </a:xfrm>
          <a:custGeom>
            <a:avLst/>
            <a:gdLst>
              <a:gd name="connsiteX0" fmla="*/ 373312 w 373323"/>
              <a:gd name="connsiteY0" fmla="*/ 1 h 536896"/>
              <a:gd name="connsiteX1" fmla="*/ 226505 w 373323"/>
              <a:gd name="connsiteY1" fmla="*/ 234892 h 536896"/>
              <a:gd name="connsiteX2" fmla="*/ 226505 w 373323"/>
              <a:gd name="connsiteY2" fmla="*/ 297810 h 536896"/>
              <a:gd name="connsiteX3" fmla="*/ 260061 w 373323"/>
              <a:gd name="connsiteY3" fmla="*/ 272643 h 536896"/>
              <a:gd name="connsiteX4" fmla="*/ 188754 w 373323"/>
              <a:gd name="connsiteY4" fmla="*/ 440423 h 536896"/>
              <a:gd name="connsiteX5" fmla="*/ 2 w 373323"/>
              <a:gd name="connsiteY5" fmla="*/ 536896 h 536896"/>
              <a:gd name="connsiteX6" fmla="*/ 184560 w 373323"/>
              <a:gd name="connsiteY6" fmla="*/ 440423 h 536896"/>
              <a:gd name="connsiteX7" fmla="*/ 285228 w 373323"/>
              <a:gd name="connsiteY7" fmla="*/ 310393 h 536896"/>
              <a:gd name="connsiteX8" fmla="*/ 327173 w 373323"/>
              <a:gd name="connsiteY8" fmla="*/ 205531 h 536896"/>
              <a:gd name="connsiteX9" fmla="*/ 264255 w 373323"/>
              <a:gd name="connsiteY9" fmla="*/ 276837 h 536896"/>
              <a:gd name="connsiteX10" fmla="*/ 264255 w 373323"/>
              <a:gd name="connsiteY10" fmla="*/ 171975 h 536896"/>
              <a:gd name="connsiteX11" fmla="*/ 218116 w 373323"/>
              <a:gd name="connsiteY11" fmla="*/ 239087 h 536896"/>
              <a:gd name="connsiteX12" fmla="*/ 373312 w 373323"/>
              <a:gd name="connsiteY12" fmla="*/ 1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23" h="536896">
                <a:moveTo>
                  <a:pt x="373312" y="1"/>
                </a:moveTo>
                <a:cubicBezTo>
                  <a:pt x="374710" y="-698"/>
                  <a:pt x="250973" y="185257"/>
                  <a:pt x="226505" y="234892"/>
                </a:cubicBezTo>
                <a:cubicBezTo>
                  <a:pt x="202037" y="284527"/>
                  <a:pt x="220912" y="291518"/>
                  <a:pt x="226505" y="297810"/>
                </a:cubicBezTo>
                <a:cubicBezTo>
                  <a:pt x="232098" y="304102"/>
                  <a:pt x="266353" y="248874"/>
                  <a:pt x="260061" y="272643"/>
                </a:cubicBezTo>
                <a:cubicBezTo>
                  <a:pt x="253769" y="296412"/>
                  <a:pt x="232097" y="396381"/>
                  <a:pt x="188754" y="440423"/>
                </a:cubicBezTo>
                <a:cubicBezTo>
                  <a:pt x="145411" y="484465"/>
                  <a:pt x="701" y="536896"/>
                  <a:pt x="2" y="536896"/>
                </a:cubicBezTo>
                <a:cubicBezTo>
                  <a:pt x="-697" y="536896"/>
                  <a:pt x="137022" y="478173"/>
                  <a:pt x="184560" y="440423"/>
                </a:cubicBezTo>
                <a:cubicBezTo>
                  <a:pt x="232098" y="402673"/>
                  <a:pt x="261459" y="349542"/>
                  <a:pt x="285228" y="310393"/>
                </a:cubicBezTo>
                <a:cubicBezTo>
                  <a:pt x="308997" y="271244"/>
                  <a:pt x="330668" y="211124"/>
                  <a:pt x="327173" y="205531"/>
                </a:cubicBezTo>
                <a:cubicBezTo>
                  <a:pt x="323678" y="199938"/>
                  <a:pt x="274741" y="282430"/>
                  <a:pt x="264255" y="276837"/>
                </a:cubicBezTo>
                <a:cubicBezTo>
                  <a:pt x="253769" y="271244"/>
                  <a:pt x="271945" y="178267"/>
                  <a:pt x="264255" y="171975"/>
                </a:cubicBezTo>
                <a:cubicBezTo>
                  <a:pt x="256565" y="165683"/>
                  <a:pt x="201338" y="262856"/>
                  <a:pt x="218116" y="239087"/>
                </a:cubicBezTo>
                <a:cubicBezTo>
                  <a:pt x="234894" y="215318"/>
                  <a:pt x="371914" y="700"/>
                  <a:pt x="37331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B31E89F-A4C5-FEC7-F21B-59B1645F5631}"/>
              </a:ext>
            </a:extLst>
          </p:cNvPr>
          <p:cNvSpPr/>
          <p:nvPr/>
        </p:nvSpPr>
        <p:spPr>
          <a:xfrm>
            <a:off x="3689586" y="4298548"/>
            <a:ext cx="405063" cy="206991"/>
          </a:xfrm>
          <a:custGeom>
            <a:avLst/>
            <a:gdLst>
              <a:gd name="connsiteX0" fmla="*/ 35126 w 405063"/>
              <a:gd name="connsiteY0" fmla="*/ 206340 h 206991"/>
              <a:gd name="connsiteX1" fmla="*/ 282601 w 405063"/>
              <a:gd name="connsiteY1" fmla="*/ 42755 h 206991"/>
              <a:gd name="connsiteX2" fmla="*/ 223878 w 405063"/>
              <a:gd name="connsiteY2" fmla="*/ 76311 h 206991"/>
              <a:gd name="connsiteX3" fmla="*/ 404242 w 405063"/>
              <a:gd name="connsiteY3" fmla="*/ 810 h 206991"/>
              <a:gd name="connsiteX4" fmla="*/ 295185 w 405063"/>
              <a:gd name="connsiteY4" fmla="*/ 34366 h 206991"/>
              <a:gd name="connsiteX5" fmla="*/ 1570 w 405063"/>
              <a:gd name="connsiteY5" fmla="*/ 118256 h 206991"/>
              <a:gd name="connsiteX6" fmla="*/ 173544 w 405063"/>
              <a:gd name="connsiteY6" fmla="*/ 101478 h 206991"/>
              <a:gd name="connsiteX7" fmla="*/ 35126 w 405063"/>
              <a:gd name="connsiteY7" fmla="*/ 206340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063" h="206991">
                <a:moveTo>
                  <a:pt x="35126" y="206340"/>
                </a:moveTo>
                <a:cubicBezTo>
                  <a:pt x="53302" y="196553"/>
                  <a:pt x="251142" y="64426"/>
                  <a:pt x="282601" y="42755"/>
                </a:cubicBezTo>
                <a:cubicBezTo>
                  <a:pt x="314060" y="21084"/>
                  <a:pt x="203604" y="83302"/>
                  <a:pt x="223878" y="76311"/>
                </a:cubicBezTo>
                <a:cubicBezTo>
                  <a:pt x="244152" y="69320"/>
                  <a:pt x="392358" y="7801"/>
                  <a:pt x="404242" y="810"/>
                </a:cubicBezTo>
                <a:cubicBezTo>
                  <a:pt x="416126" y="-6181"/>
                  <a:pt x="295185" y="34366"/>
                  <a:pt x="295185" y="34366"/>
                </a:cubicBezTo>
                <a:cubicBezTo>
                  <a:pt x="228073" y="53940"/>
                  <a:pt x="21843" y="107071"/>
                  <a:pt x="1570" y="118256"/>
                </a:cubicBezTo>
                <a:cubicBezTo>
                  <a:pt x="-18703" y="129441"/>
                  <a:pt x="163757" y="90293"/>
                  <a:pt x="173544" y="101478"/>
                </a:cubicBezTo>
                <a:cubicBezTo>
                  <a:pt x="183331" y="112663"/>
                  <a:pt x="16950" y="216127"/>
                  <a:pt x="35126" y="2063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210099B5-ADE1-3152-36D1-EBABBF7FAC27}"/>
              </a:ext>
            </a:extLst>
          </p:cNvPr>
          <p:cNvSpPr/>
          <p:nvPr/>
        </p:nvSpPr>
        <p:spPr>
          <a:xfrm>
            <a:off x="5245215" y="5490195"/>
            <a:ext cx="60829" cy="105262"/>
          </a:xfrm>
          <a:custGeom>
            <a:avLst/>
            <a:gdLst>
              <a:gd name="connsiteX0" fmla="*/ 60822 w 60829"/>
              <a:gd name="connsiteY0" fmla="*/ 399 h 105262"/>
              <a:gd name="connsiteX1" fmla="*/ 6293 w 60829"/>
              <a:gd name="connsiteY1" fmla="*/ 59122 h 105262"/>
              <a:gd name="connsiteX2" fmla="*/ 6293 w 60829"/>
              <a:gd name="connsiteY2" fmla="*/ 105262 h 105262"/>
              <a:gd name="connsiteX3" fmla="*/ 6293 w 60829"/>
              <a:gd name="connsiteY3" fmla="*/ 50733 h 105262"/>
              <a:gd name="connsiteX4" fmla="*/ 2099 w 60829"/>
              <a:gd name="connsiteY4" fmla="*/ 33955 h 105262"/>
              <a:gd name="connsiteX5" fmla="*/ 60822 w 60829"/>
              <a:gd name="connsiteY5" fmla="*/ 399 h 1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9" h="105262">
                <a:moveTo>
                  <a:pt x="60822" y="399"/>
                </a:moveTo>
                <a:cubicBezTo>
                  <a:pt x="61521" y="4593"/>
                  <a:pt x="15381" y="41645"/>
                  <a:pt x="6293" y="59122"/>
                </a:cubicBezTo>
                <a:cubicBezTo>
                  <a:pt x="-2795" y="76599"/>
                  <a:pt x="6293" y="105262"/>
                  <a:pt x="6293" y="105262"/>
                </a:cubicBezTo>
                <a:lnTo>
                  <a:pt x="6293" y="50733"/>
                </a:lnTo>
                <a:cubicBezTo>
                  <a:pt x="5594" y="38849"/>
                  <a:pt x="-4193" y="41645"/>
                  <a:pt x="2099" y="33955"/>
                </a:cubicBezTo>
                <a:cubicBezTo>
                  <a:pt x="8391" y="26265"/>
                  <a:pt x="60123" y="-3795"/>
                  <a:pt x="60822" y="3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87733539-C7C8-7806-BC6E-F8F3B18758E3}"/>
              </a:ext>
            </a:extLst>
          </p:cNvPr>
          <p:cNvSpPr/>
          <p:nvPr/>
        </p:nvSpPr>
        <p:spPr>
          <a:xfrm>
            <a:off x="4022313" y="5033159"/>
            <a:ext cx="215192" cy="54819"/>
          </a:xfrm>
          <a:custGeom>
            <a:avLst/>
            <a:gdLst>
              <a:gd name="connsiteX0" fmla="*/ 208 w 215192"/>
              <a:gd name="connsiteY0" fmla="*/ 235 h 54819"/>
              <a:gd name="connsiteX1" fmla="*/ 138626 w 215192"/>
              <a:gd name="connsiteY1" fmla="*/ 12819 h 54819"/>
              <a:gd name="connsiteX2" fmla="*/ 214127 w 215192"/>
              <a:gd name="connsiteY2" fmla="*/ 54764 h 54819"/>
              <a:gd name="connsiteX3" fmla="*/ 172182 w 215192"/>
              <a:gd name="connsiteY3" fmla="*/ 21208 h 54819"/>
              <a:gd name="connsiteX4" fmla="*/ 208 w 215192"/>
              <a:gd name="connsiteY4" fmla="*/ 235 h 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92" h="54819">
                <a:moveTo>
                  <a:pt x="208" y="235"/>
                </a:moveTo>
                <a:cubicBezTo>
                  <a:pt x="-5385" y="-1163"/>
                  <a:pt x="102973" y="3731"/>
                  <a:pt x="138626" y="12819"/>
                </a:cubicBezTo>
                <a:cubicBezTo>
                  <a:pt x="174279" y="21907"/>
                  <a:pt x="208534" y="53366"/>
                  <a:pt x="214127" y="54764"/>
                </a:cubicBezTo>
                <a:cubicBezTo>
                  <a:pt x="219720" y="56162"/>
                  <a:pt x="202942" y="30995"/>
                  <a:pt x="172182" y="21208"/>
                </a:cubicBezTo>
                <a:cubicBezTo>
                  <a:pt x="141423" y="11421"/>
                  <a:pt x="5801" y="1633"/>
                  <a:pt x="208" y="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04F05F5E-BDA0-4824-8158-1B92C833B073}"/>
              </a:ext>
            </a:extLst>
          </p:cNvPr>
          <p:cNvSpPr/>
          <p:nvPr/>
        </p:nvSpPr>
        <p:spPr>
          <a:xfrm>
            <a:off x="5176004" y="4739423"/>
            <a:ext cx="350106" cy="67478"/>
          </a:xfrm>
          <a:custGeom>
            <a:avLst/>
            <a:gdLst>
              <a:gd name="connsiteX0" fmla="*/ 3 w 350106"/>
              <a:gd name="connsiteY0" fmla="*/ 67469 h 67478"/>
              <a:gd name="connsiteX1" fmla="*/ 142616 w 350106"/>
              <a:gd name="connsiteY1" fmla="*/ 21329 h 67478"/>
              <a:gd name="connsiteX2" fmla="*/ 293618 w 350106"/>
              <a:gd name="connsiteY2" fmla="*/ 21329 h 67478"/>
              <a:gd name="connsiteX3" fmla="*/ 251673 w 350106"/>
              <a:gd name="connsiteY3" fmla="*/ 357 h 67478"/>
              <a:gd name="connsiteX4" fmla="*/ 348146 w 350106"/>
              <a:gd name="connsiteY4" fmla="*/ 8746 h 67478"/>
              <a:gd name="connsiteX5" fmla="*/ 146811 w 350106"/>
              <a:gd name="connsiteY5" fmla="*/ 17135 h 67478"/>
              <a:gd name="connsiteX6" fmla="*/ 3 w 350106"/>
              <a:gd name="connsiteY6" fmla="*/ 67469 h 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106" h="67478">
                <a:moveTo>
                  <a:pt x="3" y="67469"/>
                </a:moveTo>
                <a:cubicBezTo>
                  <a:pt x="-696" y="68168"/>
                  <a:pt x="93680" y="29019"/>
                  <a:pt x="142616" y="21329"/>
                </a:cubicBezTo>
                <a:cubicBezTo>
                  <a:pt x="191552" y="13639"/>
                  <a:pt x="275442" y="24824"/>
                  <a:pt x="293618" y="21329"/>
                </a:cubicBezTo>
                <a:cubicBezTo>
                  <a:pt x="311794" y="17834"/>
                  <a:pt x="242585" y="2454"/>
                  <a:pt x="251673" y="357"/>
                </a:cubicBezTo>
                <a:cubicBezTo>
                  <a:pt x="260761" y="-1740"/>
                  <a:pt x="365623" y="5950"/>
                  <a:pt x="348146" y="8746"/>
                </a:cubicBezTo>
                <a:cubicBezTo>
                  <a:pt x="330669" y="11542"/>
                  <a:pt x="202738" y="9445"/>
                  <a:pt x="146811" y="17135"/>
                </a:cubicBezTo>
                <a:cubicBezTo>
                  <a:pt x="90884" y="24825"/>
                  <a:pt x="702" y="66770"/>
                  <a:pt x="3" y="674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27CF422-6503-799C-D6E2-C020D230528E}"/>
              </a:ext>
            </a:extLst>
          </p:cNvPr>
          <p:cNvSpPr/>
          <p:nvPr/>
        </p:nvSpPr>
        <p:spPr>
          <a:xfrm>
            <a:off x="5532381" y="4722555"/>
            <a:ext cx="135955" cy="180869"/>
          </a:xfrm>
          <a:custGeom>
            <a:avLst/>
            <a:gdLst>
              <a:gd name="connsiteX0" fmla="*/ 158 w 135955"/>
              <a:gd name="connsiteY0" fmla="*/ 447 h 180869"/>
              <a:gd name="connsiteX1" fmla="*/ 96632 w 135955"/>
              <a:gd name="connsiteY1" fmla="*/ 67559 h 180869"/>
              <a:gd name="connsiteX2" fmla="*/ 121799 w 135955"/>
              <a:gd name="connsiteY2" fmla="*/ 147254 h 180869"/>
              <a:gd name="connsiteX3" fmla="*/ 134382 w 135955"/>
              <a:gd name="connsiteY3" fmla="*/ 88531 h 180869"/>
              <a:gd name="connsiteX4" fmla="*/ 134382 w 135955"/>
              <a:gd name="connsiteY4" fmla="*/ 180810 h 180869"/>
              <a:gd name="connsiteX5" fmla="*/ 121799 w 135955"/>
              <a:gd name="connsiteY5" fmla="*/ 101115 h 180869"/>
              <a:gd name="connsiteX6" fmla="*/ 158 w 135955"/>
              <a:gd name="connsiteY6" fmla="*/ 447 h 1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55" h="180869">
                <a:moveTo>
                  <a:pt x="158" y="447"/>
                </a:moveTo>
                <a:cubicBezTo>
                  <a:pt x="-4036" y="-5146"/>
                  <a:pt x="76358" y="43091"/>
                  <a:pt x="96632" y="67559"/>
                </a:cubicBezTo>
                <a:cubicBezTo>
                  <a:pt x="116906" y="92027"/>
                  <a:pt x="115507" y="143759"/>
                  <a:pt x="121799" y="147254"/>
                </a:cubicBezTo>
                <a:cubicBezTo>
                  <a:pt x="128091" y="150749"/>
                  <a:pt x="132285" y="82938"/>
                  <a:pt x="134382" y="88531"/>
                </a:cubicBezTo>
                <a:cubicBezTo>
                  <a:pt x="136479" y="94124"/>
                  <a:pt x="136479" y="178713"/>
                  <a:pt x="134382" y="180810"/>
                </a:cubicBezTo>
                <a:cubicBezTo>
                  <a:pt x="132285" y="182907"/>
                  <a:pt x="144869" y="129078"/>
                  <a:pt x="121799" y="101115"/>
                </a:cubicBezTo>
                <a:cubicBezTo>
                  <a:pt x="98729" y="73152"/>
                  <a:pt x="4352" y="6040"/>
                  <a:pt x="158" y="4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A005C13-6FB0-4FE8-9251-516F5FD8E783}"/>
              </a:ext>
            </a:extLst>
          </p:cNvPr>
          <p:cNvSpPr/>
          <p:nvPr/>
        </p:nvSpPr>
        <p:spPr>
          <a:xfrm>
            <a:off x="3657758" y="5389927"/>
            <a:ext cx="184413" cy="222317"/>
          </a:xfrm>
          <a:custGeom>
            <a:avLst/>
            <a:gdLst>
              <a:gd name="connsiteX0" fmla="*/ 4036 w 184413"/>
              <a:gd name="connsiteY0" fmla="*/ 0 h 222317"/>
              <a:gd name="connsiteX1" fmla="*/ 4036 w 184413"/>
              <a:gd name="connsiteY1" fmla="*/ 104862 h 222317"/>
              <a:gd name="connsiteX2" fmla="*/ 45981 w 184413"/>
              <a:gd name="connsiteY2" fmla="*/ 171974 h 222317"/>
              <a:gd name="connsiteX3" fmla="*/ 37592 w 184413"/>
              <a:gd name="connsiteY3" fmla="*/ 171974 h 222317"/>
              <a:gd name="connsiteX4" fmla="*/ 184400 w 184413"/>
              <a:gd name="connsiteY4" fmla="*/ 222308 h 222317"/>
              <a:gd name="connsiteX5" fmla="*/ 45981 w 184413"/>
              <a:gd name="connsiteY5" fmla="*/ 176168 h 222317"/>
              <a:gd name="connsiteX6" fmla="*/ 8231 w 184413"/>
              <a:gd name="connsiteY6" fmla="*/ 176168 h 222317"/>
              <a:gd name="connsiteX7" fmla="*/ 8231 w 184413"/>
              <a:gd name="connsiteY7" fmla="*/ 50334 h 222317"/>
              <a:gd name="connsiteX8" fmla="*/ 4036 w 184413"/>
              <a:gd name="connsiteY8" fmla="*/ 0 h 2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3" h="222317">
                <a:moveTo>
                  <a:pt x="4036" y="0"/>
                </a:moveTo>
                <a:cubicBezTo>
                  <a:pt x="540" y="38100"/>
                  <a:pt x="-2955" y="76200"/>
                  <a:pt x="4036" y="104862"/>
                </a:cubicBezTo>
                <a:cubicBezTo>
                  <a:pt x="11027" y="133524"/>
                  <a:pt x="40388" y="160789"/>
                  <a:pt x="45981" y="171974"/>
                </a:cubicBezTo>
                <a:cubicBezTo>
                  <a:pt x="51574" y="183159"/>
                  <a:pt x="14522" y="163585"/>
                  <a:pt x="37592" y="171974"/>
                </a:cubicBezTo>
                <a:cubicBezTo>
                  <a:pt x="60662" y="180363"/>
                  <a:pt x="183002" y="221609"/>
                  <a:pt x="184400" y="222308"/>
                </a:cubicBezTo>
                <a:cubicBezTo>
                  <a:pt x="185798" y="223007"/>
                  <a:pt x="75343" y="183858"/>
                  <a:pt x="45981" y="176168"/>
                </a:cubicBezTo>
                <a:cubicBezTo>
                  <a:pt x="16619" y="168478"/>
                  <a:pt x="14523" y="197140"/>
                  <a:pt x="8231" y="176168"/>
                </a:cubicBezTo>
                <a:cubicBezTo>
                  <a:pt x="1939" y="155196"/>
                  <a:pt x="8231" y="50334"/>
                  <a:pt x="8231" y="50334"/>
                </a:cubicBezTo>
                <a:lnTo>
                  <a:pt x="4036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D4B28A3-99C5-41F6-07B1-485DB1455FF3}"/>
              </a:ext>
            </a:extLst>
          </p:cNvPr>
          <p:cNvSpPr/>
          <p:nvPr/>
        </p:nvSpPr>
        <p:spPr>
          <a:xfrm>
            <a:off x="4333672" y="5013206"/>
            <a:ext cx="263834" cy="281408"/>
          </a:xfrm>
          <a:custGeom>
            <a:avLst/>
            <a:gdLst>
              <a:gd name="connsiteX0" fmla="*/ 263728 w 263834"/>
              <a:gd name="connsiteY0" fmla="*/ 119 h 281408"/>
              <a:gd name="connsiteX1" fmla="*/ 212928 w 263834"/>
              <a:gd name="connsiteY1" fmla="*/ 108069 h 281408"/>
              <a:gd name="connsiteX2" fmla="*/ 228803 w 263834"/>
              <a:gd name="connsiteY2" fmla="*/ 168394 h 281408"/>
              <a:gd name="connsiteX3" fmla="*/ 219278 w 263834"/>
              <a:gd name="connsiteY3" fmla="*/ 162044 h 281408"/>
              <a:gd name="connsiteX4" fmla="*/ 158953 w 263834"/>
              <a:gd name="connsiteY4" fmla="*/ 269994 h 281408"/>
              <a:gd name="connsiteX5" fmla="*/ 101803 w 263834"/>
              <a:gd name="connsiteY5" fmla="*/ 269994 h 281408"/>
              <a:gd name="connsiteX6" fmla="*/ 203 w 263834"/>
              <a:gd name="connsiteY6" fmla="*/ 196969 h 281408"/>
              <a:gd name="connsiteX7" fmla="*/ 79578 w 263834"/>
              <a:gd name="connsiteY7" fmla="*/ 263644 h 281408"/>
              <a:gd name="connsiteX8" fmla="*/ 212928 w 263834"/>
              <a:gd name="connsiteY8" fmla="*/ 209669 h 281408"/>
              <a:gd name="connsiteX9" fmla="*/ 111328 w 263834"/>
              <a:gd name="connsiteY9" fmla="*/ 60444 h 281408"/>
              <a:gd name="connsiteX10" fmla="*/ 197053 w 263834"/>
              <a:gd name="connsiteY10" fmla="*/ 130294 h 281408"/>
              <a:gd name="connsiteX11" fmla="*/ 263728 w 263834"/>
              <a:gd name="connsiteY11" fmla="*/ 119 h 2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34" h="281408">
                <a:moveTo>
                  <a:pt x="263728" y="119"/>
                </a:moveTo>
                <a:cubicBezTo>
                  <a:pt x="266374" y="-3585"/>
                  <a:pt x="218749" y="80023"/>
                  <a:pt x="212928" y="108069"/>
                </a:cubicBezTo>
                <a:cubicBezTo>
                  <a:pt x="207107" y="136115"/>
                  <a:pt x="227745" y="159398"/>
                  <a:pt x="228803" y="168394"/>
                </a:cubicBezTo>
                <a:cubicBezTo>
                  <a:pt x="229861" y="177390"/>
                  <a:pt x="230920" y="145111"/>
                  <a:pt x="219278" y="162044"/>
                </a:cubicBezTo>
                <a:cubicBezTo>
                  <a:pt x="207636" y="178977"/>
                  <a:pt x="178532" y="252002"/>
                  <a:pt x="158953" y="269994"/>
                </a:cubicBezTo>
                <a:cubicBezTo>
                  <a:pt x="139374" y="287986"/>
                  <a:pt x="128261" y="282165"/>
                  <a:pt x="101803" y="269994"/>
                </a:cubicBezTo>
                <a:cubicBezTo>
                  <a:pt x="75345" y="257823"/>
                  <a:pt x="3907" y="198027"/>
                  <a:pt x="203" y="196969"/>
                </a:cubicBezTo>
                <a:cubicBezTo>
                  <a:pt x="-3501" y="195911"/>
                  <a:pt x="44124" y="261527"/>
                  <a:pt x="79578" y="263644"/>
                </a:cubicBezTo>
                <a:cubicBezTo>
                  <a:pt x="115032" y="265761"/>
                  <a:pt x="207636" y="243536"/>
                  <a:pt x="212928" y="209669"/>
                </a:cubicBezTo>
                <a:cubicBezTo>
                  <a:pt x="218220" y="175802"/>
                  <a:pt x="113974" y="73673"/>
                  <a:pt x="111328" y="60444"/>
                </a:cubicBezTo>
                <a:cubicBezTo>
                  <a:pt x="108682" y="47215"/>
                  <a:pt x="173770" y="135586"/>
                  <a:pt x="197053" y="130294"/>
                </a:cubicBezTo>
                <a:cubicBezTo>
                  <a:pt x="220336" y="125002"/>
                  <a:pt x="261082" y="3823"/>
                  <a:pt x="263728" y="1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2CD7B80-A314-DB0B-4850-47D326F2CC73}"/>
              </a:ext>
            </a:extLst>
          </p:cNvPr>
          <p:cNvSpPr/>
          <p:nvPr/>
        </p:nvSpPr>
        <p:spPr>
          <a:xfrm>
            <a:off x="4187738" y="5330539"/>
            <a:ext cx="29045" cy="105473"/>
          </a:xfrm>
          <a:custGeom>
            <a:avLst/>
            <a:gdLst>
              <a:gd name="connsiteX0" fmla="*/ 87 w 29045"/>
              <a:gd name="connsiteY0" fmla="*/ 286 h 105473"/>
              <a:gd name="connsiteX1" fmla="*/ 19137 w 29045"/>
              <a:gd name="connsiteY1" fmla="*/ 92361 h 105473"/>
              <a:gd name="connsiteX2" fmla="*/ 6437 w 29045"/>
              <a:gd name="connsiteY2" fmla="*/ 101886 h 105473"/>
              <a:gd name="connsiteX3" fmla="*/ 28662 w 29045"/>
              <a:gd name="connsiteY3" fmla="*/ 63786 h 105473"/>
              <a:gd name="connsiteX4" fmla="*/ 87 w 29045"/>
              <a:gd name="connsiteY4" fmla="*/ 286 h 10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" h="105473">
                <a:moveTo>
                  <a:pt x="87" y="286"/>
                </a:moveTo>
                <a:cubicBezTo>
                  <a:pt x="-1500" y="5048"/>
                  <a:pt x="19137" y="92361"/>
                  <a:pt x="19137" y="92361"/>
                </a:cubicBezTo>
                <a:cubicBezTo>
                  <a:pt x="20195" y="109294"/>
                  <a:pt x="4850" y="106648"/>
                  <a:pt x="6437" y="101886"/>
                </a:cubicBezTo>
                <a:cubicBezTo>
                  <a:pt x="8024" y="97124"/>
                  <a:pt x="32366" y="75957"/>
                  <a:pt x="28662" y="63786"/>
                </a:cubicBezTo>
                <a:cubicBezTo>
                  <a:pt x="24958" y="51615"/>
                  <a:pt x="1674" y="-4476"/>
                  <a:pt x="87" y="2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ECF0458-4746-1F03-EFAD-453B5E8A7554}"/>
              </a:ext>
            </a:extLst>
          </p:cNvPr>
          <p:cNvSpPr/>
          <p:nvPr/>
        </p:nvSpPr>
        <p:spPr>
          <a:xfrm>
            <a:off x="4968688" y="4847878"/>
            <a:ext cx="89269" cy="413118"/>
          </a:xfrm>
          <a:custGeom>
            <a:avLst/>
            <a:gdLst>
              <a:gd name="connsiteX0" fmla="*/ 63687 w 89269"/>
              <a:gd name="connsiteY0" fmla="*/ 347 h 413118"/>
              <a:gd name="connsiteX1" fmla="*/ 12887 w 89269"/>
              <a:gd name="connsiteY1" fmla="*/ 130522 h 413118"/>
              <a:gd name="connsiteX2" fmla="*/ 54162 w 89269"/>
              <a:gd name="connsiteY2" fmla="*/ 244822 h 413118"/>
              <a:gd name="connsiteX3" fmla="*/ 19237 w 89269"/>
              <a:gd name="connsiteY3" fmla="*/ 194022 h 413118"/>
              <a:gd name="connsiteX4" fmla="*/ 89087 w 89269"/>
              <a:gd name="connsiteY4" fmla="*/ 413097 h 413118"/>
              <a:gd name="connsiteX5" fmla="*/ 38287 w 89269"/>
              <a:gd name="connsiteY5" fmla="*/ 206722 h 413118"/>
              <a:gd name="connsiteX6" fmla="*/ 187 w 89269"/>
              <a:gd name="connsiteY6" fmla="*/ 95597 h 413118"/>
              <a:gd name="connsiteX7" fmla="*/ 63687 w 89269"/>
              <a:gd name="connsiteY7" fmla="*/ 347 h 4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9" h="413118">
                <a:moveTo>
                  <a:pt x="63687" y="347"/>
                </a:moveTo>
                <a:cubicBezTo>
                  <a:pt x="65804" y="6168"/>
                  <a:pt x="14474" y="89776"/>
                  <a:pt x="12887" y="130522"/>
                </a:cubicBezTo>
                <a:cubicBezTo>
                  <a:pt x="11300" y="171268"/>
                  <a:pt x="53104" y="234239"/>
                  <a:pt x="54162" y="244822"/>
                </a:cubicBezTo>
                <a:cubicBezTo>
                  <a:pt x="55220" y="255405"/>
                  <a:pt x="13416" y="165976"/>
                  <a:pt x="19237" y="194022"/>
                </a:cubicBezTo>
                <a:cubicBezTo>
                  <a:pt x="25058" y="222068"/>
                  <a:pt x="85912" y="410980"/>
                  <a:pt x="89087" y="413097"/>
                </a:cubicBezTo>
                <a:cubicBezTo>
                  <a:pt x="92262" y="415214"/>
                  <a:pt x="53104" y="259639"/>
                  <a:pt x="38287" y="206722"/>
                </a:cubicBezTo>
                <a:cubicBezTo>
                  <a:pt x="23470" y="153805"/>
                  <a:pt x="-2459" y="127876"/>
                  <a:pt x="187" y="95597"/>
                </a:cubicBezTo>
                <a:cubicBezTo>
                  <a:pt x="2833" y="63318"/>
                  <a:pt x="61570" y="-5474"/>
                  <a:pt x="63687" y="3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B3FE0F2-D101-DFAA-DC7B-30DA018473FB}"/>
              </a:ext>
            </a:extLst>
          </p:cNvPr>
          <p:cNvSpPr/>
          <p:nvPr/>
        </p:nvSpPr>
        <p:spPr>
          <a:xfrm>
            <a:off x="5117932" y="5641633"/>
            <a:ext cx="44800" cy="134264"/>
          </a:xfrm>
          <a:custGeom>
            <a:avLst/>
            <a:gdLst>
              <a:gd name="connsiteX0" fmla="*/ 44618 w 44800"/>
              <a:gd name="connsiteY0" fmla="*/ 342 h 134264"/>
              <a:gd name="connsiteX1" fmla="*/ 16043 w 44800"/>
              <a:gd name="connsiteY1" fmla="*/ 63842 h 134264"/>
              <a:gd name="connsiteX2" fmla="*/ 19218 w 44800"/>
              <a:gd name="connsiteY2" fmla="*/ 133692 h 134264"/>
              <a:gd name="connsiteX3" fmla="*/ 168 w 44800"/>
              <a:gd name="connsiteY3" fmla="*/ 92417 h 134264"/>
              <a:gd name="connsiteX4" fmla="*/ 44618 w 44800"/>
              <a:gd name="connsiteY4" fmla="*/ 342 h 13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0" h="134264">
                <a:moveTo>
                  <a:pt x="44618" y="342"/>
                </a:moveTo>
                <a:cubicBezTo>
                  <a:pt x="47264" y="-4420"/>
                  <a:pt x="20276" y="41617"/>
                  <a:pt x="16043" y="63842"/>
                </a:cubicBezTo>
                <a:cubicBezTo>
                  <a:pt x="11810" y="86067"/>
                  <a:pt x="21864" y="128930"/>
                  <a:pt x="19218" y="133692"/>
                </a:cubicBezTo>
                <a:cubicBezTo>
                  <a:pt x="16572" y="138454"/>
                  <a:pt x="-1949" y="112525"/>
                  <a:pt x="168" y="92417"/>
                </a:cubicBezTo>
                <a:cubicBezTo>
                  <a:pt x="2285" y="72309"/>
                  <a:pt x="41972" y="5104"/>
                  <a:pt x="44618" y="3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0F06A4E-0D4A-859C-A4FE-8696A32C3F89}"/>
              </a:ext>
            </a:extLst>
          </p:cNvPr>
          <p:cNvSpPr/>
          <p:nvPr/>
        </p:nvSpPr>
        <p:spPr>
          <a:xfrm>
            <a:off x="5203311" y="5146671"/>
            <a:ext cx="337429" cy="67003"/>
          </a:xfrm>
          <a:custGeom>
            <a:avLst/>
            <a:gdLst>
              <a:gd name="connsiteX0" fmla="*/ 330714 w 337429"/>
              <a:gd name="connsiteY0" fmla="*/ 4 h 67003"/>
              <a:gd name="connsiteX1" fmla="*/ 279914 w 337429"/>
              <a:gd name="connsiteY1" fmla="*/ 53979 h 67003"/>
              <a:gd name="connsiteX2" fmla="*/ 51314 w 337429"/>
              <a:gd name="connsiteY2" fmla="*/ 66679 h 67003"/>
              <a:gd name="connsiteX3" fmla="*/ 222764 w 337429"/>
              <a:gd name="connsiteY3" fmla="*/ 63504 h 67003"/>
              <a:gd name="connsiteX4" fmla="*/ 514 w 337429"/>
              <a:gd name="connsiteY4" fmla="*/ 66679 h 67003"/>
              <a:gd name="connsiteX5" fmla="*/ 298964 w 337429"/>
              <a:gd name="connsiteY5" fmla="*/ 57154 h 67003"/>
              <a:gd name="connsiteX6" fmla="*/ 330714 w 337429"/>
              <a:gd name="connsiteY6" fmla="*/ 4 h 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29" h="67003">
                <a:moveTo>
                  <a:pt x="330714" y="4"/>
                </a:moveTo>
                <a:cubicBezTo>
                  <a:pt x="327539" y="-525"/>
                  <a:pt x="326481" y="42867"/>
                  <a:pt x="279914" y="53979"/>
                </a:cubicBezTo>
                <a:cubicBezTo>
                  <a:pt x="233347" y="65091"/>
                  <a:pt x="60839" y="65092"/>
                  <a:pt x="51314" y="66679"/>
                </a:cubicBezTo>
                <a:cubicBezTo>
                  <a:pt x="41789" y="68267"/>
                  <a:pt x="231231" y="63504"/>
                  <a:pt x="222764" y="63504"/>
                </a:cubicBezTo>
                <a:cubicBezTo>
                  <a:pt x="214297" y="63504"/>
                  <a:pt x="-12186" y="67737"/>
                  <a:pt x="514" y="66679"/>
                </a:cubicBezTo>
                <a:cubicBezTo>
                  <a:pt x="13214" y="65621"/>
                  <a:pt x="242343" y="63504"/>
                  <a:pt x="298964" y="57154"/>
                </a:cubicBezTo>
                <a:cubicBezTo>
                  <a:pt x="355585" y="50804"/>
                  <a:pt x="333889" y="533"/>
                  <a:pt x="330714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AC67D56-5CEF-12E8-0F0D-5F6982AD351F}"/>
              </a:ext>
            </a:extLst>
          </p:cNvPr>
          <p:cNvSpPr/>
          <p:nvPr/>
        </p:nvSpPr>
        <p:spPr>
          <a:xfrm>
            <a:off x="5079089" y="5169809"/>
            <a:ext cx="219192" cy="230903"/>
          </a:xfrm>
          <a:custGeom>
            <a:avLst/>
            <a:gdLst>
              <a:gd name="connsiteX0" fmla="*/ 911 w 219192"/>
              <a:gd name="connsiteY0" fmla="*/ 2266 h 230903"/>
              <a:gd name="connsiteX1" fmla="*/ 45361 w 219192"/>
              <a:gd name="connsiteY1" fmla="*/ 46716 h 230903"/>
              <a:gd name="connsiteX2" fmla="*/ 213636 w 219192"/>
              <a:gd name="connsiteY2" fmla="*/ 227691 h 230903"/>
              <a:gd name="connsiteX3" fmla="*/ 169186 w 219192"/>
              <a:gd name="connsiteY3" fmla="*/ 157841 h 230903"/>
              <a:gd name="connsiteX4" fmla="*/ 73936 w 219192"/>
              <a:gd name="connsiteY4" fmla="*/ 97516 h 230903"/>
              <a:gd name="connsiteX5" fmla="*/ 911 w 219192"/>
              <a:gd name="connsiteY5" fmla="*/ 2266 h 23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92" h="230903">
                <a:moveTo>
                  <a:pt x="911" y="2266"/>
                </a:moveTo>
                <a:cubicBezTo>
                  <a:pt x="-3852" y="-6201"/>
                  <a:pt x="9907" y="9145"/>
                  <a:pt x="45361" y="46716"/>
                </a:cubicBezTo>
                <a:cubicBezTo>
                  <a:pt x="80815" y="84287"/>
                  <a:pt x="192999" y="209170"/>
                  <a:pt x="213636" y="227691"/>
                </a:cubicBezTo>
                <a:cubicBezTo>
                  <a:pt x="234273" y="246212"/>
                  <a:pt x="192469" y="179537"/>
                  <a:pt x="169186" y="157841"/>
                </a:cubicBezTo>
                <a:cubicBezTo>
                  <a:pt x="145903" y="136145"/>
                  <a:pt x="101453" y="118153"/>
                  <a:pt x="73936" y="97516"/>
                </a:cubicBezTo>
                <a:cubicBezTo>
                  <a:pt x="46419" y="76879"/>
                  <a:pt x="5674" y="10733"/>
                  <a:pt x="911" y="22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70858F7-75C8-78E6-52E0-E92C03DC13DD}"/>
              </a:ext>
            </a:extLst>
          </p:cNvPr>
          <p:cNvSpPr/>
          <p:nvPr/>
        </p:nvSpPr>
        <p:spPr>
          <a:xfrm>
            <a:off x="4259537" y="4857611"/>
            <a:ext cx="412844" cy="310575"/>
          </a:xfrm>
          <a:custGeom>
            <a:avLst/>
            <a:gdLst>
              <a:gd name="connsiteX0" fmla="*/ 4488 w 412844"/>
              <a:gd name="connsiteY0" fmla="*/ 304939 h 310575"/>
              <a:gd name="connsiteX1" fmla="*/ 379138 w 412844"/>
              <a:gd name="connsiteY1" fmla="*/ 108089 h 310575"/>
              <a:gd name="connsiteX2" fmla="*/ 395013 w 412844"/>
              <a:gd name="connsiteY2" fmla="*/ 139 h 310575"/>
              <a:gd name="connsiteX3" fmla="*/ 379138 w 412844"/>
              <a:gd name="connsiteY3" fmla="*/ 89039 h 310575"/>
              <a:gd name="connsiteX4" fmla="*/ 185463 w 412844"/>
              <a:gd name="connsiteY4" fmla="*/ 241439 h 310575"/>
              <a:gd name="connsiteX5" fmla="*/ 4488 w 412844"/>
              <a:gd name="connsiteY5" fmla="*/ 304939 h 3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4" h="310575">
                <a:moveTo>
                  <a:pt x="4488" y="304939"/>
                </a:moveTo>
                <a:cubicBezTo>
                  <a:pt x="36767" y="282714"/>
                  <a:pt x="314051" y="158889"/>
                  <a:pt x="379138" y="108089"/>
                </a:cubicBezTo>
                <a:cubicBezTo>
                  <a:pt x="444226" y="57289"/>
                  <a:pt x="395013" y="3314"/>
                  <a:pt x="395013" y="139"/>
                </a:cubicBezTo>
                <a:cubicBezTo>
                  <a:pt x="395013" y="-3036"/>
                  <a:pt x="414063" y="48822"/>
                  <a:pt x="379138" y="89039"/>
                </a:cubicBezTo>
                <a:cubicBezTo>
                  <a:pt x="344213" y="129256"/>
                  <a:pt x="248434" y="203868"/>
                  <a:pt x="185463" y="241439"/>
                </a:cubicBezTo>
                <a:cubicBezTo>
                  <a:pt x="122492" y="279010"/>
                  <a:pt x="-27791" y="327164"/>
                  <a:pt x="4488" y="3049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36AE379-A34A-0462-8932-20C9C9BE509A}"/>
              </a:ext>
            </a:extLst>
          </p:cNvPr>
          <p:cNvSpPr/>
          <p:nvPr/>
        </p:nvSpPr>
        <p:spPr>
          <a:xfrm>
            <a:off x="3905196" y="5861043"/>
            <a:ext cx="76761" cy="172814"/>
          </a:xfrm>
          <a:custGeom>
            <a:avLst/>
            <a:gdLst>
              <a:gd name="connsiteX0" fmla="*/ 60379 w 76761"/>
              <a:gd name="connsiteY0" fmla="*/ 7 h 172814"/>
              <a:gd name="connsiteX1" fmla="*/ 25454 w 76761"/>
              <a:gd name="connsiteY1" fmla="*/ 50807 h 172814"/>
              <a:gd name="connsiteX2" fmla="*/ 47679 w 76761"/>
              <a:gd name="connsiteY2" fmla="*/ 95257 h 172814"/>
              <a:gd name="connsiteX3" fmla="*/ 19104 w 76761"/>
              <a:gd name="connsiteY3" fmla="*/ 82557 h 172814"/>
              <a:gd name="connsiteX4" fmla="*/ 76254 w 76761"/>
              <a:gd name="connsiteY4" fmla="*/ 171457 h 172814"/>
              <a:gd name="connsiteX5" fmla="*/ 44504 w 76761"/>
              <a:gd name="connsiteY5" fmla="*/ 130182 h 172814"/>
              <a:gd name="connsiteX6" fmla="*/ 54 w 76761"/>
              <a:gd name="connsiteY6" fmla="*/ 47632 h 172814"/>
              <a:gd name="connsiteX7" fmla="*/ 60379 w 76761"/>
              <a:gd name="connsiteY7" fmla="*/ 7 h 1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" h="172814">
                <a:moveTo>
                  <a:pt x="60379" y="7"/>
                </a:moveTo>
                <a:cubicBezTo>
                  <a:pt x="64612" y="536"/>
                  <a:pt x="27571" y="34932"/>
                  <a:pt x="25454" y="50807"/>
                </a:cubicBezTo>
                <a:cubicBezTo>
                  <a:pt x="23337" y="66682"/>
                  <a:pt x="48737" y="89966"/>
                  <a:pt x="47679" y="95257"/>
                </a:cubicBezTo>
                <a:cubicBezTo>
                  <a:pt x="46621" y="100548"/>
                  <a:pt x="14341" y="69857"/>
                  <a:pt x="19104" y="82557"/>
                </a:cubicBezTo>
                <a:cubicBezTo>
                  <a:pt x="23867" y="95257"/>
                  <a:pt x="72021" y="163520"/>
                  <a:pt x="76254" y="171457"/>
                </a:cubicBezTo>
                <a:cubicBezTo>
                  <a:pt x="80487" y="179394"/>
                  <a:pt x="57204" y="150819"/>
                  <a:pt x="44504" y="130182"/>
                </a:cubicBezTo>
                <a:cubicBezTo>
                  <a:pt x="31804" y="109545"/>
                  <a:pt x="-1533" y="69857"/>
                  <a:pt x="54" y="47632"/>
                </a:cubicBezTo>
                <a:cubicBezTo>
                  <a:pt x="1641" y="25407"/>
                  <a:pt x="56146" y="-522"/>
                  <a:pt x="60379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3164F8B-3392-EE08-36E9-1D6730DDB872}"/>
              </a:ext>
            </a:extLst>
          </p:cNvPr>
          <p:cNvSpPr/>
          <p:nvPr/>
        </p:nvSpPr>
        <p:spPr>
          <a:xfrm>
            <a:off x="5019511" y="6002901"/>
            <a:ext cx="99189" cy="268030"/>
          </a:xfrm>
          <a:custGeom>
            <a:avLst/>
            <a:gdLst>
              <a:gd name="connsiteX0" fmla="*/ 164 w 99189"/>
              <a:gd name="connsiteY0" fmla="*/ 1024 h 268030"/>
              <a:gd name="connsiteX1" fmla="*/ 92239 w 99189"/>
              <a:gd name="connsiteY1" fmla="*/ 99449 h 268030"/>
              <a:gd name="connsiteX2" fmla="*/ 54139 w 99189"/>
              <a:gd name="connsiteY2" fmla="*/ 207399 h 268030"/>
              <a:gd name="connsiteX3" fmla="*/ 92239 w 99189"/>
              <a:gd name="connsiteY3" fmla="*/ 153424 h 268030"/>
              <a:gd name="connsiteX4" fmla="*/ 44614 w 99189"/>
              <a:gd name="connsiteY4" fmla="*/ 267724 h 268030"/>
              <a:gd name="connsiteX5" fmla="*/ 98589 w 99189"/>
              <a:gd name="connsiteY5" fmla="*/ 112149 h 268030"/>
              <a:gd name="connsiteX6" fmla="*/ 70014 w 99189"/>
              <a:gd name="connsiteY6" fmla="*/ 51824 h 268030"/>
              <a:gd name="connsiteX7" fmla="*/ 164 w 99189"/>
              <a:gd name="connsiteY7" fmla="*/ 1024 h 26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89" h="268030">
                <a:moveTo>
                  <a:pt x="164" y="1024"/>
                </a:moveTo>
                <a:cubicBezTo>
                  <a:pt x="3868" y="8961"/>
                  <a:pt x="83243" y="65053"/>
                  <a:pt x="92239" y="99449"/>
                </a:cubicBezTo>
                <a:cubicBezTo>
                  <a:pt x="101235" y="133845"/>
                  <a:pt x="54139" y="198403"/>
                  <a:pt x="54139" y="207399"/>
                </a:cubicBezTo>
                <a:cubicBezTo>
                  <a:pt x="54139" y="216395"/>
                  <a:pt x="93826" y="143370"/>
                  <a:pt x="92239" y="153424"/>
                </a:cubicBezTo>
                <a:cubicBezTo>
                  <a:pt x="90652" y="163478"/>
                  <a:pt x="43556" y="274603"/>
                  <a:pt x="44614" y="267724"/>
                </a:cubicBezTo>
                <a:cubicBezTo>
                  <a:pt x="45672" y="260845"/>
                  <a:pt x="94356" y="148132"/>
                  <a:pt x="98589" y="112149"/>
                </a:cubicBezTo>
                <a:cubicBezTo>
                  <a:pt x="102822" y="76166"/>
                  <a:pt x="83772" y="70345"/>
                  <a:pt x="70014" y="51824"/>
                </a:cubicBezTo>
                <a:cubicBezTo>
                  <a:pt x="56256" y="33303"/>
                  <a:pt x="-3540" y="-6913"/>
                  <a:pt x="164" y="10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24936F2-40F9-F95E-6D23-363391165716}"/>
              </a:ext>
            </a:extLst>
          </p:cNvPr>
          <p:cNvSpPr/>
          <p:nvPr/>
        </p:nvSpPr>
        <p:spPr>
          <a:xfrm>
            <a:off x="3978275" y="5740400"/>
            <a:ext cx="574826" cy="82550"/>
          </a:xfrm>
          <a:custGeom>
            <a:avLst/>
            <a:gdLst>
              <a:gd name="connsiteX0" fmla="*/ 0 w 574826"/>
              <a:gd name="connsiteY0" fmla="*/ 82550 h 82550"/>
              <a:gd name="connsiteX1" fmla="*/ 450850 w 574826"/>
              <a:gd name="connsiteY1" fmla="*/ 6350 h 82550"/>
              <a:gd name="connsiteX2" fmla="*/ 422275 w 574826"/>
              <a:gd name="connsiteY2" fmla="*/ 19050 h 82550"/>
              <a:gd name="connsiteX3" fmla="*/ 574675 w 574826"/>
              <a:gd name="connsiteY3" fmla="*/ 0 h 82550"/>
              <a:gd name="connsiteX4" fmla="*/ 447675 w 574826"/>
              <a:gd name="connsiteY4" fmla="*/ 19050 h 82550"/>
              <a:gd name="connsiteX5" fmla="*/ 301625 w 574826"/>
              <a:gd name="connsiteY5" fmla="*/ 50800 h 82550"/>
              <a:gd name="connsiteX6" fmla="*/ 206375 w 574826"/>
              <a:gd name="connsiteY6" fmla="*/ 60325 h 82550"/>
              <a:gd name="connsiteX7" fmla="*/ 285750 w 574826"/>
              <a:gd name="connsiteY7" fmla="*/ 44450 h 82550"/>
              <a:gd name="connsiteX8" fmla="*/ 0 w 574826"/>
              <a:gd name="connsiteY8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826" h="82550">
                <a:moveTo>
                  <a:pt x="0" y="82550"/>
                </a:moveTo>
                <a:lnTo>
                  <a:pt x="450850" y="6350"/>
                </a:lnTo>
                <a:cubicBezTo>
                  <a:pt x="521229" y="-4233"/>
                  <a:pt x="401638" y="20108"/>
                  <a:pt x="422275" y="19050"/>
                </a:cubicBezTo>
                <a:cubicBezTo>
                  <a:pt x="442912" y="17992"/>
                  <a:pt x="570442" y="0"/>
                  <a:pt x="574675" y="0"/>
                </a:cubicBezTo>
                <a:cubicBezTo>
                  <a:pt x="578908" y="0"/>
                  <a:pt x="493183" y="10583"/>
                  <a:pt x="447675" y="19050"/>
                </a:cubicBezTo>
                <a:cubicBezTo>
                  <a:pt x="402167" y="27517"/>
                  <a:pt x="341842" y="43921"/>
                  <a:pt x="301625" y="50800"/>
                </a:cubicBezTo>
                <a:cubicBezTo>
                  <a:pt x="261408" y="57679"/>
                  <a:pt x="209021" y="61383"/>
                  <a:pt x="206375" y="60325"/>
                </a:cubicBezTo>
                <a:cubicBezTo>
                  <a:pt x="203729" y="59267"/>
                  <a:pt x="285750" y="44450"/>
                  <a:pt x="285750" y="44450"/>
                </a:cubicBezTo>
                <a:lnTo>
                  <a:pt x="0" y="8255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2088D7A-E9A0-673F-844F-E7BC86E57BD2}"/>
              </a:ext>
            </a:extLst>
          </p:cNvPr>
          <p:cNvSpPr/>
          <p:nvPr/>
        </p:nvSpPr>
        <p:spPr>
          <a:xfrm>
            <a:off x="4411411" y="5749908"/>
            <a:ext cx="151064" cy="109853"/>
          </a:xfrm>
          <a:custGeom>
            <a:avLst/>
            <a:gdLst>
              <a:gd name="connsiteX0" fmla="*/ 151064 w 151064"/>
              <a:gd name="connsiteY0" fmla="*/ 17 h 109853"/>
              <a:gd name="connsiteX1" fmla="*/ 125664 w 151064"/>
              <a:gd name="connsiteY1" fmla="*/ 63517 h 109853"/>
              <a:gd name="connsiteX2" fmla="*/ 135189 w 151064"/>
              <a:gd name="connsiteY2" fmla="*/ 88917 h 109853"/>
              <a:gd name="connsiteX3" fmla="*/ 58989 w 151064"/>
              <a:gd name="connsiteY3" fmla="*/ 95267 h 109853"/>
              <a:gd name="connsiteX4" fmla="*/ 1839 w 151064"/>
              <a:gd name="connsiteY4" fmla="*/ 101617 h 109853"/>
              <a:gd name="connsiteX5" fmla="*/ 128839 w 151064"/>
              <a:gd name="connsiteY5" fmla="*/ 104792 h 109853"/>
              <a:gd name="connsiteX6" fmla="*/ 141539 w 151064"/>
              <a:gd name="connsiteY6" fmla="*/ 107967 h 109853"/>
              <a:gd name="connsiteX7" fmla="*/ 103439 w 151064"/>
              <a:gd name="connsiteY7" fmla="*/ 73042 h 109853"/>
              <a:gd name="connsiteX8" fmla="*/ 125664 w 151064"/>
              <a:gd name="connsiteY8" fmla="*/ 57167 h 109853"/>
              <a:gd name="connsiteX9" fmla="*/ 151064 w 151064"/>
              <a:gd name="connsiteY9" fmla="*/ 17 h 1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64" h="109853">
                <a:moveTo>
                  <a:pt x="151064" y="17"/>
                </a:moveTo>
                <a:cubicBezTo>
                  <a:pt x="151064" y="1075"/>
                  <a:pt x="128310" y="48700"/>
                  <a:pt x="125664" y="63517"/>
                </a:cubicBezTo>
                <a:cubicBezTo>
                  <a:pt x="123018" y="78334"/>
                  <a:pt x="146301" y="83625"/>
                  <a:pt x="135189" y="88917"/>
                </a:cubicBezTo>
                <a:cubicBezTo>
                  <a:pt x="124076" y="94209"/>
                  <a:pt x="81214" y="93150"/>
                  <a:pt x="58989" y="95267"/>
                </a:cubicBezTo>
                <a:cubicBezTo>
                  <a:pt x="36764" y="97384"/>
                  <a:pt x="-9803" y="100030"/>
                  <a:pt x="1839" y="101617"/>
                </a:cubicBezTo>
                <a:cubicBezTo>
                  <a:pt x="13481" y="103204"/>
                  <a:pt x="105556" y="103734"/>
                  <a:pt x="128839" y="104792"/>
                </a:cubicBezTo>
                <a:cubicBezTo>
                  <a:pt x="152122" y="105850"/>
                  <a:pt x="145772" y="113259"/>
                  <a:pt x="141539" y="107967"/>
                </a:cubicBezTo>
                <a:cubicBezTo>
                  <a:pt x="137306" y="102675"/>
                  <a:pt x="103439" y="73042"/>
                  <a:pt x="103439" y="73042"/>
                </a:cubicBezTo>
                <a:cubicBezTo>
                  <a:pt x="100793" y="64575"/>
                  <a:pt x="119314" y="68809"/>
                  <a:pt x="125664" y="57167"/>
                </a:cubicBezTo>
                <a:cubicBezTo>
                  <a:pt x="132014" y="45525"/>
                  <a:pt x="151064" y="-1041"/>
                  <a:pt x="151064" y="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9524DA3-17E8-B0BD-52CF-50449CF95249}"/>
              </a:ext>
            </a:extLst>
          </p:cNvPr>
          <p:cNvSpPr/>
          <p:nvPr/>
        </p:nvSpPr>
        <p:spPr>
          <a:xfrm>
            <a:off x="4844232" y="5848214"/>
            <a:ext cx="229443" cy="181165"/>
          </a:xfrm>
          <a:custGeom>
            <a:avLst/>
            <a:gdLst>
              <a:gd name="connsiteX0" fmla="*/ 818 w 229443"/>
              <a:gd name="connsiteY0" fmla="*/ 25536 h 181165"/>
              <a:gd name="connsiteX1" fmla="*/ 146868 w 229443"/>
              <a:gd name="connsiteY1" fmla="*/ 108086 h 181165"/>
              <a:gd name="connsiteX2" fmla="*/ 143693 w 229443"/>
              <a:gd name="connsiteY2" fmla="*/ 89036 h 181165"/>
              <a:gd name="connsiteX3" fmla="*/ 229418 w 229443"/>
              <a:gd name="connsiteY3" fmla="*/ 181111 h 181165"/>
              <a:gd name="connsiteX4" fmla="*/ 134168 w 229443"/>
              <a:gd name="connsiteY4" fmla="*/ 101736 h 181165"/>
              <a:gd name="connsiteX5" fmla="*/ 92893 w 229443"/>
              <a:gd name="connsiteY5" fmla="*/ 50936 h 181165"/>
              <a:gd name="connsiteX6" fmla="*/ 89718 w 229443"/>
              <a:gd name="connsiteY6" fmla="*/ 136 h 181165"/>
              <a:gd name="connsiteX7" fmla="*/ 86543 w 229443"/>
              <a:gd name="connsiteY7" fmla="*/ 66811 h 181165"/>
              <a:gd name="connsiteX8" fmla="*/ 818 w 229443"/>
              <a:gd name="connsiteY8" fmla="*/ 25536 h 1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43" h="181165">
                <a:moveTo>
                  <a:pt x="818" y="25536"/>
                </a:moveTo>
                <a:cubicBezTo>
                  <a:pt x="10872" y="32415"/>
                  <a:pt x="123056" y="97503"/>
                  <a:pt x="146868" y="108086"/>
                </a:cubicBezTo>
                <a:cubicBezTo>
                  <a:pt x="170680" y="118669"/>
                  <a:pt x="129935" y="76865"/>
                  <a:pt x="143693" y="89036"/>
                </a:cubicBezTo>
                <a:cubicBezTo>
                  <a:pt x="157451" y="101207"/>
                  <a:pt x="231006" y="178994"/>
                  <a:pt x="229418" y="181111"/>
                </a:cubicBezTo>
                <a:cubicBezTo>
                  <a:pt x="227830" y="183228"/>
                  <a:pt x="156922" y="123432"/>
                  <a:pt x="134168" y="101736"/>
                </a:cubicBezTo>
                <a:cubicBezTo>
                  <a:pt x="111414" y="80040"/>
                  <a:pt x="100301" y="67869"/>
                  <a:pt x="92893" y="50936"/>
                </a:cubicBezTo>
                <a:cubicBezTo>
                  <a:pt x="85485" y="34003"/>
                  <a:pt x="90776" y="-2510"/>
                  <a:pt x="89718" y="136"/>
                </a:cubicBezTo>
                <a:cubicBezTo>
                  <a:pt x="88660" y="2782"/>
                  <a:pt x="96597" y="59932"/>
                  <a:pt x="86543" y="66811"/>
                </a:cubicBezTo>
                <a:cubicBezTo>
                  <a:pt x="76489" y="73690"/>
                  <a:pt x="-9236" y="18657"/>
                  <a:pt x="818" y="255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57F255C-44B6-05DF-1DF1-A3604B80BFAE}"/>
              </a:ext>
            </a:extLst>
          </p:cNvPr>
          <p:cNvSpPr/>
          <p:nvPr/>
        </p:nvSpPr>
        <p:spPr>
          <a:xfrm>
            <a:off x="3512402" y="5609604"/>
            <a:ext cx="74436" cy="168383"/>
          </a:xfrm>
          <a:custGeom>
            <a:avLst/>
            <a:gdLst>
              <a:gd name="connsiteX0" fmla="*/ 47227 w 74436"/>
              <a:gd name="connsiteY0" fmla="*/ 167 h 168383"/>
              <a:gd name="connsiteX1" fmla="*/ 36341 w 74436"/>
              <a:gd name="connsiteY1" fmla="*/ 79996 h 168383"/>
              <a:gd name="connsiteX2" fmla="*/ 72627 w 74436"/>
              <a:gd name="connsiteY2" fmla="*/ 163453 h 168383"/>
              <a:gd name="connsiteX3" fmla="*/ 61741 w 74436"/>
              <a:gd name="connsiteY3" fmla="*/ 152567 h 168383"/>
              <a:gd name="connsiteX4" fmla="*/ 55 w 74436"/>
              <a:gd name="connsiteY4" fmla="*/ 101767 h 168383"/>
              <a:gd name="connsiteX5" fmla="*/ 47227 w 74436"/>
              <a:gd name="connsiteY5" fmla="*/ 167 h 1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6" h="168383">
                <a:moveTo>
                  <a:pt x="47227" y="167"/>
                </a:moveTo>
                <a:cubicBezTo>
                  <a:pt x="53275" y="-3461"/>
                  <a:pt x="32108" y="52782"/>
                  <a:pt x="36341" y="79996"/>
                </a:cubicBezTo>
                <a:cubicBezTo>
                  <a:pt x="40574" y="107210"/>
                  <a:pt x="72627" y="163453"/>
                  <a:pt x="72627" y="163453"/>
                </a:cubicBezTo>
                <a:cubicBezTo>
                  <a:pt x="76860" y="175548"/>
                  <a:pt x="73836" y="162848"/>
                  <a:pt x="61741" y="152567"/>
                </a:cubicBezTo>
                <a:cubicBezTo>
                  <a:pt x="49646" y="142286"/>
                  <a:pt x="1869" y="122934"/>
                  <a:pt x="55" y="101767"/>
                </a:cubicBezTo>
                <a:cubicBezTo>
                  <a:pt x="-1759" y="80600"/>
                  <a:pt x="41179" y="3795"/>
                  <a:pt x="47227" y="1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40981B2-FA59-BD34-6FB2-DA934FFBA17F}"/>
              </a:ext>
            </a:extLst>
          </p:cNvPr>
          <p:cNvSpPr/>
          <p:nvPr/>
        </p:nvSpPr>
        <p:spPr>
          <a:xfrm>
            <a:off x="3476149" y="5866944"/>
            <a:ext cx="181953" cy="389727"/>
          </a:xfrm>
          <a:custGeom>
            <a:avLst/>
            <a:gdLst>
              <a:gd name="connsiteX0" fmla="*/ 22 w 181953"/>
              <a:gd name="connsiteY0" fmla="*/ 22227 h 389727"/>
              <a:gd name="connsiteX1" fmla="*/ 137908 w 181953"/>
              <a:gd name="connsiteY1" fmla="*/ 214542 h 389727"/>
              <a:gd name="connsiteX2" fmla="*/ 181451 w 181953"/>
              <a:gd name="connsiteY2" fmla="*/ 388713 h 389727"/>
              <a:gd name="connsiteX3" fmla="*/ 159680 w 181953"/>
              <a:gd name="connsiteY3" fmla="*/ 272599 h 389727"/>
              <a:gd name="connsiteX4" fmla="*/ 130651 w 181953"/>
              <a:gd name="connsiteY4" fmla="*/ 456 h 389727"/>
              <a:gd name="connsiteX5" fmla="*/ 127022 w 181953"/>
              <a:gd name="connsiteY5" fmla="*/ 203656 h 389727"/>
              <a:gd name="connsiteX6" fmla="*/ 22 w 181953"/>
              <a:gd name="connsiteY6" fmla="*/ 22227 h 3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53" h="389727">
                <a:moveTo>
                  <a:pt x="22" y="22227"/>
                </a:moveTo>
                <a:cubicBezTo>
                  <a:pt x="1836" y="24041"/>
                  <a:pt x="107670" y="153461"/>
                  <a:pt x="137908" y="214542"/>
                </a:cubicBezTo>
                <a:cubicBezTo>
                  <a:pt x="168146" y="275623"/>
                  <a:pt x="177822" y="379037"/>
                  <a:pt x="181451" y="388713"/>
                </a:cubicBezTo>
                <a:cubicBezTo>
                  <a:pt x="185080" y="398389"/>
                  <a:pt x="168147" y="337308"/>
                  <a:pt x="159680" y="272599"/>
                </a:cubicBezTo>
                <a:cubicBezTo>
                  <a:pt x="151213" y="207890"/>
                  <a:pt x="136094" y="11946"/>
                  <a:pt x="130651" y="456"/>
                </a:cubicBezTo>
                <a:cubicBezTo>
                  <a:pt x="125208" y="-11034"/>
                  <a:pt x="145770" y="198213"/>
                  <a:pt x="127022" y="203656"/>
                </a:cubicBezTo>
                <a:cubicBezTo>
                  <a:pt x="108274" y="209099"/>
                  <a:pt x="-1792" y="20413"/>
                  <a:pt x="22" y="222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96E987-7DAE-0517-ED6A-B6142EF42962}"/>
              </a:ext>
            </a:extLst>
          </p:cNvPr>
          <p:cNvSpPr/>
          <p:nvPr/>
        </p:nvSpPr>
        <p:spPr>
          <a:xfrm>
            <a:off x="4593388" y="6318239"/>
            <a:ext cx="391442" cy="609761"/>
          </a:xfrm>
          <a:custGeom>
            <a:avLst/>
            <a:gdLst>
              <a:gd name="connsiteX0" fmla="*/ 391362 w 391442"/>
              <a:gd name="connsiteY0" fmla="*/ 11 h 609761"/>
              <a:gd name="connsiteX1" fmla="*/ 188162 w 391442"/>
              <a:gd name="connsiteY1" fmla="*/ 374661 h 609761"/>
              <a:gd name="connsiteX2" fmla="*/ 134187 w 391442"/>
              <a:gd name="connsiteY2" fmla="*/ 558811 h 609761"/>
              <a:gd name="connsiteX3" fmla="*/ 159587 w 391442"/>
              <a:gd name="connsiteY3" fmla="*/ 476261 h 609761"/>
              <a:gd name="connsiteX4" fmla="*/ 837 w 391442"/>
              <a:gd name="connsiteY4" fmla="*/ 609611 h 609761"/>
              <a:gd name="connsiteX5" fmla="*/ 92912 w 391442"/>
              <a:gd name="connsiteY5" fmla="*/ 504836 h 609761"/>
              <a:gd name="connsiteX6" fmla="*/ 375487 w 391442"/>
              <a:gd name="connsiteY6" fmla="*/ 177811 h 609761"/>
              <a:gd name="connsiteX7" fmla="*/ 162762 w 391442"/>
              <a:gd name="connsiteY7" fmla="*/ 387361 h 609761"/>
              <a:gd name="connsiteX8" fmla="*/ 391362 w 391442"/>
              <a:gd name="connsiteY8" fmla="*/ 11 h 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42" h="609761">
                <a:moveTo>
                  <a:pt x="391362" y="11"/>
                </a:moveTo>
                <a:cubicBezTo>
                  <a:pt x="395595" y="-2106"/>
                  <a:pt x="231024" y="281528"/>
                  <a:pt x="188162" y="374661"/>
                </a:cubicBezTo>
                <a:cubicBezTo>
                  <a:pt x="145299" y="467794"/>
                  <a:pt x="138949" y="541878"/>
                  <a:pt x="134187" y="558811"/>
                </a:cubicBezTo>
                <a:cubicBezTo>
                  <a:pt x="129425" y="575744"/>
                  <a:pt x="181812" y="467794"/>
                  <a:pt x="159587" y="476261"/>
                </a:cubicBezTo>
                <a:cubicBezTo>
                  <a:pt x="137362" y="484728"/>
                  <a:pt x="11949" y="604849"/>
                  <a:pt x="837" y="609611"/>
                </a:cubicBezTo>
                <a:cubicBezTo>
                  <a:pt x="-10275" y="614373"/>
                  <a:pt x="92912" y="504836"/>
                  <a:pt x="92912" y="504836"/>
                </a:cubicBezTo>
                <a:cubicBezTo>
                  <a:pt x="155354" y="432869"/>
                  <a:pt x="363845" y="197390"/>
                  <a:pt x="375487" y="177811"/>
                </a:cubicBezTo>
                <a:cubicBezTo>
                  <a:pt x="387129" y="158232"/>
                  <a:pt x="162233" y="413290"/>
                  <a:pt x="162762" y="387361"/>
                </a:cubicBezTo>
                <a:cubicBezTo>
                  <a:pt x="163291" y="361432"/>
                  <a:pt x="387129" y="2128"/>
                  <a:pt x="391362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D0D613C-8341-7D20-B586-29901F5888D8}"/>
              </a:ext>
            </a:extLst>
          </p:cNvPr>
          <p:cNvSpPr/>
          <p:nvPr/>
        </p:nvSpPr>
        <p:spPr>
          <a:xfrm>
            <a:off x="5403828" y="5403837"/>
            <a:ext cx="63751" cy="298835"/>
          </a:xfrm>
          <a:custGeom>
            <a:avLst/>
            <a:gdLst>
              <a:gd name="connsiteX0" fmla="*/ 22 w 63751"/>
              <a:gd name="connsiteY0" fmla="*/ 13 h 298835"/>
              <a:gd name="connsiteX1" fmla="*/ 41297 w 63751"/>
              <a:gd name="connsiteY1" fmla="*/ 88913 h 298835"/>
              <a:gd name="connsiteX2" fmla="*/ 34947 w 63751"/>
              <a:gd name="connsiteY2" fmla="*/ 177813 h 298835"/>
              <a:gd name="connsiteX3" fmla="*/ 38122 w 63751"/>
              <a:gd name="connsiteY3" fmla="*/ 168288 h 298835"/>
              <a:gd name="connsiteX4" fmla="*/ 31772 w 63751"/>
              <a:gd name="connsiteY4" fmla="*/ 206388 h 298835"/>
              <a:gd name="connsiteX5" fmla="*/ 63522 w 63751"/>
              <a:gd name="connsiteY5" fmla="*/ 298463 h 298835"/>
              <a:gd name="connsiteX6" fmla="*/ 12722 w 63751"/>
              <a:gd name="connsiteY6" fmla="*/ 168288 h 298835"/>
              <a:gd name="connsiteX7" fmla="*/ 47647 w 63751"/>
              <a:gd name="connsiteY7" fmla="*/ 95263 h 298835"/>
              <a:gd name="connsiteX8" fmla="*/ 22 w 63751"/>
              <a:gd name="connsiteY8" fmla="*/ 13 h 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51" h="298835">
                <a:moveTo>
                  <a:pt x="22" y="13"/>
                </a:moveTo>
                <a:cubicBezTo>
                  <a:pt x="-1036" y="-1045"/>
                  <a:pt x="35476" y="59280"/>
                  <a:pt x="41297" y="88913"/>
                </a:cubicBezTo>
                <a:cubicBezTo>
                  <a:pt x="47118" y="118546"/>
                  <a:pt x="35476" y="164584"/>
                  <a:pt x="34947" y="177813"/>
                </a:cubicBezTo>
                <a:cubicBezTo>
                  <a:pt x="34418" y="191042"/>
                  <a:pt x="38651" y="163526"/>
                  <a:pt x="38122" y="168288"/>
                </a:cubicBezTo>
                <a:cubicBezTo>
                  <a:pt x="37593" y="173051"/>
                  <a:pt x="27539" y="184692"/>
                  <a:pt x="31772" y="206388"/>
                </a:cubicBezTo>
                <a:cubicBezTo>
                  <a:pt x="36005" y="228084"/>
                  <a:pt x="66697" y="304813"/>
                  <a:pt x="63522" y="298463"/>
                </a:cubicBezTo>
                <a:cubicBezTo>
                  <a:pt x="60347" y="292113"/>
                  <a:pt x="15368" y="202155"/>
                  <a:pt x="12722" y="168288"/>
                </a:cubicBezTo>
                <a:cubicBezTo>
                  <a:pt x="10076" y="134421"/>
                  <a:pt x="48705" y="120134"/>
                  <a:pt x="47647" y="95263"/>
                </a:cubicBezTo>
                <a:cubicBezTo>
                  <a:pt x="46589" y="70392"/>
                  <a:pt x="1080" y="1071"/>
                  <a:pt x="22" y="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CE37948-DA99-792D-5ED7-DA52C6697BA0}"/>
              </a:ext>
            </a:extLst>
          </p:cNvPr>
          <p:cNvSpPr/>
          <p:nvPr/>
        </p:nvSpPr>
        <p:spPr>
          <a:xfrm>
            <a:off x="5114303" y="5867380"/>
            <a:ext cx="87685" cy="140514"/>
          </a:xfrm>
          <a:custGeom>
            <a:avLst/>
            <a:gdLst>
              <a:gd name="connsiteX0" fmla="*/ 16497 w 87685"/>
              <a:gd name="connsiteY0" fmla="*/ 20 h 140514"/>
              <a:gd name="connsiteX1" fmla="*/ 16497 w 87685"/>
              <a:gd name="connsiteY1" fmla="*/ 57170 h 140514"/>
              <a:gd name="connsiteX2" fmla="*/ 86347 w 87685"/>
              <a:gd name="connsiteY2" fmla="*/ 136545 h 140514"/>
              <a:gd name="connsiteX3" fmla="*/ 57772 w 87685"/>
              <a:gd name="connsiteY3" fmla="*/ 123845 h 140514"/>
              <a:gd name="connsiteX4" fmla="*/ 622 w 87685"/>
              <a:gd name="connsiteY4" fmla="*/ 82570 h 140514"/>
              <a:gd name="connsiteX5" fmla="*/ 26022 w 87685"/>
              <a:gd name="connsiteY5" fmla="*/ 50820 h 140514"/>
              <a:gd name="connsiteX6" fmla="*/ 16497 w 87685"/>
              <a:gd name="connsiteY6" fmla="*/ 20 h 1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5" h="140514">
                <a:moveTo>
                  <a:pt x="16497" y="20"/>
                </a:moveTo>
                <a:cubicBezTo>
                  <a:pt x="14909" y="1078"/>
                  <a:pt x="4855" y="34416"/>
                  <a:pt x="16497" y="57170"/>
                </a:cubicBezTo>
                <a:cubicBezTo>
                  <a:pt x="28139" y="79924"/>
                  <a:pt x="79468" y="125433"/>
                  <a:pt x="86347" y="136545"/>
                </a:cubicBezTo>
                <a:cubicBezTo>
                  <a:pt x="93226" y="147657"/>
                  <a:pt x="72059" y="132841"/>
                  <a:pt x="57772" y="123845"/>
                </a:cubicBezTo>
                <a:cubicBezTo>
                  <a:pt x="43485" y="114849"/>
                  <a:pt x="5914" y="94741"/>
                  <a:pt x="622" y="82570"/>
                </a:cubicBezTo>
                <a:cubicBezTo>
                  <a:pt x="-4670" y="70399"/>
                  <a:pt x="25493" y="62462"/>
                  <a:pt x="26022" y="50820"/>
                </a:cubicBezTo>
                <a:cubicBezTo>
                  <a:pt x="26551" y="39178"/>
                  <a:pt x="18085" y="-1038"/>
                  <a:pt x="16497" y="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87B9BB8-85C4-59FF-975F-4EE8F28CB247}"/>
              </a:ext>
            </a:extLst>
          </p:cNvPr>
          <p:cNvSpPr/>
          <p:nvPr/>
        </p:nvSpPr>
        <p:spPr>
          <a:xfrm>
            <a:off x="3927475" y="5241910"/>
            <a:ext cx="66020" cy="95364"/>
          </a:xfrm>
          <a:custGeom>
            <a:avLst/>
            <a:gdLst>
              <a:gd name="connsiteX0" fmla="*/ 0 w 66020"/>
              <a:gd name="connsiteY0" fmla="*/ 15 h 95364"/>
              <a:gd name="connsiteX1" fmla="*/ 60325 w 66020"/>
              <a:gd name="connsiteY1" fmla="*/ 73040 h 95364"/>
              <a:gd name="connsiteX2" fmla="*/ 63500 w 66020"/>
              <a:gd name="connsiteY2" fmla="*/ 95265 h 95364"/>
              <a:gd name="connsiteX3" fmla="*/ 60325 w 66020"/>
              <a:gd name="connsiteY3" fmla="*/ 66690 h 95364"/>
              <a:gd name="connsiteX4" fmla="*/ 0 w 66020"/>
              <a:gd name="connsiteY4" fmla="*/ 15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95364">
                <a:moveTo>
                  <a:pt x="0" y="15"/>
                </a:moveTo>
                <a:cubicBezTo>
                  <a:pt x="0" y="1073"/>
                  <a:pt x="49742" y="57165"/>
                  <a:pt x="60325" y="73040"/>
                </a:cubicBezTo>
                <a:cubicBezTo>
                  <a:pt x="70908" y="88915"/>
                  <a:pt x="63500" y="96323"/>
                  <a:pt x="63500" y="95265"/>
                </a:cubicBezTo>
                <a:cubicBezTo>
                  <a:pt x="63500" y="94207"/>
                  <a:pt x="68792" y="81507"/>
                  <a:pt x="60325" y="66690"/>
                </a:cubicBezTo>
                <a:cubicBezTo>
                  <a:pt x="51858" y="51873"/>
                  <a:pt x="0" y="-1043"/>
                  <a:pt x="0" y="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69CF032D-8420-0C01-45A8-A51346020153}"/>
              </a:ext>
            </a:extLst>
          </p:cNvPr>
          <p:cNvSpPr/>
          <p:nvPr/>
        </p:nvSpPr>
        <p:spPr>
          <a:xfrm>
            <a:off x="3714986" y="5939470"/>
            <a:ext cx="168046" cy="258611"/>
          </a:xfrm>
          <a:custGeom>
            <a:avLst/>
            <a:gdLst>
              <a:gd name="connsiteX0" fmla="*/ 75964 w 168046"/>
              <a:gd name="connsiteY0" fmla="*/ 955 h 258611"/>
              <a:gd name="connsiteX1" fmla="*/ 37864 w 168046"/>
              <a:gd name="connsiteY1" fmla="*/ 105730 h 258611"/>
              <a:gd name="connsiteX2" fmla="*/ 91839 w 168046"/>
              <a:gd name="connsiteY2" fmla="*/ 134305 h 258611"/>
              <a:gd name="connsiteX3" fmla="*/ 164864 w 168046"/>
              <a:gd name="connsiteY3" fmla="*/ 258130 h 258611"/>
              <a:gd name="connsiteX4" fmla="*/ 139464 w 168046"/>
              <a:gd name="connsiteY4" fmla="*/ 175580 h 258611"/>
              <a:gd name="connsiteX5" fmla="*/ 2939 w 168046"/>
              <a:gd name="connsiteY5" fmla="*/ 134305 h 258611"/>
              <a:gd name="connsiteX6" fmla="*/ 47389 w 168046"/>
              <a:gd name="connsiteY6" fmla="*/ 80330 h 258611"/>
              <a:gd name="connsiteX7" fmla="*/ 66439 w 168046"/>
              <a:gd name="connsiteY7" fmla="*/ 54930 h 258611"/>
              <a:gd name="connsiteX8" fmla="*/ 75964 w 168046"/>
              <a:gd name="connsiteY8" fmla="*/ 955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6" h="258611">
                <a:moveTo>
                  <a:pt x="75964" y="955"/>
                </a:moveTo>
                <a:cubicBezTo>
                  <a:pt x="71201" y="9422"/>
                  <a:pt x="35218" y="83505"/>
                  <a:pt x="37864" y="105730"/>
                </a:cubicBezTo>
                <a:cubicBezTo>
                  <a:pt x="40510" y="127955"/>
                  <a:pt x="70672" y="108905"/>
                  <a:pt x="91839" y="134305"/>
                </a:cubicBezTo>
                <a:cubicBezTo>
                  <a:pt x="113006" y="159705"/>
                  <a:pt x="156926" y="251251"/>
                  <a:pt x="164864" y="258130"/>
                </a:cubicBezTo>
                <a:cubicBezTo>
                  <a:pt x="172802" y="265009"/>
                  <a:pt x="166452" y="196218"/>
                  <a:pt x="139464" y="175580"/>
                </a:cubicBezTo>
                <a:cubicBezTo>
                  <a:pt x="112476" y="154942"/>
                  <a:pt x="18285" y="150180"/>
                  <a:pt x="2939" y="134305"/>
                </a:cubicBezTo>
                <a:cubicBezTo>
                  <a:pt x="-12407" y="118430"/>
                  <a:pt x="36806" y="93559"/>
                  <a:pt x="47389" y="80330"/>
                </a:cubicBezTo>
                <a:cubicBezTo>
                  <a:pt x="57972" y="67101"/>
                  <a:pt x="60089" y="67101"/>
                  <a:pt x="66439" y="54930"/>
                </a:cubicBezTo>
                <a:cubicBezTo>
                  <a:pt x="72789" y="42759"/>
                  <a:pt x="80727" y="-7512"/>
                  <a:pt x="75964" y="9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8EC6545-1D68-BF88-66AB-CFA8ED2B9AF6}"/>
              </a:ext>
            </a:extLst>
          </p:cNvPr>
          <p:cNvSpPr/>
          <p:nvPr/>
        </p:nvSpPr>
        <p:spPr>
          <a:xfrm>
            <a:off x="2160516" y="5755258"/>
            <a:ext cx="433650" cy="4972151"/>
          </a:xfrm>
          <a:custGeom>
            <a:avLst/>
            <a:gdLst>
              <a:gd name="connsiteX0" fmla="*/ 406838 w 433650"/>
              <a:gd name="connsiteY0" fmla="*/ 12496 h 4972151"/>
              <a:gd name="connsiteX1" fmla="*/ 222199 w 433650"/>
              <a:gd name="connsiteY1" fmla="*/ 1559942 h 4972151"/>
              <a:gd name="connsiteX2" fmla="*/ 266161 w 433650"/>
              <a:gd name="connsiteY2" fmla="*/ 1463227 h 4972151"/>
              <a:gd name="connsiteX3" fmla="*/ 2392 w 433650"/>
              <a:gd name="connsiteY3" fmla="*/ 2025934 h 4972151"/>
              <a:gd name="connsiteX4" fmla="*/ 134276 w 433650"/>
              <a:gd name="connsiteY4" fmla="*/ 3248065 h 4972151"/>
              <a:gd name="connsiteX5" fmla="*/ 107899 w 433650"/>
              <a:gd name="connsiteY5" fmla="*/ 3001880 h 4972151"/>
              <a:gd name="connsiteX6" fmla="*/ 433215 w 433650"/>
              <a:gd name="connsiteY6" fmla="*/ 4944980 h 4972151"/>
              <a:gd name="connsiteX7" fmla="*/ 178238 w 433650"/>
              <a:gd name="connsiteY7" fmla="*/ 3942657 h 4972151"/>
              <a:gd name="connsiteX8" fmla="*/ 204615 w 433650"/>
              <a:gd name="connsiteY8" fmla="*/ 1269796 h 4972151"/>
              <a:gd name="connsiteX9" fmla="*/ 125484 w 433650"/>
              <a:gd name="connsiteY9" fmla="*/ 329019 h 4972151"/>
              <a:gd name="connsiteX10" fmla="*/ 160653 w 433650"/>
              <a:gd name="connsiteY10" fmla="*/ 803804 h 4972151"/>
              <a:gd name="connsiteX11" fmla="*/ 406838 w 433650"/>
              <a:gd name="connsiteY11" fmla="*/ 12496 h 4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50" h="4972151">
                <a:moveTo>
                  <a:pt x="406838" y="12496"/>
                </a:moveTo>
                <a:cubicBezTo>
                  <a:pt x="417096" y="138519"/>
                  <a:pt x="245645" y="1318153"/>
                  <a:pt x="222199" y="1559942"/>
                </a:cubicBezTo>
                <a:cubicBezTo>
                  <a:pt x="198753" y="1801731"/>
                  <a:pt x="302795" y="1385562"/>
                  <a:pt x="266161" y="1463227"/>
                </a:cubicBezTo>
                <a:cubicBezTo>
                  <a:pt x="229527" y="1540892"/>
                  <a:pt x="24373" y="1728461"/>
                  <a:pt x="2392" y="2025934"/>
                </a:cubicBezTo>
                <a:cubicBezTo>
                  <a:pt x="-19589" y="2323407"/>
                  <a:pt x="116692" y="3085407"/>
                  <a:pt x="134276" y="3248065"/>
                </a:cubicBezTo>
                <a:cubicBezTo>
                  <a:pt x="151860" y="3410723"/>
                  <a:pt x="58076" y="2719061"/>
                  <a:pt x="107899" y="3001880"/>
                </a:cubicBezTo>
                <a:cubicBezTo>
                  <a:pt x="157722" y="3284699"/>
                  <a:pt x="421492" y="4788184"/>
                  <a:pt x="433215" y="4944980"/>
                </a:cubicBezTo>
                <a:cubicBezTo>
                  <a:pt x="444938" y="5101776"/>
                  <a:pt x="216338" y="4555188"/>
                  <a:pt x="178238" y="3942657"/>
                </a:cubicBezTo>
                <a:cubicBezTo>
                  <a:pt x="140138" y="3330126"/>
                  <a:pt x="213407" y="1872069"/>
                  <a:pt x="204615" y="1269796"/>
                </a:cubicBezTo>
                <a:cubicBezTo>
                  <a:pt x="195823" y="667523"/>
                  <a:pt x="132811" y="406684"/>
                  <a:pt x="125484" y="329019"/>
                </a:cubicBezTo>
                <a:cubicBezTo>
                  <a:pt x="118157" y="251354"/>
                  <a:pt x="115226" y="853627"/>
                  <a:pt x="160653" y="803804"/>
                </a:cubicBezTo>
                <a:cubicBezTo>
                  <a:pt x="206080" y="753981"/>
                  <a:pt x="396580" y="-113527"/>
                  <a:pt x="406838" y="124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FD9040-346C-01E2-C0AB-3AA42C9C3E4C}"/>
              </a:ext>
            </a:extLst>
          </p:cNvPr>
          <p:cNvSpPr/>
          <p:nvPr/>
        </p:nvSpPr>
        <p:spPr>
          <a:xfrm>
            <a:off x="2790375" y="5773302"/>
            <a:ext cx="739676" cy="4558713"/>
          </a:xfrm>
          <a:custGeom>
            <a:avLst/>
            <a:gdLst>
              <a:gd name="connsiteX0" fmla="*/ 23163 w 739676"/>
              <a:gd name="connsiteY0" fmla="*/ 135129 h 4558713"/>
              <a:gd name="connsiteX1" fmla="*/ 75917 w 739676"/>
              <a:gd name="connsiteY1" fmla="*/ 398898 h 4558713"/>
              <a:gd name="connsiteX2" fmla="*/ 717756 w 739676"/>
              <a:gd name="connsiteY2" fmla="*/ 3221229 h 4558713"/>
              <a:gd name="connsiteX3" fmla="*/ 603456 w 739676"/>
              <a:gd name="connsiteY3" fmla="*/ 2878329 h 4558713"/>
              <a:gd name="connsiteX4" fmla="*/ 735340 w 739676"/>
              <a:gd name="connsiteY4" fmla="*/ 4557660 h 4558713"/>
              <a:gd name="connsiteX5" fmla="*/ 533117 w 739676"/>
              <a:gd name="connsiteY5" fmla="*/ 3089344 h 4558713"/>
              <a:gd name="connsiteX6" fmla="*/ 445194 w 739676"/>
              <a:gd name="connsiteY6" fmla="*/ 653875 h 4558713"/>
              <a:gd name="connsiteX7" fmla="*/ 401233 w 739676"/>
              <a:gd name="connsiteY7" fmla="*/ 1497936 h 4558713"/>
              <a:gd name="connsiteX8" fmla="*/ 93502 w 739676"/>
              <a:gd name="connsiteY8" fmla="*/ 864890 h 4558713"/>
              <a:gd name="connsiteX9" fmla="*/ 5579 w 739676"/>
              <a:gd name="connsiteY9" fmla="*/ 64790 h 4558713"/>
              <a:gd name="connsiteX10" fmla="*/ 14371 w 739676"/>
              <a:gd name="connsiteY10" fmla="*/ 55998 h 4558713"/>
              <a:gd name="connsiteX11" fmla="*/ 23163 w 739676"/>
              <a:gd name="connsiteY11" fmla="*/ 135129 h 455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676" h="4558713">
                <a:moveTo>
                  <a:pt x="23163" y="135129"/>
                </a:moveTo>
                <a:cubicBezTo>
                  <a:pt x="33421" y="192279"/>
                  <a:pt x="-39848" y="-115452"/>
                  <a:pt x="75917" y="398898"/>
                </a:cubicBezTo>
                <a:cubicBezTo>
                  <a:pt x="191682" y="913248"/>
                  <a:pt x="629833" y="2807991"/>
                  <a:pt x="717756" y="3221229"/>
                </a:cubicBezTo>
                <a:cubicBezTo>
                  <a:pt x="805679" y="3634467"/>
                  <a:pt x="600525" y="2655591"/>
                  <a:pt x="603456" y="2878329"/>
                </a:cubicBezTo>
                <a:cubicBezTo>
                  <a:pt x="606387" y="3101067"/>
                  <a:pt x="747063" y="4522491"/>
                  <a:pt x="735340" y="4557660"/>
                </a:cubicBezTo>
                <a:cubicBezTo>
                  <a:pt x="723617" y="4592829"/>
                  <a:pt x="581475" y="3739975"/>
                  <a:pt x="533117" y="3089344"/>
                </a:cubicBezTo>
                <a:cubicBezTo>
                  <a:pt x="484759" y="2438713"/>
                  <a:pt x="467175" y="919110"/>
                  <a:pt x="445194" y="653875"/>
                </a:cubicBezTo>
                <a:cubicBezTo>
                  <a:pt x="423213" y="388640"/>
                  <a:pt x="459848" y="1462767"/>
                  <a:pt x="401233" y="1497936"/>
                </a:cubicBezTo>
                <a:cubicBezTo>
                  <a:pt x="342618" y="1533105"/>
                  <a:pt x="159444" y="1103748"/>
                  <a:pt x="93502" y="864890"/>
                </a:cubicBezTo>
                <a:cubicBezTo>
                  <a:pt x="27560" y="626032"/>
                  <a:pt x="18767" y="199605"/>
                  <a:pt x="5579" y="64790"/>
                </a:cubicBezTo>
                <a:cubicBezTo>
                  <a:pt x="-7610" y="-70025"/>
                  <a:pt x="5579" y="45740"/>
                  <a:pt x="14371" y="55998"/>
                </a:cubicBezTo>
                <a:cubicBezTo>
                  <a:pt x="23163" y="66256"/>
                  <a:pt x="12905" y="77979"/>
                  <a:pt x="23163" y="1351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E1CFC2D-EE9F-5804-95ED-D4F91DD93619}"/>
              </a:ext>
            </a:extLst>
          </p:cNvPr>
          <p:cNvSpPr/>
          <p:nvPr/>
        </p:nvSpPr>
        <p:spPr>
          <a:xfrm>
            <a:off x="2495516" y="6104016"/>
            <a:ext cx="151372" cy="5225474"/>
          </a:xfrm>
          <a:custGeom>
            <a:avLst/>
            <a:gdLst>
              <a:gd name="connsiteX0" fmla="*/ 115799 w 151372"/>
              <a:gd name="connsiteY0" fmla="*/ 191276 h 5225474"/>
              <a:gd name="connsiteX1" fmla="*/ 150969 w 151372"/>
              <a:gd name="connsiteY1" fmla="*/ 358330 h 5225474"/>
              <a:gd name="connsiteX2" fmla="*/ 98215 w 151372"/>
              <a:gd name="connsiteY2" fmla="*/ 3101530 h 5225474"/>
              <a:gd name="connsiteX3" fmla="*/ 89422 w 151372"/>
              <a:gd name="connsiteY3" fmla="*/ 4851199 h 5225474"/>
              <a:gd name="connsiteX4" fmla="*/ 71838 w 151372"/>
              <a:gd name="connsiteY4" fmla="*/ 5194099 h 5225474"/>
              <a:gd name="connsiteX5" fmla="*/ 54253 w 151372"/>
              <a:gd name="connsiteY5" fmla="*/ 4341246 h 5225474"/>
              <a:gd name="connsiteX6" fmla="*/ 45461 w 151372"/>
              <a:gd name="connsiteY6" fmla="*/ 1527707 h 5225474"/>
              <a:gd name="connsiteX7" fmla="*/ 1499 w 151372"/>
              <a:gd name="connsiteY7" fmla="*/ 1826646 h 5225474"/>
              <a:gd name="connsiteX8" fmla="*/ 115799 w 151372"/>
              <a:gd name="connsiteY8" fmla="*/ 191276 h 52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2" h="5225474">
                <a:moveTo>
                  <a:pt x="115799" y="191276"/>
                </a:moveTo>
                <a:cubicBezTo>
                  <a:pt x="140711" y="-53443"/>
                  <a:pt x="153900" y="-126712"/>
                  <a:pt x="150969" y="358330"/>
                </a:cubicBezTo>
                <a:cubicBezTo>
                  <a:pt x="148038" y="843372"/>
                  <a:pt x="108473" y="2352719"/>
                  <a:pt x="98215" y="3101530"/>
                </a:cubicBezTo>
                <a:cubicBezTo>
                  <a:pt x="87957" y="3850341"/>
                  <a:pt x="93818" y="4502438"/>
                  <a:pt x="89422" y="4851199"/>
                </a:cubicBezTo>
                <a:cubicBezTo>
                  <a:pt x="85026" y="5199960"/>
                  <a:pt x="77700" y="5279091"/>
                  <a:pt x="71838" y="5194099"/>
                </a:cubicBezTo>
                <a:cubicBezTo>
                  <a:pt x="65976" y="5109107"/>
                  <a:pt x="58649" y="4952311"/>
                  <a:pt x="54253" y="4341246"/>
                </a:cubicBezTo>
                <a:cubicBezTo>
                  <a:pt x="49857" y="3730181"/>
                  <a:pt x="54253" y="1946807"/>
                  <a:pt x="45461" y="1527707"/>
                </a:cubicBezTo>
                <a:cubicBezTo>
                  <a:pt x="36669" y="1108607"/>
                  <a:pt x="-8759" y="2053781"/>
                  <a:pt x="1499" y="1826646"/>
                </a:cubicBezTo>
                <a:cubicBezTo>
                  <a:pt x="11757" y="1599511"/>
                  <a:pt x="90887" y="435995"/>
                  <a:pt x="115799" y="1912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25D9485-17A2-93BF-15F5-EFBFD1EB956F}"/>
              </a:ext>
            </a:extLst>
          </p:cNvPr>
          <p:cNvSpPr/>
          <p:nvPr/>
        </p:nvSpPr>
        <p:spPr>
          <a:xfrm>
            <a:off x="2751581" y="6433157"/>
            <a:ext cx="739236" cy="5026300"/>
          </a:xfrm>
          <a:custGeom>
            <a:avLst/>
            <a:gdLst>
              <a:gd name="connsiteX0" fmla="*/ 44373 w 739236"/>
              <a:gd name="connsiteY0" fmla="*/ 187451 h 5026300"/>
              <a:gd name="connsiteX1" fmla="*/ 53165 w 739236"/>
              <a:gd name="connsiteY1" fmla="*/ 363297 h 5026300"/>
              <a:gd name="connsiteX2" fmla="*/ 668627 w 739236"/>
              <a:gd name="connsiteY2" fmla="*/ 3985728 h 5026300"/>
              <a:gd name="connsiteX3" fmla="*/ 615873 w 739236"/>
              <a:gd name="connsiteY3" fmla="*/ 3616451 h 5026300"/>
              <a:gd name="connsiteX4" fmla="*/ 738965 w 739236"/>
              <a:gd name="connsiteY4" fmla="*/ 5014428 h 5026300"/>
              <a:gd name="connsiteX5" fmla="*/ 651042 w 739236"/>
              <a:gd name="connsiteY5" fmla="*/ 4152781 h 5026300"/>
              <a:gd name="connsiteX6" fmla="*/ 721381 w 739236"/>
              <a:gd name="connsiteY6" fmla="*/ 1875574 h 5026300"/>
              <a:gd name="connsiteX7" fmla="*/ 536742 w 739236"/>
              <a:gd name="connsiteY7" fmla="*/ 2526205 h 5026300"/>
              <a:gd name="connsiteX8" fmla="*/ 158673 w 739236"/>
              <a:gd name="connsiteY8" fmla="*/ 899628 h 5026300"/>
              <a:gd name="connsiteX9" fmla="*/ 44373 w 739236"/>
              <a:gd name="connsiteY9" fmla="*/ 187451 h 50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236" h="5026300">
                <a:moveTo>
                  <a:pt x="44373" y="187451"/>
                </a:moveTo>
                <a:cubicBezTo>
                  <a:pt x="26788" y="98062"/>
                  <a:pt x="-50877" y="-269749"/>
                  <a:pt x="53165" y="363297"/>
                </a:cubicBezTo>
                <a:cubicBezTo>
                  <a:pt x="157207" y="996343"/>
                  <a:pt x="574842" y="3443536"/>
                  <a:pt x="668627" y="3985728"/>
                </a:cubicBezTo>
                <a:cubicBezTo>
                  <a:pt x="762412" y="4527920"/>
                  <a:pt x="604150" y="3445001"/>
                  <a:pt x="615873" y="3616451"/>
                </a:cubicBezTo>
                <a:cubicBezTo>
                  <a:pt x="627596" y="3787901"/>
                  <a:pt x="733104" y="4925040"/>
                  <a:pt x="738965" y="5014428"/>
                </a:cubicBezTo>
                <a:cubicBezTo>
                  <a:pt x="744826" y="5103816"/>
                  <a:pt x="653973" y="4675923"/>
                  <a:pt x="651042" y="4152781"/>
                </a:cubicBezTo>
                <a:cubicBezTo>
                  <a:pt x="648111" y="3629639"/>
                  <a:pt x="740431" y="2146670"/>
                  <a:pt x="721381" y="1875574"/>
                </a:cubicBezTo>
                <a:cubicBezTo>
                  <a:pt x="702331" y="1604478"/>
                  <a:pt x="630527" y="2688863"/>
                  <a:pt x="536742" y="2526205"/>
                </a:cubicBezTo>
                <a:cubicBezTo>
                  <a:pt x="442957" y="2363547"/>
                  <a:pt x="242200" y="1292351"/>
                  <a:pt x="158673" y="899628"/>
                </a:cubicBezTo>
                <a:cubicBezTo>
                  <a:pt x="75146" y="506905"/>
                  <a:pt x="61958" y="276840"/>
                  <a:pt x="44373" y="1874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3512AD6-26A5-B9CC-2EC5-D03AEF910810}"/>
              </a:ext>
            </a:extLst>
          </p:cNvPr>
          <p:cNvSpPr/>
          <p:nvPr/>
        </p:nvSpPr>
        <p:spPr>
          <a:xfrm>
            <a:off x="4559480" y="6969380"/>
            <a:ext cx="943323" cy="4500757"/>
          </a:xfrm>
          <a:custGeom>
            <a:avLst/>
            <a:gdLst>
              <a:gd name="connsiteX0" fmla="*/ 12520 w 943323"/>
              <a:gd name="connsiteY0" fmla="*/ 99635 h 4500757"/>
              <a:gd name="connsiteX1" fmla="*/ 153197 w 943323"/>
              <a:gd name="connsiteY1" fmla="*/ 275482 h 4500757"/>
              <a:gd name="connsiteX2" fmla="*/ 689528 w 943323"/>
              <a:gd name="connsiteY2" fmla="*/ 2350466 h 4500757"/>
              <a:gd name="connsiteX3" fmla="*/ 496097 w 943323"/>
              <a:gd name="connsiteY3" fmla="*/ 2007566 h 4500757"/>
              <a:gd name="connsiteX4" fmla="*/ 724697 w 943323"/>
              <a:gd name="connsiteY4" fmla="*/ 3185735 h 4500757"/>
              <a:gd name="connsiteX5" fmla="*/ 671943 w 943323"/>
              <a:gd name="connsiteY5" fmla="*/ 3660520 h 4500757"/>
              <a:gd name="connsiteX6" fmla="*/ 478512 w 943323"/>
              <a:gd name="connsiteY6" fmla="*/ 3132982 h 4500757"/>
              <a:gd name="connsiteX7" fmla="*/ 909335 w 943323"/>
              <a:gd name="connsiteY7" fmla="*/ 4399074 h 4500757"/>
              <a:gd name="connsiteX8" fmla="*/ 900543 w 943323"/>
              <a:gd name="connsiteY8" fmla="*/ 4328735 h 4500757"/>
              <a:gd name="connsiteX9" fmla="*/ 777451 w 943323"/>
              <a:gd name="connsiteY9" fmla="*/ 3572597 h 4500757"/>
              <a:gd name="connsiteX10" fmla="*/ 548851 w 943323"/>
              <a:gd name="connsiteY10" fmla="*/ 1840512 h 4500757"/>
              <a:gd name="connsiteX11" fmla="*/ 355420 w 943323"/>
              <a:gd name="connsiteY11" fmla="*/ 908528 h 4500757"/>
              <a:gd name="connsiteX12" fmla="*/ 408174 w 943323"/>
              <a:gd name="connsiteY12" fmla="*/ 996451 h 4500757"/>
              <a:gd name="connsiteX13" fmla="*/ 12520 w 943323"/>
              <a:gd name="connsiteY13" fmla="*/ 99635 h 45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323" h="4500757">
                <a:moveTo>
                  <a:pt x="12520" y="99635"/>
                </a:moveTo>
                <a:cubicBezTo>
                  <a:pt x="-29976" y="-20527"/>
                  <a:pt x="40362" y="-99656"/>
                  <a:pt x="153197" y="275482"/>
                </a:cubicBezTo>
                <a:cubicBezTo>
                  <a:pt x="266032" y="650620"/>
                  <a:pt x="632378" y="2061785"/>
                  <a:pt x="689528" y="2350466"/>
                </a:cubicBezTo>
                <a:cubicBezTo>
                  <a:pt x="746678" y="2639147"/>
                  <a:pt x="490236" y="1868355"/>
                  <a:pt x="496097" y="2007566"/>
                </a:cubicBezTo>
                <a:cubicBezTo>
                  <a:pt x="501958" y="2146777"/>
                  <a:pt x="695389" y="2910243"/>
                  <a:pt x="724697" y="3185735"/>
                </a:cubicBezTo>
                <a:cubicBezTo>
                  <a:pt x="754005" y="3461227"/>
                  <a:pt x="712974" y="3669312"/>
                  <a:pt x="671943" y="3660520"/>
                </a:cubicBezTo>
                <a:cubicBezTo>
                  <a:pt x="630912" y="3651728"/>
                  <a:pt x="438947" y="3009890"/>
                  <a:pt x="478512" y="3132982"/>
                </a:cubicBezTo>
                <a:cubicBezTo>
                  <a:pt x="518077" y="3256074"/>
                  <a:pt x="838997" y="4199782"/>
                  <a:pt x="909335" y="4399074"/>
                </a:cubicBezTo>
                <a:cubicBezTo>
                  <a:pt x="979673" y="4598366"/>
                  <a:pt x="922524" y="4466481"/>
                  <a:pt x="900543" y="4328735"/>
                </a:cubicBezTo>
                <a:cubicBezTo>
                  <a:pt x="878562" y="4190989"/>
                  <a:pt x="836066" y="3987301"/>
                  <a:pt x="777451" y="3572597"/>
                </a:cubicBezTo>
                <a:cubicBezTo>
                  <a:pt x="718836" y="3157893"/>
                  <a:pt x="619190" y="2284524"/>
                  <a:pt x="548851" y="1840512"/>
                </a:cubicBezTo>
                <a:cubicBezTo>
                  <a:pt x="478513" y="1396501"/>
                  <a:pt x="378866" y="1049205"/>
                  <a:pt x="355420" y="908528"/>
                </a:cubicBezTo>
                <a:cubicBezTo>
                  <a:pt x="331974" y="767851"/>
                  <a:pt x="462393" y="1135663"/>
                  <a:pt x="408174" y="996451"/>
                </a:cubicBezTo>
                <a:cubicBezTo>
                  <a:pt x="353955" y="857239"/>
                  <a:pt x="55016" y="219797"/>
                  <a:pt x="12520" y="996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BDC595E-61BC-8125-8EB9-43B74855625F}"/>
              </a:ext>
            </a:extLst>
          </p:cNvPr>
          <p:cNvSpPr/>
          <p:nvPr/>
        </p:nvSpPr>
        <p:spPr>
          <a:xfrm>
            <a:off x="5289775" y="6363284"/>
            <a:ext cx="1239954" cy="4763286"/>
          </a:xfrm>
          <a:custGeom>
            <a:avLst/>
            <a:gdLst>
              <a:gd name="connsiteX0" fmla="*/ 64740 w 1239954"/>
              <a:gd name="connsiteY0" fmla="*/ 81478 h 4763286"/>
              <a:gd name="connsiteX1" fmla="*/ 20779 w 1239954"/>
              <a:gd name="connsiteY1" fmla="*/ 204570 h 4763286"/>
              <a:gd name="connsiteX2" fmla="*/ 407640 w 1239954"/>
              <a:gd name="connsiteY2" fmla="*/ 1558585 h 4763286"/>
              <a:gd name="connsiteX3" fmla="*/ 715371 w 1239954"/>
              <a:gd name="connsiteY3" fmla="*/ 1839939 h 4763286"/>
              <a:gd name="connsiteX4" fmla="*/ 231794 w 1239954"/>
              <a:gd name="connsiteY4" fmla="*/ 1250854 h 4763286"/>
              <a:gd name="connsiteX5" fmla="*/ 1137402 w 1239954"/>
              <a:gd name="connsiteY5" fmla="*/ 2385062 h 4763286"/>
              <a:gd name="connsiteX6" fmla="*/ 521940 w 1239954"/>
              <a:gd name="connsiteY6" fmla="*/ 2059747 h 4763286"/>
              <a:gd name="connsiteX7" fmla="*/ 1005517 w 1239954"/>
              <a:gd name="connsiteY7" fmla="*/ 3018108 h 4763286"/>
              <a:gd name="connsiteX8" fmla="*/ 724163 w 1239954"/>
              <a:gd name="connsiteY8" fmla="*/ 2736754 h 4763286"/>
              <a:gd name="connsiteX9" fmla="*/ 1119817 w 1239954"/>
              <a:gd name="connsiteY9" fmla="*/ 4143524 h 4763286"/>
              <a:gd name="connsiteX10" fmla="*/ 1225325 w 1239954"/>
              <a:gd name="connsiteY10" fmla="*/ 4750193 h 4763286"/>
              <a:gd name="connsiteX11" fmla="*/ 847256 w 1239954"/>
              <a:gd name="connsiteY11" fmla="*/ 3624778 h 4763286"/>
              <a:gd name="connsiteX12" fmla="*/ 293340 w 1239954"/>
              <a:gd name="connsiteY12" fmla="*/ 1558585 h 4763286"/>
              <a:gd name="connsiteX13" fmla="*/ 3194 w 1239954"/>
              <a:gd name="connsiteY13" fmla="*/ 740901 h 4763286"/>
              <a:gd name="connsiteX14" fmla="*/ 170248 w 1239954"/>
              <a:gd name="connsiteY14" fmla="*/ 951916 h 4763286"/>
              <a:gd name="connsiteX15" fmla="*/ 64740 w 1239954"/>
              <a:gd name="connsiteY15" fmla="*/ 81478 h 47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54" h="4763286">
                <a:moveTo>
                  <a:pt x="64740" y="81478"/>
                </a:moveTo>
                <a:cubicBezTo>
                  <a:pt x="39828" y="-43080"/>
                  <a:pt x="-36371" y="-41614"/>
                  <a:pt x="20779" y="204570"/>
                </a:cubicBezTo>
                <a:cubicBezTo>
                  <a:pt x="77929" y="450754"/>
                  <a:pt x="291875" y="1286024"/>
                  <a:pt x="407640" y="1558585"/>
                </a:cubicBezTo>
                <a:cubicBezTo>
                  <a:pt x="523405" y="1831146"/>
                  <a:pt x="744679" y="1891227"/>
                  <a:pt x="715371" y="1839939"/>
                </a:cubicBezTo>
                <a:cubicBezTo>
                  <a:pt x="686063" y="1788651"/>
                  <a:pt x="161456" y="1160000"/>
                  <a:pt x="231794" y="1250854"/>
                </a:cubicBezTo>
                <a:cubicBezTo>
                  <a:pt x="302132" y="1341708"/>
                  <a:pt x="1089044" y="2250247"/>
                  <a:pt x="1137402" y="2385062"/>
                </a:cubicBezTo>
                <a:cubicBezTo>
                  <a:pt x="1185760" y="2519878"/>
                  <a:pt x="543921" y="1954239"/>
                  <a:pt x="521940" y="2059747"/>
                </a:cubicBezTo>
                <a:cubicBezTo>
                  <a:pt x="499959" y="2165255"/>
                  <a:pt x="971813" y="2905274"/>
                  <a:pt x="1005517" y="3018108"/>
                </a:cubicBezTo>
                <a:cubicBezTo>
                  <a:pt x="1039221" y="3130943"/>
                  <a:pt x="705113" y="2549185"/>
                  <a:pt x="724163" y="2736754"/>
                </a:cubicBezTo>
                <a:cubicBezTo>
                  <a:pt x="743213" y="2924323"/>
                  <a:pt x="1036290" y="3807951"/>
                  <a:pt x="1119817" y="4143524"/>
                </a:cubicBezTo>
                <a:cubicBezTo>
                  <a:pt x="1203344" y="4479097"/>
                  <a:pt x="1270752" y="4836651"/>
                  <a:pt x="1225325" y="4750193"/>
                </a:cubicBezTo>
                <a:cubicBezTo>
                  <a:pt x="1179898" y="4663735"/>
                  <a:pt x="1002587" y="4156712"/>
                  <a:pt x="847256" y="3624778"/>
                </a:cubicBezTo>
                <a:cubicBezTo>
                  <a:pt x="691925" y="3092844"/>
                  <a:pt x="434017" y="2039231"/>
                  <a:pt x="293340" y="1558585"/>
                </a:cubicBezTo>
                <a:cubicBezTo>
                  <a:pt x="152663" y="1077939"/>
                  <a:pt x="23709" y="842012"/>
                  <a:pt x="3194" y="740901"/>
                </a:cubicBezTo>
                <a:cubicBezTo>
                  <a:pt x="-17321" y="639790"/>
                  <a:pt x="159990" y="1064751"/>
                  <a:pt x="170248" y="951916"/>
                </a:cubicBezTo>
                <a:cubicBezTo>
                  <a:pt x="180506" y="839081"/>
                  <a:pt x="89652" y="206036"/>
                  <a:pt x="64740" y="814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07738-F4EF-FE32-A1A2-4D4954762B4D}"/>
              </a:ext>
            </a:extLst>
          </p:cNvPr>
          <p:cNvSpPr/>
          <p:nvPr/>
        </p:nvSpPr>
        <p:spPr>
          <a:xfrm>
            <a:off x="5154870" y="9405088"/>
            <a:ext cx="1221584" cy="2974517"/>
          </a:xfrm>
          <a:custGeom>
            <a:avLst/>
            <a:gdLst>
              <a:gd name="connsiteX0" fmla="*/ 15007 w 1221584"/>
              <a:gd name="connsiteY0" fmla="*/ 108189 h 2974517"/>
              <a:gd name="connsiteX1" fmla="*/ 67761 w 1221584"/>
              <a:gd name="connsiteY1" fmla="*/ 178527 h 2974517"/>
              <a:gd name="connsiteX2" fmla="*/ 516168 w 1221584"/>
              <a:gd name="connsiteY2" fmla="*/ 1945781 h 2974517"/>
              <a:gd name="connsiteX3" fmla="*/ 621676 w 1221584"/>
              <a:gd name="connsiteY3" fmla="*/ 2657958 h 2974517"/>
              <a:gd name="connsiteX4" fmla="*/ 700807 w 1221584"/>
              <a:gd name="connsiteY4" fmla="*/ 2235927 h 2974517"/>
              <a:gd name="connsiteX5" fmla="*/ 797522 w 1221584"/>
              <a:gd name="connsiteY5" fmla="*/ 2816220 h 2974517"/>
              <a:gd name="connsiteX6" fmla="*/ 911822 w 1221584"/>
              <a:gd name="connsiteY6" fmla="*/ 2262304 h 2974517"/>
              <a:gd name="connsiteX7" fmla="*/ 1008538 w 1221584"/>
              <a:gd name="connsiteY7" fmla="*/ 2816220 h 2974517"/>
              <a:gd name="connsiteX8" fmla="*/ 1201968 w 1221584"/>
              <a:gd name="connsiteY8" fmla="*/ 2499697 h 2974517"/>
              <a:gd name="connsiteX9" fmla="*/ 1193176 w 1221584"/>
              <a:gd name="connsiteY9" fmla="*/ 1110512 h 2974517"/>
              <a:gd name="connsiteX10" fmla="*/ 1008538 w 1221584"/>
              <a:gd name="connsiteY10" fmla="*/ 2965689 h 2974517"/>
              <a:gd name="connsiteX11" fmla="*/ 454622 w 1221584"/>
              <a:gd name="connsiteY11" fmla="*/ 1761143 h 2974517"/>
              <a:gd name="connsiteX12" fmla="*/ 199645 w 1221584"/>
              <a:gd name="connsiteY12" fmla="*/ 600558 h 2974517"/>
              <a:gd name="connsiteX13" fmla="*/ 15007 w 1221584"/>
              <a:gd name="connsiteY13" fmla="*/ 108189 h 2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4" h="2974517">
                <a:moveTo>
                  <a:pt x="15007" y="108189"/>
                </a:moveTo>
                <a:cubicBezTo>
                  <a:pt x="-6974" y="37851"/>
                  <a:pt x="-15766" y="-127738"/>
                  <a:pt x="67761" y="178527"/>
                </a:cubicBezTo>
                <a:cubicBezTo>
                  <a:pt x="151288" y="484792"/>
                  <a:pt x="423849" y="1532543"/>
                  <a:pt x="516168" y="1945781"/>
                </a:cubicBezTo>
                <a:cubicBezTo>
                  <a:pt x="608487" y="2359019"/>
                  <a:pt x="590903" y="2609600"/>
                  <a:pt x="621676" y="2657958"/>
                </a:cubicBezTo>
                <a:cubicBezTo>
                  <a:pt x="652449" y="2706316"/>
                  <a:pt x="671499" y="2209550"/>
                  <a:pt x="700807" y="2235927"/>
                </a:cubicBezTo>
                <a:cubicBezTo>
                  <a:pt x="730115" y="2262304"/>
                  <a:pt x="762353" y="2811824"/>
                  <a:pt x="797522" y="2816220"/>
                </a:cubicBezTo>
                <a:cubicBezTo>
                  <a:pt x="832691" y="2820616"/>
                  <a:pt x="876653" y="2262304"/>
                  <a:pt x="911822" y="2262304"/>
                </a:cubicBezTo>
                <a:cubicBezTo>
                  <a:pt x="946991" y="2262304"/>
                  <a:pt x="960180" y="2776655"/>
                  <a:pt x="1008538" y="2816220"/>
                </a:cubicBezTo>
                <a:cubicBezTo>
                  <a:pt x="1056896" y="2855785"/>
                  <a:pt x="1171195" y="2783982"/>
                  <a:pt x="1201968" y="2499697"/>
                </a:cubicBezTo>
                <a:cubicBezTo>
                  <a:pt x="1232741" y="2215412"/>
                  <a:pt x="1225414" y="1032847"/>
                  <a:pt x="1193176" y="1110512"/>
                </a:cubicBezTo>
                <a:cubicBezTo>
                  <a:pt x="1160938" y="1188177"/>
                  <a:pt x="1131630" y="2857251"/>
                  <a:pt x="1008538" y="2965689"/>
                </a:cubicBezTo>
                <a:cubicBezTo>
                  <a:pt x="885446" y="3074127"/>
                  <a:pt x="589438" y="2155332"/>
                  <a:pt x="454622" y="1761143"/>
                </a:cubicBezTo>
                <a:cubicBezTo>
                  <a:pt x="319807" y="1366955"/>
                  <a:pt x="271449" y="877516"/>
                  <a:pt x="199645" y="600558"/>
                </a:cubicBezTo>
                <a:cubicBezTo>
                  <a:pt x="127841" y="323600"/>
                  <a:pt x="36988" y="178527"/>
                  <a:pt x="15007" y="1081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7D746E8-C843-9BE0-F611-BDBE099EC7AF}"/>
              </a:ext>
            </a:extLst>
          </p:cNvPr>
          <p:cNvSpPr/>
          <p:nvPr/>
        </p:nvSpPr>
        <p:spPr>
          <a:xfrm>
            <a:off x="2311403" y="10266770"/>
            <a:ext cx="598226" cy="2606497"/>
          </a:xfrm>
          <a:custGeom>
            <a:avLst/>
            <a:gdLst>
              <a:gd name="connsiteX0" fmla="*/ 590059 w 598226"/>
              <a:gd name="connsiteY0" fmla="*/ 37815 h 2606497"/>
              <a:gd name="connsiteX1" fmla="*/ 88897 w 598226"/>
              <a:gd name="connsiteY1" fmla="*/ 1391830 h 2606497"/>
              <a:gd name="connsiteX2" fmla="*/ 106482 w 598226"/>
              <a:gd name="connsiteY2" fmla="*/ 2235892 h 2606497"/>
              <a:gd name="connsiteX3" fmla="*/ 9766 w 598226"/>
              <a:gd name="connsiteY3" fmla="*/ 1374245 h 2606497"/>
              <a:gd name="connsiteX4" fmla="*/ 36143 w 598226"/>
              <a:gd name="connsiteY4" fmla="*/ 2007292 h 2606497"/>
              <a:gd name="connsiteX5" fmla="*/ 299912 w 598226"/>
              <a:gd name="connsiteY5" fmla="*/ 2605168 h 2606497"/>
              <a:gd name="connsiteX6" fmla="*/ 282328 w 598226"/>
              <a:gd name="connsiteY6" fmla="*/ 2165553 h 2606497"/>
              <a:gd name="connsiteX7" fmla="*/ 106482 w 598226"/>
              <a:gd name="connsiteY7" fmla="*/ 2051253 h 2606497"/>
              <a:gd name="connsiteX8" fmla="*/ 124066 w 598226"/>
              <a:gd name="connsiteY8" fmla="*/ 1172022 h 2606497"/>
              <a:gd name="connsiteX9" fmla="*/ 379043 w 598226"/>
              <a:gd name="connsiteY9" fmla="*/ 442261 h 2606497"/>
              <a:gd name="connsiteX10" fmla="*/ 590059 w 598226"/>
              <a:gd name="connsiteY10" fmla="*/ 37815 h 26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6" h="2606497">
                <a:moveTo>
                  <a:pt x="590059" y="37815"/>
                </a:moveTo>
                <a:cubicBezTo>
                  <a:pt x="541701" y="196077"/>
                  <a:pt x="169493" y="1025484"/>
                  <a:pt x="88897" y="1391830"/>
                </a:cubicBezTo>
                <a:cubicBezTo>
                  <a:pt x="8301" y="1758176"/>
                  <a:pt x="119670" y="2238823"/>
                  <a:pt x="106482" y="2235892"/>
                </a:cubicBezTo>
                <a:cubicBezTo>
                  <a:pt x="93293" y="2232961"/>
                  <a:pt x="21489" y="1412345"/>
                  <a:pt x="9766" y="1374245"/>
                </a:cubicBezTo>
                <a:cubicBezTo>
                  <a:pt x="-1957" y="1336145"/>
                  <a:pt x="-12215" y="1802138"/>
                  <a:pt x="36143" y="2007292"/>
                </a:cubicBezTo>
                <a:cubicBezTo>
                  <a:pt x="84501" y="2212446"/>
                  <a:pt x="258881" y="2578791"/>
                  <a:pt x="299912" y="2605168"/>
                </a:cubicBezTo>
                <a:cubicBezTo>
                  <a:pt x="340943" y="2631545"/>
                  <a:pt x="314566" y="2257872"/>
                  <a:pt x="282328" y="2165553"/>
                </a:cubicBezTo>
                <a:cubicBezTo>
                  <a:pt x="250090" y="2073234"/>
                  <a:pt x="132859" y="2216841"/>
                  <a:pt x="106482" y="2051253"/>
                </a:cubicBezTo>
                <a:cubicBezTo>
                  <a:pt x="80105" y="1885665"/>
                  <a:pt x="78639" y="1440187"/>
                  <a:pt x="124066" y="1172022"/>
                </a:cubicBezTo>
                <a:cubicBezTo>
                  <a:pt x="169493" y="903857"/>
                  <a:pt x="298447" y="626899"/>
                  <a:pt x="379043" y="442261"/>
                </a:cubicBezTo>
                <a:cubicBezTo>
                  <a:pt x="459639" y="257623"/>
                  <a:pt x="638417" y="-120447"/>
                  <a:pt x="590059" y="378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8E21C0C-5F91-5990-707D-C38FBEAEC384}"/>
              </a:ext>
            </a:extLst>
          </p:cNvPr>
          <p:cNvSpPr/>
          <p:nvPr/>
        </p:nvSpPr>
        <p:spPr>
          <a:xfrm>
            <a:off x="3056401" y="9989669"/>
            <a:ext cx="567887" cy="2721840"/>
          </a:xfrm>
          <a:custGeom>
            <a:avLst/>
            <a:gdLst>
              <a:gd name="connsiteX0" fmla="*/ 38491 w 567887"/>
              <a:gd name="connsiteY0" fmla="*/ 59939 h 2721840"/>
              <a:gd name="connsiteX1" fmla="*/ 56076 w 567887"/>
              <a:gd name="connsiteY1" fmla="*/ 350085 h 2721840"/>
              <a:gd name="connsiteX2" fmla="*/ 504484 w 567887"/>
              <a:gd name="connsiteY2" fmla="*/ 2337146 h 2721840"/>
              <a:gd name="connsiteX3" fmla="*/ 478107 w 567887"/>
              <a:gd name="connsiteY3" fmla="*/ 2231639 h 2721840"/>
              <a:gd name="connsiteX4" fmla="*/ 566030 w 567887"/>
              <a:gd name="connsiteY4" fmla="*/ 2715216 h 2721840"/>
              <a:gd name="connsiteX5" fmla="*/ 381391 w 567887"/>
              <a:gd name="connsiteY5" fmla="*/ 1818400 h 2721840"/>
              <a:gd name="connsiteX6" fmla="*/ 214337 w 567887"/>
              <a:gd name="connsiteY6" fmla="*/ 798493 h 2721840"/>
              <a:gd name="connsiteX7" fmla="*/ 346222 w 567887"/>
              <a:gd name="connsiteY7" fmla="*/ 1035885 h 2721840"/>
              <a:gd name="connsiteX8" fmla="*/ 38491 w 567887"/>
              <a:gd name="connsiteY8" fmla="*/ 59939 h 27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87" h="2721840">
                <a:moveTo>
                  <a:pt x="38491" y="59939"/>
                </a:moveTo>
                <a:cubicBezTo>
                  <a:pt x="-9867" y="-54361"/>
                  <a:pt x="-21589" y="-29449"/>
                  <a:pt x="56076" y="350085"/>
                </a:cubicBezTo>
                <a:cubicBezTo>
                  <a:pt x="133741" y="729619"/>
                  <a:pt x="434146" y="2023554"/>
                  <a:pt x="504484" y="2337146"/>
                </a:cubicBezTo>
                <a:cubicBezTo>
                  <a:pt x="574822" y="2650738"/>
                  <a:pt x="467849" y="2168627"/>
                  <a:pt x="478107" y="2231639"/>
                </a:cubicBezTo>
                <a:cubicBezTo>
                  <a:pt x="488365" y="2294651"/>
                  <a:pt x="582149" y="2784089"/>
                  <a:pt x="566030" y="2715216"/>
                </a:cubicBezTo>
                <a:cubicBezTo>
                  <a:pt x="549911" y="2646343"/>
                  <a:pt x="440006" y="2137854"/>
                  <a:pt x="381391" y="1818400"/>
                </a:cubicBezTo>
                <a:cubicBezTo>
                  <a:pt x="322776" y="1498946"/>
                  <a:pt x="220198" y="928912"/>
                  <a:pt x="214337" y="798493"/>
                </a:cubicBezTo>
                <a:cubicBezTo>
                  <a:pt x="208476" y="668074"/>
                  <a:pt x="378460" y="1160443"/>
                  <a:pt x="346222" y="1035885"/>
                </a:cubicBezTo>
                <a:cubicBezTo>
                  <a:pt x="313984" y="911327"/>
                  <a:pt x="86849" y="174239"/>
                  <a:pt x="38491" y="599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3CC4199-CB68-B91A-2B39-53DDD1EEE53F}"/>
              </a:ext>
            </a:extLst>
          </p:cNvPr>
          <p:cNvSpPr/>
          <p:nvPr/>
        </p:nvSpPr>
        <p:spPr>
          <a:xfrm>
            <a:off x="5035832" y="6646064"/>
            <a:ext cx="877234" cy="3759409"/>
          </a:xfrm>
          <a:custGeom>
            <a:avLst/>
            <a:gdLst>
              <a:gd name="connsiteX0" fmla="*/ 10953 w 877234"/>
              <a:gd name="connsiteY0" fmla="*/ 36090 h 3759409"/>
              <a:gd name="connsiteX1" fmla="*/ 116460 w 877234"/>
              <a:gd name="connsiteY1" fmla="*/ 502082 h 3759409"/>
              <a:gd name="connsiteX2" fmla="*/ 705545 w 877234"/>
              <a:gd name="connsiteY2" fmla="*/ 2937551 h 3759409"/>
              <a:gd name="connsiteX3" fmla="*/ 767091 w 877234"/>
              <a:gd name="connsiteY3" fmla="*/ 2981513 h 3759409"/>
              <a:gd name="connsiteX4" fmla="*/ 872599 w 877234"/>
              <a:gd name="connsiteY4" fmla="*/ 3755236 h 3759409"/>
              <a:gd name="connsiteX5" fmla="*/ 600037 w 877234"/>
              <a:gd name="connsiteY5" fmla="*/ 2594651 h 3759409"/>
              <a:gd name="connsiteX6" fmla="*/ 283514 w 877234"/>
              <a:gd name="connsiteY6" fmla="*/ 888944 h 3759409"/>
              <a:gd name="connsiteX7" fmla="*/ 274722 w 877234"/>
              <a:gd name="connsiteY7" fmla="*/ 1082374 h 3759409"/>
              <a:gd name="connsiteX8" fmla="*/ 10953 w 877234"/>
              <a:gd name="connsiteY8" fmla="*/ 36090 h 37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34" h="3759409">
                <a:moveTo>
                  <a:pt x="10953" y="36090"/>
                </a:moveTo>
                <a:cubicBezTo>
                  <a:pt x="-15424" y="-60625"/>
                  <a:pt x="695" y="18505"/>
                  <a:pt x="116460" y="502082"/>
                </a:cubicBezTo>
                <a:cubicBezTo>
                  <a:pt x="232225" y="985659"/>
                  <a:pt x="597107" y="2524313"/>
                  <a:pt x="705545" y="2937551"/>
                </a:cubicBezTo>
                <a:cubicBezTo>
                  <a:pt x="813983" y="3350789"/>
                  <a:pt x="739249" y="2845232"/>
                  <a:pt x="767091" y="2981513"/>
                </a:cubicBezTo>
                <a:cubicBezTo>
                  <a:pt x="794933" y="3117794"/>
                  <a:pt x="900441" y="3819713"/>
                  <a:pt x="872599" y="3755236"/>
                </a:cubicBezTo>
                <a:cubicBezTo>
                  <a:pt x="844757" y="3690759"/>
                  <a:pt x="698218" y="3072366"/>
                  <a:pt x="600037" y="2594651"/>
                </a:cubicBezTo>
                <a:cubicBezTo>
                  <a:pt x="501856" y="2116936"/>
                  <a:pt x="337733" y="1140990"/>
                  <a:pt x="283514" y="888944"/>
                </a:cubicBezTo>
                <a:cubicBezTo>
                  <a:pt x="229295" y="636898"/>
                  <a:pt x="318684" y="1217190"/>
                  <a:pt x="274722" y="1082374"/>
                </a:cubicBezTo>
                <a:cubicBezTo>
                  <a:pt x="230760" y="947558"/>
                  <a:pt x="37330" y="132805"/>
                  <a:pt x="10953" y="360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174DDBB-A499-BAF0-31A7-43D130735141}"/>
              </a:ext>
            </a:extLst>
          </p:cNvPr>
          <p:cNvSpPr/>
          <p:nvPr/>
        </p:nvSpPr>
        <p:spPr>
          <a:xfrm>
            <a:off x="2788217" y="7277491"/>
            <a:ext cx="509696" cy="5031101"/>
          </a:xfrm>
          <a:custGeom>
            <a:avLst/>
            <a:gdLst>
              <a:gd name="connsiteX0" fmla="*/ 25321 w 509696"/>
              <a:gd name="connsiteY0" fmla="*/ 310271 h 5031101"/>
              <a:gd name="connsiteX1" fmla="*/ 25321 w 509696"/>
              <a:gd name="connsiteY1" fmla="*/ 398194 h 5031101"/>
              <a:gd name="connsiteX2" fmla="*/ 306675 w 509696"/>
              <a:gd name="connsiteY2" fmla="*/ 3950286 h 5031101"/>
              <a:gd name="connsiteX3" fmla="*/ 508898 w 509696"/>
              <a:gd name="connsiteY3" fmla="*/ 5022947 h 5031101"/>
              <a:gd name="connsiteX4" fmla="*/ 368221 w 509696"/>
              <a:gd name="connsiteY4" fmla="*/ 4293186 h 5031101"/>
              <a:gd name="connsiteX5" fmla="*/ 148414 w 509696"/>
              <a:gd name="connsiteY5" fmla="*/ 1761001 h 5031101"/>
              <a:gd name="connsiteX6" fmla="*/ 130829 w 509696"/>
              <a:gd name="connsiteY6" fmla="*/ 2411632 h 5031101"/>
              <a:gd name="connsiteX7" fmla="*/ 25321 w 509696"/>
              <a:gd name="connsiteY7" fmla="*/ 310271 h 5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696" h="5031101">
                <a:moveTo>
                  <a:pt x="25321" y="310271"/>
                </a:moveTo>
                <a:cubicBezTo>
                  <a:pt x="7736" y="-25302"/>
                  <a:pt x="-21571" y="-208475"/>
                  <a:pt x="25321" y="398194"/>
                </a:cubicBezTo>
                <a:cubicBezTo>
                  <a:pt x="72213" y="1004863"/>
                  <a:pt x="226079" y="3179494"/>
                  <a:pt x="306675" y="3950286"/>
                </a:cubicBezTo>
                <a:cubicBezTo>
                  <a:pt x="387271" y="4721078"/>
                  <a:pt x="498640" y="4965797"/>
                  <a:pt x="508898" y="5022947"/>
                </a:cubicBezTo>
                <a:cubicBezTo>
                  <a:pt x="519156" y="5080097"/>
                  <a:pt x="428302" y="4836844"/>
                  <a:pt x="368221" y="4293186"/>
                </a:cubicBezTo>
                <a:cubicBezTo>
                  <a:pt x="308140" y="3749528"/>
                  <a:pt x="187979" y="2074593"/>
                  <a:pt x="148414" y="1761001"/>
                </a:cubicBezTo>
                <a:cubicBezTo>
                  <a:pt x="108849" y="1447409"/>
                  <a:pt x="148414" y="2649024"/>
                  <a:pt x="130829" y="2411632"/>
                </a:cubicBezTo>
                <a:cubicBezTo>
                  <a:pt x="113244" y="2174240"/>
                  <a:pt x="42906" y="645844"/>
                  <a:pt x="25321" y="3102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021FB679-EF16-8F9B-D82C-18801FD97A93}"/>
              </a:ext>
            </a:extLst>
          </p:cNvPr>
          <p:cNvSpPr/>
          <p:nvPr/>
        </p:nvSpPr>
        <p:spPr>
          <a:xfrm>
            <a:off x="2598632" y="9696142"/>
            <a:ext cx="1051428" cy="2930544"/>
          </a:xfrm>
          <a:custGeom>
            <a:avLst/>
            <a:gdLst>
              <a:gd name="connsiteX0" fmla="*/ 12683 w 1051428"/>
              <a:gd name="connsiteY0" fmla="*/ 45735 h 2930544"/>
              <a:gd name="connsiteX1" fmla="*/ 206114 w 1051428"/>
              <a:gd name="connsiteY1" fmla="*/ 283127 h 2930544"/>
              <a:gd name="connsiteX2" fmla="*/ 672106 w 1051428"/>
              <a:gd name="connsiteY2" fmla="*/ 1601973 h 2930544"/>
              <a:gd name="connsiteX3" fmla="*/ 874330 w 1051428"/>
              <a:gd name="connsiteY3" fmla="*/ 2613089 h 2930544"/>
              <a:gd name="connsiteX4" fmla="*/ 865537 w 1051428"/>
              <a:gd name="connsiteY4" fmla="*/ 2235020 h 2930544"/>
              <a:gd name="connsiteX5" fmla="*/ 1050176 w 1051428"/>
              <a:gd name="connsiteY5" fmla="*/ 2929612 h 2930544"/>
              <a:gd name="connsiteX6" fmla="*/ 760030 w 1051428"/>
              <a:gd name="connsiteY6" fmla="*/ 2059173 h 2930544"/>
              <a:gd name="connsiteX7" fmla="*/ 540222 w 1051428"/>
              <a:gd name="connsiteY7" fmla="*/ 933758 h 2930544"/>
              <a:gd name="connsiteX8" fmla="*/ 12683 w 1051428"/>
              <a:gd name="connsiteY8" fmla="*/ 45735 h 29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28" h="2930544">
                <a:moveTo>
                  <a:pt x="12683" y="45735"/>
                </a:moveTo>
                <a:cubicBezTo>
                  <a:pt x="-43002" y="-62703"/>
                  <a:pt x="96210" y="23754"/>
                  <a:pt x="206114" y="283127"/>
                </a:cubicBezTo>
                <a:cubicBezTo>
                  <a:pt x="316018" y="542500"/>
                  <a:pt x="560737" y="1213646"/>
                  <a:pt x="672106" y="1601973"/>
                </a:cubicBezTo>
                <a:cubicBezTo>
                  <a:pt x="783475" y="1990300"/>
                  <a:pt x="842092" y="2507581"/>
                  <a:pt x="874330" y="2613089"/>
                </a:cubicBezTo>
                <a:cubicBezTo>
                  <a:pt x="906569" y="2718597"/>
                  <a:pt x="836229" y="2182266"/>
                  <a:pt x="865537" y="2235020"/>
                </a:cubicBezTo>
                <a:cubicBezTo>
                  <a:pt x="894845" y="2287774"/>
                  <a:pt x="1067761" y="2958920"/>
                  <a:pt x="1050176" y="2929612"/>
                </a:cubicBezTo>
                <a:cubicBezTo>
                  <a:pt x="1032592" y="2900304"/>
                  <a:pt x="845022" y="2391815"/>
                  <a:pt x="760030" y="2059173"/>
                </a:cubicBezTo>
                <a:cubicBezTo>
                  <a:pt x="675038" y="1726531"/>
                  <a:pt x="663314" y="1276658"/>
                  <a:pt x="540222" y="933758"/>
                </a:cubicBezTo>
                <a:cubicBezTo>
                  <a:pt x="417130" y="590858"/>
                  <a:pt x="68368" y="154173"/>
                  <a:pt x="12683" y="457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47CF552-5153-F748-0F77-7642A4EFA1E5}"/>
              </a:ext>
            </a:extLst>
          </p:cNvPr>
          <p:cNvSpPr/>
          <p:nvPr/>
        </p:nvSpPr>
        <p:spPr>
          <a:xfrm>
            <a:off x="2741588" y="8150707"/>
            <a:ext cx="300654" cy="4531304"/>
          </a:xfrm>
          <a:custGeom>
            <a:avLst/>
            <a:gdLst>
              <a:gd name="connsiteX0" fmla="*/ 203835 w 300654"/>
              <a:gd name="connsiteY0" fmla="*/ 122855 h 4531304"/>
              <a:gd name="connsiteX1" fmla="*/ 230212 w 300654"/>
              <a:gd name="connsiteY1" fmla="*/ 289908 h 4531304"/>
              <a:gd name="connsiteX2" fmla="*/ 89535 w 300654"/>
              <a:gd name="connsiteY2" fmla="*/ 2558324 h 4531304"/>
              <a:gd name="connsiteX3" fmla="*/ 177458 w 300654"/>
              <a:gd name="connsiteY3" fmla="*/ 3710116 h 4531304"/>
              <a:gd name="connsiteX4" fmla="*/ 1612 w 300654"/>
              <a:gd name="connsiteY4" fmla="*/ 3384801 h 4531304"/>
              <a:gd name="connsiteX5" fmla="*/ 300550 w 300654"/>
              <a:gd name="connsiteY5" fmla="*/ 4519008 h 4531304"/>
              <a:gd name="connsiteX6" fmla="*/ 36781 w 300654"/>
              <a:gd name="connsiteY6" fmla="*/ 3842001 h 4531304"/>
              <a:gd name="connsiteX7" fmla="*/ 133497 w 300654"/>
              <a:gd name="connsiteY7" fmla="*/ 1705470 h 4531304"/>
              <a:gd name="connsiteX8" fmla="*/ 98327 w 300654"/>
              <a:gd name="connsiteY8" fmla="*/ 2347308 h 4531304"/>
              <a:gd name="connsiteX9" fmla="*/ 256589 w 300654"/>
              <a:gd name="connsiteY9" fmla="*/ 667978 h 4531304"/>
              <a:gd name="connsiteX10" fmla="*/ 107120 w 300654"/>
              <a:gd name="connsiteY10" fmla="*/ 1142762 h 4531304"/>
              <a:gd name="connsiteX11" fmla="*/ 203835 w 300654"/>
              <a:gd name="connsiteY11" fmla="*/ 122855 h 45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54" h="4531304">
                <a:moveTo>
                  <a:pt x="203835" y="122855"/>
                </a:moveTo>
                <a:cubicBezTo>
                  <a:pt x="224350" y="-19287"/>
                  <a:pt x="249262" y="-116003"/>
                  <a:pt x="230212" y="289908"/>
                </a:cubicBezTo>
                <a:cubicBezTo>
                  <a:pt x="211162" y="695819"/>
                  <a:pt x="98327" y="1988289"/>
                  <a:pt x="89535" y="2558324"/>
                </a:cubicBezTo>
                <a:cubicBezTo>
                  <a:pt x="80743" y="3128359"/>
                  <a:pt x="192112" y="3572370"/>
                  <a:pt x="177458" y="3710116"/>
                </a:cubicBezTo>
                <a:cubicBezTo>
                  <a:pt x="162804" y="3847862"/>
                  <a:pt x="-18903" y="3249986"/>
                  <a:pt x="1612" y="3384801"/>
                </a:cubicBezTo>
                <a:cubicBezTo>
                  <a:pt x="22127" y="3519616"/>
                  <a:pt x="294689" y="4442808"/>
                  <a:pt x="300550" y="4519008"/>
                </a:cubicBezTo>
                <a:cubicBezTo>
                  <a:pt x="306412" y="4595208"/>
                  <a:pt x="64623" y="4310924"/>
                  <a:pt x="36781" y="3842001"/>
                </a:cubicBezTo>
                <a:cubicBezTo>
                  <a:pt x="8939" y="3373078"/>
                  <a:pt x="123239" y="1954585"/>
                  <a:pt x="133497" y="1705470"/>
                </a:cubicBezTo>
                <a:cubicBezTo>
                  <a:pt x="143755" y="1456355"/>
                  <a:pt x="77812" y="2520223"/>
                  <a:pt x="98327" y="2347308"/>
                </a:cubicBezTo>
                <a:cubicBezTo>
                  <a:pt x="118842" y="2174393"/>
                  <a:pt x="255124" y="868736"/>
                  <a:pt x="256589" y="667978"/>
                </a:cubicBezTo>
                <a:cubicBezTo>
                  <a:pt x="258055" y="467220"/>
                  <a:pt x="120308" y="1229220"/>
                  <a:pt x="107120" y="1142762"/>
                </a:cubicBezTo>
                <a:cubicBezTo>
                  <a:pt x="93932" y="1056304"/>
                  <a:pt x="183320" y="264997"/>
                  <a:pt x="203835" y="1228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C83586B-B67A-C96D-DAC2-79EED5DCF788}"/>
              </a:ext>
            </a:extLst>
          </p:cNvPr>
          <p:cNvSpPr/>
          <p:nvPr/>
        </p:nvSpPr>
        <p:spPr>
          <a:xfrm>
            <a:off x="3067292" y="6078375"/>
            <a:ext cx="392324" cy="1323525"/>
          </a:xfrm>
          <a:custGeom>
            <a:avLst/>
            <a:gdLst>
              <a:gd name="connsiteX0" fmla="*/ 60 w 392324"/>
              <a:gd name="connsiteY0" fmla="*/ 7949 h 1323525"/>
              <a:gd name="connsiteX1" fmla="*/ 246803 w 392324"/>
              <a:gd name="connsiteY1" fmla="*/ 1130387 h 1323525"/>
              <a:gd name="connsiteX2" fmla="*/ 304860 w 392324"/>
              <a:gd name="connsiteY2" fmla="*/ 820749 h 1323525"/>
              <a:gd name="connsiteX3" fmla="*/ 391946 w 392324"/>
              <a:gd name="connsiteY3" fmla="*/ 1314235 h 1323525"/>
              <a:gd name="connsiteX4" fmla="*/ 333889 w 392324"/>
              <a:gd name="connsiteY4" fmla="*/ 1106196 h 1323525"/>
              <a:gd name="connsiteX5" fmla="*/ 270994 w 392324"/>
              <a:gd name="connsiteY5" fmla="*/ 651415 h 1323525"/>
              <a:gd name="connsiteX6" fmla="*/ 60 w 392324"/>
              <a:gd name="connsiteY6" fmla="*/ 7949 h 132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24" h="1323525">
                <a:moveTo>
                  <a:pt x="60" y="7949"/>
                </a:moveTo>
                <a:cubicBezTo>
                  <a:pt x="-3972" y="87778"/>
                  <a:pt x="196003" y="994920"/>
                  <a:pt x="246803" y="1130387"/>
                </a:cubicBezTo>
                <a:cubicBezTo>
                  <a:pt x="297603" y="1265854"/>
                  <a:pt x="280670" y="790108"/>
                  <a:pt x="304860" y="820749"/>
                </a:cubicBezTo>
                <a:cubicBezTo>
                  <a:pt x="329050" y="851390"/>
                  <a:pt x="387108" y="1266661"/>
                  <a:pt x="391946" y="1314235"/>
                </a:cubicBezTo>
                <a:cubicBezTo>
                  <a:pt x="396784" y="1361810"/>
                  <a:pt x="354048" y="1216666"/>
                  <a:pt x="333889" y="1106196"/>
                </a:cubicBezTo>
                <a:cubicBezTo>
                  <a:pt x="313730" y="995726"/>
                  <a:pt x="327439" y="831231"/>
                  <a:pt x="270994" y="651415"/>
                </a:cubicBezTo>
                <a:cubicBezTo>
                  <a:pt x="214550" y="471599"/>
                  <a:pt x="4092" y="-71880"/>
                  <a:pt x="60" y="79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3B04344-4277-FCD2-4EAE-9DE7AFAA5F74}"/>
              </a:ext>
            </a:extLst>
          </p:cNvPr>
          <p:cNvSpPr/>
          <p:nvPr/>
        </p:nvSpPr>
        <p:spPr>
          <a:xfrm>
            <a:off x="4383314" y="6898601"/>
            <a:ext cx="358413" cy="446136"/>
          </a:xfrm>
          <a:custGeom>
            <a:avLst/>
            <a:gdLst>
              <a:gd name="connsiteX0" fmla="*/ 328991 w 358413"/>
              <a:gd name="connsiteY0" fmla="*/ 523 h 446136"/>
              <a:gd name="connsiteX1" fmla="*/ 58057 w 358413"/>
              <a:gd name="connsiteY1" fmla="*/ 305323 h 446136"/>
              <a:gd name="connsiteX2" fmla="*/ 116115 w 358413"/>
              <a:gd name="connsiteY2" fmla="*/ 300485 h 446136"/>
              <a:gd name="connsiteX3" fmla="*/ 58057 w 358413"/>
              <a:gd name="connsiteY3" fmla="*/ 445628 h 446136"/>
              <a:gd name="connsiteX4" fmla="*/ 193524 w 358413"/>
              <a:gd name="connsiteY4" fmla="*/ 242428 h 446136"/>
              <a:gd name="connsiteX5" fmla="*/ 72572 w 358413"/>
              <a:gd name="connsiteY5" fmla="*/ 382732 h 446136"/>
              <a:gd name="connsiteX6" fmla="*/ 358019 w 358413"/>
              <a:gd name="connsiteY6" fmla="*/ 63418 h 446136"/>
              <a:gd name="connsiteX7" fmla="*/ 0 w 358413"/>
              <a:gd name="connsiteY7" fmla="*/ 227913 h 446136"/>
              <a:gd name="connsiteX8" fmla="*/ 328991 w 358413"/>
              <a:gd name="connsiteY8" fmla="*/ 523 h 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13" h="446136">
                <a:moveTo>
                  <a:pt x="328991" y="523"/>
                </a:moveTo>
                <a:cubicBezTo>
                  <a:pt x="338667" y="13425"/>
                  <a:pt x="93536" y="255329"/>
                  <a:pt x="58057" y="305323"/>
                </a:cubicBezTo>
                <a:cubicBezTo>
                  <a:pt x="22578" y="355317"/>
                  <a:pt x="116115" y="277101"/>
                  <a:pt x="116115" y="300485"/>
                </a:cubicBezTo>
                <a:cubicBezTo>
                  <a:pt x="116115" y="323869"/>
                  <a:pt x="45155" y="455304"/>
                  <a:pt x="58057" y="445628"/>
                </a:cubicBezTo>
                <a:cubicBezTo>
                  <a:pt x="70958" y="435952"/>
                  <a:pt x="191105" y="252911"/>
                  <a:pt x="193524" y="242428"/>
                </a:cubicBezTo>
                <a:cubicBezTo>
                  <a:pt x="195943" y="231945"/>
                  <a:pt x="45156" y="412567"/>
                  <a:pt x="72572" y="382732"/>
                </a:cubicBezTo>
                <a:cubicBezTo>
                  <a:pt x="99988" y="352897"/>
                  <a:pt x="370114" y="89221"/>
                  <a:pt x="358019" y="63418"/>
                </a:cubicBezTo>
                <a:cubicBezTo>
                  <a:pt x="345924" y="37615"/>
                  <a:pt x="0" y="238395"/>
                  <a:pt x="0" y="227913"/>
                </a:cubicBezTo>
                <a:cubicBezTo>
                  <a:pt x="0" y="217431"/>
                  <a:pt x="319315" y="-12379"/>
                  <a:pt x="328991" y="5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030E2FB1-DE3C-9A6D-6EB5-48B769380CBC}"/>
              </a:ext>
            </a:extLst>
          </p:cNvPr>
          <p:cNvSpPr/>
          <p:nvPr/>
        </p:nvSpPr>
        <p:spPr>
          <a:xfrm>
            <a:off x="3033486" y="7227595"/>
            <a:ext cx="1664438" cy="222893"/>
          </a:xfrm>
          <a:custGeom>
            <a:avLst/>
            <a:gdLst>
              <a:gd name="connsiteX0" fmla="*/ 0 w 1664438"/>
              <a:gd name="connsiteY0" fmla="*/ 19872 h 222893"/>
              <a:gd name="connsiteX1" fmla="*/ 1011162 w 1664438"/>
              <a:gd name="connsiteY1" fmla="*/ 184367 h 222893"/>
              <a:gd name="connsiteX2" fmla="*/ 778933 w 1664438"/>
              <a:gd name="connsiteY2" fmla="*/ 208557 h 222893"/>
              <a:gd name="connsiteX3" fmla="*/ 1659466 w 1664438"/>
              <a:gd name="connsiteY3" fmla="*/ 519 h 222893"/>
              <a:gd name="connsiteX4" fmla="*/ 1122438 w 1664438"/>
              <a:gd name="connsiteY4" fmla="*/ 150500 h 222893"/>
              <a:gd name="connsiteX5" fmla="*/ 812800 w 1664438"/>
              <a:gd name="connsiteY5" fmla="*/ 189205 h 222893"/>
              <a:gd name="connsiteX6" fmla="*/ 493485 w 1664438"/>
              <a:gd name="connsiteY6" fmla="*/ 116634 h 222893"/>
              <a:gd name="connsiteX7" fmla="*/ 0 w 1664438"/>
              <a:gd name="connsiteY7" fmla="*/ 19872 h 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38" h="222893">
                <a:moveTo>
                  <a:pt x="0" y="19872"/>
                </a:moveTo>
                <a:cubicBezTo>
                  <a:pt x="86279" y="31161"/>
                  <a:pt x="881340" y="152920"/>
                  <a:pt x="1011162" y="184367"/>
                </a:cubicBezTo>
                <a:cubicBezTo>
                  <a:pt x="1140984" y="215814"/>
                  <a:pt x="670882" y="239198"/>
                  <a:pt x="778933" y="208557"/>
                </a:cubicBezTo>
                <a:cubicBezTo>
                  <a:pt x="886984" y="177916"/>
                  <a:pt x="1602215" y="10195"/>
                  <a:pt x="1659466" y="519"/>
                </a:cubicBezTo>
                <a:cubicBezTo>
                  <a:pt x="1716717" y="-9157"/>
                  <a:pt x="1263549" y="119052"/>
                  <a:pt x="1122438" y="150500"/>
                </a:cubicBezTo>
                <a:cubicBezTo>
                  <a:pt x="981327" y="181948"/>
                  <a:pt x="917625" y="194849"/>
                  <a:pt x="812800" y="189205"/>
                </a:cubicBezTo>
                <a:cubicBezTo>
                  <a:pt x="707975" y="183561"/>
                  <a:pt x="623307" y="140825"/>
                  <a:pt x="493485" y="116634"/>
                </a:cubicBezTo>
                <a:lnTo>
                  <a:pt x="0" y="19872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A5E315F-F433-B41B-88A7-7F8A2D0038C6}"/>
              </a:ext>
            </a:extLst>
          </p:cNvPr>
          <p:cNvSpPr/>
          <p:nvPr/>
        </p:nvSpPr>
        <p:spPr>
          <a:xfrm>
            <a:off x="3293928" y="6563528"/>
            <a:ext cx="885894" cy="532622"/>
          </a:xfrm>
          <a:custGeom>
            <a:avLst/>
            <a:gdLst>
              <a:gd name="connsiteX0" fmla="*/ 20772 w 885894"/>
              <a:gd name="connsiteY0" fmla="*/ 5547 h 532622"/>
              <a:gd name="connsiteX1" fmla="*/ 77922 w 885894"/>
              <a:gd name="connsiteY1" fmla="*/ 65872 h 532622"/>
              <a:gd name="connsiteX2" fmla="*/ 652597 w 885894"/>
              <a:gd name="connsiteY2" fmla="*/ 472272 h 532622"/>
              <a:gd name="connsiteX3" fmla="*/ 585922 w 885894"/>
              <a:gd name="connsiteY3" fmla="*/ 450047 h 532622"/>
              <a:gd name="connsiteX4" fmla="*/ 884372 w 885894"/>
              <a:gd name="connsiteY4" fmla="*/ 532597 h 532622"/>
              <a:gd name="connsiteX5" fmla="*/ 687522 w 885894"/>
              <a:gd name="connsiteY5" fmla="*/ 440522 h 532622"/>
              <a:gd name="connsiteX6" fmla="*/ 370022 w 885894"/>
              <a:gd name="connsiteY6" fmla="*/ 227797 h 532622"/>
              <a:gd name="connsiteX7" fmla="*/ 227147 w 885894"/>
              <a:gd name="connsiteY7" fmla="*/ 142072 h 532622"/>
              <a:gd name="connsiteX8" fmla="*/ 20772 w 885894"/>
              <a:gd name="connsiteY8" fmla="*/ 5547 h 5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94" h="532622">
                <a:moveTo>
                  <a:pt x="20772" y="5547"/>
                </a:moveTo>
                <a:cubicBezTo>
                  <a:pt x="-3305" y="-3184"/>
                  <a:pt x="-27382" y="-11915"/>
                  <a:pt x="77922" y="65872"/>
                </a:cubicBezTo>
                <a:cubicBezTo>
                  <a:pt x="183226" y="143659"/>
                  <a:pt x="567930" y="408243"/>
                  <a:pt x="652597" y="472272"/>
                </a:cubicBezTo>
                <a:cubicBezTo>
                  <a:pt x="737264" y="536301"/>
                  <a:pt x="547293" y="439993"/>
                  <a:pt x="585922" y="450047"/>
                </a:cubicBezTo>
                <a:cubicBezTo>
                  <a:pt x="624551" y="460101"/>
                  <a:pt x="867439" y="534185"/>
                  <a:pt x="884372" y="532597"/>
                </a:cubicBezTo>
                <a:cubicBezTo>
                  <a:pt x="901305" y="531010"/>
                  <a:pt x="773247" y="491322"/>
                  <a:pt x="687522" y="440522"/>
                </a:cubicBezTo>
                <a:cubicBezTo>
                  <a:pt x="601797" y="389722"/>
                  <a:pt x="446751" y="277539"/>
                  <a:pt x="370022" y="227797"/>
                </a:cubicBezTo>
                <a:cubicBezTo>
                  <a:pt x="293293" y="178055"/>
                  <a:pt x="227147" y="142072"/>
                  <a:pt x="227147" y="142072"/>
                </a:cubicBezTo>
                <a:lnTo>
                  <a:pt x="20772" y="554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15AAA63-53BC-45C4-F007-08CD868947E8}"/>
              </a:ext>
            </a:extLst>
          </p:cNvPr>
          <p:cNvSpPr/>
          <p:nvPr/>
        </p:nvSpPr>
        <p:spPr>
          <a:xfrm>
            <a:off x="3548674" y="7068724"/>
            <a:ext cx="720198" cy="229531"/>
          </a:xfrm>
          <a:custGeom>
            <a:avLst/>
            <a:gdLst>
              <a:gd name="connsiteX0" fmla="*/ 976 w 720198"/>
              <a:gd name="connsiteY0" fmla="*/ 2001 h 229531"/>
              <a:gd name="connsiteX1" fmla="*/ 45426 w 720198"/>
              <a:gd name="connsiteY1" fmla="*/ 40101 h 229531"/>
              <a:gd name="connsiteX2" fmla="*/ 299426 w 720198"/>
              <a:gd name="connsiteY2" fmla="*/ 217901 h 229531"/>
              <a:gd name="connsiteX3" fmla="*/ 248626 w 720198"/>
              <a:gd name="connsiteY3" fmla="*/ 211551 h 229531"/>
              <a:gd name="connsiteX4" fmla="*/ 534376 w 720198"/>
              <a:gd name="connsiteY4" fmla="*/ 205201 h 229531"/>
              <a:gd name="connsiteX5" fmla="*/ 718526 w 720198"/>
              <a:gd name="connsiteY5" fmla="*/ 157576 h 229531"/>
              <a:gd name="connsiteX6" fmla="*/ 429601 w 720198"/>
              <a:gd name="connsiteY6" fmla="*/ 195676 h 229531"/>
              <a:gd name="connsiteX7" fmla="*/ 264501 w 720198"/>
              <a:gd name="connsiteY7" fmla="*/ 157576 h 229531"/>
              <a:gd name="connsiteX8" fmla="*/ 58126 w 720198"/>
              <a:gd name="connsiteY8" fmla="*/ 21051 h 229531"/>
              <a:gd name="connsiteX9" fmla="*/ 976 w 720198"/>
              <a:gd name="connsiteY9" fmla="*/ 2001 h 2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198" h="229531">
                <a:moveTo>
                  <a:pt x="976" y="2001"/>
                </a:moveTo>
                <a:cubicBezTo>
                  <a:pt x="-1141" y="5176"/>
                  <a:pt x="-4316" y="4118"/>
                  <a:pt x="45426" y="40101"/>
                </a:cubicBezTo>
                <a:cubicBezTo>
                  <a:pt x="95168" y="76084"/>
                  <a:pt x="265559" y="189326"/>
                  <a:pt x="299426" y="217901"/>
                </a:cubicBezTo>
                <a:cubicBezTo>
                  <a:pt x="333293" y="246476"/>
                  <a:pt x="209468" y="213668"/>
                  <a:pt x="248626" y="211551"/>
                </a:cubicBezTo>
                <a:cubicBezTo>
                  <a:pt x="287784" y="209434"/>
                  <a:pt x="456059" y="214197"/>
                  <a:pt x="534376" y="205201"/>
                </a:cubicBezTo>
                <a:cubicBezTo>
                  <a:pt x="612693" y="196205"/>
                  <a:pt x="735988" y="159163"/>
                  <a:pt x="718526" y="157576"/>
                </a:cubicBezTo>
                <a:cubicBezTo>
                  <a:pt x="701064" y="155989"/>
                  <a:pt x="505272" y="195676"/>
                  <a:pt x="429601" y="195676"/>
                </a:cubicBezTo>
                <a:cubicBezTo>
                  <a:pt x="353930" y="195676"/>
                  <a:pt x="326414" y="186680"/>
                  <a:pt x="264501" y="157576"/>
                </a:cubicBezTo>
                <a:cubicBezTo>
                  <a:pt x="202589" y="128472"/>
                  <a:pt x="101518" y="45922"/>
                  <a:pt x="58126" y="21051"/>
                </a:cubicBezTo>
                <a:cubicBezTo>
                  <a:pt x="14734" y="-3820"/>
                  <a:pt x="3093" y="-1174"/>
                  <a:pt x="976" y="20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1CC839D4-EE0D-34F9-85F9-38D220D7BE91}"/>
              </a:ext>
            </a:extLst>
          </p:cNvPr>
          <p:cNvSpPr/>
          <p:nvPr/>
        </p:nvSpPr>
        <p:spPr>
          <a:xfrm>
            <a:off x="3322739" y="6467566"/>
            <a:ext cx="92440" cy="502937"/>
          </a:xfrm>
          <a:custGeom>
            <a:avLst/>
            <a:gdLst>
              <a:gd name="connsiteX0" fmla="*/ 1486 w 92440"/>
              <a:gd name="connsiteY0" fmla="*/ 25309 h 502937"/>
              <a:gd name="connsiteX1" fmla="*/ 90386 w 92440"/>
              <a:gd name="connsiteY1" fmla="*/ 492034 h 502937"/>
              <a:gd name="connsiteX2" fmla="*/ 61811 w 92440"/>
              <a:gd name="connsiteY2" fmla="*/ 333284 h 502937"/>
              <a:gd name="connsiteX3" fmla="*/ 36411 w 92440"/>
              <a:gd name="connsiteY3" fmla="*/ 88809 h 502937"/>
              <a:gd name="connsiteX4" fmla="*/ 1486 w 92440"/>
              <a:gd name="connsiteY4" fmla="*/ 25309 h 5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502937">
                <a:moveTo>
                  <a:pt x="1486" y="25309"/>
                </a:moveTo>
                <a:cubicBezTo>
                  <a:pt x="10482" y="92513"/>
                  <a:pt x="80332" y="440705"/>
                  <a:pt x="90386" y="492034"/>
                </a:cubicBezTo>
                <a:cubicBezTo>
                  <a:pt x="100440" y="543363"/>
                  <a:pt x="70807" y="400488"/>
                  <a:pt x="61811" y="333284"/>
                </a:cubicBezTo>
                <a:cubicBezTo>
                  <a:pt x="52815" y="266080"/>
                  <a:pt x="45936" y="136963"/>
                  <a:pt x="36411" y="88809"/>
                </a:cubicBezTo>
                <a:cubicBezTo>
                  <a:pt x="26886" y="40655"/>
                  <a:pt x="-7510" y="-41895"/>
                  <a:pt x="1486" y="253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F87403A1-C412-0938-936D-6D1BDDCB7F5D}"/>
              </a:ext>
            </a:extLst>
          </p:cNvPr>
          <p:cNvSpPr/>
          <p:nvPr/>
        </p:nvSpPr>
        <p:spPr>
          <a:xfrm>
            <a:off x="3054460" y="5937079"/>
            <a:ext cx="1428762" cy="1103329"/>
          </a:xfrm>
          <a:custGeom>
            <a:avLst/>
            <a:gdLst>
              <a:gd name="connsiteX0" fmla="*/ 73053 w 1428762"/>
              <a:gd name="connsiteY0" fmla="*/ 26399 h 1103329"/>
              <a:gd name="connsiteX1" fmla="*/ 86305 w 1428762"/>
              <a:gd name="connsiteY1" fmla="*/ 92660 h 1103329"/>
              <a:gd name="connsiteX2" fmla="*/ 921192 w 1428762"/>
              <a:gd name="connsiteY2" fmla="*/ 887791 h 1103329"/>
              <a:gd name="connsiteX3" fmla="*/ 695905 w 1428762"/>
              <a:gd name="connsiteY3" fmla="*/ 768521 h 1103329"/>
              <a:gd name="connsiteX4" fmla="*/ 1424775 w 1428762"/>
              <a:gd name="connsiteY4" fmla="*/ 1099825 h 1103329"/>
              <a:gd name="connsiteX5" fmla="*/ 947697 w 1428762"/>
              <a:gd name="connsiteY5" fmla="*/ 927547 h 1103329"/>
              <a:gd name="connsiteX6" fmla="*/ 99557 w 1428762"/>
              <a:gd name="connsiteY6" fmla="*/ 689008 h 1103329"/>
              <a:gd name="connsiteX7" fmla="*/ 377853 w 1428762"/>
              <a:gd name="connsiteY7" fmla="*/ 742017 h 1103329"/>
              <a:gd name="connsiteX8" fmla="*/ 245331 w 1428762"/>
              <a:gd name="connsiteY8" fmla="*/ 503478 h 1103329"/>
              <a:gd name="connsiteX9" fmla="*/ 6792 w 1428762"/>
              <a:gd name="connsiteY9" fmla="*/ 39651 h 1103329"/>
              <a:gd name="connsiteX10" fmla="*/ 73053 w 1428762"/>
              <a:gd name="connsiteY10" fmla="*/ 26399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62" h="1103329">
                <a:moveTo>
                  <a:pt x="73053" y="26399"/>
                </a:moveTo>
                <a:cubicBezTo>
                  <a:pt x="86305" y="35234"/>
                  <a:pt x="-55051" y="-50905"/>
                  <a:pt x="86305" y="92660"/>
                </a:cubicBezTo>
                <a:cubicBezTo>
                  <a:pt x="227661" y="236225"/>
                  <a:pt x="819592" y="775148"/>
                  <a:pt x="921192" y="887791"/>
                </a:cubicBezTo>
                <a:cubicBezTo>
                  <a:pt x="1022792" y="1000434"/>
                  <a:pt x="611975" y="733182"/>
                  <a:pt x="695905" y="768521"/>
                </a:cubicBezTo>
                <a:cubicBezTo>
                  <a:pt x="779836" y="803860"/>
                  <a:pt x="1382810" y="1073321"/>
                  <a:pt x="1424775" y="1099825"/>
                </a:cubicBezTo>
                <a:cubicBezTo>
                  <a:pt x="1466740" y="1126329"/>
                  <a:pt x="1168567" y="996016"/>
                  <a:pt x="947697" y="927547"/>
                </a:cubicBezTo>
                <a:cubicBezTo>
                  <a:pt x="726827" y="859078"/>
                  <a:pt x="194531" y="719930"/>
                  <a:pt x="99557" y="689008"/>
                </a:cubicBezTo>
                <a:cubicBezTo>
                  <a:pt x="4583" y="658086"/>
                  <a:pt x="353557" y="772939"/>
                  <a:pt x="377853" y="742017"/>
                </a:cubicBezTo>
                <a:cubicBezTo>
                  <a:pt x="402149" y="711095"/>
                  <a:pt x="307175" y="620539"/>
                  <a:pt x="245331" y="503478"/>
                </a:cubicBezTo>
                <a:cubicBezTo>
                  <a:pt x="183488" y="386417"/>
                  <a:pt x="37714" y="114747"/>
                  <a:pt x="6792" y="39651"/>
                </a:cubicBezTo>
                <a:cubicBezTo>
                  <a:pt x="-24130" y="-35445"/>
                  <a:pt x="59801" y="17564"/>
                  <a:pt x="73053" y="263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C0DBA9-2940-2029-A106-373E3C2C8C1C}"/>
              </a:ext>
            </a:extLst>
          </p:cNvPr>
          <p:cNvSpPr/>
          <p:nvPr/>
        </p:nvSpPr>
        <p:spPr>
          <a:xfrm>
            <a:off x="686010" y="7141454"/>
            <a:ext cx="1806012" cy="737155"/>
          </a:xfrm>
          <a:custGeom>
            <a:avLst/>
            <a:gdLst>
              <a:gd name="connsiteX0" fmla="*/ 37890 w 1806012"/>
              <a:gd name="connsiteY0" fmla="*/ 675396 h 737155"/>
              <a:gd name="connsiteX1" fmla="*/ 1018965 w 1806012"/>
              <a:gd name="connsiteY1" fmla="*/ 430921 h 737155"/>
              <a:gd name="connsiteX2" fmla="*/ 834815 w 1806012"/>
              <a:gd name="connsiteY2" fmla="*/ 516646 h 737155"/>
              <a:gd name="connsiteX3" fmla="*/ 1796840 w 1806012"/>
              <a:gd name="connsiteY3" fmla="*/ 2296 h 737155"/>
              <a:gd name="connsiteX4" fmla="*/ 1260265 w 1806012"/>
              <a:gd name="connsiteY4" fmla="*/ 342021 h 737155"/>
              <a:gd name="connsiteX5" fmla="*/ 285540 w 1806012"/>
              <a:gd name="connsiteY5" fmla="*/ 684921 h 737155"/>
              <a:gd name="connsiteX6" fmla="*/ 53765 w 1806012"/>
              <a:gd name="connsiteY6" fmla="*/ 735721 h 737155"/>
              <a:gd name="connsiteX7" fmla="*/ 885615 w 1806012"/>
              <a:gd name="connsiteY7" fmla="*/ 532521 h 737155"/>
              <a:gd name="connsiteX8" fmla="*/ 269665 w 1806012"/>
              <a:gd name="connsiteY8" fmla="*/ 615071 h 737155"/>
              <a:gd name="connsiteX9" fmla="*/ 37890 w 1806012"/>
              <a:gd name="connsiteY9" fmla="*/ 675396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6012" h="737155">
                <a:moveTo>
                  <a:pt x="37890" y="675396"/>
                </a:moveTo>
                <a:lnTo>
                  <a:pt x="1018965" y="430921"/>
                </a:lnTo>
                <a:cubicBezTo>
                  <a:pt x="1151786" y="404463"/>
                  <a:pt x="705169" y="588083"/>
                  <a:pt x="834815" y="516646"/>
                </a:cubicBezTo>
                <a:cubicBezTo>
                  <a:pt x="964461" y="445208"/>
                  <a:pt x="1725932" y="31400"/>
                  <a:pt x="1796840" y="2296"/>
                </a:cubicBezTo>
                <a:cubicBezTo>
                  <a:pt x="1867748" y="-26808"/>
                  <a:pt x="1512148" y="228250"/>
                  <a:pt x="1260265" y="342021"/>
                </a:cubicBezTo>
                <a:cubicBezTo>
                  <a:pt x="1008382" y="455792"/>
                  <a:pt x="486623" y="619304"/>
                  <a:pt x="285540" y="684921"/>
                </a:cubicBezTo>
                <a:cubicBezTo>
                  <a:pt x="84457" y="750538"/>
                  <a:pt x="53765" y="735721"/>
                  <a:pt x="53765" y="735721"/>
                </a:cubicBezTo>
                <a:cubicBezTo>
                  <a:pt x="153778" y="710321"/>
                  <a:pt x="849632" y="552629"/>
                  <a:pt x="885615" y="532521"/>
                </a:cubicBezTo>
                <a:cubicBezTo>
                  <a:pt x="921598" y="512413"/>
                  <a:pt x="414657" y="591788"/>
                  <a:pt x="269665" y="615071"/>
                </a:cubicBezTo>
                <a:cubicBezTo>
                  <a:pt x="124673" y="638354"/>
                  <a:pt x="-86993" y="706088"/>
                  <a:pt x="37890" y="6753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5040CE2-FDFA-4E5C-D4FD-967D1B87C7E6}"/>
              </a:ext>
            </a:extLst>
          </p:cNvPr>
          <p:cNvSpPr/>
          <p:nvPr/>
        </p:nvSpPr>
        <p:spPr>
          <a:xfrm>
            <a:off x="41027" y="7690526"/>
            <a:ext cx="832556" cy="1033432"/>
          </a:xfrm>
          <a:custGeom>
            <a:avLst/>
            <a:gdLst>
              <a:gd name="connsiteX0" fmla="*/ 825748 w 832556"/>
              <a:gd name="connsiteY0" fmla="*/ 2499 h 1033432"/>
              <a:gd name="connsiteX1" fmla="*/ 320923 w 832556"/>
              <a:gd name="connsiteY1" fmla="*/ 491449 h 1033432"/>
              <a:gd name="connsiteX2" fmla="*/ 79623 w 832556"/>
              <a:gd name="connsiteY2" fmla="*/ 913724 h 1033432"/>
              <a:gd name="connsiteX3" fmla="*/ 95498 w 832556"/>
              <a:gd name="connsiteY3" fmla="*/ 885149 h 1033432"/>
              <a:gd name="connsiteX4" fmla="*/ 3423 w 832556"/>
              <a:gd name="connsiteY4" fmla="*/ 1024849 h 1033432"/>
              <a:gd name="connsiteX5" fmla="*/ 235198 w 832556"/>
              <a:gd name="connsiteY5" fmla="*/ 596224 h 1033432"/>
              <a:gd name="connsiteX6" fmla="*/ 435223 w 832556"/>
              <a:gd name="connsiteY6" fmla="*/ 329524 h 1033432"/>
              <a:gd name="connsiteX7" fmla="*/ 387598 w 832556"/>
              <a:gd name="connsiteY7" fmla="*/ 481924 h 1033432"/>
              <a:gd name="connsiteX8" fmla="*/ 673348 w 832556"/>
              <a:gd name="connsiteY8" fmla="*/ 192999 h 1033432"/>
              <a:gd name="connsiteX9" fmla="*/ 616198 w 832556"/>
              <a:gd name="connsiteY9" fmla="*/ 294599 h 1033432"/>
              <a:gd name="connsiteX10" fmla="*/ 825748 w 832556"/>
              <a:gd name="connsiteY10" fmla="*/ 2499 h 1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56" h="1033432">
                <a:moveTo>
                  <a:pt x="825748" y="2499"/>
                </a:moveTo>
                <a:cubicBezTo>
                  <a:pt x="776535" y="35307"/>
                  <a:pt x="445277" y="339578"/>
                  <a:pt x="320923" y="491449"/>
                </a:cubicBezTo>
                <a:cubicBezTo>
                  <a:pt x="196569" y="643320"/>
                  <a:pt x="117194" y="848107"/>
                  <a:pt x="79623" y="913724"/>
                </a:cubicBezTo>
                <a:cubicBezTo>
                  <a:pt x="42052" y="979341"/>
                  <a:pt x="108198" y="866628"/>
                  <a:pt x="95498" y="885149"/>
                </a:cubicBezTo>
                <a:cubicBezTo>
                  <a:pt x="82798" y="903670"/>
                  <a:pt x="-19860" y="1073003"/>
                  <a:pt x="3423" y="1024849"/>
                </a:cubicBezTo>
                <a:cubicBezTo>
                  <a:pt x="26706" y="976695"/>
                  <a:pt x="163231" y="712111"/>
                  <a:pt x="235198" y="596224"/>
                </a:cubicBezTo>
                <a:cubicBezTo>
                  <a:pt x="307165" y="480337"/>
                  <a:pt x="409823" y="348574"/>
                  <a:pt x="435223" y="329524"/>
                </a:cubicBezTo>
                <a:cubicBezTo>
                  <a:pt x="460623" y="310474"/>
                  <a:pt x="347911" y="504678"/>
                  <a:pt x="387598" y="481924"/>
                </a:cubicBezTo>
                <a:cubicBezTo>
                  <a:pt x="427285" y="459170"/>
                  <a:pt x="635248" y="224220"/>
                  <a:pt x="673348" y="192999"/>
                </a:cubicBezTo>
                <a:cubicBezTo>
                  <a:pt x="711448" y="161778"/>
                  <a:pt x="590269" y="318941"/>
                  <a:pt x="616198" y="294599"/>
                </a:cubicBezTo>
                <a:cubicBezTo>
                  <a:pt x="642127" y="270257"/>
                  <a:pt x="874961" y="-30309"/>
                  <a:pt x="825748" y="24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95402BB4-601D-5CC3-F880-18774413868F}"/>
              </a:ext>
            </a:extLst>
          </p:cNvPr>
          <p:cNvSpPr/>
          <p:nvPr/>
        </p:nvSpPr>
        <p:spPr>
          <a:xfrm>
            <a:off x="2048768" y="7368822"/>
            <a:ext cx="359265" cy="1959515"/>
          </a:xfrm>
          <a:custGeom>
            <a:avLst/>
            <a:gdLst>
              <a:gd name="connsiteX0" fmla="*/ 186432 w 359265"/>
              <a:gd name="connsiteY0" fmla="*/ 3528 h 1959515"/>
              <a:gd name="connsiteX1" fmla="*/ 5457 w 359265"/>
              <a:gd name="connsiteY1" fmla="*/ 498828 h 1959515"/>
              <a:gd name="connsiteX2" fmla="*/ 49907 w 359265"/>
              <a:gd name="connsiteY2" fmla="*/ 1127478 h 1959515"/>
              <a:gd name="connsiteX3" fmla="*/ 18157 w 359265"/>
              <a:gd name="connsiteY3" fmla="*/ 1013178 h 1959515"/>
              <a:gd name="connsiteX4" fmla="*/ 78482 w 359265"/>
              <a:gd name="connsiteY4" fmla="*/ 1457678 h 1959515"/>
              <a:gd name="connsiteX5" fmla="*/ 141982 w 359265"/>
              <a:gd name="connsiteY5" fmla="*/ 1391003 h 1959515"/>
              <a:gd name="connsiteX6" fmla="*/ 357882 w 359265"/>
              <a:gd name="connsiteY6" fmla="*/ 1959328 h 1959515"/>
              <a:gd name="connsiteX7" fmla="*/ 224532 w 359265"/>
              <a:gd name="connsiteY7" fmla="*/ 1448153 h 1959515"/>
              <a:gd name="connsiteX8" fmla="*/ 27682 w 359265"/>
              <a:gd name="connsiteY8" fmla="*/ 965553 h 1959515"/>
              <a:gd name="connsiteX9" fmla="*/ 37207 w 359265"/>
              <a:gd name="connsiteY9" fmla="*/ 200378 h 1959515"/>
              <a:gd name="connsiteX10" fmla="*/ 5457 w 359265"/>
              <a:gd name="connsiteY10" fmla="*/ 273403 h 1959515"/>
              <a:gd name="connsiteX11" fmla="*/ 186432 w 359265"/>
              <a:gd name="connsiteY11" fmla="*/ 3528 h 19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265" h="1959515">
                <a:moveTo>
                  <a:pt x="186432" y="3528"/>
                </a:moveTo>
                <a:cubicBezTo>
                  <a:pt x="186432" y="41099"/>
                  <a:pt x="28211" y="311503"/>
                  <a:pt x="5457" y="498828"/>
                </a:cubicBezTo>
                <a:cubicBezTo>
                  <a:pt x="-17297" y="686153"/>
                  <a:pt x="47790" y="1041753"/>
                  <a:pt x="49907" y="1127478"/>
                </a:cubicBezTo>
                <a:cubicBezTo>
                  <a:pt x="52024" y="1213203"/>
                  <a:pt x="13394" y="958145"/>
                  <a:pt x="18157" y="1013178"/>
                </a:cubicBezTo>
                <a:cubicBezTo>
                  <a:pt x="22920" y="1068211"/>
                  <a:pt x="57844" y="1394707"/>
                  <a:pt x="78482" y="1457678"/>
                </a:cubicBezTo>
                <a:cubicBezTo>
                  <a:pt x="99119" y="1520649"/>
                  <a:pt x="95415" y="1307395"/>
                  <a:pt x="141982" y="1391003"/>
                </a:cubicBezTo>
                <a:cubicBezTo>
                  <a:pt x="188549" y="1474611"/>
                  <a:pt x="344124" y="1949803"/>
                  <a:pt x="357882" y="1959328"/>
                </a:cubicBezTo>
                <a:cubicBezTo>
                  <a:pt x="371640" y="1968853"/>
                  <a:pt x="279565" y="1613782"/>
                  <a:pt x="224532" y="1448153"/>
                </a:cubicBezTo>
                <a:cubicBezTo>
                  <a:pt x="169499" y="1282524"/>
                  <a:pt x="58903" y="1173515"/>
                  <a:pt x="27682" y="965553"/>
                </a:cubicBezTo>
                <a:cubicBezTo>
                  <a:pt x="-3539" y="757591"/>
                  <a:pt x="40911" y="315736"/>
                  <a:pt x="37207" y="200378"/>
                </a:cubicBezTo>
                <a:cubicBezTo>
                  <a:pt x="33503" y="85020"/>
                  <a:pt x="-16239" y="306741"/>
                  <a:pt x="5457" y="273403"/>
                </a:cubicBezTo>
                <a:cubicBezTo>
                  <a:pt x="27153" y="240066"/>
                  <a:pt x="186432" y="-34043"/>
                  <a:pt x="186432" y="35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98CF47D-C70E-24CC-AD22-56A2BC0D289C}"/>
              </a:ext>
            </a:extLst>
          </p:cNvPr>
          <p:cNvSpPr/>
          <p:nvPr/>
        </p:nvSpPr>
        <p:spPr>
          <a:xfrm>
            <a:off x="835986" y="7929940"/>
            <a:ext cx="555738" cy="1135091"/>
          </a:xfrm>
          <a:custGeom>
            <a:avLst/>
            <a:gdLst>
              <a:gd name="connsiteX0" fmla="*/ 2214 w 555738"/>
              <a:gd name="connsiteY0" fmla="*/ 4385 h 1135091"/>
              <a:gd name="connsiteX1" fmla="*/ 129214 w 555738"/>
              <a:gd name="connsiteY1" fmla="*/ 93285 h 1135091"/>
              <a:gd name="connsiteX2" fmla="*/ 538789 w 555738"/>
              <a:gd name="connsiteY2" fmla="*/ 693360 h 1135091"/>
              <a:gd name="connsiteX3" fmla="*/ 484814 w 555738"/>
              <a:gd name="connsiteY3" fmla="*/ 785435 h 1135091"/>
              <a:gd name="connsiteX4" fmla="*/ 551489 w 555738"/>
              <a:gd name="connsiteY4" fmla="*/ 1134685 h 1135091"/>
              <a:gd name="connsiteX5" fmla="*/ 503864 w 555738"/>
              <a:gd name="connsiteY5" fmla="*/ 709235 h 1135091"/>
              <a:gd name="connsiteX6" fmla="*/ 395914 w 555738"/>
              <a:gd name="connsiteY6" fmla="*/ 413960 h 1135091"/>
              <a:gd name="connsiteX7" fmla="*/ 211764 w 555738"/>
              <a:gd name="connsiteY7" fmla="*/ 118685 h 1135091"/>
              <a:gd name="connsiteX8" fmla="*/ 2214 w 555738"/>
              <a:gd name="connsiteY8" fmla="*/ 4385 h 11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38" h="1135091">
                <a:moveTo>
                  <a:pt x="2214" y="4385"/>
                </a:moveTo>
                <a:cubicBezTo>
                  <a:pt x="-11544" y="152"/>
                  <a:pt x="39785" y="-21544"/>
                  <a:pt x="129214" y="93285"/>
                </a:cubicBezTo>
                <a:cubicBezTo>
                  <a:pt x="218643" y="208114"/>
                  <a:pt x="479522" y="578002"/>
                  <a:pt x="538789" y="693360"/>
                </a:cubicBezTo>
                <a:cubicBezTo>
                  <a:pt x="598056" y="808718"/>
                  <a:pt x="482697" y="711881"/>
                  <a:pt x="484814" y="785435"/>
                </a:cubicBezTo>
                <a:cubicBezTo>
                  <a:pt x="486931" y="858989"/>
                  <a:pt x="548314" y="1147385"/>
                  <a:pt x="551489" y="1134685"/>
                </a:cubicBezTo>
                <a:cubicBezTo>
                  <a:pt x="554664" y="1121985"/>
                  <a:pt x="529793" y="829356"/>
                  <a:pt x="503864" y="709235"/>
                </a:cubicBezTo>
                <a:cubicBezTo>
                  <a:pt x="477935" y="589114"/>
                  <a:pt x="444597" y="512385"/>
                  <a:pt x="395914" y="413960"/>
                </a:cubicBezTo>
                <a:cubicBezTo>
                  <a:pt x="347231" y="315535"/>
                  <a:pt x="269972" y="185360"/>
                  <a:pt x="211764" y="118685"/>
                </a:cubicBezTo>
                <a:cubicBezTo>
                  <a:pt x="153556" y="52010"/>
                  <a:pt x="15972" y="8618"/>
                  <a:pt x="2214" y="43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5C0E4D2-96E9-BABB-BEF6-06BB7C513A55}"/>
              </a:ext>
            </a:extLst>
          </p:cNvPr>
          <p:cNvSpPr/>
          <p:nvPr/>
        </p:nvSpPr>
        <p:spPr>
          <a:xfrm>
            <a:off x="958680" y="7912851"/>
            <a:ext cx="1361021" cy="1224997"/>
          </a:xfrm>
          <a:custGeom>
            <a:avLst/>
            <a:gdLst>
              <a:gd name="connsiteX0" fmla="*/ 170 w 1361021"/>
              <a:gd name="connsiteY0" fmla="*/ 2424 h 1224997"/>
              <a:gd name="connsiteX1" fmla="*/ 235120 w 1361021"/>
              <a:gd name="connsiteY1" fmla="*/ 151649 h 1224997"/>
              <a:gd name="connsiteX2" fmla="*/ 955845 w 1361021"/>
              <a:gd name="connsiteY2" fmla="*/ 697749 h 1224997"/>
              <a:gd name="connsiteX3" fmla="*/ 860595 w 1361021"/>
              <a:gd name="connsiteY3" fmla="*/ 634249 h 1224997"/>
              <a:gd name="connsiteX4" fmla="*/ 1222545 w 1361021"/>
              <a:gd name="connsiteY4" fmla="*/ 1037474 h 1224997"/>
              <a:gd name="connsiteX5" fmla="*/ 1355895 w 1361021"/>
              <a:gd name="connsiteY5" fmla="*/ 1218449 h 1224997"/>
              <a:gd name="connsiteX6" fmla="*/ 1066970 w 1361021"/>
              <a:gd name="connsiteY6" fmla="*/ 821574 h 1224997"/>
              <a:gd name="connsiteX7" fmla="*/ 533570 w 1361021"/>
              <a:gd name="connsiteY7" fmla="*/ 243724 h 1224997"/>
              <a:gd name="connsiteX8" fmla="*/ 203370 w 1361021"/>
              <a:gd name="connsiteY8" fmla="*/ 72274 h 1224997"/>
              <a:gd name="connsiteX9" fmla="*/ 170 w 1361021"/>
              <a:gd name="connsiteY9" fmla="*/ 2424 h 12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21" h="1224997">
                <a:moveTo>
                  <a:pt x="170" y="2424"/>
                </a:moveTo>
                <a:cubicBezTo>
                  <a:pt x="5462" y="15653"/>
                  <a:pt x="75841" y="35762"/>
                  <a:pt x="235120" y="151649"/>
                </a:cubicBezTo>
                <a:cubicBezTo>
                  <a:pt x="394399" y="267536"/>
                  <a:pt x="851599" y="617316"/>
                  <a:pt x="955845" y="697749"/>
                </a:cubicBezTo>
                <a:cubicBezTo>
                  <a:pt x="1060091" y="778182"/>
                  <a:pt x="816145" y="577628"/>
                  <a:pt x="860595" y="634249"/>
                </a:cubicBezTo>
                <a:cubicBezTo>
                  <a:pt x="905045" y="690870"/>
                  <a:pt x="1139995" y="940107"/>
                  <a:pt x="1222545" y="1037474"/>
                </a:cubicBezTo>
                <a:cubicBezTo>
                  <a:pt x="1305095" y="1134841"/>
                  <a:pt x="1381824" y="1254432"/>
                  <a:pt x="1355895" y="1218449"/>
                </a:cubicBezTo>
                <a:cubicBezTo>
                  <a:pt x="1329966" y="1182466"/>
                  <a:pt x="1204024" y="984028"/>
                  <a:pt x="1066970" y="821574"/>
                </a:cubicBezTo>
                <a:cubicBezTo>
                  <a:pt x="929916" y="659120"/>
                  <a:pt x="677503" y="368607"/>
                  <a:pt x="533570" y="243724"/>
                </a:cubicBezTo>
                <a:cubicBezTo>
                  <a:pt x="389637" y="118841"/>
                  <a:pt x="292799" y="111962"/>
                  <a:pt x="203370" y="72274"/>
                </a:cubicBezTo>
                <a:cubicBezTo>
                  <a:pt x="113941" y="32586"/>
                  <a:pt x="-5122" y="-10805"/>
                  <a:pt x="170" y="24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3C71579-CE2D-A952-59FF-0B92E29E335B}"/>
              </a:ext>
            </a:extLst>
          </p:cNvPr>
          <p:cNvSpPr/>
          <p:nvPr/>
        </p:nvSpPr>
        <p:spPr>
          <a:xfrm>
            <a:off x="350416" y="9075029"/>
            <a:ext cx="1292297" cy="1429465"/>
          </a:xfrm>
          <a:custGeom>
            <a:avLst/>
            <a:gdLst>
              <a:gd name="connsiteX0" fmla="*/ 106784 w 1292297"/>
              <a:gd name="connsiteY0" fmla="*/ 141996 h 1429465"/>
              <a:gd name="connsiteX1" fmla="*/ 163934 w 1292297"/>
              <a:gd name="connsiteY1" fmla="*/ 186446 h 1429465"/>
              <a:gd name="connsiteX2" fmla="*/ 1056109 w 1292297"/>
              <a:gd name="connsiteY2" fmla="*/ 1104021 h 1429465"/>
              <a:gd name="connsiteX3" fmla="*/ 1100559 w 1292297"/>
              <a:gd name="connsiteY3" fmla="*/ 1084971 h 1429465"/>
              <a:gd name="connsiteX4" fmla="*/ 1291059 w 1292297"/>
              <a:gd name="connsiteY4" fmla="*/ 1421521 h 1429465"/>
              <a:gd name="connsiteX5" fmla="*/ 1160884 w 1292297"/>
              <a:gd name="connsiteY5" fmla="*/ 1269121 h 1429465"/>
              <a:gd name="connsiteX6" fmla="*/ 760834 w 1292297"/>
              <a:gd name="connsiteY6" fmla="*/ 681746 h 1429465"/>
              <a:gd name="connsiteX7" fmla="*/ 36934 w 1292297"/>
              <a:gd name="connsiteY7" fmla="*/ 24521 h 1429465"/>
              <a:gd name="connsiteX8" fmla="*/ 106784 w 1292297"/>
              <a:gd name="connsiteY8" fmla="*/ 141996 h 14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297" h="1429465">
                <a:moveTo>
                  <a:pt x="106784" y="141996"/>
                </a:moveTo>
                <a:cubicBezTo>
                  <a:pt x="127951" y="168984"/>
                  <a:pt x="5713" y="26109"/>
                  <a:pt x="163934" y="186446"/>
                </a:cubicBezTo>
                <a:cubicBezTo>
                  <a:pt x="322155" y="346783"/>
                  <a:pt x="900005" y="954267"/>
                  <a:pt x="1056109" y="1104021"/>
                </a:cubicBezTo>
                <a:cubicBezTo>
                  <a:pt x="1212213" y="1253775"/>
                  <a:pt x="1061401" y="1032054"/>
                  <a:pt x="1100559" y="1084971"/>
                </a:cubicBezTo>
                <a:cubicBezTo>
                  <a:pt x="1139717" y="1137888"/>
                  <a:pt x="1281005" y="1390829"/>
                  <a:pt x="1291059" y="1421521"/>
                </a:cubicBezTo>
                <a:cubicBezTo>
                  <a:pt x="1301113" y="1452213"/>
                  <a:pt x="1249255" y="1392417"/>
                  <a:pt x="1160884" y="1269121"/>
                </a:cubicBezTo>
                <a:cubicBezTo>
                  <a:pt x="1072513" y="1145825"/>
                  <a:pt x="948159" y="889179"/>
                  <a:pt x="760834" y="681746"/>
                </a:cubicBezTo>
                <a:cubicBezTo>
                  <a:pt x="573509" y="474313"/>
                  <a:pt x="143296" y="113421"/>
                  <a:pt x="36934" y="24521"/>
                </a:cubicBezTo>
                <a:cubicBezTo>
                  <a:pt x="-69428" y="-64379"/>
                  <a:pt x="85617" y="115008"/>
                  <a:pt x="106784" y="1419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73CE8287-5705-13E1-8860-AD15572B06F9}"/>
              </a:ext>
            </a:extLst>
          </p:cNvPr>
          <p:cNvSpPr/>
          <p:nvPr/>
        </p:nvSpPr>
        <p:spPr>
          <a:xfrm>
            <a:off x="952247" y="9090595"/>
            <a:ext cx="602218" cy="1085010"/>
          </a:xfrm>
          <a:custGeom>
            <a:avLst/>
            <a:gdLst>
              <a:gd name="connsiteX0" fmla="*/ 41528 w 602218"/>
              <a:gd name="connsiteY0" fmla="*/ 88330 h 1085010"/>
              <a:gd name="connsiteX1" fmla="*/ 82803 w 602218"/>
              <a:gd name="connsiteY1" fmla="*/ 142305 h 1085010"/>
              <a:gd name="connsiteX2" fmla="*/ 587628 w 602218"/>
              <a:gd name="connsiteY2" fmla="*/ 1059880 h 1085010"/>
              <a:gd name="connsiteX3" fmla="*/ 444753 w 602218"/>
              <a:gd name="connsiteY3" fmla="*/ 802705 h 1085010"/>
              <a:gd name="connsiteX4" fmla="*/ 222503 w 602218"/>
              <a:gd name="connsiteY4" fmla="*/ 548705 h 1085010"/>
              <a:gd name="connsiteX5" fmla="*/ 9778 w 602218"/>
              <a:gd name="connsiteY5" fmla="*/ 24830 h 1085010"/>
              <a:gd name="connsiteX6" fmla="*/ 41528 w 602218"/>
              <a:gd name="connsiteY6" fmla="*/ 88330 h 10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18" h="1085010">
                <a:moveTo>
                  <a:pt x="41528" y="88330"/>
                </a:moveTo>
                <a:cubicBezTo>
                  <a:pt x="53699" y="107909"/>
                  <a:pt x="-8214" y="-19620"/>
                  <a:pt x="82803" y="142305"/>
                </a:cubicBezTo>
                <a:cubicBezTo>
                  <a:pt x="173820" y="304230"/>
                  <a:pt x="527303" y="949813"/>
                  <a:pt x="587628" y="1059880"/>
                </a:cubicBezTo>
                <a:cubicBezTo>
                  <a:pt x="647953" y="1169947"/>
                  <a:pt x="505607" y="887901"/>
                  <a:pt x="444753" y="802705"/>
                </a:cubicBezTo>
                <a:cubicBezTo>
                  <a:pt x="383899" y="717509"/>
                  <a:pt x="294999" y="678351"/>
                  <a:pt x="222503" y="548705"/>
                </a:cubicBezTo>
                <a:cubicBezTo>
                  <a:pt x="150007" y="419059"/>
                  <a:pt x="40470" y="100501"/>
                  <a:pt x="9778" y="24830"/>
                </a:cubicBezTo>
                <a:cubicBezTo>
                  <a:pt x="-20914" y="-50841"/>
                  <a:pt x="29357" y="68751"/>
                  <a:pt x="41528" y="88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A6DDF936-E1EE-7946-1704-1114B3F6F07D}"/>
              </a:ext>
            </a:extLst>
          </p:cNvPr>
          <p:cNvSpPr/>
          <p:nvPr/>
        </p:nvSpPr>
        <p:spPr>
          <a:xfrm>
            <a:off x="3383286" y="6975434"/>
            <a:ext cx="1344830" cy="1007079"/>
          </a:xfrm>
          <a:custGeom>
            <a:avLst/>
            <a:gdLst>
              <a:gd name="connsiteX0" fmla="*/ 1344289 w 1344830"/>
              <a:gd name="connsiteY0" fmla="*/ 41 h 1007079"/>
              <a:gd name="connsiteX1" fmla="*/ 1147439 w 1344830"/>
              <a:gd name="connsiteY1" fmla="*/ 488991 h 1007079"/>
              <a:gd name="connsiteX2" fmla="*/ 1074414 w 1344830"/>
              <a:gd name="connsiteY2" fmla="*/ 869991 h 1007079"/>
              <a:gd name="connsiteX3" fmla="*/ 1068064 w 1344830"/>
              <a:gd name="connsiteY3" fmla="*/ 911266 h 1007079"/>
              <a:gd name="connsiteX4" fmla="*/ 950589 w 1344830"/>
              <a:gd name="connsiteY4" fmla="*/ 920791 h 1007079"/>
              <a:gd name="connsiteX5" fmla="*/ 779139 w 1344830"/>
              <a:gd name="connsiteY5" fmla="*/ 958891 h 1007079"/>
              <a:gd name="connsiteX6" fmla="*/ 934714 w 1344830"/>
              <a:gd name="connsiteY6" fmla="*/ 987466 h 1007079"/>
              <a:gd name="connsiteX7" fmla="*/ 442589 w 1344830"/>
              <a:gd name="connsiteY7" fmla="*/ 1006516 h 1007079"/>
              <a:gd name="connsiteX8" fmla="*/ 20314 w 1344830"/>
              <a:gd name="connsiteY8" fmla="*/ 1000166 h 1007079"/>
              <a:gd name="connsiteX9" fmla="*/ 1115689 w 1344830"/>
              <a:gd name="connsiteY9" fmla="*/ 981116 h 1007079"/>
              <a:gd name="connsiteX10" fmla="*/ 925189 w 1344830"/>
              <a:gd name="connsiteY10" fmla="*/ 962066 h 1007079"/>
              <a:gd name="connsiteX11" fmla="*/ 1176014 w 1344830"/>
              <a:gd name="connsiteY11" fmla="*/ 682666 h 1007079"/>
              <a:gd name="connsiteX12" fmla="*/ 1223639 w 1344830"/>
              <a:gd name="connsiteY12" fmla="*/ 504866 h 1007079"/>
              <a:gd name="connsiteX13" fmla="*/ 1109339 w 1344830"/>
              <a:gd name="connsiteY13" fmla="*/ 654091 h 1007079"/>
              <a:gd name="connsiteX14" fmla="*/ 1188714 w 1344830"/>
              <a:gd name="connsiteY14" fmla="*/ 365166 h 1007079"/>
              <a:gd name="connsiteX15" fmla="*/ 1080764 w 1344830"/>
              <a:gd name="connsiteY15" fmla="*/ 460416 h 1007079"/>
              <a:gd name="connsiteX16" fmla="*/ 1344289 w 1344830"/>
              <a:gd name="connsiteY16" fmla="*/ 41 h 100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830" h="1007079">
                <a:moveTo>
                  <a:pt x="1344289" y="41"/>
                </a:moveTo>
                <a:cubicBezTo>
                  <a:pt x="1355401" y="4803"/>
                  <a:pt x="1192418" y="343999"/>
                  <a:pt x="1147439" y="488991"/>
                </a:cubicBezTo>
                <a:cubicBezTo>
                  <a:pt x="1102460" y="633983"/>
                  <a:pt x="1087643" y="799612"/>
                  <a:pt x="1074414" y="869991"/>
                </a:cubicBezTo>
                <a:cubicBezTo>
                  <a:pt x="1061185" y="940370"/>
                  <a:pt x="1088702" y="902799"/>
                  <a:pt x="1068064" y="911266"/>
                </a:cubicBezTo>
                <a:cubicBezTo>
                  <a:pt x="1047426" y="919733"/>
                  <a:pt x="998743" y="912854"/>
                  <a:pt x="950589" y="920791"/>
                </a:cubicBezTo>
                <a:cubicBezTo>
                  <a:pt x="902435" y="928728"/>
                  <a:pt x="781785" y="947778"/>
                  <a:pt x="779139" y="958891"/>
                </a:cubicBezTo>
                <a:cubicBezTo>
                  <a:pt x="776493" y="970004"/>
                  <a:pt x="990806" y="979529"/>
                  <a:pt x="934714" y="987466"/>
                </a:cubicBezTo>
                <a:cubicBezTo>
                  <a:pt x="878622" y="995403"/>
                  <a:pt x="442589" y="1006516"/>
                  <a:pt x="442589" y="1006516"/>
                </a:cubicBezTo>
                <a:cubicBezTo>
                  <a:pt x="290189" y="1008633"/>
                  <a:pt x="-91869" y="1004399"/>
                  <a:pt x="20314" y="1000166"/>
                </a:cubicBezTo>
                <a:cubicBezTo>
                  <a:pt x="132497" y="995933"/>
                  <a:pt x="964877" y="987466"/>
                  <a:pt x="1115689" y="981116"/>
                </a:cubicBezTo>
                <a:cubicBezTo>
                  <a:pt x="1266501" y="974766"/>
                  <a:pt x="915135" y="1011808"/>
                  <a:pt x="925189" y="962066"/>
                </a:cubicBezTo>
                <a:cubicBezTo>
                  <a:pt x="935243" y="912324"/>
                  <a:pt x="1126272" y="758866"/>
                  <a:pt x="1176014" y="682666"/>
                </a:cubicBezTo>
                <a:cubicBezTo>
                  <a:pt x="1225756" y="606466"/>
                  <a:pt x="1234751" y="509628"/>
                  <a:pt x="1223639" y="504866"/>
                </a:cubicBezTo>
                <a:cubicBezTo>
                  <a:pt x="1212527" y="500104"/>
                  <a:pt x="1115160" y="677374"/>
                  <a:pt x="1109339" y="654091"/>
                </a:cubicBezTo>
                <a:cubicBezTo>
                  <a:pt x="1103518" y="630808"/>
                  <a:pt x="1193476" y="397445"/>
                  <a:pt x="1188714" y="365166"/>
                </a:cubicBezTo>
                <a:cubicBezTo>
                  <a:pt x="1183951" y="332887"/>
                  <a:pt x="1055364" y="514920"/>
                  <a:pt x="1080764" y="460416"/>
                </a:cubicBezTo>
                <a:cubicBezTo>
                  <a:pt x="1106164" y="405912"/>
                  <a:pt x="1333177" y="-4721"/>
                  <a:pt x="1344289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094A15E9-6C13-F80E-1D0E-CA50BD6B024C}"/>
              </a:ext>
            </a:extLst>
          </p:cNvPr>
          <p:cNvSpPr/>
          <p:nvPr/>
        </p:nvSpPr>
        <p:spPr>
          <a:xfrm>
            <a:off x="3243358" y="7181000"/>
            <a:ext cx="1490025" cy="296412"/>
          </a:xfrm>
          <a:custGeom>
            <a:avLst/>
            <a:gdLst>
              <a:gd name="connsiteX0" fmla="*/ 4667 w 1490025"/>
              <a:gd name="connsiteY0" fmla="*/ 159600 h 296412"/>
              <a:gd name="connsiteX1" fmla="*/ 163417 w 1490025"/>
              <a:gd name="connsiteY1" fmla="*/ 200875 h 296412"/>
              <a:gd name="connsiteX2" fmla="*/ 817467 w 1490025"/>
              <a:gd name="connsiteY2" fmla="*/ 261200 h 296412"/>
              <a:gd name="connsiteX3" fmla="*/ 734917 w 1490025"/>
              <a:gd name="connsiteY3" fmla="*/ 289775 h 296412"/>
              <a:gd name="connsiteX4" fmla="*/ 1315942 w 1490025"/>
              <a:gd name="connsiteY4" fmla="*/ 134200 h 296412"/>
              <a:gd name="connsiteX5" fmla="*/ 1274667 w 1490025"/>
              <a:gd name="connsiteY5" fmla="*/ 143725 h 296412"/>
              <a:gd name="connsiteX6" fmla="*/ 1487392 w 1490025"/>
              <a:gd name="connsiteY6" fmla="*/ 850 h 296412"/>
              <a:gd name="connsiteX7" fmla="*/ 1103217 w 1490025"/>
              <a:gd name="connsiteY7" fmla="*/ 219925 h 296412"/>
              <a:gd name="connsiteX8" fmla="*/ 531717 w 1490025"/>
              <a:gd name="connsiteY8" fmla="*/ 204050 h 296412"/>
              <a:gd name="connsiteX9" fmla="*/ 284067 w 1490025"/>
              <a:gd name="connsiteY9" fmla="*/ 242150 h 296412"/>
              <a:gd name="connsiteX10" fmla="*/ 4667 w 1490025"/>
              <a:gd name="connsiteY10" fmla="*/ 159600 h 2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025" h="296412">
                <a:moveTo>
                  <a:pt x="4667" y="159600"/>
                </a:moveTo>
                <a:cubicBezTo>
                  <a:pt x="-15441" y="152721"/>
                  <a:pt x="27950" y="183942"/>
                  <a:pt x="163417" y="200875"/>
                </a:cubicBezTo>
                <a:cubicBezTo>
                  <a:pt x="298884" y="217808"/>
                  <a:pt x="722217" y="246383"/>
                  <a:pt x="817467" y="261200"/>
                </a:cubicBezTo>
                <a:cubicBezTo>
                  <a:pt x="912717" y="276017"/>
                  <a:pt x="651838" y="310942"/>
                  <a:pt x="734917" y="289775"/>
                </a:cubicBezTo>
                <a:cubicBezTo>
                  <a:pt x="817996" y="268608"/>
                  <a:pt x="1225984" y="158542"/>
                  <a:pt x="1315942" y="134200"/>
                </a:cubicBezTo>
                <a:cubicBezTo>
                  <a:pt x="1405900" y="109858"/>
                  <a:pt x="1246092" y="165950"/>
                  <a:pt x="1274667" y="143725"/>
                </a:cubicBezTo>
                <a:cubicBezTo>
                  <a:pt x="1303242" y="121500"/>
                  <a:pt x="1515967" y="-11850"/>
                  <a:pt x="1487392" y="850"/>
                </a:cubicBezTo>
                <a:cubicBezTo>
                  <a:pt x="1458817" y="13550"/>
                  <a:pt x="1262496" y="186058"/>
                  <a:pt x="1103217" y="219925"/>
                </a:cubicBezTo>
                <a:cubicBezTo>
                  <a:pt x="943938" y="253792"/>
                  <a:pt x="668242" y="200346"/>
                  <a:pt x="531717" y="204050"/>
                </a:cubicBezTo>
                <a:cubicBezTo>
                  <a:pt x="395192" y="207754"/>
                  <a:pt x="366088" y="246912"/>
                  <a:pt x="284067" y="242150"/>
                </a:cubicBezTo>
                <a:cubicBezTo>
                  <a:pt x="202046" y="237388"/>
                  <a:pt x="24775" y="166479"/>
                  <a:pt x="4667" y="1596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BD1C648-F54D-3CCB-420A-E68F741B84AA}"/>
              </a:ext>
            </a:extLst>
          </p:cNvPr>
          <p:cNvSpPr/>
          <p:nvPr/>
        </p:nvSpPr>
        <p:spPr>
          <a:xfrm>
            <a:off x="3260695" y="7440823"/>
            <a:ext cx="1270972" cy="470339"/>
          </a:xfrm>
          <a:custGeom>
            <a:avLst/>
            <a:gdLst>
              <a:gd name="connsiteX0" fmla="*/ 30 w 1270972"/>
              <a:gd name="connsiteY0" fmla="*/ 1377 h 470339"/>
              <a:gd name="connsiteX1" fmla="*/ 130205 w 1270972"/>
              <a:gd name="connsiteY1" fmla="*/ 407777 h 470339"/>
              <a:gd name="connsiteX2" fmla="*/ 342930 w 1270972"/>
              <a:gd name="connsiteY2" fmla="*/ 439527 h 470339"/>
              <a:gd name="connsiteX3" fmla="*/ 238155 w 1270972"/>
              <a:gd name="connsiteY3" fmla="*/ 414127 h 470339"/>
              <a:gd name="connsiteX4" fmla="*/ 933480 w 1270972"/>
              <a:gd name="connsiteY4" fmla="*/ 461752 h 470339"/>
              <a:gd name="connsiteX5" fmla="*/ 701705 w 1270972"/>
              <a:gd name="connsiteY5" fmla="*/ 468102 h 470339"/>
              <a:gd name="connsiteX6" fmla="*/ 1270030 w 1270972"/>
              <a:gd name="connsiteY6" fmla="*/ 436352 h 470339"/>
              <a:gd name="connsiteX7" fmla="*/ 542955 w 1270972"/>
              <a:gd name="connsiteY7" fmla="*/ 417302 h 470339"/>
              <a:gd name="connsiteX8" fmla="*/ 85755 w 1270972"/>
              <a:gd name="connsiteY8" fmla="*/ 449052 h 470339"/>
              <a:gd name="connsiteX9" fmla="*/ 66705 w 1270972"/>
              <a:gd name="connsiteY9" fmla="*/ 277602 h 470339"/>
              <a:gd name="connsiteX10" fmla="*/ 117505 w 1270972"/>
              <a:gd name="connsiteY10" fmla="*/ 274427 h 470339"/>
              <a:gd name="connsiteX11" fmla="*/ 30 w 1270972"/>
              <a:gd name="connsiteY11" fmla="*/ 1377 h 4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972" h="470339">
                <a:moveTo>
                  <a:pt x="30" y="1377"/>
                </a:moveTo>
                <a:cubicBezTo>
                  <a:pt x="2147" y="23602"/>
                  <a:pt x="73055" y="334752"/>
                  <a:pt x="130205" y="407777"/>
                </a:cubicBezTo>
                <a:cubicBezTo>
                  <a:pt x="187355" y="480802"/>
                  <a:pt x="324939" y="438469"/>
                  <a:pt x="342930" y="439527"/>
                </a:cubicBezTo>
                <a:cubicBezTo>
                  <a:pt x="360921" y="440585"/>
                  <a:pt x="139730" y="410423"/>
                  <a:pt x="238155" y="414127"/>
                </a:cubicBezTo>
                <a:cubicBezTo>
                  <a:pt x="336580" y="417831"/>
                  <a:pt x="856222" y="452756"/>
                  <a:pt x="933480" y="461752"/>
                </a:cubicBezTo>
                <a:cubicBezTo>
                  <a:pt x="1010738" y="470748"/>
                  <a:pt x="645613" y="472335"/>
                  <a:pt x="701705" y="468102"/>
                </a:cubicBezTo>
                <a:cubicBezTo>
                  <a:pt x="757797" y="463869"/>
                  <a:pt x="1296488" y="444819"/>
                  <a:pt x="1270030" y="436352"/>
                </a:cubicBezTo>
                <a:cubicBezTo>
                  <a:pt x="1243572" y="427885"/>
                  <a:pt x="740334" y="415185"/>
                  <a:pt x="542955" y="417302"/>
                </a:cubicBezTo>
                <a:cubicBezTo>
                  <a:pt x="345576" y="419419"/>
                  <a:pt x="165130" y="472335"/>
                  <a:pt x="85755" y="449052"/>
                </a:cubicBezTo>
                <a:cubicBezTo>
                  <a:pt x="6380" y="425769"/>
                  <a:pt x="61413" y="306706"/>
                  <a:pt x="66705" y="277602"/>
                </a:cubicBezTo>
                <a:cubicBezTo>
                  <a:pt x="71997" y="248498"/>
                  <a:pt x="128088" y="316231"/>
                  <a:pt x="117505" y="274427"/>
                </a:cubicBezTo>
                <a:cubicBezTo>
                  <a:pt x="106922" y="232623"/>
                  <a:pt x="-2087" y="-20848"/>
                  <a:pt x="30" y="13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D9AC030-6EB5-7BE0-9E91-E38FD7456F42}"/>
              </a:ext>
            </a:extLst>
          </p:cNvPr>
          <p:cNvSpPr/>
          <p:nvPr/>
        </p:nvSpPr>
        <p:spPr>
          <a:xfrm>
            <a:off x="5531336" y="7263993"/>
            <a:ext cx="1355357" cy="1169533"/>
          </a:xfrm>
          <a:custGeom>
            <a:avLst/>
            <a:gdLst>
              <a:gd name="connsiteX0" fmla="*/ 15389 w 1355357"/>
              <a:gd name="connsiteY0" fmla="*/ 3582 h 1169533"/>
              <a:gd name="connsiteX1" fmla="*/ 758339 w 1355357"/>
              <a:gd name="connsiteY1" fmla="*/ 235357 h 1169533"/>
              <a:gd name="connsiteX2" fmla="*/ 736114 w 1355357"/>
              <a:gd name="connsiteY2" fmla="*/ 200432 h 1169533"/>
              <a:gd name="connsiteX3" fmla="*/ 1117114 w 1355357"/>
              <a:gd name="connsiteY3" fmla="*/ 638582 h 1169533"/>
              <a:gd name="connsiteX4" fmla="*/ 1355239 w 1355357"/>
              <a:gd name="connsiteY4" fmla="*/ 1168807 h 1169533"/>
              <a:gd name="connsiteX5" fmla="*/ 1088539 w 1355357"/>
              <a:gd name="connsiteY5" fmla="*/ 737007 h 1169533"/>
              <a:gd name="connsiteX6" fmla="*/ 520214 w 1355357"/>
              <a:gd name="connsiteY6" fmla="*/ 70257 h 1169533"/>
              <a:gd name="connsiteX7" fmla="*/ 580539 w 1355357"/>
              <a:gd name="connsiteY7" fmla="*/ 168682 h 1169533"/>
              <a:gd name="connsiteX8" fmla="*/ 282089 w 1355357"/>
              <a:gd name="connsiteY8" fmla="*/ 98832 h 1169533"/>
              <a:gd name="connsiteX9" fmla="*/ 15389 w 1355357"/>
              <a:gd name="connsiteY9" fmla="*/ 3582 h 1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357" h="1169533">
                <a:moveTo>
                  <a:pt x="15389" y="3582"/>
                </a:moveTo>
                <a:cubicBezTo>
                  <a:pt x="94764" y="26336"/>
                  <a:pt x="638218" y="202549"/>
                  <a:pt x="758339" y="235357"/>
                </a:cubicBezTo>
                <a:cubicBezTo>
                  <a:pt x="878460" y="268165"/>
                  <a:pt x="676318" y="133228"/>
                  <a:pt x="736114" y="200432"/>
                </a:cubicBezTo>
                <a:cubicBezTo>
                  <a:pt x="795910" y="267636"/>
                  <a:pt x="1013927" y="477186"/>
                  <a:pt x="1117114" y="638582"/>
                </a:cubicBezTo>
                <a:cubicBezTo>
                  <a:pt x="1220301" y="799978"/>
                  <a:pt x="1360002" y="1152403"/>
                  <a:pt x="1355239" y="1168807"/>
                </a:cubicBezTo>
                <a:cubicBezTo>
                  <a:pt x="1350476" y="1185211"/>
                  <a:pt x="1227710" y="920099"/>
                  <a:pt x="1088539" y="737007"/>
                </a:cubicBezTo>
                <a:cubicBezTo>
                  <a:pt x="949368" y="553915"/>
                  <a:pt x="604881" y="164978"/>
                  <a:pt x="520214" y="70257"/>
                </a:cubicBezTo>
                <a:cubicBezTo>
                  <a:pt x="435547" y="-24464"/>
                  <a:pt x="620227" y="163920"/>
                  <a:pt x="580539" y="168682"/>
                </a:cubicBezTo>
                <a:cubicBezTo>
                  <a:pt x="540852" y="173445"/>
                  <a:pt x="379456" y="124761"/>
                  <a:pt x="282089" y="98832"/>
                </a:cubicBezTo>
                <a:cubicBezTo>
                  <a:pt x="184722" y="72903"/>
                  <a:pt x="-63986" y="-19172"/>
                  <a:pt x="15389" y="35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AD6588F-4670-927A-62AD-14453F839CC5}"/>
              </a:ext>
            </a:extLst>
          </p:cNvPr>
          <p:cNvSpPr/>
          <p:nvPr/>
        </p:nvSpPr>
        <p:spPr>
          <a:xfrm>
            <a:off x="6825021" y="8194275"/>
            <a:ext cx="934717" cy="3451773"/>
          </a:xfrm>
          <a:custGeom>
            <a:avLst/>
            <a:gdLst>
              <a:gd name="connsiteX0" fmla="*/ 20279 w 934717"/>
              <a:gd name="connsiteY0" fmla="*/ 187725 h 3451773"/>
              <a:gd name="connsiteX1" fmla="*/ 172679 w 934717"/>
              <a:gd name="connsiteY1" fmla="*/ 530625 h 3451773"/>
              <a:gd name="connsiteX2" fmla="*/ 744179 w 934717"/>
              <a:gd name="connsiteY2" fmla="*/ 3032525 h 3451773"/>
              <a:gd name="connsiteX3" fmla="*/ 794979 w 934717"/>
              <a:gd name="connsiteY3" fmla="*/ 2740425 h 3451773"/>
              <a:gd name="connsiteX4" fmla="*/ 934679 w 934717"/>
              <a:gd name="connsiteY4" fmla="*/ 3451625 h 3451773"/>
              <a:gd name="connsiteX5" fmla="*/ 807679 w 934717"/>
              <a:gd name="connsiteY5" fmla="*/ 2791225 h 3451773"/>
              <a:gd name="connsiteX6" fmla="*/ 680679 w 934717"/>
              <a:gd name="connsiteY6" fmla="*/ 1572025 h 3451773"/>
              <a:gd name="connsiteX7" fmla="*/ 553679 w 934717"/>
              <a:gd name="connsiteY7" fmla="*/ 2842025 h 3451773"/>
              <a:gd name="connsiteX8" fmla="*/ 20279 w 934717"/>
              <a:gd name="connsiteY8" fmla="*/ 187725 h 34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717" h="3451773">
                <a:moveTo>
                  <a:pt x="20279" y="187725"/>
                </a:moveTo>
                <a:cubicBezTo>
                  <a:pt x="-43221" y="-197508"/>
                  <a:pt x="52029" y="56492"/>
                  <a:pt x="172679" y="530625"/>
                </a:cubicBezTo>
                <a:cubicBezTo>
                  <a:pt x="293329" y="1004758"/>
                  <a:pt x="640462" y="2664225"/>
                  <a:pt x="744179" y="3032525"/>
                </a:cubicBezTo>
                <a:cubicBezTo>
                  <a:pt x="847896" y="3400825"/>
                  <a:pt x="763229" y="2670575"/>
                  <a:pt x="794979" y="2740425"/>
                </a:cubicBezTo>
                <a:cubicBezTo>
                  <a:pt x="826729" y="2810275"/>
                  <a:pt x="932562" y="3443158"/>
                  <a:pt x="934679" y="3451625"/>
                </a:cubicBezTo>
                <a:cubicBezTo>
                  <a:pt x="936796" y="3460092"/>
                  <a:pt x="850012" y="3104492"/>
                  <a:pt x="807679" y="2791225"/>
                </a:cubicBezTo>
                <a:cubicBezTo>
                  <a:pt x="765346" y="2477958"/>
                  <a:pt x="723012" y="1563558"/>
                  <a:pt x="680679" y="1572025"/>
                </a:cubicBezTo>
                <a:cubicBezTo>
                  <a:pt x="638346" y="1580492"/>
                  <a:pt x="667979" y="3079092"/>
                  <a:pt x="553679" y="2842025"/>
                </a:cubicBezTo>
                <a:cubicBezTo>
                  <a:pt x="439379" y="2604958"/>
                  <a:pt x="83779" y="572958"/>
                  <a:pt x="20279" y="1877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7D8AAE-590F-D3C0-5F35-B95846980A1C}"/>
              </a:ext>
            </a:extLst>
          </p:cNvPr>
          <p:cNvSpPr/>
          <p:nvPr/>
        </p:nvSpPr>
        <p:spPr>
          <a:xfrm>
            <a:off x="6240363" y="10236381"/>
            <a:ext cx="1674644" cy="1552862"/>
          </a:xfrm>
          <a:custGeom>
            <a:avLst/>
            <a:gdLst>
              <a:gd name="connsiteX0" fmla="*/ 20737 w 1674644"/>
              <a:gd name="connsiteY0" fmla="*/ 50619 h 1552862"/>
              <a:gd name="connsiteX1" fmla="*/ 84237 w 1674644"/>
              <a:gd name="connsiteY1" fmla="*/ 241119 h 1552862"/>
              <a:gd name="connsiteX2" fmla="*/ 262037 w 1674644"/>
              <a:gd name="connsiteY2" fmla="*/ 965019 h 1552862"/>
              <a:gd name="connsiteX3" fmla="*/ 198537 w 1674644"/>
              <a:gd name="connsiteY3" fmla="*/ 1257119 h 1552862"/>
              <a:gd name="connsiteX4" fmla="*/ 325537 w 1674644"/>
              <a:gd name="connsiteY4" fmla="*/ 1269819 h 1552862"/>
              <a:gd name="connsiteX5" fmla="*/ 173137 w 1674644"/>
              <a:gd name="connsiteY5" fmla="*/ 1447619 h 1552862"/>
              <a:gd name="connsiteX6" fmla="*/ 643037 w 1674644"/>
              <a:gd name="connsiteY6" fmla="*/ 1460319 h 1552862"/>
              <a:gd name="connsiteX7" fmla="*/ 554137 w 1674644"/>
              <a:gd name="connsiteY7" fmla="*/ 1549219 h 1552862"/>
              <a:gd name="connsiteX8" fmla="*/ 1671737 w 1674644"/>
              <a:gd name="connsiteY8" fmla="*/ 1320619 h 1552862"/>
              <a:gd name="connsiteX9" fmla="*/ 858937 w 1674644"/>
              <a:gd name="connsiteY9" fmla="*/ 1358719 h 1552862"/>
              <a:gd name="connsiteX10" fmla="*/ 262037 w 1674644"/>
              <a:gd name="connsiteY10" fmla="*/ 1422219 h 1552862"/>
              <a:gd name="connsiteX11" fmla="*/ 439837 w 1674644"/>
              <a:gd name="connsiteY11" fmla="*/ 1079319 h 1552862"/>
              <a:gd name="connsiteX12" fmla="*/ 20737 w 1674644"/>
              <a:gd name="connsiteY12" fmla="*/ 50619 h 15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644" h="1552862">
                <a:moveTo>
                  <a:pt x="20737" y="50619"/>
                </a:moveTo>
                <a:cubicBezTo>
                  <a:pt x="-38530" y="-89081"/>
                  <a:pt x="44020" y="88719"/>
                  <a:pt x="84237" y="241119"/>
                </a:cubicBezTo>
                <a:cubicBezTo>
                  <a:pt x="124454" y="393519"/>
                  <a:pt x="242987" y="795686"/>
                  <a:pt x="262037" y="965019"/>
                </a:cubicBezTo>
                <a:cubicBezTo>
                  <a:pt x="281087" y="1134352"/>
                  <a:pt x="187954" y="1206319"/>
                  <a:pt x="198537" y="1257119"/>
                </a:cubicBezTo>
                <a:cubicBezTo>
                  <a:pt x="209120" y="1307919"/>
                  <a:pt x="329770" y="1238069"/>
                  <a:pt x="325537" y="1269819"/>
                </a:cubicBezTo>
                <a:cubicBezTo>
                  <a:pt x="321304" y="1301569"/>
                  <a:pt x="120220" y="1415869"/>
                  <a:pt x="173137" y="1447619"/>
                </a:cubicBezTo>
                <a:cubicBezTo>
                  <a:pt x="226054" y="1479369"/>
                  <a:pt x="579537" y="1443386"/>
                  <a:pt x="643037" y="1460319"/>
                </a:cubicBezTo>
                <a:cubicBezTo>
                  <a:pt x="706537" y="1477252"/>
                  <a:pt x="382687" y="1572502"/>
                  <a:pt x="554137" y="1549219"/>
                </a:cubicBezTo>
                <a:cubicBezTo>
                  <a:pt x="725587" y="1525936"/>
                  <a:pt x="1620937" y="1352369"/>
                  <a:pt x="1671737" y="1320619"/>
                </a:cubicBezTo>
                <a:cubicBezTo>
                  <a:pt x="1722537" y="1288869"/>
                  <a:pt x="1093887" y="1341786"/>
                  <a:pt x="858937" y="1358719"/>
                </a:cubicBezTo>
                <a:cubicBezTo>
                  <a:pt x="623987" y="1375652"/>
                  <a:pt x="331887" y="1468786"/>
                  <a:pt x="262037" y="1422219"/>
                </a:cubicBezTo>
                <a:cubicBezTo>
                  <a:pt x="192187" y="1375652"/>
                  <a:pt x="482170" y="1310036"/>
                  <a:pt x="439837" y="1079319"/>
                </a:cubicBezTo>
                <a:cubicBezTo>
                  <a:pt x="397504" y="848602"/>
                  <a:pt x="80004" y="190319"/>
                  <a:pt x="20737" y="50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B081980-67A8-978F-D842-22FE7B8B9E6F}"/>
              </a:ext>
            </a:extLst>
          </p:cNvPr>
          <p:cNvSpPr/>
          <p:nvPr/>
        </p:nvSpPr>
        <p:spPr>
          <a:xfrm>
            <a:off x="3240414" y="7018738"/>
            <a:ext cx="688644" cy="989948"/>
          </a:xfrm>
          <a:custGeom>
            <a:avLst/>
            <a:gdLst>
              <a:gd name="connsiteX0" fmla="*/ 4436 w 688644"/>
              <a:gd name="connsiteY0" fmla="*/ 4362 h 989948"/>
              <a:gd name="connsiteX1" fmla="*/ 344161 w 688644"/>
              <a:gd name="connsiteY1" fmla="*/ 582212 h 989948"/>
              <a:gd name="connsiteX2" fmla="*/ 391786 w 688644"/>
              <a:gd name="connsiteY2" fmla="*/ 645712 h 989948"/>
              <a:gd name="connsiteX3" fmla="*/ 677536 w 688644"/>
              <a:gd name="connsiteY3" fmla="*/ 975912 h 989948"/>
              <a:gd name="connsiteX4" fmla="*/ 594986 w 688644"/>
              <a:gd name="connsiteY4" fmla="*/ 887012 h 989948"/>
              <a:gd name="connsiteX5" fmla="*/ 267961 w 688644"/>
              <a:gd name="connsiteY5" fmla="*/ 509187 h 989948"/>
              <a:gd name="connsiteX6" fmla="*/ 156836 w 688644"/>
              <a:gd name="connsiteY6" fmla="*/ 325037 h 989948"/>
              <a:gd name="connsiteX7" fmla="*/ 4436 w 688644"/>
              <a:gd name="connsiteY7" fmla="*/ 4362 h 9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44" h="989948">
                <a:moveTo>
                  <a:pt x="4436" y="4362"/>
                </a:moveTo>
                <a:cubicBezTo>
                  <a:pt x="35657" y="47225"/>
                  <a:pt x="279603" y="475320"/>
                  <a:pt x="344161" y="582212"/>
                </a:cubicBezTo>
                <a:cubicBezTo>
                  <a:pt x="408719" y="689104"/>
                  <a:pt x="336224" y="580095"/>
                  <a:pt x="391786" y="645712"/>
                </a:cubicBezTo>
                <a:cubicBezTo>
                  <a:pt x="447349" y="711329"/>
                  <a:pt x="643669" y="935695"/>
                  <a:pt x="677536" y="975912"/>
                </a:cubicBezTo>
                <a:cubicBezTo>
                  <a:pt x="711403" y="1016129"/>
                  <a:pt x="663248" y="964799"/>
                  <a:pt x="594986" y="887012"/>
                </a:cubicBezTo>
                <a:cubicBezTo>
                  <a:pt x="526724" y="809225"/>
                  <a:pt x="340986" y="602849"/>
                  <a:pt x="267961" y="509187"/>
                </a:cubicBezTo>
                <a:cubicBezTo>
                  <a:pt x="194936" y="415525"/>
                  <a:pt x="198111" y="403354"/>
                  <a:pt x="156836" y="325037"/>
                </a:cubicBezTo>
                <a:cubicBezTo>
                  <a:pt x="115561" y="246720"/>
                  <a:pt x="-26785" y="-38501"/>
                  <a:pt x="4436" y="43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7615175-E08F-E1C3-6A15-E47EF3192FB7}"/>
              </a:ext>
            </a:extLst>
          </p:cNvPr>
          <p:cNvSpPr/>
          <p:nvPr/>
        </p:nvSpPr>
        <p:spPr>
          <a:xfrm>
            <a:off x="3243728" y="7033811"/>
            <a:ext cx="728249" cy="1040214"/>
          </a:xfrm>
          <a:custGeom>
            <a:avLst/>
            <a:gdLst>
              <a:gd name="connsiteX0" fmla="*/ 7472 w 728249"/>
              <a:gd name="connsiteY0" fmla="*/ 21039 h 1040214"/>
              <a:gd name="connsiteX1" fmla="*/ 36047 w 728249"/>
              <a:gd name="connsiteY1" fmla="*/ 68664 h 1040214"/>
              <a:gd name="connsiteX2" fmla="*/ 309097 w 728249"/>
              <a:gd name="connsiteY2" fmla="*/ 579839 h 1040214"/>
              <a:gd name="connsiteX3" fmla="*/ 283697 w 728249"/>
              <a:gd name="connsiteY3" fmla="*/ 557614 h 1040214"/>
              <a:gd name="connsiteX4" fmla="*/ 629772 w 728249"/>
              <a:gd name="connsiteY4" fmla="*/ 951314 h 1040214"/>
              <a:gd name="connsiteX5" fmla="*/ 728197 w 728249"/>
              <a:gd name="connsiteY5" fmla="*/ 1040214 h 1040214"/>
              <a:gd name="connsiteX6" fmla="*/ 639297 w 728249"/>
              <a:gd name="connsiteY6" fmla="*/ 951314 h 1040214"/>
              <a:gd name="connsiteX7" fmla="*/ 391647 w 728249"/>
              <a:gd name="connsiteY7" fmla="*/ 668739 h 1040214"/>
              <a:gd name="connsiteX8" fmla="*/ 77322 w 728249"/>
              <a:gd name="connsiteY8" fmla="*/ 217889 h 1040214"/>
              <a:gd name="connsiteX9" fmla="*/ 7472 w 728249"/>
              <a:gd name="connsiteY9" fmla="*/ 21039 h 10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49" h="1040214">
                <a:moveTo>
                  <a:pt x="7472" y="21039"/>
                </a:moveTo>
                <a:cubicBezTo>
                  <a:pt x="593" y="-3832"/>
                  <a:pt x="-14224" y="-24469"/>
                  <a:pt x="36047" y="68664"/>
                </a:cubicBezTo>
                <a:cubicBezTo>
                  <a:pt x="86318" y="161797"/>
                  <a:pt x="267822" y="498347"/>
                  <a:pt x="309097" y="579839"/>
                </a:cubicBezTo>
                <a:cubicBezTo>
                  <a:pt x="350372" y="661331"/>
                  <a:pt x="230251" y="495702"/>
                  <a:pt x="283697" y="557614"/>
                </a:cubicBezTo>
                <a:cubicBezTo>
                  <a:pt x="337143" y="619526"/>
                  <a:pt x="555689" y="870881"/>
                  <a:pt x="629772" y="951314"/>
                </a:cubicBezTo>
                <a:cubicBezTo>
                  <a:pt x="703855" y="1031747"/>
                  <a:pt x="726610" y="1040214"/>
                  <a:pt x="728197" y="1040214"/>
                </a:cubicBezTo>
                <a:cubicBezTo>
                  <a:pt x="729784" y="1040214"/>
                  <a:pt x="695389" y="1013227"/>
                  <a:pt x="639297" y="951314"/>
                </a:cubicBezTo>
                <a:cubicBezTo>
                  <a:pt x="583205" y="889402"/>
                  <a:pt x="485310" y="790977"/>
                  <a:pt x="391647" y="668739"/>
                </a:cubicBezTo>
                <a:cubicBezTo>
                  <a:pt x="297985" y="546502"/>
                  <a:pt x="141351" y="322664"/>
                  <a:pt x="77322" y="217889"/>
                </a:cubicBezTo>
                <a:cubicBezTo>
                  <a:pt x="13293" y="113114"/>
                  <a:pt x="14351" y="45910"/>
                  <a:pt x="7472" y="210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4434D96-1F04-A7A2-E97C-BE9F4E4397AC}"/>
              </a:ext>
            </a:extLst>
          </p:cNvPr>
          <p:cNvSpPr/>
          <p:nvPr/>
        </p:nvSpPr>
        <p:spPr>
          <a:xfrm>
            <a:off x="4035417" y="7136699"/>
            <a:ext cx="571578" cy="864395"/>
          </a:xfrm>
          <a:custGeom>
            <a:avLst/>
            <a:gdLst>
              <a:gd name="connsiteX0" fmla="*/ 571508 w 571578"/>
              <a:gd name="connsiteY0" fmla="*/ 701 h 864395"/>
              <a:gd name="connsiteX1" fmla="*/ 339733 w 571578"/>
              <a:gd name="connsiteY1" fmla="*/ 359476 h 864395"/>
              <a:gd name="connsiteX2" fmla="*/ 47633 w 571578"/>
              <a:gd name="connsiteY2" fmla="*/ 756351 h 864395"/>
              <a:gd name="connsiteX3" fmla="*/ 104783 w 571578"/>
              <a:gd name="connsiteY3" fmla="*/ 711901 h 864395"/>
              <a:gd name="connsiteX4" fmla="*/ 8 w 571578"/>
              <a:gd name="connsiteY4" fmla="*/ 864301 h 864395"/>
              <a:gd name="connsiteX5" fmla="*/ 111133 w 571578"/>
              <a:gd name="connsiteY5" fmla="*/ 686501 h 864395"/>
              <a:gd name="connsiteX6" fmla="*/ 431808 w 571578"/>
              <a:gd name="connsiteY6" fmla="*/ 159451 h 864395"/>
              <a:gd name="connsiteX7" fmla="*/ 365133 w 571578"/>
              <a:gd name="connsiteY7" fmla="*/ 264226 h 864395"/>
              <a:gd name="connsiteX8" fmla="*/ 571508 w 571578"/>
              <a:gd name="connsiteY8" fmla="*/ 701 h 8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78" h="864395">
                <a:moveTo>
                  <a:pt x="571508" y="701"/>
                </a:moveTo>
                <a:cubicBezTo>
                  <a:pt x="567275" y="16576"/>
                  <a:pt x="427045" y="233534"/>
                  <a:pt x="339733" y="359476"/>
                </a:cubicBezTo>
                <a:cubicBezTo>
                  <a:pt x="252421" y="485418"/>
                  <a:pt x="86791" y="697614"/>
                  <a:pt x="47633" y="756351"/>
                </a:cubicBezTo>
                <a:cubicBezTo>
                  <a:pt x="8475" y="815088"/>
                  <a:pt x="112720" y="693909"/>
                  <a:pt x="104783" y="711901"/>
                </a:cubicBezTo>
                <a:cubicBezTo>
                  <a:pt x="96845" y="729893"/>
                  <a:pt x="-1050" y="868534"/>
                  <a:pt x="8" y="864301"/>
                </a:cubicBezTo>
                <a:cubicBezTo>
                  <a:pt x="1066" y="860068"/>
                  <a:pt x="39166" y="803976"/>
                  <a:pt x="111133" y="686501"/>
                </a:cubicBezTo>
                <a:cubicBezTo>
                  <a:pt x="183100" y="569026"/>
                  <a:pt x="389475" y="229830"/>
                  <a:pt x="431808" y="159451"/>
                </a:cubicBezTo>
                <a:cubicBezTo>
                  <a:pt x="474141" y="89072"/>
                  <a:pt x="342908" y="284863"/>
                  <a:pt x="365133" y="264226"/>
                </a:cubicBezTo>
                <a:cubicBezTo>
                  <a:pt x="387358" y="243589"/>
                  <a:pt x="575741" y="-15174"/>
                  <a:pt x="571508" y="7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D913063-1151-056F-410D-EF5F720471E8}"/>
              </a:ext>
            </a:extLst>
          </p:cNvPr>
          <p:cNvSpPr/>
          <p:nvPr/>
        </p:nvSpPr>
        <p:spPr>
          <a:xfrm>
            <a:off x="4015652" y="7260691"/>
            <a:ext cx="438989" cy="753042"/>
          </a:xfrm>
          <a:custGeom>
            <a:avLst/>
            <a:gdLst>
              <a:gd name="connsiteX0" fmla="*/ 435698 w 438989"/>
              <a:gd name="connsiteY0" fmla="*/ 3709 h 753042"/>
              <a:gd name="connsiteX1" fmla="*/ 115023 w 438989"/>
              <a:gd name="connsiteY1" fmla="*/ 527584 h 753042"/>
              <a:gd name="connsiteX2" fmla="*/ 111848 w 438989"/>
              <a:gd name="connsiteY2" fmla="*/ 549809 h 753042"/>
              <a:gd name="connsiteX3" fmla="*/ 723 w 438989"/>
              <a:gd name="connsiteY3" fmla="*/ 753009 h 753042"/>
              <a:gd name="connsiteX4" fmla="*/ 76923 w 438989"/>
              <a:gd name="connsiteY4" fmla="*/ 562509 h 753042"/>
              <a:gd name="connsiteX5" fmla="*/ 315048 w 438989"/>
              <a:gd name="connsiteY5" fmla="*/ 187859 h 753042"/>
              <a:gd name="connsiteX6" fmla="*/ 283298 w 438989"/>
              <a:gd name="connsiteY6" fmla="*/ 286284 h 753042"/>
              <a:gd name="connsiteX7" fmla="*/ 435698 w 438989"/>
              <a:gd name="connsiteY7" fmla="*/ 3709 h 7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89" h="753042">
                <a:moveTo>
                  <a:pt x="435698" y="3709"/>
                </a:moveTo>
                <a:cubicBezTo>
                  <a:pt x="407652" y="43926"/>
                  <a:pt x="168998" y="436568"/>
                  <a:pt x="115023" y="527584"/>
                </a:cubicBezTo>
                <a:cubicBezTo>
                  <a:pt x="61048" y="618600"/>
                  <a:pt x="130898" y="512238"/>
                  <a:pt x="111848" y="549809"/>
                </a:cubicBezTo>
                <a:cubicBezTo>
                  <a:pt x="92798" y="587380"/>
                  <a:pt x="6544" y="750892"/>
                  <a:pt x="723" y="753009"/>
                </a:cubicBezTo>
                <a:cubicBezTo>
                  <a:pt x="-5098" y="755126"/>
                  <a:pt x="24535" y="656701"/>
                  <a:pt x="76923" y="562509"/>
                </a:cubicBezTo>
                <a:cubicBezTo>
                  <a:pt x="129310" y="468317"/>
                  <a:pt x="280652" y="233896"/>
                  <a:pt x="315048" y="187859"/>
                </a:cubicBezTo>
                <a:cubicBezTo>
                  <a:pt x="349444" y="141822"/>
                  <a:pt x="262661" y="309567"/>
                  <a:pt x="283298" y="286284"/>
                </a:cubicBezTo>
                <a:cubicBezTo>
                  <a:pt x="303935" y="263001"/>
                  <a:pt x="463744" y="-36508"/>
                  <a:pt x="435698" y="37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A419A5B-5E27-4D90-E6CC-C6E1CF5BE324}"/>
              </a:ext>
            </a:extLst>
          </p:cNvPr>
          <p:cNvSpPr/>
          <p:nvPr/>
        </p:nvSpPr>
        <p:spPr>
          <a:xfrm>
            <a:off x="3898375" y="7949805"/>
            <a:ext cx="208026" cy="209964"/>
          </a:xfrm>
          <a:custGeom>
            <a:avLst/>
            <a:gdLst>
              <a:gd name="connsiteX0" fmla="*/ 525 w 208026"/>
              <a:gd name="connsiteY0" fmla="*/ 395 h 209964"/>
              <a:gd name="connsiteX1" fmla="*/ 152925 w 208026"/>
              <a:gd name="connsiteY1" fmla="*/ 51195 h 209964"/>
              <a:gd name="connsiteX2" fmla="*/ 165625 w 208026"/>
              <a:gd name="connsiteY2" fmla="*/ 140095 h 209964"/>
              <a:gd name="connsiteX3" fmla="*/ 73550 w 208026"/>
              <a:gd name="connsiteY3" fmla="*/ 209945 h 209964"/>
              <a:gd name="connsiteX4" fmla="*/ 197375 w 208026"/>
              <a:gd name="connsiteY4" fmla="*/ 146445 h 209964"/>
              <a:gd name="connsiteX5" fmla="*/ 191025 w 208026"/>
              <a:gd name="connsiteY5" fmla="*/ 79770 h 209964"/>
              <a:gd name="connsiteX6" fmla="*/ 105300 w 208026"/>
              <a:gd name="connsiteY6" fmla="*/ 28970 h 209964"/>
              <a:gd name="connsiteX7" fmla="*/ 525 w 208026"/>
              <a:gd name="connsiteY7" fmla="*/ 395 h 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" h="209964">
                <a:moveTo>
                  <a:pt x="525" y="395"/>
                </a:moveTo>
                <a:cubicBezTo>
                  <a:pt x="8462" y="4099"/>
                  <a:pt x="125408" y="27912"/>
                  <a:pt x="152925" y="51195"/>
                </a:cubicBezTo>
                <a:cubicBezTo>
                  <a:pt x="180442" y="74478"/>
                  <a:pt x="178854" y="113637"/>
                  <a:pt x="165625" y="140095"/>
                </a:cubicBezTo>
                <a:cubicBezTo>
                  <a:pt x="152396" y="166553"/>
                  <a:pt x="68259" y="208887"/>
                  <a:pt x="73550" y="209945"/>
                </a:cubicBezTo>
                <a:cubicBezTo>
                  <a:pt x="78841" y="211003"/>
                  <a:pt x="177796" y="168141"/>
                  <a:pt x="197375" y="146445"/>
                </a:cubicBezTo>
                <a:cubicBezTo>
                  <a:pt x="216954" y="124749"/>
                  <a:pt x="206371" y="99349"/>
                  <a:pt x="191025" y="79770"/>
                </a:cubicBezTo>
                <a:cubicBezTo>
                  <a:pt x="175679" y="60191"/>
                  <a:pt x="133875" y="37966"/>
                  <a:pt x="105300" y="28970"/>
                </a:cubicBezTo>
                <a:cubicBezTo>
                  <a:pt x="76725" y="19974"/>
                  <a:pt x="-7412" y="-3309"/>
                  <a:pt x="525" y="3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E546CCF-3E73-F878-609F-A77383724709}"/>
              </a:ext>
            </a:extLst>
          </p:cNvPr>
          <p:cNvSpPr/>
          <p:nvPr/>
        </p:nvSpPr>
        <p:spPr>
          <a:xfrm>
            <a:off x="3903189" y="7969224"/>
            <a:ext cx="97423" cy="209917"/>
          </a:xfrm>
          <a:custGeom>
            <a:avLst/>
            <a:gdLst>
              <a:gd name="connsiteX0" fmla="*/ 78261 w 97423"/>
              <a:gd name="connsiteY0" fmla="*/ 26 h 209917"/>
              <a:gd name="connsiteX1" fmla="*/ 27461 w 97423"/>
              <a:gd name="connsiteY1" fmla="*/ 92101 h 209917"/>
              <a:gd name="connsiteX2" fmla="*/ 68736 w 97423"/>
              <a:gd name="connsiteY2" fmla="*/ 177826 h 209917"/>
              <a:gd name="connsiteX3" fmla="*/ 30636 w 97423"/>
              <a:gd name="connsiteY3" fmla="*/ 139726 h 209917"/>
              <a:gd name="connsiteX4" fmla="*/ 97311 w 97423"/>
              <a:gd name="connsiteY4" fmla="*/ 209576 h 209917"/>
              <a:gd name="connsiteX5" fmla="*/ 11586 w 97423"/>
              <a:gd name="connsiteY5" fmla="*/ 104801 h 209917"/>
              <a:gd name="connsiteX6" fmla="*/ 5236 w 97423"/>
              <a:gd name="connsiteY6" fmla="*/ 82576 h 209917"/>
              <a:gd name="connsiteX7" fmla="*/ 78261 w 97423"/>
              <a:gd name="connsiteY7" fmla="*/ 26 h 20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23" h="209917">
                <a:moveTo>
                  <a:pt x="78261" y="26"/>
                </a:moveTo>
                <a:cubicBezTo>
                  <a:pt x="81965" y="1613"/>
                  <a:pt x="29048" y="62468"/>
                  <a:pt x="27461" y="92101"/>
                </a:cubicBezTo>
                <a:cubicBezTo>
                  <a:pt x="25874" y="121734"/>
                  <a:pt x="68207" y="169889"/>
                  <a:pt x="68736" y="177826"/>
                </a:cubicBezTo>
                <a:cubicBezTo>
                  <a:pt x="69265" y="185764"/>
                  <a:pt x="25873" y="134434"/>
                  <a:pt x="30636" y="139726"/>
                </a:cubicBezTo>
                <a:cubicBezTo>
                  <a:pt x="35398" y="145018"/>
                  <a:pt x="100486" y="215397"/>
                  <a:pt x="97311" y="209576"/>
                </a:cubicBezTo>
                <a:cubicBezTo>
                  <a:pt x="94136" y="203755"/>
                  <a:pt x="26932" y="125968"/>
                  <a:pt x="11586" y="104801"/>
                </a:cubicBezTo>
                <a:cubicBezTo>
                  <a:pt x="-3760" y="83634"/>
                  <a:pt x="-1643" y="95805"/>
                  <a:pt x="5236" y="82576"/>
                </a:cubicBezTo>
                <a:cubicBezTo>
                  <a:pt x="12115" y="69347"/>
                  <a:pt x="74557" y="-1561"/>
                  <a:pt x="78261" y="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8CB8F144-AEB1-21C9-AC2D-23DB0703B023}"/>
              </a:ext>
            </a:extLst>
          </p:cNvPr>
          <p:cNvSpPr/>
          <p:nvPr/>
        </p:nvSpPr>
        <p:spPr>
          <a:xfrm>
            <a:off x="3968748" y="7921624"/>
            <a:ext cx="97230" cy="256140"/>
          </a:xfrm>
          <a:custGeom>
            <a:avLst/>
            <a:gdLst>
              <a:gd name="connsiteX0" fmla="*/ 2 w 97230"/>
              <a:gd name="connsiteY0" fmla="*/ 1 h 256140"/>
              <a:gd name="connsiteX1" fmla="*/ 92077 w 97230"/>
              <a:gd name="connsiteY1" fmla="*/ 152401 h 256140"/>
              <a:gd name="connsiteX2" fmla="*/ 12702 w 97230"/>
              <a:gd name="connsiteY2" fmla="*/ 254001 h 256140"/>
              <a:gd name="connsiteX3" fmla="*/ 66677 w 97230"/>
              <a:gd name="connsiteY3" fmla="*/ 215901 h 256140"/>
              <a:gd name="connsiteX4" fmla="*/ 95252 w 97230"/>
              <a:gd name="connsiteY4" fmla="*/ 149226 h 256140"/>
              <a:gd name="connsiteX5" fmla="*/ 2 w 97230"/>
              <a:gd name="connsiteY5" fmla="*/ 1 h 2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30" h="256140">
                <a:moveTo>
                  <a:pt x="2" y="1"/>
                </a:moveTo>
                <a:cubicBezTo>
                  <a:pt x="-527" y="530"/>
                  <a:pt x="89960" y="110068"/>
                  <a:pt x="92077" y="152401"/>
                </a:cubicBezTo>
                <a:cubicBezTo>
                  <a:pt x="94194" y="194734"/>
                  <a:pt x="16935" y="243418"/>
                  <a:pt x="12702" y="254001"/>
                </a:cubicBezTo>
                <a:cubicBezTo>
                  <a:pt x="8469" y="264584"/>
                  <a:pt x="52919" y="233363"/>
                  <a:pt x="66677" y="215901"/>
                </a:cubicBezTo>
                <a:cubicBezTo>
                  <a:pt x="80435" y="198439"/>
                  <a:pt x="104248" y="178330"/>
                  <a:pt x="95252" y="149226"/>
                </a:cubicBezTo>
                <a:cubicBezTo>
                  <a:pt x="86256" y="120122"/>
                  <a:pt x="531" y="-528"/>
                  <a:pt x="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92836649-19E0-8003-2061-E1ACC5AAF20B}"/>
              </a:ext>
            </a:extLst>
          </p:cNvPr>
          <p:cNvSpPr/>
          <p:nvPr/>
        </p:nvSpPr>
        <p:spPr>
          <a:xfrm>
            <a:off x="3943166" y="7950198"/>
            <a:ext cx="131208" cy="228616"/>
          </a:xfrm>
          <a:custGeom>
            <a:avLst/>
            <a:gdLst>
              <a:gd name="connsiteX0" fmla="*/ 184 w 131208"/>
              <a:gd name="connsiteY0" fmla="*/ 2 h 228616"/>
              <a:gd name="connsiteX1" fmla="*/ 98609 w 131208"/>
              <a:gd name="connsiteY1" fmla="*/ 107952 h 228616"/>
              <a:gd name="connsiteX2" fmla="*/ 85909 w 131208"/>
              <a:gd name="connsiteY2" fmla="*/ 146052 h 228616"/>
              <a:gd name="connsiteX3" fmla="*/ 12884 w 131208"/>
              <a:gd name="connsiteY3" fmla="*/ 228602 h 228616"/>
              <a:gd name="connsiteX4" fmla="*/ 89084 w 131208"/>
              <a:gd name="connsiteY4" fmla="*/ 152402 h 228616"/>
              <a:gd name="connsiteX5" fmla="*/ 127184 w 131208"/>
              <a:gd name="connsiteY5" fmla="*/ 104777 h 228616"/>
              <a:gd name="connsiteX6" fmla="*/ 184 w 131208"/>
              <a:gd name="connsiteY6" fmla="*/ 2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8" h="228616">
                <a:moveTo>
                  <a:pt x="184" y="2"/>
                </a:moveTo>
                <a:cubicBezTo>
                  <a:pt x="-4579" y="531"/>
                  <a:pt x="84322" y="83610"/>
                  <a:pt x="98609" y="107952"/>
                </a:cubicBezTo>
                <a:cubicBezTo>
                  <a:pt x="112896" y="132294"/>
                  <a:pt x="100196" y="125944"/>
                  <a:pt x="85909" y="146052"/>
                </a:cubicBezTo>
                <a:cubicBezTo>
                  <a:pt x="71622" y="166160"/>
                  <a:pt x="12355" y="227544"/>
                  <a:pt x="12884" y="228602"/>
                </a:cubicBezTo>
                <a:cubicBezTo>
                  <a:pt x="13413" y="229660"/>
                  <a:pt x="70034" y="173039"/>
                  <a:pt x="89084" y="152402"/>
                </a:cubicBezTo>
                <a:cubicBezTo>
                  <a:pt x="108134" y="131765"/>
                  <a:pt x="143059" y="127002"/>
                  <a:pt x="127184" y="104777"/>
                </a:cubicBezTo>
                <a:cubicBezTo>
                  <a:pt x="111309" y="82552"/>
                  <a:pt x="4947" y="-527"/>
                  <a:pt x="184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EEC8DF19-8BFC-0436-0109-D9E93C4DD2C6}"/>
              </a:ext>
            </a:extLst>
          </p:cNvPr>
          <p:cNvSpPr/>
          <p:nvPr/>
        </p:nvSpPr>
        <p:spPr>
          <a:xfrm>
            <a:off x="3910909" y="8029788"/>
            <a:ext cx="106024" cy="95063"/>
          </a:xfrm>
          <a:custGeom>
            <a:avLst/>
            <a:gdLst>
              <a:gd name="connsiteX0" fmla="*/ 105466 w 106024"/>
              <a:gd name="connsiteY0" fmla="*/ 9312 h 95063"/>
              <a:gd name="connsiteX1" fmla="*/ 41966 w 106024"/>
              <a:gd name="connsiteY1" fmla="*/ 2962 h 95063"/>
              <a:gd name="connsiteX2" fmla="*/ 35616 w 106024"/>
              <a:gd name="connsiteY2" fmla="*/ 50587 h 95063"/>
              <a:gd name="connsiteX3" fmla="*/ 70541 w 106024"/>
              <a:gd name="connsiteY3" fmla="*/ 95037 h 95063"/>
              <a:gd name="connsiteX4" fmla="*/ 45141 w 106024"/>
              <a:gd name="connsiteY4" fmla="*/ 56937 h 95063"/>
              <a:gd name="connsiteX5" fmla="*/ 691 w 106024"/>
              <a:gd name="connsiteY5" fmla="*/ 44237 h 95063"/>
              <a:gd name="connsiteX6" fmla="*/ 105466 w 106024"/>
              <a:gd name="connsiteY6" fmla="*/ 9312 h 9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4" h="95063">
                <a:moveTo>
                  <a:pt x="105466" y="9312"/>
                </a:moveTo>
                <a:cubicBezTo>
                  <a:pt x="112345" y="2433"/>
                  <a:pt x="53608" y="-3917"/>
                  <a:pt x="41966" y="2962"/>
                </a:cubicBezTo>
                <a:cubicBezTo>
                  <a:pt x="30324" y="9841"/>
                  <a:pt x="30853" y="35241"/>
                  <a:pt x="35616" y="50587"/>
                </a:cubicBezTo>
                <a:cubicBezTo>
                  <a:pt x="40379" y="65933"/>
                  <a:pt x="68953" y="93979"/>
                  <a:pt x="70541" y="95037"/>
                </a:cubicBezTo>
                <a:cubicBezTo>
                  <a:pt x="72129" y="96095"/>
                  <a:pt x="56783" y="65404"/>
                  <a:pt x="45141" y="56937"/>
                </a:cubicBezTo>
                <a:cubicBezTo>
                  <a:pt x="33499" y="48470"/>
                  <a:pt x="-5659" y="56408"/>
                  <a:pt x="691" y="44237"/>
                </a:cubicBezTo>
                <a:cubicBezTo>
                  <a:pt x="7041" y="32066"/>
                  <a:pt x="98587" y="16191"/>
                  <a:pt x="105466" y="93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96C51E8-3ACF-9AD9-A295-D57F6439FD1A}"/>
              </a:ext>
            </a:extLst>
          </p:cNvPr>
          <p:cNvSpPr/>
          <p:nvPr/>
        </p:nvSpPr>
        <p:spPr>
          <a:xfrm>
            <a:off x="4714903" y="7931522"/>
            <a:ext cx="95761" cy="1400918"/>
          </a:xfrm>
          <a:custGeom>
            <a:avLst/>
            <a:gdLst>
              <a:gd name="connsiteX0" fmla="*/ 76172 w 95761"/>
              <a:gd name="connsiteY0" fmla="*/ 37728 h 1400918"/>
              <a:gd name="connsiteX1" fmla="*/ 79347 w 95761"/>
              <a:gd name="connsiteY1" fmla="*/ 183778 h 1400918"/>
              <a:gd name="connsiteX2" fmla="*/ 3147 w 95761"/>
              <a:gd name="connsiteY2" fmla="*/ 1044203 h 1400918"/>
              <a:gd name="connsiteX3" fmla="*/ 22197 w 95761"/>
              <a:gd name="connsiteY3" fmla="*/ 1006103 h 1400918"/>
              <a:gd name="connsiteX4" fmla="*/ 92047 w 95761"/>
              <a:gd name="connsiteY4" fmla="*/ 1396628 h 1400918"/>
              <a:gd name="connsiteX5" fmla="*/ 79347 w 95761"/>
              <a:gd name="connsiteY5" fmla="*/ 714003 h 1400918"/>
              <a:gd name="connsiteX6" fmla="*/ 95222 w 95761"/>
              <a:gd name="connsiteY6" fmla="*/ 393328 h 1400918"/>
              <a:gd name="connsiteX7" fmla="*/ 92047 w 95761"/>
              <a:gd name="connsiteY7" fmla="*/ 694953 h 1400918"/>
              <a:gd name="connsiteX8" fmla="*/ 76172 w 95761"/>
              <a:gd name="connsiteY8" fmla="*/ 37728 h 14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1" h="1400918">
                <a:moveTo>
                  <a:pt x="76172" y="37728"/>
                </a:moveTo>
                <a:cubicBezTo>
                  <a:pt x="74055" y="-47468"/>
                  <a:pt x="91518" y="16032"/>
                  <a:pt x="79347" y="183778"/>
                </a:cubicBezTo>
                <a:cubicBezTo>
                  <a:pt x="67176" y="351524"/>
                  <a:pt x="12672" y="907149"/>
                  <a:pt x="3147" y="1044203"/>
                </a:cubicBezTo>
                <a:cubicBezTo>
                  <a:pt x="-6378" y="1181257"/>
                  <a:pt x="7380" y="947365"/>
                  <a:pt x="22197" y="1006103"/>
                </a:cubicBezTo>
                <a:cubicBezTo>
                  <a:pt x="37014" y="1064841"/>
                  <a:pt x="82522" y="1445311"/>
                  <a:pt x="92047" y="1396628"/>
                </a:cubicBezTo>
                <a:cubicBezTo>
                  <a:pt x="101572" y="1347945"/>
                  <a:pt x="78818" y="881220"/>
                  <a:pt x="79347" y="714003"/>
                </a:cubicBezTo>
                <a:cubicBezTo>
                  <a:pt x="79876" y="546786"/>
                  <a:pt x="93105" y="396503"/>
                  <a:pt x="95222" y="393328"/>
                </a:cubicBezTo>
                <a:cubicBezTo>
                  <a:pt x="97339" y="390153"/>
                  <a:pt x="92576" y="748399"/>
                  <a:pt x="92047" y="694953"/>
                </a:cubicBezTo>
                <a:cubicBezTo>
                  <a:pt x="91518" y="641507"/>
                  <a:pt x="78289" y="122924"/>
                  <a:pt x="76172" y="377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E2AA836-1A5C-3ED7-88C0-FBBFD7AAB358}"/>
              </a:ext>
            </a:extLst>
          </p:cNvPr>
          <p:cNvSpPr/>
          <p:nvPr/>
        </p:nvSpPr>
        <p:spPr>
          <a:xfrm>
            <a:off x="5206977" y="11191740"/>
            <a:ext cx="222857" cy="1131967"/>
          </a:xfrm>
          <a:custGeom>
            <a:avLst/>
            <a:gdLst>
              <a:gd name="connsiteX0" fmla="*/ 79398 w 222857"/>
              <a:gd name="connsiteY0" fmla="*/ 35060 h 1131967"/>
              <a:gd name="connsiteX1" fmla="*/ 111148 w 222857"/>
              <a:gd name="connsiteY1" fmla="*/ 89035 h 1131967"/>
              <a:gd name="connsiteX2" fmla="*/ 187348 w 222857"/>
              <a:gd name="connsiteY2" fmla="*/ 581160 h 1131967"/>
              <a:gd name="connsiteX3" fmla="*/ 23 w 222857"/>
              <a:gd name="connsiteY3" fmla="*/ 1130435 h 1131967"/>
              <a:gd name="connsiteX4" fmla="*/ 174648 w 222857"/>
              <a:gd name="connsiteY4" fmla="*/ 736735 h 1131967"/>
              <a:gd name="connsiteX5" fmla="*/ 219098 w 222857"/>
              <a:gd name="connsiteY5" fmla="*/ 473210 h 1131967"/>
              <a:gd name="connsiteX6" fmla="*/ 79398 w 222857"/>
              <a:gd name="connsiteY6" fmla="*/ 35060 h 11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57" h="1131967">
                <a:moveTo>
                  <a:pt x="79398" y="35060"/>
                </a:moveTo>
                <a:cubicBezTo>
                  <a:pt x="61406" y="-28969"/>
                  <a:pt x="93156" y="-1982"/>
                  <a:pt x="111148" y="89035"/>
                </a:cubicBezTo>
                <a:cubicBezTo>
                  <a:pt x="129140" y="180052"/>
                  <a:pt x="205869" y="407593"/>
                  <a:pt x="187348" y="581160"/>
                </a:cubicBezTo>
                <a:cubicBezTo>
                  <a:pt x="168827" y="754727"/>
                  <a:pt x="2140" y="1104506"/>
                  <a:pt x="23" y="1130435"/>
                </a:cubicBezTo>
                <a:cubicBezTo>
                  <a:pt x="-2094" y="1156364"/>
                  <a:pt x="138135" y="846273"/>
                  <a:pt x="174648" y="736735"/>
                </a:cubicBezTo>
                <a:cubicBezTo>
                  <a:pt x="211161" y="627197"/>
                  <a:pt x="231798" y="588039"/>
                  <a:pt x="219098" y="473210"/>
                </a:cubicBezTo>
                <a:cubicBezTo>
                  <a:pt x="206398" y="358381"/>
                  <a:pt x="97390" y="99089"/>
                  <a:pt x="79398" y="350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787A580-CE6A-5FE2-D3D6-DA3F2B6C01A0}"/>
              </a:ext>
            </a:extLst>
          </p:cNvPr>
          <p:cNvSpPr/>
          <p:nvPr/>
        </p:nvSpPr>
        <p:spPr>
          <a:xfrm>
            <a:off x="3989738" y="12185650"/>
            <a:ext cx="1922112" cy="613628"/>
          </a:xfrm>
          <a:custGeom>
            <a:avLst/>
            <a:gdLst>
              <a:gd name="connsiteX0" fmla="*/ 1922112 w 1922112"/>
              <a:gd name="connsiteY0" fmla="*/ 0 h 613628"/>
              <a:gd name="connsiteX1" fmla="*/ 458437 w 1922112"/>
              <a:gd name="connsiteY1" fmla="*/ 463550 h 613628"/>
              <a:gd name="connsiteX2" fmla="*/ 1118837 w 1922112"/>
              <a:gd name="connsiteY2" fmla="*/ 349250 h 613628"/>
              <a:gd name="connsiteX3" fmla="*/ 1237 w 1922112"/>
              <a:gd name="connsiteY3" fmla="*/ 612775 h 613628"/>
              <a:gd name="connsiteX4" fmla="*/ 1376012 w 1922112"/>
              <a:gd name="connsiteY4" fmla="*/ 244475 h 6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12" h="613628">
                <a:moveTo>
                  <a:pt x="1922112" y="0"/>
                </a:moveTo>
                <a:cubicBezTo>
                  <a:pt x="1257214" y="202671"/>
                  <a:pt x="592316" y="405342"/>
                  <a:pt x="458437" y="463550"/>
                </a:cubicBezTo>
                <a:cubicBezTo>
                  <a:pt x="324558" y="521758"/>
                  <a:pt x="1195037" y="324379"/>
                  <a:pt x="1118837" y="349250"/>
                </a:cubicBezTo>
                <a:cubicBezTo>
                  <a:pt x="1042637" y="374121"/>
                  <a:pt x="-41625" y="630237"/>
                  <a:pt x="1237" y="612775"/>
                </a:cubicBezTo>
                <a:cubicBezTo>
                  <a:pt x="44099" y="595313"/>
                  <a:pt x="1163816" y="302154"/>
                  <a:pt x="1376012" y="244475"/>
                </a:cubicBezTo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26DBD14-F71A-38E6-09D8-A860B10109F3}"/>
              </a:ext>
            </a:extLst>
          </p:cNvPr>
          <p:cNvSpPr/>
          <p:nvPr/>
        </p:nvSpPr>
        <p:spPr>
          <a:xfrm>
            <a:off x="4201445" y="12153047"/>
            <a:ext cx="1767836" cy="613731"/>
          </a:xfrm>
          <a:custGeom>
            <a:avLst/>
            <a:gdLst>
              <a:gd name="connsiteX0" fmla="*/ 1767555 w 1767836"/>
              <a:gd name="connsiteY0" fmla="*/ 853 h 613731"/>
              <a:gd name="connsiteX1" fmla="*/ 497555 w 1767836"/>
              <a:gd name="connsiteY1" fmla="*/ 464403 h 613731"/>
              <a:gd name="connsiteX2" fmla="*/ 840455 w 1767836"/>
              <a:gd name="connsiteY2" fmla="*/ 365978 h 613731"/>
              <a:gd name="connsiteX3" fmla="*/ 2255 w 1767836"/>
              <a:gd name="connsiteY3" fmla="*/ 610453 h 613731"/>
              <a:gd name="connsiteX4" fmla="*/ 1142080 w 1767836"/>
              <a:gd name="connsiteY4" fmla="*/ 156428 h 613731"/>
              <a:gd name="connsiteX5" fmla="*/ 618205 w 1767836"/>
              <a:gd name="connsiteY5" fmla="*/ 343753 h 613731"/>
              <a:gd name="connsiteX6" fmla="*/ 1767555 w 1767836"/>
              <a:gd name="connsiteY6" fmla="*/ 853 h 6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836" h="613731">
                <a:moveTo>
                  <a:pt x="1767555" y="853"/>
                </a:moveTo>
                <a:cubicBezTo>
                  <a:pt x="1747447" y="20961"/>
                  <a:pt x="652072" y="403549"/>
                  <a:pt x="497555" y="464403"/>
                </a:cubicBezTo>
                <a:cubicBezTo>
                  <a:pt x="343038" y="525257"/>
                  <a:pt x="840455" y="365978"/>
                  <a:pt x="840455" y="365978"/>
                </a:cubicBezTo>
                <a:cubicBezTo>
                  <a:pt x="757905" y="390320"/>
                  <a:pt x="-48016" y="645378"/>
                  <a:pt x="2255" y="610453"/>
                </a:cubicBezTo>
                <a:cubicBezTo>
                  <a:pt x="52526" y="575528"/>
                  <a:pt x="1039422" y="200878"/>
                  <a:pt x="1142080" y="156428"/>
                </a:cubicBezTo>
                <a:cubicBezTo>
                  <a:pt x="1244738" y="111978"/>
                  <a:pt x="513430" y="364920"/>
                  <a:pt x="618205" y="343753"/>
                </a:cubicBezTo>
                <a:cubicBezTo>
                  <a:pt x="722980" y="322586"/>
                  <a:pt x="1787663" y="-19255"/>
                  <a:pt x="1767555" y="8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19874A6-F2AE-48D5-6D67-14F615F4CA7A}"/>
              </a:ext>
            </a:extLst>
          </p:cNvPr>
          <p:cNvSpPr/>
          <p:nvPr/>
        </p:nvSpPr>
        <p:spPr>
          <a:xfrm>
            <a:off x="4780364" y="7181602"/>
            <a:ext cx="872307" cy="4857998"/>
          </a:xfrm>
          <a:custGeom>
            <a:avLst/>
            <a:gdLst>
              <a:gd name="connsiteX0" fmla="*/ 221127 w 872307"/>
              <a:gd name="connsiteY0" fmla="*/ 50471 h 4857998"/>
              <a:gd name="connsiteX1" fmla="*/ 276545 w 872307"/>
              <a:gd name="connsiteY1" fmla="*/ 272143 h 4857998"/>
              <a:gd name="connsiteX2" fmla="*/ 234981 w 872307"/>
              <a:gd name="connsiteY2" fmla="*/ 2267198 h 4857998"/>
              <a:gd name="connsiteX3" fmla="*/ 595200 w 872307"/>
              <a:gd name="connsiteY3" fmla="*/ 3486398 h 4857998"/>
              <a:gd name="connsiteX4" fmla="*/ 470509 w 872307"/>
              <a:gd name="connsiteY4" fmla="*/ 3375562 h 4857998"/>
              <a:gd name="connsiteX5" fmla="*/ 872291 w 872307"/>
              <a:gd name="connsiteY5" fmla="*/ 4857998 h 4857998"/>
              <a:gd name="connsiteX6" fmla="*/ 484363 w 872307"/>
              <a:gd name="connsiteY6" fmla="*/ 3375562 h 4857998"/>
              <a:gd name="connsiteX7" fmla="*/ 13309 w 872307"/>
              <a:gd name="connsiteY7" fmla="*/ 1366653 h 4857998"/>
              <a:gd name="connsiteX8" fmla="*/ 151854 w 872307"/>
              <a:gd name="connsiteY8" fmla="*/ 1920834 h 4857998"/>
              <a:gd name="connsiteX9" fmla="*/ 387381 w 872307"/>
              <a:gd name="connsiteY9" fmla="*/ 576943 h 4857998"/>
              <a:gd name="connsiteX10" fmla="*/ 221127 w 872307"/>
              <a:gd name="connsiteY10" fmla="*/ 50471 h 4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7" h="4857998">
                <a:moveTo>
                  <a:pt x="221127" y="50471"/>
                </a:moveTo>
                <a:cubicBezTo>
                  <a:pt x="202654" y="-329"/>
                  <a:pt x="274236" y="-97311"/>
                  <a:pt x="276545" y="272143"/>
                </a:cubicBezTo>
                <a:cubicBezTo>
                  <a:pt x="278854" y="641597"/>
                  <a:pt x="181872" y="1731489"/>
                  <a:pt x="234981" y="2267198"/>
                </a:cubicBezTo>
                <a:cubicBezTo>
                  <a:pt x="288090" y="2802907"/>
                  <a:pt x="555945" y="3301671"/>
                  <a:pt x="595200" y="3486398"/>
                </a:cubicBezTo>
                <a:cubicBezTo>
                  <a:pt x="634455" y="3671125"/>
                  <a:pt x="424327" y="3146962"/>
                  <a:pt x="470509" y="3375562"/>
                </a:cubicBezTo>
                <a:cubicBezTo>
                  <a:pt x="516691" y="3604162"/>
                  <a:pt x="869982" y="4857998"/>
                  <a:pt x="872291" y="4857998"/>
                </a:cubicBezTo>
                <a:cubicBezTo>
                  <a:pt x="874600" y="4857998"/>
                  <a:pt x="627527" y="3957453"/>
                  <a:pt x="484363" y="3375562"/>
                </a:cubicBezTo>
                <a:cubicBezTo>
                  <a:pt x="341199" y="2793671"/>
                  <a:pt x="68727" y="1609108"/>
                  <a:pt x="13309" y="1366653"/>
                </a:cubicBezTo>
                <a:cubicBezTo>
                  <a:pt x="-42109" y="1124198"/>
                  <a:pt x="89509" y="2052452"/>
                  <a:pt x="151854" y="1920834"/>
                </a:cubicBezTo>
                <a:cubicBezTo>
                  <a:pt x="214199" y="1789216"/>
                  <a:pt x="371217" y="893288"/>
                  <a:pt x="387381" y="576943"/>
                </a:cubicBezTo>
                <a:cubicBezTo>
                  <a:pt x="403545" y="260598"/>
                  <a:pt x="239600" y="101271"/>
                  <a:pt x="221127" y="504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1B66382-2F1B-36AA-9CAA-2B169A70BC88}"/>
              </a:ext>
            </a:extLst>
          </p:cNvPr>
          <p:cNvSpPr/>
          <p:nvPr/>
        </p:nvSpPr>
        <p:spPr>
          <a:xfrm>
            <a:off x="1149299" y="8436949"/>
            <a:ext cx="666438" cy="2896318"/>
          </a:xfrm>
          <a:custGeom>
            <a:avLst/>
            <a:gdLst>
              <a:gd name="connsiteX0" fmla="*/ 628 w 666438"/>
              <a:gd name="connsiteY0" fmla="*/ 469 h 2896318"/>
              <a:gd name="connsiteX1" fmla="*/ 374701 w 666438"/>
              <a:gd name="connsiteY1" fmla="*/ 1344360 h 2896318"/>
              <a:gd name="connsiteX2" fmla="*/ 540956 w 666438"/>
              <a:gd name="connsiteY2" fmla="*/ 2147924 h 2896318"/>
              <a:gd name="connsiteX3" fmla="*/ 624083 w 666438"/>
              <a:gd name="connsiteY3" fmla="*/ 1510615 h 2896318"/>
              <a:gd name="connsiteX4" fmla="*/ 513246 w 666438"/>
              <a:gd name="connsiteY4" fmla="*/ 2896069 h 2896318"/>
              <a:gd name="connsiteX5" fmla="*/ 665646 w 666438"/>
              <a:gd name="connsiteY5" fmla="*/ 1385924 h 2896318"/>
              <a:gd name="connsiteX6" fmla="*/ 568665 w 666438"/>
              <a:gd name="connsiteY6" fmla="*/ 471524 h 2896318"/>
              <a:gd name="connsiteX7" fmla="*/ 471683 w 666438"/>
              <a:gd name="connsiteY7" fmla="*/ 1496760 h 2896318"/>
              <a:gd name="connsiteX8" fmla="*/ 628 w 666438"/>
              <a:gd name="connsiteY8" fmla="*/ 469 h 28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438" h="2896318">
                <a:moveTo>
                  <a:pt x="628" y="469"/>
                </a:moveTo>
                <a:cubicBezTo>
                  <a:pt x="-15536" y="-24931"/>
                  <a:pt x="284646" y="986451"/>
                  <a:pt x="374701" y="1344360"/>
                </a:cubicBezTo>
                <a:cubicBezTo>
                  <a:pt x="464756" y="1702269"/>
                  <a:pt x="499392" y="2120215"/>
                  <a:pt x="540956" y="2147924"/>
                </a:cubicBezTo>
                <a:cubicBezTo>
                  <a:pt x="582520" y="2175633"/>
                  <a:pt x="628701" y="1385924"/>
                  <a:pt x="624083" y="1510615"/>
                </a:cubicBezTo>
                <a:cubicBezTo>
                  <a:pt x="619465" y="1635306"/>
                  <a:pt x="506319" y="2916851"/>
                  <a:pt x="513246" y="2896069"/>
                </a:cubicBezTo>
                <a:cubicBezTo>
                  <a:pt x="520173" y="2875287"/>
                  <a:pt x="656410" y="1790015"/>
                  <a:pt x="665646" y="1385924"/>
                </a:cubicBezTo>
                <a:cubicBezTo>
                  <a:pt x="674882" y="981833"/>
                  <a:pt x="600992" y="453051"/>
                  <a:pt x="568665" y="471524"/>
                </a:cubicBezTo>
                <a:cubicBezTo>
                  <a:pt x="536338" y="489997"/>
                  <a:pt x="564047" y="1575269"/>
                  <a:pt x="471683" y="1496760"/>
                </a:cubicBezTo>
                <a:cubicBezTo>
                  <a:pt x="379319" y="1418251"/>
                  <a:pt x="16792" y="25869"/>
                  <a:pt x="628" y="4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A6607EB-BDD4-3762-88B8-2A5AE3693A22}"/>
              </a:ext>
            </a:extLst>
          </p:cNvPr>
          <p:cNvSpPr/>
          <p:nvPr/>
        </p:nvSpPr>
        <p:spPr>
          <a:xfrm>
            <a:off x="1299659" y="9564832"/>
            <a:ext cx="601916" cy="3313722"/>
          </a:xfrm>
          <a:custGeom>
            <a:avLst/>
            <a:gdLst>
              <a:gd name="connsiteX0" fmla="*/ 16523 w 601916"/>
              <a:gd name="connsiteY0" fmla="*/ 64077 h 3313722"/>
              <a:gd name="connsiteX1" fmla="*/ 44232 w 601916"/>
              <a:gd name="connsiteY1" fmla="*/ 174913 h 3313722"/>
              <a:gd name="connsiteX2" fmla="*/ 335177 w 601916"/>
              <a:gd name="connsiteY2" fmla="*/ 1685059 h 3313722"/>
              <a:gd name="connsiteX3" fmla="*/ 307468 w 601916"/>
              <a:gd name="connsiteY3" fmla="*/ 950768 h 3313722"/>
              <a:gd name="connsiteX4" fmla="*/ 473723 w 601916"/>
              <a:gd name="connsiteY4" fmla="*/ 2350077 h 3313722"/>
              <a:gd name="connsiteX5" fmla="*/ 598414 w 601916"/>
              <a:gd name="connsiteY5" fmla="*/ 3195204 h 3313722"/>
              <a:gd name="connsiteX6" fmla="*/ 556850 w 601916"/>
              <a:gd name="connsiteY6" fmla="*/ 3278332 h 3313722"/>
              <a:gd name="connsiteX7" fmla="*/ 446014 w 601916"/>
              <a:gd name="connsiteY7" fmla="*/ 2918113 h 3313722"/>
              <a:gd name="connsiteX8" fmla="*/ 279759 w 601916"/>
              <a:gd name="connsiteY8" fmla="*/ 1560368 h 3313722"/>
              <a:gd name="connsiteX9" fmla="*/ 349032 w 601916"/>
              <a:gd name="connsiteY9" fmla="*/ 1643495 h 3313722"/>
              <a:gd name="connsiteX10" fmla="*/ 168923 w 601916"/>
              <a:gd name="connsiteY10" fmla="*/ 867641 h 3313722"/>
              <a:gd name="connsiteX11" fmla="*/ 196632 w 601916"/>
              <a:gd name="connsiteY11" fmla="*/ 465859 h 3313722"/>
              <a:gd name="connsiteX12" fmla="*/ 16523 w 601916"/>
              <a:gd name="connsiteY12" fmla="*/ 64077 h 3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916" h="3313722">
                <a:moveTo>
                  <a:pt x="16523" y="64077"/>
                </a:moveTo>
                <a:cubicBezTo>
                  <a:pt x="-8877" y="15586"/>
                  <a:pt x="-8877" y="-95251"/>
                  <a:pt x="44232" y="174913"/>
                </a:cubicBezTo>
                <a:cubicBezTo>
                  <a:pt x="97341" y="445077"/>
                  <a:pt x="291304" y="1555750"/>
                  <a:pt x="335177" y="1685059"/>
                </a:cubicBezTo>
                <a:cubicBezTo>
                  <a:pt x="379050" y="1814368"/>
                  <a:pt x="284377" y="839932"/>
                  <a:pt x="307468" y="950768"/>
                </a:cubicBezTo>
                <a:cubicBezTo>
                  <a:pt x="330559" y="1061604"/>
                  <a:pt x="425232" y="1976004"/>
                  <a:pt x="473723" y="2350077"/>
                </a:cubicBezTo>
                <a:cubicBezTo>
                  <a:pt x="522214" y="2724150"/>
                  <a:pt x="584560" y="3040495"/>
                  <a:pt x="598414" y="3195204"/>
                </a:cubicBezTo>
                <a:cubicBezTo>
                  <a:pt x="612268" y="3349913"/>
                  <a:pt x="582250" y="3324514"/>
                  <a:pt x="556850" y="3278332"/>
                </a:cubicBezTo>
                <a:cubicBezTo>
                  <a:pt x="531450" y="3232150"/>
                  <a:pt x="492196" y="3204440"/>
                  <a:pt x="446014" y="2918113"/>
                </a:cubicBezTo>
                <a:cubicBezTo>
                  <a:pt x="399832" y="2631786"/>
                  <a:pt x="295923" y="1772804"/>
                  <a:pt x="279759" y="1560368"/>
                </a:cubicBezTo>
                <a:cubicBezTo>
                  <a:pt x="263595" y="1347932"/>
                  <a:pt x="367505" y="1758950"/>
                  <a:pt x="349032" y="1643495"/>
                </a:cubicBezTo>
                <a:cubicBezTo>
                  <a:pt x="330559" y="1528041"/>
                  <a:pt x="194323" y="1063914"/>
                  <a:pt x="168923" y="867641"/>
                </a:cubicBezTo>
                <a:cubicBezTo>
                  <a:pt x="143523" y="671368"/>
                  <a:pt x="219723" y="599786"/>
                  <a:pt x="196632" y="465859"/>
                </a:cubicBezTo>
                <a:cubicBezTo>
                  <a:pt x="173541" y="331932"/>
                  <a:pt x="41923" y="112568"/>
                  <a:pt x="16523" y="640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A843131A-1101-5860-8797-AADAC97AED4F}"/>
              </a:ext>
            </a:extLst>
          </p:cNvPr>
          <p:cNvSpPr/>
          <p:nvPr/>
        </p:nvSpPr>
        <p:spPr>
          <a:xfrm>
            <a:off x="-2592" y="8580172"/>
            <a:ext cx="358709" cy="4133213"/>
          </a:xfrm>
          <a:custGeom>
            <a:avLst/>
            <a:gdLst>
              <a:gd name="connsiteX0" fmla="*/ 335101 w 358709"/>
              <a:gd name="connsiteY0" fmla="*/ 134337 h 4133213"/>
              <a:gd name="connsiteX1" fmla="*/ 335101 w 358709"/>
              <a:gd name="connsiteY1" fmla="*/ 189755 h 4133213"/>
              <a:gd name="connsiteX2" fmla="*/ 238119 w 358709"/>
              <a:gd name="connsiteY2" fmla="*/ 1298119 h 4133213"/>
              <a:gd name="connsiteX3" fmla="*/ 238119 w 358709"/>
              <a:gd name="connsiteY3" fmla="*/ 2392628 h 4133213"/>
              <a:gd name="connsiteX4" fmla="*/ 99574 w 358709"/>
              <a:gd name="connsiteY4" fmla="*/ 2073973 h 4133213"/>
              <a:gd name="connsiteX5" fmla="*/ 238119 w 358709"/>
              <a:gd name="connsiteY5" fmla="*/ 4055173 h 4133213"/>
              <a:gd name="connsiteX6" fmla="*/ 141137 w 358709"/>
              <a:gd name="connsiteY6" fmla="*/ 3404010 h 4133213"/>
              <a:gd name="connsiteX7" fmla="*/ 2592 w 358709"/>
              <a:gd name="connsiteY7" fmla="*/ 383719 h 4133213"/>
              <a:gd name="connsiteX8" fmla="*/ 71865 w 358709"/>
              <a:gd name="connsiteY8" fmla="*/ 1547501 h 4133213"/>
              <a:gd name="connsiteX9" fmla="*/ 335101 w 358709"/>
              <a:gd name="connsiteY9" fmla="*/ 134337 h 413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09" h="4133213">
                <a:moveTo>
                  <a:pt x="335101" y="134337"/>
                </a:moveTo>
                <a:cubicBezTo>
                  <a:pt x="378974" y="-91954"/>
                  <a:pt x="351265" y="-4209"/>
                  <a:pt x="335101" y="189755"/>
                </a:cubicBezTo>
                <a:cubicBezTo>
                  <a:pt x="318937" y="383719"/>
                  <a:pt x="254283" y="930974"/>
                  <a:pt x="238119" y="1298119"/>
                </a:cubicBezTo>
                <a:cubicBezTo>
                  <a:pt x="221955" y="1665265"/>
                  <a:pt x="261210" y="2263319"/>
                  <a:pt x="238119" y="2392628"/>
                </a:cubicBezTo>
                <a:cubicBezTo>
                  <a:pt x="215028" y="2521937"/>
                  <a:pt x="99574" y="1796882"/>
                  <a:pt x="99574" y="2073973"/>
                </a:cubicBezTo>
                <a:cubicBezTo>
                  <a:pt x="99574" y="2351064"/>
                  <a:pt x="231192" y="3833500"/>
                  <a:pt x="238119" y="4055173"/>
                </a:cubicBezTo>
                <a:cubicBezTo>
                  <a:pt x="245046" y="4276846"/>
                  <a:pt x="180392" y="4015919"/>
                  <a:pt x="141137" y="3404010"/>
                </a:cubicBezTo>
                <a:cubicBezTo>
                  <a:pt x="101882" y="2792101"/>
                  <a:pt x="14137" y="693137"/>
                  <a:pt x="2592" y="383719"/>
                </a:cubicBezTo>
                <a:cubicBezTo>
                  <a:pt x="-8953" y="74301"/>
                  <a:pt x="18756" y="1593683"/>
                  <a:pt x="71865" y="1547501"/>
                </a:cubicBezTo>
                <a:cubicBezTo>
                  <a:pt x="124974" y="1501319"/>
                  <a:pt x="291228" y="360628"/>
                  <a:pt x="335101" y="1343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F86D06B-4F7C-C6DC-FD07-1D90CBE3ED7E}"/>
              </a:ext>
            </a:extLst>
          </p:cNvPr>
          <p:cNvSpPr/>
          <p:nvPr/>
        </p:nvSpPr>
        <p:spPr>
          <a:xfrm>
            <a:off x="6092991" y="11049302"/>
            <a:ext cx="1793476" cy="2072272"/>
          </a:xfrm>
          <a:custGeom>
            <a:avLst/>
            <a:gdLst>
              <a:gd name="connsiteX0" fmla="*/ 1222209 w 1793476"/>
              <a:gd name="connsiteY0" fmla="*/ 34334 h 2072272"/>
              <a:gd name="connsiteX1" fmla="*/ 1346900 w 1793476"/>
              <a:gd name="connsiteY1" fmla="*/ 214443 h 2072272"/>
              <a:gd name="connsiteX2" fmla="*/ 1568573 w 1793476"/>
              <a:gd name="connsiteY2" fmla="*/ 1114989 h 2072272"/>
              <a:gd name="connsiteX3" fmla="*/ 1554718 w 1793476"/>
              <a:gd name="connsiteY3" fmla="*/ 1627607 h 2072272"/>
              <a:gd name="connsiteX4" fmla="*/ 931264 w 1793476"/>
              <a:gd name="connsiteY4" fmla="*/ 1876989 h 2072272"/>
              <a:gd name="connsiteX5" fmla="*/ 3009 w 1793476"/>
              <a:gd name="connsiteY5" fmla="*/ 2070953 h 2072272"/>
              <a:gd name="connsiteX6" fmla="*/ 1263773 w 1793476"/>
              <a:gd name="connsiteY6" fmla="*/ 1780007 h 2072272"/>
              <a:gd name="connsiteX7" fmla="*/ 1499300 w 1793476"/>
              <a:gd name="connsiteY7" fmla="*/ 1696880 h 2072272"/>
              <a:gd name="connsiteX8" fmla="*/ 1582427 w 1793476"/>
              <a:gd name="connsiteY8" fmla="*/ 1239680 h 2072272"/>
              <a:gd name="connsiteX9" fmla="*/ 1651700 w 1793476"/>
              <a:gd name="connsiteY9" fmla="*/ 630080 h 2072272"/>
              <a:gd name="connsiteX10" fmla="*/ 1776391 w 1793476"/>
              <a:gd name="connsiteY10" fmla="*/ 740916 h 2072272"/>
              <a:gd name="connsiteX11" fmla="*/ 1222209 w 1793476"/>
              <a:gd name="connsiteY11" fmla="*/ 34334 h 20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476" h="2072272">
                <a:moveTo>
                  <a:pt x="1222209" y="34334"/>
                </a:moveTo>
                <a:cubicBezTo>
                  <a:pt x="1150627" y="-53411"/>
                  <a:pt x="1289173" y="34334"/>
                  <a:pt x="1346900" y="214443"/>
                </a:cubicBezTo>
                <a:cubicBezTo>
                  <a:pt x="1404627" y="394552"/>
                  <a:pt x="1533937" y="879462"/>
                  <a:pt x="1568573" y="1114989"/>
                </a:cubicBezTo>
                <a:cubicBezTo>
                  <a:pt x="1603209" y="1350516"/>
                  <a:pt x="1660936" y="1500607"/>
                  <a:pt x="1554718" y="1627607"/>
                </a:cubicBezTo>
                <a:cubicBezTo>
                  <a:pt x="1448500" y="1754607"/>
                  <a:pt x="1189882" y="1803098"/>
                  <a:pt x="931264" y="1876989"/>
                </a:cubicBezTo>
                <a:cubicBezTo>
                  <a:pt x="672646" y="1950880"/>
                  <a:pt x="-52409" y="2087117"/>
                  <a:pt x="3009" y="2070953"/>
                </a:cubicBezTo>
                <a:cubicBezTo>
                  <a:pt x="58427" y="2054789"/>
                  <a:pt x="1014391" y="1842352"/>
                  <a:pt x="1263773" y="1780007"/>
                </a:cubicBezTo>
                <a:cubicBezTo>
                  <a:pt x="1513155" y="1717662"/>
                  <a:pt x="1446191" y="1786935"/>
                  <a:pt x="1499300" y="1696880"/>
                </a:cubicBezTo>
                <a:cubicBezTo>
                  <a:pt x="1552409" y="1606826"/>
                  <a:pt x="1557027" y="1417480"/>
                  <a:pt x="1582427" y="1239680"/>
                </a:cubicBezTo>
                <a:cubicBezTo>
                  <a:pt x="1607827" y="1061880"/>
                  <a:pt x="1619373" y="713207"/>
                  <a:pt x="1651700" y="630080"/>
                </a:cubicBezTo>
                <a:cubicBezTo>
                  <a:pt x="1684027" y="546953"/>
                  <a:pt x="1845664" y="847134"/>
                  <a:pt x="1776391" y="740916"/>
                </a:cubicBezTo>
                <a:cubicBezTo>
                  <a:pt x="1707118" y="634698"/>
                  <a:pt x="1293791" y="122079"/>
                  <a:pt x="1222209" y="343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64A683D-F680-EC27-9EE7-E6A482DDFF7E}"/>
              </a:ext>
            </a:extLst>
          </p:cNvPr>
          <p:cNvSpPr/>
          <p:nvPr/>
        </p:nvSpPr>
        <p:spPr>
          <a:xfrm>
            <a:off x="5377249" y="12135544"/>
            <a:ext cx="2018360" cy="696819"/>
          </a:xfrm>
          <a:custGeom>
            <a:avLst/>
            <a:gdLst>
              <a:gd name="connsiteX0" fmla="*/ 12169 w 2018360"/>
              <a:gd name="connsiteY0" fmla="*/ 693765 h 696819"/>
              <a:gd name="connsiteX1" fmla="*/ 1065115 w 2018360"/>
              <a:gd name="connsiteY1" fmla="*/ 222711 h 696819"/>
              <a:gd name="connsiteX2" fmla="*/ 2007224 w 2018360"/>
              <a:gd name="connsiteY2" fmla="*/ 14892 h 696819"/>
              <a:gd name="connsiteX3" fmla="*/ 1536169 w 2018360"/>
              <a:gd name="connsiteY3" fmla="*/ 42601 h 696819"/>
              <a:gd name="connsiteX4" fmla="*/ 843442 w 2018360"/>
              <a:gd name="connsiteY4" fmla="*/ 250420 h 696819"/>
              <a:gd name="connsiteX5" fmla="*/ 510933 w 2018360"/>
              <a:gd name="connsiteY5" fmla="*/ 416674 h 696819"/>
              <a:gd name="connsiteX6" fmla="*/ 12169 w 2018360"/>
              <a:gd name="connsiteY6" fmla="*/ 693765 h 6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360" h="696819">
                <a:moveTo>
                  <a:pt x="12169" y="693765"/>
                </a:moveTo>
                <a:cubicBezTo>
                  <a:pt x="104533" y="661438"/>
                  <a:pt x="732606" y="335857"/>
                  <a:pt x="1065115" y="222711"/>
                </a:cubicBezTo>
                <a:cubicBezTo>
                  <a:pt x="1397624" y="109565"/>
                  <a:pt x="1928715" y="44910"/>
                  <a:pt x="2007224" y="14892"/>
                </a:cubicBezTo>
                <a:cubicBezTo>
                  <a:pt x="2085733" y="-15126"/>
                  <a:pt x="1730133" y="3346"/>
                  <a:pt x="1536169" y="42601"/>
                </a:cubicBezTo>
                <a:cubicBezTo>
                  <a:pt x="1342205" y="81856"/>
                  <a:pt x="1014315" y="188075"/>
                  <a:pt x="843442" y="250420"/>
                </a:cubicBezTo>
                <a:cubicBezTo>
                  <a:pt x="672569" y="312765"/>
                  <a:pt x="642551" y="340474"/>
                  <a:pt x="510933" y="416674"/>
                </a:cubicBezTo>
                <a:cubicBezTo>
                  <a:pt x="379315" y="492874"/>
                  <a:pt x="-80195" y="726092"/>
                  <a:pt x="12169" y="6937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ADB371AD-14C1-1AC8-0995-0E3489F28EE6}"/>
              </a:ext>
            </a:extLst>
          </p:cNvPr>
          <p:cNvSpPr/>
          <p:nvPr/>
        </p:nvSpPr>
        <p:spPr>
          <a:xfrm>
            <a:off x="6365094" y="11476800"/>
            <a:ext cx="223399" cy="944208"/>
          </a:xfrm>
          <a:custGeom>
            <a:avLst/>
            <a:gdLst>
              <a:gd name="connsiteX0" fmla="*/ 222906 w 223399"/>
              <a:gd name="connsiteY0" fmla="*/ 0 h 944208"/>
              <a:gd name="connsiteX1" fmla="*/ 64506 w 223399"/>
              <a:gd name="connsiteY1" fmla="*/ 352800 h 944208"/>
              <a:gd name="connsiteX2" fmla="*/ 14106 w 223399"/>
              <a:gd name="connsiteY2" fmla="*/ 907200 h 944208"/>
              <a:gd name="connsiteX3" fmla="*/ 21306 w 223399"/>
              <a:gd name="connsiteY3" fmla="*/ 626400 h 944208"/>
              <a:gd name="connsiteX4" fmla="*/ 71706 w 223399"/>
              <a:gd name="connsiteY4" fmla="*/ 943200 h 944208"/>
              <a:gd name="connsiteX5" fmla="*/ 64506 w 223399"/>
              <a:gd name="connsiteY5" fmla="*/ 496800 h 944208"/>
              <a:gd name="connsiteX6" fmla="*/ 6906 w 223399"/>
              <a:gd name="connsiteY6" fmla="*/ 352800 h 944208"/>
              <a:gd name="connsiteX7" fmla="*/ 222906 w 223399"/>
              <a:gd name="connsiteY7" fmla="*/ 0 h 94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9" h="944208">
                <a:moveTo>
                  <a:pt x="222906" y="0"/>
                </a:moveTo>
                <a:cubicBezTo>
                  <a:pt x="232506" y="0"/>
                  <a:pt x="99306" y="201600"/>
                  <a:pt x="64506" y="352800"/>
                </a:cubicBezTo>
                <a:cubicBezTo>
                  <a:pt x="29706" y="504000"/>
                  <a:pt x="21306" y="861600"/>
                  <a:pt x="14106" y="907200"/>
                </a:cubicBezTo>
                <a:cubicBezTo>
                  <a:pt x="6906" y="952800"/>
                  <a:pt x="11706" y="620400"/>
                  <a:pt x="21306" y="626400"/>
                </a:cubicBezTo>
                <a:cubicBezTo>
                  <a:pt x="30906" y="632400"/>
                  <a:pt x="64506" y="964800"/>
                  <a:pt x="71706" y="943200"/>
                </a:cubicBezTo>
                <a:cubicBezTo>
                  <a:pt x="78906" y="921600"/>
                  <a:pt x="75306" y="595200"/>
                  <a:pt x="64506" y="496800"/>
                </a:cubicBezTo>
                <a:cubicBezTo>
                  <a:pt x="53706" y="398400"/>
                  <a:pt x="-23094" y="435600"/>
                  <a:pt x="6906" y="352800"/>
                </a:cubicBezTo>
                <a:cubicBezTo>
                  <a:pt x="36906" y="270000"/>
                  <a:pt x="213306" y="0"/>
                  <a:pt x="22290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5783225-4182-92DC-8DE8-65583B9243A2}"/>
              </a:ext>
            </a:extLst>
          </p:cNvPr>
          <p:cNvSpPr/>
          <p:nvPr/>
        </p:nvSpPr>
        <p:spPr>
          <a:xfrm>
            <a:off x="6286502" y="11769451"/>
            <a:ext cx="1172732" cy="592453"/>
          </a:xfrm>
          <a:custGeom>
            <a:avLst/>
            <a:gdLst>
              <a:gd name="connsiteX0" fmla="*/ 1115098 w 1172732"/>
              <a:gd name="connsiteY0" fmla="*/ 2549 h 592453"/>
              <a:gd name="connsiteX1" fmla="*/ 13498 w 1172732"/>
              <a:gd name="connsiteY1" fmla="*/ 585749 h 592453"/>
              <a:gd name="connsiteX2" fmla="*/ 488698 w 1172732"/>
              <a:gd name="connsiteY2" fmla="*/ 326549 h 592453"/>
              <a:gd name="connsiteX3" fmla="*/ 287098 w 1172732"/>
              <a:gd name="connsiteY3" fmla="*/ 441749 h 592453"/>
              <a:gd name="connsiteX4" fmla="*/ 1172698 w 1172732"/>
              <a:gd name="connsiteY4" fmla="*/ 182549 h 592453"/>
              <a:gd name="connsiteX5" fmla="*/ 323098 w 1172732"/>
              <a:gd name="connsiteY5" fmla="*/ 513749 h 592453"/>
              <a:gd name="connsiteX6" fmla="*/ 740698 w 1172732"/>
              <a:gd name="connsiteY6" fmla="*/ 290549 h 592453"/>
              <a:gd name="connsiteX7" fmla="*/ 380698 w 1172732"/>
              <a:gd name="connsiteY7" fmla="*/ 369749 h 592453"/>
              <a:gd name="connsiteX8" fmla="*/ 1115098 w 1172732"/>
              <a:gd name="connsiteY8" fmla="*/ 2549 h 5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32" h="592453">
                <a:moveTo>
                  <a:pt x="1115098" y="2549"/>
                </a:moveTo>
                <a:cubicBezTo>
                  <a:pt x="1053898" y="38549"/>
                  <a:pt x="117898" y="531749"/>
                  <a:pt x="13498" y="585749"/>
                </a:cubicBezTo>
                <a:cubicBezTo>
                  <a:pt x="-90902" y="639749"/>
                  <a:pt x="443098" y="350549"/>
                  <a:pt x="488698" y="326549"/>
                </a:cubicBezTo>
                <a:cubicBezTo>
                  <a:pt x="534298" y="302549"/>
                  <a:pt x="173098" y="465749"/>
                  <a:pt x="287098" y="441749"/>
                </a:cubicBezTo>
                <a:cubicBezTo>
                  <a:pt x="401098" y="417749"/>
                  <a:pt x="1166698" y="170549"/>
                  <a:pt x="1172698" y="182549"/>
                </a:cubicBezTo>
                <a:cubicBezTo>
                  <a:pt x="1178698" y="194549"/>
                  <a:pt x="395098" y="495749"/>
                  <a:pt x="323098" y="513749"/>
                </a:cubicBezTo>
                <a:cubicBezTo>
                  <a:pt x="251098" y="531749"/>
                  <a:pt x="731098" y="314549"/>
                  <a:pt x="740698" y="290549"/>
                </a:cubicBezTo>
                <a:cubicBezTo>
                  <a:pt x="750298" y="266549"/>
                  <a:pt x="321898" y="416549"/>
                  <a:pt x="380698" y="369749"/>
                </a:cubicBezTo>
                <a:cubicBezTo>
                  <a:pt x="439498" y="322949"/>
                  <a:pt x="1176298" y="-33451"/>
                  <a:pt x="1115098" y="25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BDAD837-8727-B9F3-93C1-EEBC369BB7AF}"/>
              </a:ext>
            </a:extLst>
          </p:cNvPr>
          <p:cNvSpPr/>
          <p:nvPr/>
        </p:nvSpPr>
        <p:spPr>
          <a:xfrm>
            <a:off x="6477980" y="11792933"/>
            <a:ext cx="1188133" cy="1205323"/>
          </a:xfrm>
          <a:custGeom>
            <a:avLst/>
            <a:gdLst>
              <a:gd name="connsiteX0" fmla="*/ 1038820 w 1188133"/>
              <a:gd name="connsiteY0" fmla="*/ 667 h 1205323"/>
              <a:gd name="connsiteX1" fmla="*/ 1046020 w 1188133"/>
              <a:gd name="connsiteY1" fmla="*/ 504667 h 1205323"/>
              <a:gd name="connsiteX2" fmla="*/ 758020 w 1188133"/>
              <a:gd name="connsiteY2" fmla="*/ 742267 h 1205323"/>
              <a:gd name="connsiteX3" fmla="*/ 959620 w 1188133"/>
              <a:gd name="connsiteY3" fmla="*/ 735067 h 1205323"/>
              <a:gd name="connsiteX4" fmla="*/ 9220 w 1188133"/>
              <a:gd name="connsiteY4" fmla="*/ 1203067 h 1205323"/>
              <a:gd name="connsiteX5" fmla="*/ 513220 w 1188133"/>
              <a:gd name="connsiteY5" fmla="*/ 900667 h 1205323"/>
              <a:gd name="connsiteX6" fmla="*/ 1110820 w 1188133"/>
              <a:gd name="connsiteY6" fmla="*/ 619867 h 1205323"/>
              <a:gd name="connsiteX7" fmla="*/ 1161220 w 1188133"/>
              <a:gd name="connsiteY7" fmla="*/ 583867 h 1205323"/>
              <a:gd name="connsiteX8" fmla="*/ 930820 w 1188133"/>
              <a:gd name="connsiteY8" fmla="*/ 735067 h 1205323"/>
              <a:gd name="connsiteX9" fmla="*/ 981220 w 1188133"/>
              <a:gd name="connsiteY9" fmla="*/ 303067 h 1205323"/>
              <a:gd name="connsiteX10" fmla="*/ 844420 w 1188133"/>
              <a:gd name="connsiteY10" fmla="*/ 713467 h 1205323"/>
              <a:gd name="connsiteX11" fmla="*/ 1096420 w 1188133"/>
              <a:gd name="connsiteY11" fmla="*/ 403867 h 1205323"/>
              <a:gd name="connsiteX12" fmla="*/ 1038820 w 1188133"/>
              <a:gd name="connsiteY12" fmla="*/ 667 h 12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133" h="1205323">
                <a:moveTo>
                  <a:pt x="1038820" y="667"/>
                </a:moveTo>
                <a:cubicBezTo>
                  <a:pt x="1030420" y="17467"/>
                  <a:pt x="1092820" y="381067"/>
                  <a:pt x="1046020" y="504667"/>
                </a:cubicBezTo>
                <a:cubicBezTo>
                  <a:pt x="999220" y="628267"/>
                  <a:pt x="772420" y="703867"/>
                  <a:pt x="758020" y="742267"/>
                </a:cubicBezTo>
                <a:cubicBezTo>
                  <a:pt x="743620" y="780667"/>
                  <a:pt x="1084420" y="658267"/>
                  <a:pt x="959620" y="735067"/>
                </a:cubicBezTo>
                <a:cubicBezTo>
                  <a:pt x="834820" y="811867"/>
                  <a:pt x="83620" y="1175467"/>
                  <a:pt x="9220" y="1203067"/>
                </a:cubicBezTo>
                <a:cubicBezTo>
                  <a:pt x="-65180" y="1230667"/>
                  <a:pt x="329620" y="997867"/>
                  <a:pt x="513220" y="900667"/>
                </a:cubicBezTo>
                <a:cubicBezTo>
                  <a:pt x="696820" y="803467"/>
                  <a:pt x="1002820" y="672667"/>
                  <a:pt x="1110820" y="619867"/>
                </a:cubicBezTo>
                <a:cubicBezTo>
                  <a:pt x="1218820" y="567067"/>
                  <a:pt x="1191220" y="564667"/>
                  <a:pt x="1161220" y="583867"/>
                </a:cubicBezTo>
                <a:cubicBezTo>
                  <a:pt x="1131220" y="603067"/>
                  <a:pt x="960820" y="781867"/>
                  <a:pt x="930820" y="735067"/>
                </a:cubicBezTo>
                <a:cubicBezTo>
                  <a:pt x="900820" y="688267"/>
                  <a:pt x="995620" y="306667"/>
                  <a:pt x="981220" y="303067"/>
                </a:cubicBezTo>
                <a:cubicBezTo>
                  <a:pt x="966820" y="299467"/>
                  <a:pt x="825220" y="696667"/>
                  <a:pt x="844420" y="713467"/>
                </a:cubicBezTo>
                <a:cubicBezTo>
                  <a:pt x="863620" y="730267"/>
                  <a:pt x="1060420" y="519067"/>
                  <a:pt x="1096420" y="403867"/>
                </a:cubicBezTo>
                <a:cubicBezTo>
                  <a:pt x="1132420" y="288667"/>
                  <a:pt x="1047220" y="-16133"/>
                  <a:pt x="1038820" y="6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59E949C6-B29C-32C4-9315-42C2958DAC4A}"/>
              </a:ext>
            </a:extLst>
          </p:cNvPr>
          <p:cNvSpPr/>
          <p:nvPr/>
        </p:nvSpPr>
        <p:spPr>
          <a:xfrm>
            <a:off x="4297681" y="6682556"/>
            <a:ext cx="377978" cy="118308"/>
          </a:xfrm>
          <a:custGeom>
            <a:avLst/>
            <a:gdLst>
              <a:gd name="connsiteX0" fmla="*/ 1269 w 377978"/>
              <a:gd name="connsiteY0" fmla="*/ 819 h 118308"/>
              <a:gd name="connsiteX1" fmla="*/ 160019 w 377978"/>
              <a:gd name="connsiteY1" fmla="*/ 92894 h 118308"/>
              <a:gd name="connsiteX2" fmla="*/ 372744 w 377978"/>
              <a:gd name="connsiteY2" fmla="*/ 99244 h 118308"/>
              <a:gd name="connsiteX3" fmla="*/ 299719 w 377978"/>
              <a:gd name="connsiteY3" fmla="*/ 118294 h 118308"/>
              <a:gd name="connsiteX4" fmla="*/ 153669 w 377978"/>
              <a:gd name="connsiteY4" fmla="*/ 102419 h 118308"/>
              <a:gd name="connsiteX5" fmla="*/ 242569 w 377978"/>
              <a:gd name="connsiteY5" fmla="*/ 102419 h 118308"/>
              <a:gd name="connsiteX6" fmla="*/ 128269 w 377978"/>
              <a:gd name="connsiteY6" fmla="*/ 67494 h 118308"/>
              <a:gd name="connsiteX7" fmla="*/ 86994 w 377978"/>
              <a:gd name="connsiteY7" fmla="*/ 48444 h 118308"/>
              <a:gd name="connsiteX8" fmla="*/ 1269 w 377978"/>
              <a:gd name="connsiteY8" fmla="*/ 819 h 11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78" h="118308">
                <a:moveTo>
                  <a:pt x="1269" y="819"/>
                </a:moveTo>
                <a:cubicBezTo>
                  <a:pt x="13440" y="8227"/>
                  <a:pt x="98107" y="76490"/>
                  <a:pt x="160019" y="92894"/>
                </a:cubicBezTo>
                <a:cubicBezTo>
                  <a:pt x="221931" y="109298"/>
                  <a:pt x="349461" y="95011"/>
                  <a:pt x="372744" y="99244"/>
                </a:cubicBezTo>
                <a:cubicBezTo>
                  <a:pt x="396027" y="103477"/>
                  <a:pt x="336231" y="117765"/>
                  <a:pt x="299719" y="118294"/>
                </a:cubicBezTo>
                <a:cubicBezTo>
                  <a:pt x="263207" y="118823"/>
                  <a:pt x="163194" y="105065"/>
                  <a:pt x="153669" y="102419"/>
                </a:cubicBezTo>
                <a:cubicBezTo>
                  <a:pt x="144144" y="99773"/>
                  <a:pt x="246802" y="108240"/>
                  <a:pt x="242569" y="102419"/>
                </a:cubicBezTo>
                <a:cubicBezTo>
                  <a:pt x="238336" y="96598"/>
                  <a:pt x="154198" y="76490"/>
                  <a:pt x="128269" y="67494"/>
                </a:cubicBezTo>
                <a:cubicBezTo>
                  <a:pt x="102340" y="58498"/>
                  <a:pt x="106044" y="58498"/>
                  <a:pt x="86994" y="48444"/>
                </a:cubicBezTo>
                <a:cubicBezTo>
                  <a:pt x="67944" y="38390"/>
                  <a:pt x="-10902" y="-6589"/>
                  <a:pt x="1269" y="8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CB90C6E-C0E1-BD60-C016-4854BE2CDF60}"/>
              </a:ext>
            </a:extLst>
          </p:cNvPr>
          <p:cNvSpPr/>
          <p:nvPr/>
        </p:nvSpPr>
        <p:spPr>
          <a:xfrm>
            <a:off x="4825090" y="6524301"/>
            <a:ext cx="150200" cy="177232"/>
          </a:xfrm>
          <a:custGeom>
            <a:avLst/>
            <a:gdLst>
              <a:gd name="connsiteX0" fmla="*/ 150135 w 150200"/>
              <a:gd name="connsiteY0" fmla="*/ 324 h 177232"/>
              <a:gd name="connsiteX1" fmla="*/ 4085 w 150200"/>
              <a:gd name="connsiteY1" fmla="*/ 174949 h 177232"/>
              <a:gd name="connsiteX2" fmla="*/ 39010 w 150200"/>
              <a:gd name="connsiteY2" fmla="*/ 101924 h 177232"/>
              <a:gd name="connsiteX3" fmla="*/ 23135 w 150200"/>
              <a:gd name="connsiteY3" fmla="*/ 130499 h 177232"/>
              <a:gd name="connsiteX4" fmla="*/ 150135 w 150200"/>
              <a:gd name="connsiteY4" fmla="*/ 324 h 17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00" h="177232">
                <a:moveTo>
                  <a:pt x="150135" y="324"/>
                </a:moveTo>
                <a:cubicBezTo>
                  <a:pt x="146960" y="7732"/>
                  <a:pt x="22606" y="158016"/>
                  <a:pt x="4085" y="174949"/>
                </a:cubicBezTo>
                <a:cubicBezTo>
                  <a:pt x="-14436" y="191882"/>
                  <a:pt x="35835" y="109332"/>
                  <a:pt x="39010" y="101924"/>
                </a:cubicBezTo>
                <a:cubicBezTo>
                  <a:pt x="42185" y="94516"/>
                  <a:pt x="5673" y="146374"/>
                  <a:pt x="23135" y="130499"/>
                </a:cubicBezTo>
                <a:cubicBezTo>
                  <a:pt x="40597" y="114624"/>
                  <a:pt x="153310" y="-7084"/>
                  <a:pt x="150135" y="3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8DAD2318-83B9-E67A-3FC1-6E8C8ECF0D33}"/>
              </a:ext>
            </a:extLst>
          </p:cNvPr>
          <p:cNvSpPr/>
          <p:nvPr/>
        </p:nvSpPr>
        <p:spPr>
          <a:xfrm>
            <a:off x="5163246" y="6682125"/>
            <a:ext cx="788374" cy="2965767"/>
          </a:xfrm>
          <a:custGeom>
            <a:avLst/>
            <a:gdLst>
              <a:gd name="connsiteX0" fmla="*/ 1607 w 788374"/>
              <a:gd name="connsiteY0" fmla="*/ 29 h 2965767"/>
              <a:gd name="connsiteX1" fmla="*/ 353299 w 788374"/>
              <a:gd name="connsiteY1" fmla="*/ 1296266 h 2965767"/>
              <a:gd name="connsiteX2" fmla="*/ 333202 w 788374"/>
              <a:gd name="connsiteY2" fmla="*/ 1024961 h 2965767"/>
              <a:gd name="connsiteX3" fmla="*/ 765281 w 788374"/>
              <a:gd name="connsiteY3" fmla="*/ 2904002 h 2965767"/>
              <a:gd name="connsiteX4" fmla="*/ 674846 w 788374"/>
              <a:gd name="connsiteY4" fmla="*/ 2371440 h 2965767"/>
              <a:gd name="connsiteX5" fmla="*/ 212622 w 788374"/>
              <a:gd name="connsiteY5" fmla="*/ 974719 h 2965767"/>
              <a:gd name="connsiteX6" fmla="*/ 222670 w 788374"/>
              <a:gd name="connsiteY6" fmla="*/ 1336460 h 2965767"/>
              <a:gd name="connsiteX7" fmla="*/ 1607 w 788374"/>
              <a:gd name="connsiteY7" fmla="*/ 29 h 29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74" h="2965767">
                <a:moveTo>
                  <a:pt x="1607" y="29"/>
                </a:moveTo>
                <a:cubicBezTo>
                  <a:pt x="23378" y="-6670"/>
                  <a:pt x="298033" y="1125444"/>
                  <a:pt x="353299" y="1296266"/>
                </a:cubicBezTo>
                <a:cubicBezTo>
                  <a:pt x="408565" y="1467088"/>
                  <a:pt x="264538" y="757005"/>
                  <a:pt x="333202" y="1024961"/>
                </a:cubicBezTo>
                <a:cubicBezTo>
                  <a:pt x="401866" y="1292917"/>
                  <a:pt x="708340" y="2679589"/>
                  <a:pt x="765281" y="2904002"/>
                </a:cubicBezTo>
                <a:cubicBezTo>
                  <a:pt x="822222" y="3128415"/>
                  <a:pt x="766956" y="2692987"/>
                  <a:pt x="674846" y="2371440"/>
                </a:cubicBezTo>
                <a:cubicBezTo>
                  <a:pt x="582736" y="2049893"/>
                  <a:pt x="287985" y="1147216"/>
                  <a:pt x="212622" y="974719"/>
                </a:cubicBezTo>
                <a:cubicBezTo>
                  <a:pt x="137259" y="802222"/>
                  <a:pt x="259514" y="1502258"/>
                  <a:pt x="222670" y="1336460"/>
                </a:cubicBezTo>
                <a:cubicBezTo>
                  <a:pt x="185826" y="1170662"/>
                  <a:pt x="-20164" y="6728"/>
                  <a:pt x="1607" y="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393A11BD-6706-137E-D035-122F2A82AC00}"/>
              </a:ext>
            </a:extLst>
          </p:cNvPr>
          <p:cNvSpPr/>
          <p:nvPr/>
        </p:nvSpPr>
        <p:spPr>
          <a:xfrm>
            <a:off x="4941996" y="6886103"/>
            <a:ext cx="556240" cy="2830682"/>
          </a:xfrm>
          <a:custGeom>
            <a:avLst/>
            <a:gdLst>
              <a:gd name="connsiteX0" fmla="*/ 1793 w 556240"/>
              <a:gd name="connsiteY0" fmla="*/ 47260 h 2830682"/>
              <a:gd name="connsiteX1" fmla="*/ 413775 w 556240"/>
              <a:gd name="connsiteY1" fmla="*/ 2257897 h 2830682"/>
              <a:gd name="connsiteX2" fmla="*/ 423824 w 556240"/>
              <a:gd name="connsiteY2" fmla="*/ 1825818 h 2830682"/>
              <a:gd name="connsiteX3" fmla="*/ 554452 w 556240"/>
              <a:gd name="connsiteY3" fmla="*/ 2830653 h 2830682"/>
              <a:gd name="connsiteX4" fmla="*/ 484114 w 556240"/>
              <a:gd name="connsiteY4" fmla="*/ 1855963 h 2830682"/>
              <a:gd name="connsiteX5" fmla="*/ 273099 w 556240"/>
              <a:gd name="connsiteY5" fmla="*/ 831031 h 2830682"/>
              <a:gd name="connsiteX6" fmla="*/ 1793 w 556240"/>
              <a:gd name="connsiteY6" fmla="*/ 47260 h 283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40" h="2830682">
                <a:moveTo>
                  <a:pt x="1793" y="47260"/>
                </a:moveTo>
                <a:cubicBezTo>
                  <a:pt x="25239" y="285071"/>
                  <a:pt x="343437" y="1961471"/>
                  <a:pt x="413775" y="2257897"/>
                </a:cubicBezTo>
                <a:cubicBezTo>
                  <a:pt x="484113" y="2554323"/>
                  <a:pt x="400378" y="1730359"/>
                  <a:pt x="423824" y="1825818"/>
                </a:cubicBezTo>
                <a:cubicBezTo>
                  <a:pt x="447270" y="1921277"/>
                  <a:pt x="544404" y="2825629"/>
                  <a:pt x="554452" y="2830653"/>
                </a:cubicBezTo>
                <a:cubicBezTo>
                  <a:pt x="564500" y="2835677"/>
                  <a:pt x="531006" y="2189233"/>
                  <a:pt x="484114" y="1855963"/>
                </a:cubicBezTo>
                <a:cubicBezTo>
                  <a:pt x="437222" y="1522693"/>
                  <a:pt x="355160" y="1130807"/>
                  <a:pt x="273099" y="831031"/>
                </a:cubicBezTo>
                <a:cubicBezTo>
                  <a:pt x="191038" y="531255"/>
                  <a:pt x="-21653" y="-190551"/>
                  <a:pt x="1793" y="472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B661B44-6521-C757-1B91-FAF2A257B433}"/>
              </a:ext>
            </a:extLst>
          </p:cNvPr>
          <p:cNvSpPr/>
          <p:nvPr/>
        </p:nvSpPr>
        <p:spPr>
          <a:xfrm>
            <a:off x="4183075" y="3178084"/>
            <a:ext cx="506842" cy="916945"/>
          </a:xfrm>
          <a:custGeom>
            <a:avLst/>
            <a:gdLst>
              <a:gd name="connsiteX0" fmla="*/ 506400 w 506842"/>
              <a:gd name="connsiteY0" fmla="*/ 91 h 916945"/>
              <a:gd name="connsiteX1" fmla="*/ 188900 w 506842"/>
              <a:gd name="connsiteY1" fmla="*/ 454116 h 916945"/>
              <a:gd name="connsiteX2" fmla="*/ 246050 w 506842"/>
              <a:gd name="connsiteY2" fmla="*/ 409666 h 916945"/>
              <a:gd name="connsiteX3" fmla="*/ 1575 w 506842"/>
              <a:gd name="connsiteY3" fmla="*/ 914491 h 916945"/>
              <a:gd name="connsiteX4" fmla="*/ 138100 w 506842"/>
              <a:gd name="connsiteY4" fmla="*/ 606516 h 916945"/>
              <a:gd name="connsiteX5" fmla="*/ 77775 w 506842"/>
              <a:gd name="connsiteY5" fmla="*/ 708116 h 916945"/>
              <a:gd name="connsiteX6" fmla="*/ 293675 w 506842"/>
              <a:gd name="connsiteY6" fmla="*/ 384266 h 916945"/>
              <a:gd name="connsiteX7" fmla="*/ 141275 w 506842"/>
              <a:gd name="connsiteY7" fmla="*/ 520791 h 916945"/>
              <a:gd name="connsiteX8" fmla="*/ 309550 w 506842"/>
              <a:gd name="connsiteY8" fmla="*/ 244566 h 916945"/>
              <a:gd name="connsiteX9" fmla="*/ 109525 w 506842"/>
              <a:gd name="connsiteY9" fmla="*/ 412841 h 916945"/>
              <a:gd name="connsiteX10" fmla="*/ 506400 w 506842"/>
              <a:gd name="connsiteY10" fmla="*/ 91 h 9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842" h="916945">
                <a:moveTo>
                  <a:pt x="506400" y="91"/>
                </a:moveTo>
                <a:cubicBezTo>
                  <a:pt x="519629" y="6970"/>
                  <a:pt x="232292" y="385854"/>
                  <a:pt x="188900" y="454116"/>
                </a:cubicBezTo>
                <a:cubicBezTo>
                  <a:pt x="145508" y="522378"/>
                  <a:pt x="277271" y="332937"/>
                  <a:pt x="246050" y="409666"/>
                </a:cubicBezTo>
                <a:cubicBezTo>
                  <a:pt x="214829" y="486395"/>
                  <a:pt x="19567" y="881683"/>
                  <a:pt x="1575" y="914491"/>
                </a:cubicBezTo>
                <a:cubicBezTo>
                  <a:pt x="-16417" y="947299"/>
                  <a:pt x="125400" y="640912"/>
                  <a:pt x="138100" y="606516"/>
                </a:cubicBezTo>
                <a:cubicBezTo>
                  <a:pt x="150800" y="572120"/>
                  <a:pt x="51846" y="745158"/>
                  <a:pt x="77775" y="708116"/>
                </a:cubicBezTo>
                <a:cubicBezTo>
                  <a:pt x="103704" y="671074"/>
                  <a:pt x="283092" y="415487"/>
                  <a:pt x="293675" y="384266"/>
                </a:cubicBezTo>
                <a:cubicBezTo>
                  <a:pt x="304258" y="353045"/>
                  <a:pt x="138629" y="544074"/>
                  <a:pt x="141275" y="520791"/>
                </a:cubicBezTo>
                <a:cubicBezTo>
                  <a:pt x="143921" y="497508"/>
                  <a:pt x="314842" y="262558"/>
                  <a:pt x="309550" y="244566"/>
                </a:cubicBezTo>
                <a:cubicBezTo>
                  <a:pt x="304258" y="226574"/>
                  <a:pt x="77246" y="447766"/>
                  <a:pt x="109525" y="412841"/>
                </a:cubicBezTo>
                <a:cubicBezTo>
                  <a:pt x="141804" y="377916"/>
                  <a:pt x="493171" y="-6788"/>
                  <a:pt x="506400" y="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2B9562F-53FE-E177-EF7E-2A4EA1506BD7}"/>
              </a:ext>
            </a:extLst>
          </p:cNvPr>
          <p:cNvSpPr/>
          <p:nvPr/>
        </p:nvSpPr>
        <p:spPr>
          <a:xfrm>
            <a:off x="4378378" y="3120006"/>
            <a:ext cx="439685" cy="960546"/>
          </a:xfrm>
          <a:custGeom>
            <a:avLst/>
            <a:gdLst>
              <a:gd name="connsiteX0" fmla="*/ 406347 w 439685"/>
              <a:gd name="connsiteY0" fmla="*/ 1019 h 960546"/>
              <a:gd name="connsiteX1" fmla="*/ 384122 w 439685"/>
              <a:gd name="connsiteY1" fmla="*/ 337569 h 960546"/>
              <a:gd name="connsiteX2" fmla="*/ 101547 w 439685"/>
              <a:gd name="connsiteY2" fmla="*/ 829694 h 960546"/>
              <a:gd name="connsiteX3" fmla="*/ 187272 w 439685"/>
              <a:gd name="connsiteY3" fmla="*/ 680469 h 960546"/>
              <a:gd name="connsiteX4" fmla="*/ 3122 w 439685"/>
              <a:gd name="connsiteY4" fmla="*/ 953519 h 960546"/>
              <a:gd name="connsiteX5" fmla="*/ 368247 w 439685"/>
              <a:gd name="connsiteY5" fmla="*/ 337569 h 960546"/>
              <a:gd name="connsiteX6" fmla="*/ 438097 w 439685"/>
              <a:gd name="connsiteY6" fmla="*/ 235969 h 960546"/>
              <a:gd name="connsiteX7" fmla="*/ 406347 w 439685"/>
              <a:gd name="connsiteY7" fmla="*/ 1019 h 9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685" h="960546">
                <a:moveTo>
                  <a:pt x="406347" y="1019"/>
                </a:moveTo>
                <a:cubicBezTo>
                  <a:pt x="397351" y="17952"/>
                  <a:pt x="434922" y="199457"/>
                  <a:pt x="384122" y="337569"/>
                </a:cubicBezTo>
                <a:cubicBezTo>
                  <a:pt x="333322" y="475681"/>
                  <a:pt x="101547" y="829694"/>
                  <a:pt x="101547" y="829694"/>
                </a:cubicBezTo>
                <a:cubicBezTo>
                  <a:pt x="68739" y="886844"/>
                  <a:pt x="203676" y="659832"/>
                  <a:pt x="187272" y="680469"/>
                </a:cubicBezTo>
                <a:cubicBezTo>
                  <a:pt x="170868" y="701106"/>
                  <a:pt x="-27040" y="1010669"/>
                  <a:pt x="3122" y="953519"/>
                </a:cubicBezTo>
                <a:cubicBezTo>
                  <a:pt x="33284" y="896369"/>
                  <a:pt x="295751" y="457161"/>
                  <a:pt x="368247" y="337569"/>
                </a:cubicBezTo>
                <a:cubicBezTo>
                  <a:pt x="440743" y="217977"/>
                  <a:pt x="429101" y="288886"/>
                  <a:pt x="438097" y="235969"/>
                </a:cubicBezTo>
                <a:cubicBezTo>
                  <a:pt x="447093" y="183052"/>
                  <a:pt x="415343" y="-15914"/>
                  <a:pt x="406347" y="10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CB2D98AD-E7D5-CDC3-3424-99A76CBC0B9B}"/>
              </a:ext>
            </a:extLst>
          </p:cNvPr>
          <p:cNvSpPr/>
          <p:nvPr/>
        </p:nvSpPr>
        <p:spPr>
          <a:xfrm>
            <a:off x="4823340" y="3193761"/>
            <a:ext cx="295137" cy="1105675"/>
          </a:xfrm>
          <a:custGeom>
            <a:avLst/>
            <a:gdLst>
              <a:gd name="connsiteX0" fmla="*/ 151885 w 295137"/>
              <a:gd name="connsiteY0" fmla="*/ 3464 h 1105675"/>
              <a:gd name="connsiteX1" fmla="*/ 291585 w 295137"/>
              <a:gd name="connsiteY1" fmla="*/ 654339 h 1105675"/>
              <a:gd name="connsiteX2" fmla="*/ 174110 w 295137"/>
              <a:gd name="connsiteY2" fmla="*/ 997239 h 1105675"/>
              <a:gd name="connsiteX3" fmla="*/ 256660 w 295137"/>
              <a:gd name="connsiteY3" fmla="*/ 879764 h 1105675"/>
              <a:gd name="connsiteX4" fmla="*/ 2660 w 295137"/>
              <a:gd name="connsiteY4" fmla="*/ 1105189 h 1105675"/>
              <a:gd name="connsiteX5" fmla="*/ 132835 w 295137"/>
              <a:gd name="connsiteY5" fmla="*/ 933739 h 1105675"/>
              <a:gd name="connsiteX6" fmla="*/ 278885 w 295137"/>
              <a:gd name="connsiteY6" fmla="*/ 730539 h 1105675"/>
              <a:gd name="connsiteX7" fmla="*/ 275710 w 295137"/>
              <a:gd name="connsiteY7" fmla="*/ 308264 h 1105675"/>
              <a:gd name="connsiteX8" fmla="*/ 288410 w 295137"/>
              <a:gd name="connsiteY8" fmla="*/ 390814 h 1105675"/>
              <a:gd name="connsiteX9" fmla="*/ 151885 w 295137"/>
              <a:gd name="connsiteY9" fmla="*/ 3464 h 11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137" h="1105675">
                <a:moveTo>
                  <a:pt x="151885" y="3464"/>
                </a:moveTo>
                <a:cubicBezTo>
                  <a:pt x="152414" y="47385"/>
                  <a:pt x="287881" y="488710"/>
                  <a:pt x="291585" y="654339"/>
                </a:cubicBezTo>
                <a:cubicBezTo>
                  <a:pt x="295289" y="819968"/>
                  <a:pt x="179931" y="959668"/>
                  <a:pt x="174110" y="997239"/>
                </a:cubicBezTo>
                <a:cubicBezTo>
                  <a:pt x="168289" y="1034810"/>
                  <a:pt x="285235" y="861772"/>
                  <a:pt x="256660" y="879764"/>
                </a:cubicBezTo>
                <a:cubicBezTo>
                  <a:pt x="228085" y="897756"/>
                  <a:pt x="23297" y="1096193"/>
                  <a:pt x="2660" y="1105189"/>
                </a:cubicBezTo>
                <a:cubicBezTo>
                  <a:pt x="-17978" y="1114185"/>
                  <a:pt x="86797" y="996181"/>
                  <a:pt x="132835" y="933739"/>
                </a:cubicBezTo>
                <a:cubicBezTo>
                  <a:pt x="178873" y="871297"/>
                  <a:pt x="255073" y="834785"/>
                  <a:pt x="278885" y="730539"/>
                </a:cubicBezTo>
                <a:cubicBezTo>
                  <a:pt x="302697" y="626293"/>
                  <a:pt x="274123" y="364885"/>
                  <a:pt x="275710" y="308264"/>
                </a:cubicBezTo>
                <a:cubicBezTo>
                  <a:pt x="277297" y="251643"/>
                  <a:pt x="308518" y="434735"/>
                  <a:pt x="288410" y="390814"/>
                </a:cubicBezTo>
                <a:cubicBezTo>
                  <a:pt x="268302" y="346893"/>
                  <a:pt x="151356" y="-40457"/>
                  <a:pt x="151885" y="34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2455393-100E-61F9-73AB-B258BD63B320}"/>
              </a:ext>
            </a:extLst>
          </p:cNvPr>
          <p:cNvSpPr/>
          <p:nvPr/>
        </p:nvSpPr>
        <p:spPr>
          <a:xfrm>
            <a:off x="4465688" y="2375962"/>
            <a:ext cx="769177" cy="1060016"/>
          </a:xfrm>
          <a:custGeom>
            <a:avLst/>
            <a:gdLst>
              <a:gd name="connsiteX0" fmla="*/ 20587 w 769177"/>
              <a:gd name="connsiteY0" fmla="*/ 33863 h 1060016"/>
              <a:gd name="connsiteX1" fmla="*/ 715912 w 769177"/>
              <a:gd name="connsiteY1" fmla="*/ 818088 h 1060016"/>
              <a:gd name="connsiteX2" fmla="*/ 674637 w 769177"/>
              <a:gd name="connsiteY2" fmla="*/ 764113 h 1060016"/>
              <a:gd name="connsiteX3" fmla="*/ 766712 w 769177"/>
              <a:gd name="connsiteY3" fmla="*/ 1059388 h 1060016"/>
              <a:gd name="connsiteX4" fmla="*/ 557162 w 769177"/>
              <a:gd name="connsiteY4" fmla="*/ 672038 h 1060016"/>
              <a:gd name="connsiteX5" fmla="*/ 401587 w 769177"/>
              <a:gd name="connsiteY5" fmla="*/ 478363 h 1060016"/>
              <a:gd name="connsiteX6" fmla="*/ 201562 w 769177"/>
              <a:gd name="connsiteY6" fmla="*/ 173563 h 1060016"/>
              <a:gd name="connsiteX7" fmla="*/ 20587 w 769177"/>
              <a:gd name="connsiteY7" fmla="*/ 33863 h 106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177" h="1060016">
                <a:moveTo>
                  <a:pt x="20587" y="33863"/>
                </a:moveTo>
                <a:cubicBezTo>
                  <a:pt x="106312" y="141284"/>
                  <a:pt x="606904" y="696380"/>
                  <a:pt x="715912" y="818088"/>
                </a:cubicBezTo>
                <a:cubicBezTo>
                  <a:pt x="824920" y="939796"/>
                  <a:pt x="666170" y="723897"/>
                  <a:pt x="674637" y="764113"/>
                </a:cubicBezTo>
                <a:cubicBezTo>
                  <a:pt x="683104" y="804329"/>
                  <a:pt x="786291" y="1074734"/>
                  <a:pt x="766712" y="1059388"/>
                </a:cubicBezTo>
                <a:cubicBezTo>
                  <a:pt x="747133" y="1044042"/>
                  <a:pt x="618016" y="768875"/>
                  <a:pt x="557162" y="672038"/>
                </a:cubicBezTo>
                <a:cubicBezTo>
                  <a:pt x="496308" y="575201"/>
                  <a:pt x="460854" y="561442"/>
                  <a:pt x="401587" y="478363"/>
                </a:cubicBezTo>
                <a:cubicBezTo>
                  <a:pt x="342320" y="395284"/>
                  <a:pt x="262416" y="244471"/>
                  <a:pt x="201562" y="173563"/>
                </a:cubicBezTo>
                <a:cubicBezTo>
                  <a:pt x="140708" y="102655"/>
                  <a:pt x="-65138" y="-73558"/>
                  <a:pt x="20587" y="3386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6139E3B2-F27A-D902-9DE2-0B0647ECB92B}"/>
              </a:ext>
            </a:extLst>
          </p:cNvPr>
          <p:cNvSpPr/>
          <p:nvPr/>
        </p:nvSpPr>
        <p:spPr>
          <a:xfrm>
            <a:off x="5084094" y="3139789"/>
            <a:ext cx="366560" cy="1062965"/>
          </a:xfrm>
          <a:custGeom>
            <a:avLst/>
            <a:gdLst>
              <a:gd name="connsiteX0" fmla="*/ 211806 w 366560"/>
              <a:gd name="connsiteY0" fmla="*/ 286 h 1062965"/>
              <a:gd name="connsiteX1" fmla="*/ 310231 w 366560"/>
              <a:gd name="connsiteY1" fmla="*/ 422561 h 1062965"/>
              <a:gd name="connsiteX2" fmla="*/ 8606 w 366560"/>
              <a:gd name="connsiteY2" fmla="*/ 1051211 h 1062965"/>
              <a:gd name="connsiteX3" fmla="*/ 107031 w 366560"/>
              <a:gd name="connsiteY3" fmla="*/ 813086 h 1062965"/>
              <a:gd name="connsiteX4" fmla="*/ 364206 w 366560"/>
              <a:gd name="connsiteY4" fmla="*/ 568611 h 1062965"/>
              <a:gd name="connsiteX5" fmla="*/ 240381 w 366560"/>
              <a:gd name="connsiteY5" fmla="*/ 670211 h 1062965"/>
              <a:gd name="connsiteX6" fmla="*/ 341981 w 366560"/>
              <a:gd name="connsiteY6" fmla="*/ 482886 h 1062965"/>
              <a:gd name="connsiteX7" fmla="*/ 211806 w 366560"/>
              <a:gd name="connsiteY7" fmla="*/ 286 h 106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560" h="1062965">
                <a:moveTo>
                  <a:pt x="211806" y="286"/>
                </a:moveTo>
                <a:cubicBezTo>
                  <a:pt x="206514" y="-9768"/>
                  <a:pt x="344098" y="247407"/>
                  <a:pt x="310231" y="422561"/>
                </a:cubicBezTo>
                <a:cubicBezTo>
                  <a:pt x="276364" y="597715"/>
                  <a:pt x="42473" y="986124"/>
                  <a:pt x="8606" y="1051211"/>
                </a:cubicBezTo>
                <a:cubicBezTo>
                  <a:pt x="-25261" y="1116298"/>
                  <a:pt x="47764" y="893519"/>
                  <a:pt x="107031" y="813086"/>
                </a:cubicBezTo>
                <a:cubicBezTo>
                  <a:pt x="166298" y="732653"/>
                  <a:pt x="341981" y="592423"/>
                  <a:pt x="364206" y="568611"/>
                </a:cubicBezTo>
                <a:cubicBezTo>
                  <a:pt x="386431" y="544799"/>
                  <a:pt x="244085" y="684498"/>
                  <a:pt x="240381" y="670211"/>
                </a:cubicBezTo>
                <a:cubicBezTo>
                  <a:pt x="236677" y="655924"/>
                  <a:pt x="343569" y="588190"/>
                  <a:pt x="341981" y="482886"/>
                </a:cubicBezTo>
                <a:cubicBezTo>
                  <a:pt x="340394" y="377582"/>
                  <a:pt x="217098" y="10340"/>
                  <a:pt x="211806" y="2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951EAFB-7C0E-08F7-1A99-87F20243B9A0}"/>
              </a:ext>
            </a:extLst>
          </p:cNvPr>
          <p:cNvSpPr/>
          <p:nvPr/>
        </p:nvSpPr>
        <p:spPr>
          <a:xfrm>
            <a:off x="2844998" y="2444313"/>
            <a:ext cx="1435074" cy="825394"/>
          </a:xfrm>
          <a:custGeom>
            <a:avLst/>
            <a:gdLst>
              <a:gd name="connsiteX0" fmla="*/ 1434902 w 1435074"/>
              <a:gd name="connsiteY0" fmla="*/ 437 h 825394"/>
              <a:gd name="connsiteX1" fmla="*/ 698302 w 1435074"/>
              <a:gd name="connsiteY1" fmla="*/ 317937 h 825394"/>
              <a:gd name="connsiteX2" fmla="*/ 809427 w 1435074"/>
              <a:gd name="connsiteY2" fmla="*/ 279837 h 825394"/>
              <a:gd name="connsiteX3" fmla="*/ 345877 w 1435074"/>
              <a:gd name="connsiteY3" fmla="*/ 654487 h 825394"/>
              <a:gd name="connsiteX4" fmla="*/ 425252 w 1435074"/>
              <a:gd name="connsiteY4" fmla="*/ 543362 h 825394"/>
              <a:gd name="connsiteX5" fmla="*/ 6152 w 1435074"/>
              <a:gd name="connsiteY5" fmla="*/ 822762 h 825394"/>
              <a:gd name="connsiteX6" fmla="*/ 796727 w 1435074"/>
              <a:gd name="connsiteY6" fmla="*/ 346512 h 825394"/>
              <a:gd name="connsiteX7" fmla="*/ 558602 w 1435074"/>
              <a:gd name="connsiteY7" fmla="*/ 444937 h 825394"/>
              <a:gd name="connsiteX8" fmla="*/ 1184077 w 1435074"/>
              <a:gd name="connsiteY8" fmla="*/ 95687 h 825394"/>
              <a:gd name="connsiteX9" fmla="*/ 771327 w 1435074"/>
              <a:gd name="connsiteY9" fmla="*/ 244912 h 825394"/>
              <a:gd name="connsiteX10" fmla="*/ 1434902 w 1435074"/>
              <a:gd name="connsiteY10" fmla="*/ 437 h 8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74" h="825394">
                <a:moveTo>
                  <a:pt x="1434902" y="437"/>
                </a:moveTo>
                <a:cubicBezTo>
                  <a:pt x="1422731" y="12608"/>
                  <a:pt x="802548" y="271370"/>
                  <a:pt x="698302" y="317937"/>
                </a:cubicBezTo>
                <a:cubicBezTo>
                  <a:pt x="594056" y="364504"/>
                  <a:pt x="868164" y="223745"/>
                  <a:pt x="809427" y="279837"/>
                </a:cubicBezTo>
                <a:cubicBezTo>
                  <a:pt x="750689" y="335929"/>
                  <a:pt x="409906" y="610566"/>
                  <a:pt x="345877" y="654487"/>
                </a:cubicBezTo>
                <a:cubicBezTo>
                  <a:pt x="281848" y="698408"/>
                  <a:pt x="481873" y="515316"/>
                  <a:pt x="425252" y="543362"/>
                </a:cubicBezTo>
                <a:cubicBezTo>
                  <a:pt x="368631" y="571408"/>
                  <a:pt x="-55760" y="855570"/>
                  <a:pt x="6152" y="822762"/>
                </a:cubicBezTo>
                <a:cubicBezTo>
                  <a:pt x="68064" y="789954"/>
                  <a:pt x="704652" y="409483"/>
                  <a:pt x="796727" y="346512"/>
                </a:cubicBezTo>
                <a:cubicBezTo>
                  <a:pt x="888802" y="283541"/>
                  <a:pt x="494044" y="486741"/>
                  <a:pt x="558602" y="444937"/>
                </a:cubicBezTo>
                <a:cubicBezTo>
                  <a:pt x="623160" y="403133"/>
                  <a:pt x="1148623" y="129024"/>
                  <a:pt x="1184077" y="95687"/>
                </a:cubicBezTo>
                <a:cubicBezTo>
                  <a:pt x="1219531" y="62350"/>
                  <a:pt x="730581" y="256025"/>
                  <a:pt x="771327" y="244912"/>
                </a:cubicBezTo>
                <a:cubicBezTo>
                  <a:pt x="812073" y="233800"/>
                  <a:pt x="1447073" y="-11734"/>
                  <a:pt x="1434902" y="4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054C8CB0-DE13-3213-0BF6-FE2B4C14CEEA}"/>
              </a:ext>
            </a:extLst>
          </p:cNvPr>
          <p:cNvSpPr/>
          <p:nvPr/>
        </p:nvSpPr>
        <p:spPr>
          <a:xfrm>
            <a:off x="3005384" y="3352616"/>
            <a:ext cx="417318" cy="1383554"/>
          </a:xfrm>
          <a:custGeom>
            <a:avLst/>
            <a:gdLst>
              <a:gd name="connsiteX0" fmla="*/ 414091 w 417318"/>
              <a:gd name="connsiteY0" fmla="*/ 184 h 1383554"/>
              <a:gd name="connsiteX1" fmla="*/ 188666 w 417318"/>
              <a:gd name="connsiteY1" fmla="*/ 416109 h 1383554"/>
              <a:gd name="connsiteX2" fmla="*/ 99766 w 417318"/>
              <a:gd name="connsiteY2" fmla="*/ 835209 h 1383554"/>
              <a:gd name="connsiteX3" fmla="*/ 191841 w 417318"/>
              <a:gd name="connsiteY3" fmla="*/ 431984 h 1383554"/>
              <a:gd name="connsiteX4" fmla="*/ 74366 w 417318"/>
              <a:gd name="connsiteY4" fmla="*/ 1009834 h 1383554"/>
              <a:gd name="connsiteX5" fmla="*/ 93416 w 417318"/>
              <a:gd name="connsiteY5" fmla="*/ 1362259 h 1383554"/>
              <a:gd name="connsiteX6" fmla="*/ 83891 w 417318"/>
              <a:gd name="connsiteY6" fmla="*/ 1251134 h 1383554"/>
              <a:gd name="connsiteX7" fmla="*/ 125166 w 417318"/>
              <a:gd name="connsiteY7" fmla="*/ 492309 h 1383554"/>
              <a:gd name="connsiteX8" fmla="*/ 55316 w 417318"/>
              <a:gd name="connsiteY8" fmla="*/ 651059 h 1383554"/>
              <a:gd name="connsiteX9" fmla="*/ 274391 w 417318"/>
              <a:gd name="connsiteY9" fmla="*/ 165284 h 1383554"/>
              <a:gd name="connsiteX10" fmla="*/ 1341 w 417318"/>
              <a:gd name="connsiteY10" fmla="*/ 466909 h 1383554"/>
              <a:gd name="connsiteX11" fmla="*/ 414091 w 417318"/>
              <a:gd name="connsiteY11" fmla="*/ 184 h 138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318" h="1383554">
                <a:moveTo>
                  <a:pt x="414091" y="184"/>
                </a:moveTo>
                <a:cubicBezTo>
                  <a:pt x="445312" y="-8283"/>
                  <a:pt x="241053" y="276938"/>
                  <a:pt x="188666" y="416109"/>
                </a:cubicBezTo>
                <a:cubicBezTo>
                  <a:pt x="136278" y="555280"/>
                  <a:pt x="99237" y="832563"/>
                  <a:pt x="99766" y="835209"/>
                </a:cubicBezTo>
                <a:cubicBezTo>
                  <a:pt x="100295" y="837855"/>
                  <a:pt x="196074" y="402880"/>
                  <a:pt x="191841" y="431984"/>
                </a:cubicBezTo>
                <a:cubicBezTo>
                  <a:pt x="187608" y="461088"/>
                  <a:pt x="90770" y="854788"/>
                  <a:pt x="74366" y="1009834"/>
                </a:cubicBezTo>
                <a:cubicBezTo>
                  <a:pt x="57962" y="1164880"/>
                  <a:pt x="91828" y="1322042"/>
                  <a:pt x="93416" y="1362259"/>
                </a:cubicBezTo>
                <a:cubicBezTo>
                  <a:pt x="95004" y="1402476"/>
                  <a:pt x="78599" y="1396126"/>
                  <a:pt x="83891" y="1251134"/>
                </a:cubicBezTo>
                <a:cubicBezTo>
                  <a:pt x="89183" y="1106142"/>
                  <a:pt x="129928" y="592321"/>
                  <a:pt x="125166" y="492309"/>
                </a:cubicBezTo>
                <a:cubicBezTo>
                  <a:pt x="120404" y="392297"/>
                  <a:pt x="30445" y="705563"/>
                  <a:pt x="55316" y="651059"/>
                </a:cubicBezTo>
                <a:cubicBezTo>
                  <a:pt x="80187" y="596555"/>
                  <a:pt x="283387" y="195976"/>
                  <a:pt x="274391" y="165284"/>
                </a:cubicBezTo>
                <a:cubicBezTo>
                  <a:pt x="265395" y="134592"/>
                  <a:pt x="-21942" y="489134"/>
                  <a:pt x="1341" y="466909"/>
                </a:cubicBezTo>
                <a:cubicBezTo>
                  <a:pt x="24624" y="444684"/>
                  <a:pt x="382870" y="8651"/>
                  <a:pt x="414091" y="1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C1E0F2C8-4F36-9064-E3CC-20117FD474D8}"/>
              </a:ext>
            </a:extLst>
          </p:cNvPr>
          <p:cNvSpPr/>
          <p:nvPr/>
        </p:nvSpPr>
        <p:spPr>
          <a:xfrm>
            <a:off x="3663578" y="4530605"/>
            <a:ext cx="322963" cy="89612"/>
          </a:xfrm>
          <a:custGeom>
            <a:avLst/>
            <a:gdLst>
              <a:gd name="connsiteX0" fmla="*/ 317872 w 322963"/>
              <a:gd name="connsiteY0" fmla="*/ 76320 h 89612"/>
              <a:gd name="connsiteX1" fmla="*/ 209922 w 322963"/>
              <a:gd name="connsiteY1" fmla="*/ 73145 h 89612"/>
              <a:gd name="connsiteX2" fmla="*/ 117847 w 322963"/>
              <a:gd name="connsiteY2" fmla="*/ 69970 h 89612"/>
              <a:gd name="connsiteX3" fmla="*/ 372 w 322963"/>
              <a:gd name="connsiteY3" fmla="*/ 120 h 89612"/>
              <a:gd name="connsiteX4" fmla="*/ 82922 w 322963"/>
              <a:gd name="connsiteY4" fmla="*/ 54095 h 89612"/>
              <a:gd name="connsiteX5" fmla="*/ 146422 w 322963"/>
              <a:gd name="connsiteY5" fmla="*/ 89020 h 89612"/>
              <a:gd name="connsiteX6" fmla="*/ 9897 w 322963"/>
              <a:gd name="connsiteY6" fmla="*/ 76320 h 89612"/>
              <a:gd name="connsiteX7" fmla="*/ 317872 w 322963"/>
              <a:gd name="connsiteY7" fmla="*/ 76320 h 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963" h="89612">
                <a:moveTo>
                  <a:pt x="317872" y="76320"/>
                </a:moveTo>
                <a:cubicBezTo>
                  <a:pt x="351209" y="75791"/>
                  <a:pt x="209922" y="73145"/>
                  <a:pt x="209922" y="73145"/>
                </a:cubicBezTo>
                <a:cubicBezTo>
                  <a:pt x="176585" y="72087"/>
                  <a:pt x="152772" y="82141"/>
                  <a:pt x="117847" y="69970"/>
                </a:cubicBezTo>
                <a:cubicBezTo>
                  <a:pt x="82922" y="57799"/>
                  <a:pt x="6193" y="2766"/>
                  <a:pt x="372" y="120"/>
                </a:cubicBezTo>
                <a:cubicBezTo>
                  <a:pt x="-5449" y="-2526"/>
                  <a:pt x="58580" y="39278"/>
                  <a:pt x="82922" y="54095"/>
                </a:cubicBezTo>
                <a:cubicBezTo>
                  <a:pt x="107264" y="68912"/>
                  <a:pt x="158593" y="85316"/>
                  <a:pt x="146422" y="89020"/>
                </a:cubicBezTo>
                <a:cubicBezTo>
                  <a:pt x="134251" y="92724"/>
                  <a:pt x="-14445" y="77908"/>
                  <a:pt x="9897" y="76320"/>
                </a:cubicBezTo>
                <a:cubicBezTo>
                  <a:pt x="34239" y="74732"/>
                  <a:pt x="284535" y="76849"/>
                  <a:pt x="317872" y="763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F884F20-3DDB-D935-64C0-0EFE736C5209}"/>
              </a:ext>
            </a:extLst>
          </p:cNvPr>
          <p:cNvSpPr/>
          <p:nvPr/>
        </p:nvSpPr>
        <p:spPr>
          <a:xfrm>
            <a:off x="5230769" y="4899586"/>
            <a:ext cx="235390" cy="164606"/>
          </a:xfrm>
          <a:custGeom>
            <a:avLst/>
            <a:gdLst>
              <a:gd name="connsiteX0" fmla="*/ 192131 w 235390"/>
              <a:gd name="connsiteY0" fmla="*/ 12139 h 164606"/>
              <a:gd name="connsiteX1" fmla="*/ 230231 w 235390"/>
              <a:gd name="connsiteY1" fmla="*/ 88339 h 164606"/>
              <a:gd name="connsiteX2" fmla="*/ 227056 w 235390"/>
              <a:gd name="connsiteY2" fmla="*/ 135964 h 164606"/>
              <a:gd name="connsiteX3" fmla="*/ 157206 w 235390"/>
              <a:gd name="connsiteY3" fmla="*/ 164539 h 164606"/>
              <a:gd name="connsiteX4" fmla="*/ 46081 w 235390"/>
              <a:gd name="connsiteY4" fmla="*/ 142314 h 164606"/>
              <a:gd name="connsiteX5" fmla="*/ 1631 w 235390"/>
              <a:gd name="connsiteY5" fmla="*/ 94689 h 164606"/>
              <a:gd name="connsiteX6" fmla="*/ 14331 w 235390"/>
              <a:gd name="connsiteY6" fmla="*/ 56589 h 164606"/>
              <a:gd name="connsiteX7" fmla="*/ 58781 w 235390"/>
              <a:gd name="connsiteY7" fmla="*/ 28014 h 164606"/>
              <a:gd name="connsiteX8" fmla="*/ 119106 w 235390"/>
              <a:gd name="connsiteY8" fmla="*/ 2614 h 164606"/>
              <a:gd name="connsiteX9" fmla="*/ 192131 w 235390"/>
              <a:gd name="connsiteY9" fmla="*/ 12139 h 1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90" h="164606">
                <a:moveTo>
                  <a:pt x="192131" y="12139"/>
                </a:moveTo>
                <a:cubicBezTo>
                  <a:pt x="210652" y="26426"/>
                  <a:pt x="224410" y="67702"/>
                  <a:pt x="230231" y="88339"/>
                </a:cubicBezTo>
                <a:cubicBezTo>
                  <a:pt x="236052" y="108976"/>
                  <a:pt x="239227" y="123264"/>
                  <a:pt x="227056" y="135964"/>
                </a:cubicBezTo>
                <a:cubicBezTo>
                  <a:pt x="214885" y="148664"/>
                  <a:pt x="187368" y="163481"/>
                  <a:pt x="157206" y="164539"/>
                </a:cubicBezTo>
                <a:cubicBezTo>
                  <a:pt x="127044" y="165597"/>
                  <a:pt x="72010" y="153956"/>
                  <a:pt x="46081" y="142314"/>
                </a:cubicBezTo>
                <a:cubicBezTo>
                  <a:pt x="20152" y="130672"/>
                  <a:pt x="6923" y="108976"/>
                  <a:pt x="1631" y="94689"/>
                </a:cubicBezTo>
                <a:cubicBezTo>
                  <a:pt x="-3661" y="80402"/>
                  <a:pt x="4806" y="67702"/>
                  <a:pt x="14331" y="56589"/>
                </a:cubicBezTo>
                <a:cubicBezTo>
                  <a:pt x="23856" y="45477"/>
                  <a:pt x="41318" y="37010"/>
                  <a:pt x="58781" y="28014"/>
                </a:cubicBezTo>
                <a:cubicBezTo>
                  <a:pt x="76243" y="19018"/>
                  <a:pt x="102173" y="6847"/>
                  <a:pt x="119106" y="2614"/>
                </a:cubicBezTo>
                <a:cubicBezTo>
                  <a:pt x="136039" y="-1619"/>
                  <a:pt x="173610" y="-2148"/>
                  <a:pt x="192131" y="12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A5B5BDC-56AC-FEF1-D838-FC40FF8CF61D}"/>
              </a:ext>
            </a:extLst>
          </p:cNvPr>
          <p:cNvSpPr/>
          <p:nvPr/>
        </p:nvSpPr>
        <p:spPr>
          <a:xfrm>
            <a:off x="5292725" y="4956175"/>
            <a:ext cx="47625" cy="47625"/>
          </a:xfrm>
          <a:prstGeom prst="ellipse">
            <a:avLst/>
          </a:prstGeom>
          <a:solidFill>
            <a:srgbClr val="FF8AD8">
              <a:alpha val="50000"/>
            </a:srgbClr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EB423E0-4C43-A003-EFB7-65BB83CDCC40}"/>
              </a:ext>
            </a:extLst>
          </p:cNvPr>
          <p:cNvSpPr/>
          <p:nvPr/>
        </p:nvSpPr>
        <p:spPr>
          <a:xfrm>
            <a:off x="4100610" y="4565050"/>
            <a:ext cx="345516" cy="207726"/>
          </a:xfrm>
          <a:custGeom>
            <a:avLst/>
            <a:gdLst>
              <a:gd name="connsiteX0" fmla="*/ 52290 w 345516"/>
              <a:gd name="connsiteY0" fmla="*/ 600 h 207726"/>
              <a:gd name="connsiteX1" fmla="*/ 4665 w 345516"/>
              <a:gd name="connsiteY1" fmla="*/ 57750 h 207726"/>
              <a:gd name="connsiteX2" fmla="*/ 4665 w 345516"/>
              <a:gd name="connsiteY2" fmla="*/ 108550 h 207726"/>
              <a:gd name="connsiteX3" fmla="*/ 30065 w 345516"/>
              <a:gd name="connsiteY3" fmla="*/ 143475 h 207726"/>
              <a:gd name="connsiteX4" fmla="*/ 109440 w 345516"/>
              <a:gd name="connsiteY4" fmla="*/ 187925 h 207726"/>
              <a:gd name="connsiteX5" fmla="*/ 191990 w 345516"/>
              <a:gd name="connsiteY5" fmla="*/ 206975 h 207726"/>
              <a:gd name="connsiteX6" fmla="*/ 211040 w 345516"/>
              <a:gd name="connsiteY6" fmla="*/ 197450 h 207726"/>
              <a:gd name="connsiteX7" fmla="*/ 255490 w 345516"/>
              <a:gd name="connsiteY7" fmla="*/ 140300 h 207726"/>
              <a:gd name="connsiteX8" fmla="*/ 341215 w 345516"/>
              <a:gd name="connsiteY8" fmla="*/ 162525 h 207726"/>
              <a:gd name="connsiteX9" fmla="*/ 318990 w 345516"/>
              <a:gd name="connsiteY9" fmla="*/ 73625 h 207726"/>
              <a:gd name="connsiteX10" fmla="*/ 201515 w 345516"/>
              <a:gd name="connsiteY10" fmla="*/ 29175 h 207726"/>
              <a:gd name="connsiteX11" fmla="*/ 52290 w 345516"/>
              <a:gd name="connsiteY11" fmla="*/ 600 h 20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516" h="207726">
                <a:moveTo>
                  <a:pt x="52290" y="600"/>
                </a:moveTo>
                <a:cubicBezTo>
                  <a:pt x="19482" y="5363"/>
                  <a:pt x="12602" y="39758"/>
                  <a:pt x="4665" y="57750"/>
                </a:cubicBezTo>
                <a:cubicBezTo>
                  <a:pt x="-3273" y="75742"/>
                  <a:pt x="432" y="94263"/>
                  <a:pt x="4665" y="108550"/>
                </a:cubicBezTo>
                <a:cubicBezTo>
                  <a:pt x="8898" y="122837"/>
                  <a:pt x="12602" y="130246"/>
                  <a:pt x="30065" y="143475"/>
                </a:cubicBezTo>
                <a:cubicBezTo>
                  <a:pt x="47527" y="156704"/>
                  <a:pt x="82453" y="177342"/>
                  <a:pt x="109440" y="187925"/>
                </a:cubicBezTo>
                <a:cubicBezTo>
                  <a:pt x="136427" y="198508"/>
                  <a:pt x="191990" y="206975"/>
                  <a:pt x="191990" y="206975"/>
                </a:cubicBezTo>
                <a:cubicBezTo>
                  <a:pt x="208923" y="208563"/>
                  <a:pt x="200457" y="208562"/>
                  <a:pt x="211040" y="197450"/>
                </a:cubicBezTo>
                <a:cubicBezTo>
                  <a:pt x="221623" y="186338"/>
                  <a:pt x="233794" y="146121"/>
                  <a:pt x="255490" y="140300"/>
                </a:cubicBezTo>
                <a:cubicBezTo>
                  <a:pt x="277186" y="134479"/>
                  <a:pt x="330632" y="173637"/>
                  <a:pt x="341215" y="162525"/>
                </a:cubicBezTo>
                <a:cubicBezTo>
                  <a:pt x="351798" y="151413"/>
                  <a:pt x="342273" y="95850"/>
                  <a:pt x="318990" y="73625"/>
                </a:cubicBezTo>
                <a:cubicBezTo>
                  <a:pt x="295707" y="51400"/>
                  <a:pt x="246494" y="37642"/>
                  <a:pt x="201515" y="29175"/>
                </a:cubicBezTo>
                <a:cubicBezTo>
                  <a:pt x="156536" y="20708"/>
                  <a:pt x="85098" y="-4163"/>
                  <a:pt x="52290" y="6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2BB9F56F-5553-774F-B89D-26846FF0A5AF}"/>
              </a:ext>
            </a:extLst>
          </p:cNvPr>
          <p:cNvSpPr/>
          <p:nvPr/>
        </p:nvSpPr>
        <p:spPr>
          <a:xfrm>
            <a:off x="4194689" y="4652398"/>
            <a:ext cx="45719" cy="45719"/>
          </a:xfrm>
          <a:prstGeom prst="ellipse">
            <a:avLst/>
          </a:prstGeom>
          <a:solidFill>
            <a:srgbClr val="FF8AD8">
              <a:alpha val="50000"/>
            </a:srgbClr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87DFBA9-1CC5-19B4-0B9E-13DE06D4A887}"/>
              </a:ext>
            </a:extLst>
          </p:cNvPr>
          <p:cNvSpPr/>
          <p:nvPr/>
        </p:nvSpPr>
        <p:spPr>
          <a:xfrm>
            <a:off x="5070979" y="4911044"/>
            <a:ext cx="609176" cy="145266"/>
          </a:xfrm>
          <a:custGeom>
            <a:avLst/>
            <a:gdLst>
              <a:gd name="connsiteX0" fmla="*/ 2671 w 609176"/>
              <a:gd name="connsiteY0" fmla="*/ 108631 h 145266"/>
              <a:gd name="connsiteX1" fmla="*/ 332871 w 609176"/>
              <a:gd name="connsiteY1" fmla="*/ 13381 h 145266"/>
              <a:gd name="connsiteX2" fmla="*/ 263021 w 609176"/>
              <a:gd name="connsiteY2" fmla="*/ 45131 h 145266"/>
              <a:gd name="connsiteX3" fmla="*/ 370971 w 609176"/>
              <a:gd name="connsiteY3" fmla="*/ 38781 h 145266"/>
              <a:gd name="connsiteX4" fmla="*/ 513846 w 609176"/>
              <a:gd name="connsiteY4" fmla="*/ 143556 h 145266"/>
              <a:gd name="connsiteX5" fmla="*/ 472571 w 609176"/>
              <a:gd name="connsiteY5" fmla="*/ 105456 h 145266"/>
              <a:gd name="connsiteX6" fmla="*/ 494796 w 609176"/>
              <a:gd name="connsiteY6" fmla="*/ 127681 h 145266"/>
              <a:gd name="connsiteX7" fmla="*/ 551946 w 609176"/>
              <a:gd name="connsiteY7" fmla="*/ 102281 h 145266"/>
              <a:gd name="connsiteX8" fmla="*/ 609096 w 609176"/>
              <a:gd name="connsiteY8" fmla="*/ 19731 h 145266"/>
              <a:gd name="connsiteX9" fmla="*/ 539246 w 609176"/>
              <a:gd name="connsiteY9" fmla="*/ 95931 h 145266"/>
              <a:gd name="connsiteX10" fmla="*/ 472571 w 609176"/>
              <a:gd name="connsiteY10" fmla="*/ 64181 h 145266"/>
              <a:gd name="connsiteX11" fmla="*/ 402721 w 609176"/>
              <a:gd name="connsiteY11" fmla="*/ 681 h 145266"/>
              <a:gd name="connsiteX12" fmla="*/ 234446 w 609176"/>
              <a:gd name="connsiteY12" fmla="*/ 29256 h 145266"/>
              <a:gd name="connsiteX13" fmla="*/ 247146 w 609176"/>
              <a:gd name="connsiteY13" fmla="*/ 7031 h 145266"/>
              <a:gd name="connsiteX14" fmla="*/ 139196 w 609176"/>
              <a:gd name="connsiteY14" fmla="*/ 57831 h 145266"/>
              <a:gd name="connsiteX15" fmla="*/ 174121 w 609176"/>
              <a:gd name="connsiteY15" fmla="*/ 16556 h 145266"/>
              <a:gd name="connsiteX16" fmla="*/ 2671 w 609176"/>
              <a:gd name="connsiteY16" fmla="*/ 108631 h 1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176" h="145266">
                <a:moveTo>
                  <a:pt x="2671" y="108631"/>
                </a:moveTo>
                <a:cubicBezTo>
                  <a:pt x="29129" y="108102"/>
                  <a:pt x="289479" y="23964"/>
                  <a:pt x="332871" y="13381"/>
                </a:cubicBezTo>
                <a:cubicBezTo>
                  <a:pt x="376263" y="2798"/>
                  <a:pt x="256671" y="40898"/>
                  <a:pt x="263021" y="45131"/>
                </a:cubicBezTo>
                <a:cubicBezTo>
                  <a:pt x="269371" y="49364"/>
                  <a:pt x="329167" y="22377"/>
                  <a:pt x="370971" y="38781"/>
                </a:cubicBezTo>
                <a:cubicBezTo>
                  <a:pt x="412775" y="55185"/>
                  <a:pt x="496913" y="132444"/>
                  <a:pt x="513846" y="143556"/>
                </a:cubicBezTo>
                <a:cubicBezTo>
                  <a:pt x="530779" y="154668"/>
                  <a:pt x="475746" y="108102"/>
                  <a:pt x="472571" y="105456"/>
                </a:cubicBezTo>
                <a:cubicBezTo>
                  <a:pt x="469396" y="102810"/>
                  <a:pt x="481567" y="128210"/>
                  <a:pt x="494796" y="127681"/>
                </a:cubicBezTo>
                <a:cubicBezTo>
                  <a:pt x="508025" y="127152"/>
                  <a:pt x="532896" y="120273"/>
                  <a:pt x="551946" y="102281"/>
                </a:cubicBezTo>
                <a:cubicBezTo>
                  <a:pt x="570996" y="84289"/>
                  <a:pt x="611213" y="20789"/>
                  <a:pt x="609096" y="19731"/>
                </a:cubicBezTo>
                <a:cubicBezTo>
                  <a:pt x="606979" y="18673"/>
                  <a:pt x="562000" y="88523"/>
                  <a:pt x="539246" y="95931"/>
                </a:cubicBezTo>
                <a:cubicBezTo>
                  <a:pt x="516492" y="103339"/>
                  <a:pt x="495325" y="80056"/>
                  <a:pt x="472571" y="64181"/>
                </a:cubicBezTo>
                <a:cubicBezTo>
                  <a:pt x="449817" y="48306"/>
                  <a:pt x="442408" y="6502"/>
                  <a:pt x="402721" y="681"/>
                </a:cubicBezTo>
                <a:cubicBezTo>
                  <a:pt x="363034" y="-5140"/>
                  <a:pt x="260375" y="28198"/>
                  <a:pt x="234446" y="29256"/>
                </a:cubicBezTo>
                <a:cubicBezTo>
                  <a:pt x="208517" y="30314"/>
                  <a:pt x="263021" y="2269"/>
                  <a:pt x="247146" y="7031"/>
                </a:cubicBezTo>
                <a:cubicBezTo>
                  <a:pt x="231271" y="11793"/>
                  <a:pt x="151367" y="56244"/>
                  <a:pt x="139196" y="57831"/>
                </a:cubicBezTo>
                <a:cubicBezTo>
                  <a:pt x="127025" y="59418"/>
                  <a:pt x="193700" y="10206"/>
                  <a:pt x="174121" y="16556"/>
                </a:cubicBezTo>
                <a:cubicBezTo>
                  <a:pt x="154542" y="22906"/>
                  <a:pt x="-23787" y="109160"/>
                  <a:pt x="2671" y="108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2D6372D-BF73-0EEA-4820-B92B36CC37A4}"/>
              </a:ext>
            </a:extLst>
          </p:cNvPr>
          <p:cNvSpPr/>
          <p:nvPr/>
        </p:nvSpPr>
        <p:spPr>
          <a:xfrm>
            <a:off x="5141756" y="4762498"/>
            <a:ext cx="498321" cy="260449"/>
          </a:xfrm>
          <a:custGeom>
            <a:avLst/>
            <a:gdLst>
              <a:gd name="connsiteX0" fmla="*/ 420844 w 498321"/>
              <a:gd name="connsiteY0" fmla="*/ 260352 h 260449"/>
              <a:gd name="connsiteX1" fmla="*/ 484344 w 498321"/>
              <a:gd name="connsiteY1" fmla="*/ 161927 h 260449"/>
              <a:gd name="connsiteX2" fmla="*/ 497044 w 498321"/>
              <a:gd name="connsiteY2" fmla="*/ 98427 h 260449"/>
              <a:gd name="connsiteX3" fmla="*/ 490694 w 498321"/>
              <a:gd name="connsiteY3" fmla="*/ 158752 h 260449"/>
              <a:gd name="connsiteX4" fmla="*/ 433544 w 498321"/>
              <a:gd name="connsiteY4" fmla="*/ 171452 h 260449"/>
              <a:gd name="connsiteX5" fmla="*/ 465294 w 498321"/>
              <a:gd name="connsiteY5" fmla="*/ 76202 h 260449"/>
              <a:gd name="connsiteX6" fmla="*/ 417669 w 498321"/>
              <a:gd name="connsiteY6" fmla="*/ 155577 h 260449"/>
              <a:gd name="connsiteX7" fmla="*/ 414494 w 498321"/>
              <a:gd name="connsiteY7" fmla="*/ 76202 h 260449"/>
              <a:gd name="connsiteX8" fmla="*/ 382744 w 498321"/>
              <a:gd name="connsiteY8" fmla="*/ 158752 h 260449"/>
              <a:gd name="connsiteX9" fmla="*/ 350994 w 498321"/>
              <a:gd name="connsiteY9" fmla="*/ 34927 h 260449"/>
              <a:gd name="connsiteX10" fmla="*/ 347819 w 498321"/>
              <a:gd name="connsiteY10" fmla="*/ 155577 h 260449"/>
              <a:gd name="connsiteX11" fmla="*/ 303369 w 498321"/>
              <a:gd name="connsiteY11" fmla="*/ 107952 h 260449"/>
              <a:gd name="connsiteX12" fmla="*/ 306544 w 498321"/>
              <a:gd name="connsiteY12" fmla="*/ 2 h 260449"/>
              <a:gd name="connsiteX13" fmla="*/ 319244 w 498321"/>
              <a:gd name="connsiteY13" fmla="*/ 111127 h 260449"/>
              <a:gd name="connsiteX14" fmla="*/ 268444 w 498321"/>
              <a:gd name="connsiteY14" fmla="*/ 111127 h 260449"/>
              <a:gd name="connsiteX15" fmla="*/ 1744 w 498321"/>
              <a:gd name="connsiteY15" fmla="*/ 190502 h 260449"/>
              <a:gd name="connsiteX16" fmla="*/ 160494 w 498321"/>
              <a:gd name="connsiteY16" fmla="*/ 123827 h 260449"/>
              <a:gd name="connsiteX17" fmla="*/ 306544 w 498321"/>
              <a:gd name="connsiteY17" fmla="*/ 149227 h 260449"/>
              <a:gd name="connsiteX18" fmla="*/ 376394 w 498321"/>
              <a:gd name="connsiteY18" fmla="*/ 209552 h 260449"/>
              <a:gd name="connsiteX19" fmla="*/ 360519 w 498321"/>
              <a:gd name="connsiteY19" fmla="*/ 180977 h 260449"/>
              <a:gd name="connsiteX20" fmla="*/ 420844 w 498321"/>
              <a:gd name="connsiteY20" fmla="*/ 260352 h 2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321" h="260449">
                <a:moveTo>
                  <a:pt x="420844" y="260352"/>
                </a:moveTo>
                <a:cubicBezTo>
                  <a:pt x="441482" y="257177"/>
                  <a:pt x="471644" y="188914"/>
                  <a:pt x="484344" y="161927"/>
                </a:cubicBezTo>
                <a:cubicBezTo>
                  <a:pt x="497044" y="134940"/>
                  <a:pt x="495986" y="98956"/>
                  <a:pt x="497044" y="98427"/>
                </a:cubicBezTo>
                <a:cubicBezTo>
                  <a:pt x="498102" y="97898"/>
                  <a:pt x="501277" y="146581"/>
                  <a:pt x="490694" y="158752"/>
                </a:cubicBezTo>
                <a:cubicBezTo>
                  <a:pt x="480111" y="170923"/>
                  <a:pt x="437777" y="185210"/>
                  <a:pt x="433544" y="171452"/>
                </a:cubicBezTo>
                <a:cubicBezTo>
                  <a:pt x="429311" y="157694"/>
                  <a:pt x="467940" y="78848"/>
                  <a:pt x="465294" y="76202"/>
                </a:cubicBezTo>
                <a:cubicBezTo>
                  <a:pt x="462648" y="73556"/>
                  <a:pt x="426136" y="155577"/>
                  <a:pt x="417669" y="155577"/>
                </a:cubicBezTo>
                <a:cubicBezTo>
                  <a:pt x="409202" y="155577"/>
                  <a:pt x="420315" y="75673"/>
                  <a:pt x="414494" y="76202"/>
                </a:cubicBezTo>
                <a:cubicBezTo>
                  <a:pt x="408673" y="76731"/>
                  <a:pt x="393327" y="165631"/>
                  <a:pt x="382744" y="158752"/>
                </a:cubicBezTo>
                <a:cubicBezTo>
                  <a:pt x="372161" y="151873"/>
                  <a:pt x="356815" y="35456"/>
                  <a:pt x="350994" y="34927"/>
                </a:cubicBezTo>
                <a:cubicBezTo>
                  <a:pt x="345173" y="34398"/>
                  <a:pt x="355756" y="143406"/>
                  <a:pt x="347819" y="155577"/>
                </a:cubicBezTo>
                <a:cubicBezTo>
                  <a:pt x="339882" y="167748"/>
                  <a:pt x="310248" y="133881"/>
                  <a:pt x="303369" y="107952"/>
                </a:cubicBezTo>
                <a:cubicBezTo>
                  <a:pt x="296490" y="82023"/>
                  <a:pt x="303898" y="-527"/>
                  <a:pt x="306544" y="2"/>
                </a:cubicBezTo>
                <a:cubicBezTo>
                  <a:pt x="309190" y="531"/>
                  <a:pt x="325594" y="92606"/>
                  <a:pt x="319244" y="111127"/>
                </a:cubicBezTo>
                <a:cubicBezTo>
                  <a:pt x="312894" y="129648"/>
                  <a:pt x="321361" y="97898"/>
                  <a:pt x="268444" y="111127"/>
                </a:cubicBezTo>
                <a:cubicBezTo>
                  <a:pt x="215527" y="124356"/>
                  <a:pt x="19736" y="188385"/>
                  <a:pt x="1744" y="190502"/>
                </a:cubicBezTo>
                <a:cubicBezTo>
                  <a:pt x="-16248" y="192619"/>
                  <a:pt x="109694" y="130706"/>
                  <a:pt x="160494" y="123827"/>
                </a:cubicBezTo>
                <a:cubicBezTo>
                  <a:pt x="211294" y="116948"/>
                  <a:pt x="270561" y="134940"/>
                  <a:pt x="306544" y="149227"/>
                </a:cubicBezTo>
                <a:cubicBezTo>
                  <a:pt x="342527" y="163514"/>
                  <a:pt x="376394" y="209552"/>
                  <a:pt x="376394" y="209552"/>
                </a:cubicBezTo>
                <a:cubicBezTo>
                  <a:pt x="385390" y="214844"/>
                  <a:pt x="350465" y="174098"/>
                  <a:pt x="360519" y="180977"/>
                </a:cubicBezTo>
                <a:cubicBezTo>
                  <a:pt x="370573" y="187856"/>
                  <a:pt x="400206" y="263527"/>
                  <a:pt x="420844" y="2603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AD08180-0186-3684-D516-51482F7A1021}"/>
              </a:ext>
            </a:extLst>
          </p:cNvPr>
          <p:cNvSpPr/>
          <p:nvPr/>
        </p:nvSpPr>
        <p:spPr>
          <a:xfrm>
            <a:off x="5090040" y="4825832"/>
            <a:ext cx="539288" cy="134017"/>
          </a:xfrm>
          <a:custGeom>
            <a:avLst/>
            <a:gdLst>
              <a:gd name="connsiteX0" fmla="*/ 2660 w 539288"/>
              <a:gd name="connsiteY0" fmla="*/ 133518 h 134017"/>
              <a:gd name="connsiteX1" fmla="*/ 291585 w 539288"/>
              <a:gd name="connsiteY1" fmla="*/ 19218 h 134017"/>
              <a:gd name="connsiteX2" fmla="*/ 199510 w 539288"/>
              <a:gd name="connsiteY2" fmla="*/ 38268 h 134017"/>
              <a:gd name="connsiteX3" fmla="*/ 320160 w 539288"/>
              <a:gd name="connsiteY3" fmla="*/ 12868 h 134017"/>
              <a:gd name="connsiteX4" fmla="*/ 415410 w 539288"/>
              <a:gd name="connsiteY4" fmla="*/ 35093 h 134017"/>
              <a:gd name="connsiteX5" fmla="*/ 390010 w 539288"/>
              <a:gd name="connsiteY5" fmla="*/ 19218 h 134017"/>
              <a:gd name="connsiteX6" fmla="*/ 539235 w 539288"/>
              <a:gd name="connsiteY6" fmla="*/ 89068 h 134017"/>
              <a:gd name="connsiteX7" fmla="*/ 405885 w 539288"/>
              <a:gd name="connsiteY7" fmla="*/ 25568 h 134017"/>
              <a:gd name="connsiteX8" fmla="*/ 304285 w 539288"/>
              <a:gd name="connsiteY8" fmla="*/ 12868 h 134017"/>
              <a:gd name="connsiteX9" fmla="*/ 164585 w 539288"/>
              <a:gd name="connsiteY9" fmla="*/ 168 h 134017"/>
              <a:gd name="connsiteX10" fmla="*/ 212210 w 539288"/>
              <a:gd name="connsiteY10" fmla="*/ 22393 h 134017"/>
              <a:gd name="connsiteX11" fmla="*/ 158235 w 539288"/>
              <a:gd name="connsiteY11" fmla="*/ 57318 h 134017"/>
              <a:gd name="connsiteX12" fmla="*/ 91560 w 539288"/>
              <a:gd name="connsiteY12" fmla="*/ 50968 h 134017"/>
              <a:gd name="connsiteX13" fmla="*/ 145535 w 539288"/>
              <a:gd name="connsiteY13" fmla="*/ 60493 h 134017"/>
              <a:gd name="connsiteX14" fmla="*/ 2660 w 539288"/>
              <a:gd name="connsiteY14" fmla="*/ 133518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9288" h="134017">
                <a:moveTo>
                  <a:pt x="2660" y="133518"/>
                </a:moveTo>
                <a:cubicBezTo>
                  <a:pt x="27002" y="126639"/>
                  <a:pt x="258777" y="35093"/>
                  <a:pt x="291585" y="19218"/>
                </a:cubicBezTo>
                <a:cubicBezTo>
                  <a:pt x="324393" y="3343"/>
                  <a:pt x="194748" y="39326"/>
                  <a:pt x="199510" y="38268"/>
                </a:cubicBezTo>
                <a:cubicBezTo>
                  <a:pt x="204272" y="37210"/>
                  <a:pt x="284177" y="13397"/>
                  <a:pt x="320160" y="12868"/>
                </a:cubicBezTo>
                <a:cubicBezTo>
                  <a:pt x="356143" y="12339"/>
                  <a:pt x="403768" y="34035"/>
                  <a:pt x="415410" y="35093"/>
                </a:cubicBezTo>
                <a:cubicBezTo>
                  <a:pt x="427052" y="36151"/>
                  <a:pt x="369373" y="10222"/>
                  <a:pt x="390010" y="19218"/>
                </a:cubicBezTo>
                <a:cubicBezTo>
                  <a:pt x="410648" y="28214"/>
                  <a:pt x="536589" y="88010"/>
                  <a:pt x="539235" y="89068"/>
                </a:cubicBezTo>
                <a:cubicBezTo>
                  <a:pt x="541881" y="90126"/>
                  <a:pt x="445043" y="38268"/>
                  <a:pt x="405885" y="25568"/>
                </a:cubicBezTo>
                <a:cubicBezTo>
                  <a:pt x="366727" y="12868"/>
                  <a:pt x="344502" y="17101"/>
                  <a:pt x="304285" y="12868"/>
                </a:cubicBezTo>
                <a:cubicBezTo>
                  <a:pt x="264068" y="8635"/>
                  <a:pt x="179931" y="-1420"/>
                  <a:pt x="164585" y="168"/>
                </a:cubicBezTo>
                <a:cubicBezTo>
                  <a:pt x="149239" y="1755"/>
                  <a:pt x="213268" y="12868"/>
                  <a:pt x="212210" y="22393"/>
                </a:cubicBezTo>
                <a:cubicBezTo>
                  <a:pt x="211152" y="31918"/>
                  <a:pt x="178343" y="52556"/>
                  <a:pt x="158235" y="57318"/>
                </a:cubicBezTo>
                <a:cubicBezTo>
                  <a:pt x="138127" y="62080"/>
                  <a:pt x="93677" y="50439"/>
                  <a:pt x="91560" y="50968"/>
                </a:cubicBezTo>
                <a:cubicBezTo>
                  <a:pt x="89443" y="51497"/>
                  <a:pt x="162468" y="46735"/>
                  <a:pt x="145535" y="60493"/>
                </a:cubicBezTo>
                <a:cubicBezTo>
                  <a:pt x="128602" y="74251"/>
                  <a:pt x="-21682" y="140397"/>
                  <a:pt x="2660" y="1335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0FF170-B48A-CF78-45A2-0A89C0980096}"/>
              </a:ext>
            </a:extLst>
          </p:cNvPr>
          <p:cNvSpPr/>
          <p:nvPr/>
        </p:nvSpPr>
        <p:spPr>
          <a:xfrm>
            <a:off x="5055944" y="4977900"/>
            <a:ext cx="573920" cy="214008"/>
          </a:xfrm>
          <a:custGeom>
            <a:avLst/>
            <a:gdLst>
              <a:gd name="connsiteX0" fmla="*/ 455856 w 573920"/>
              <a:gd name="connsiteY0" fmla="*/ 500 h 214008"/>
              <a:gd name="connsiteX1" fmla="*/ 490781 w 573920"/>
              <a:gd name="connsiteY1" fmla="*/ 48125 h 214008"/>
              <a:gd name="connsiteX2" fmla="*/ 519356 w 573920"/>
              <a:gd name="connsiteY2" fmla="*/ 89400 h 214008"/>
              <a:gd name="connsiteX3" fmla="*/ 560631 w 573920"/>
              <a:gd name="connsiteY3" fmla="*/ 44950 h 214008"/>
              <a:gd name="connsiteX4" fmla="*/ 522531 w 573920"/>
              <a:gd name="connsiteY4" fmla="*/ 86225 h 214008"/>
              <a:gd name="connsiteX5" fmla="*/ 573331 w 573920"/>
              <a:gd name="connsiteY5" fmla="*/ 102100 h 214008"/>
              <a:gd name="connsiteX6" fmla="*/ 481256 w 573920"/>
              <a:gd name="connsiteY6" fmla="*/ 111625 h 214008"/>
              <a:gd name="connsiteX7" fmla="*/ 513006 w 573920"/>
              <a:gd name="connsiteY7" fmla="*/ 213225 h 214008"/>
              <a:gd name="connsiteX8" fmla="*/ 462206 w 573920"/>
              <a:gd name="connsiteY8" fmla="*/ 156075 h 214008"/>
              <a:gd name="connsiteX9" fmla="*/ 386006 w 573920"/>
              <a:gd name="connsiteY9" fmla="*/ 108450 h 214008"/>
              <a:gd name="connsiteX10" fmla="*/ 401881 w 573920"/>
              <a:gd name="connsiteY10" fmla="*/ 152900 h 214008"/>
              <a:gd name="connsiteX11" fmla="*/ 382831 w 573920"/>
              <a:gd name="connsiteY11" fmla="*/ 105275 h 214008"/>
              <a:gd name="connsiteX12" fmla="*/ 344731 w 573920"/>
              <a:gd name="connsiteY12" fmla="*/ 184650 h 214008"/>
              <a:gd name="connsiteX13" fmla="*/ 306631 w 573920"/>
              <a:gd name="connsiteY13" fmla="*/ 108450 h 214008"/>
              <a:gd name="connsiteX14" fmla="*/ 303456 w 573920"/>
              <a:gd name="connsiteY14" fmla="*/ 146550 h 214008"/>
              <a:gd name="connsiteX15" fmla="*/ 259006 w 573920"/>
              <a:gd name="connsiteY15" fmla="*/ 89400 h 214008"/>
              <a:gd name="connsiteX16" fmla="*/ 160581 w 573920"/>
              <a:gd name="connsiteY16" fmla="*/ 143375 h 214008"/>
              <a:gd name="connsiteX17" fmla="*/ 90731 w 573920"/>
              <a:gd name="connsiteY17" fmla="*/ 162425 h 214008"/>
              <a:gd name="connsiteX18" fmla="*/ 239956 w 573920"/>
              <a:gd name="connsiteY18" fmla="*/ 92575 h 214008"/>
              <a:gd name="connsiteX19" fmla="*/ 147881 w 573920"/>
              <a:gd name="connsiteY19" fmla="*/ 73525 h 214008"/>
              <a:gd name="connsiteX20" fmla="*/ 43106 w 573920"/>
              <a:gd name="connsiteY20" fmla="*/ 137025 h 214008"/>
              <a:gd name="connsiteX21" fmla="*/ 135181 w 573920"/>
              <a:gd name="connsiteY21" fmla="*/ 70350 h 214008"/>
              <a:gd name="connsiteX22" fmla="*/ 185981 w 573920"/>
              <a:gd name="connsiteY22" fmla="*/ 44950 h 214008"/>
              <a:gd name="connsiteX23" fmla="*/ 71681 w 573920"/>
              <a:gd name="connsiteY23" fmla="*/ 54475 h 214008"/>
              <a:gd name="connsiteX24" fmla="*/ 1831 w 573920"/>
              <a:gd name="connsiteY24" fmla="*/ 79875 h 214008"/>
              <a:gd name="connsiteX25" fmla="*/ 144706 w 573920"/>
              <a:gd name="connsiteY25" fmla="*/ 38600 h 214008"/>
              <a:gd name="connsiteX26" fmla="*/ 319331 w 573920"/>
              <a:gd name="connsiteY26" fmla="*/ 92575 h 214008"/>
              <a:gd name="connsiteX27" fmla="*/ 414581 w 573920"/>
              <a:gd name="connsiteY27" fmla="*/ 108450 h 214008"/>
              <a:gd name="connsiteX28" fmla="*/ 500306 w 573920"/>
              <a:gd name="connsiteY28" fmla="*/ 108450 h 214008"/>
              <a:gd name="connsiteX29" fmla="*/ 538406 w 573920"/>
              <a:gd name="connsiteY29" fmla="*/ 79875 h 214008"/>
              <a:gd name="connsiteX30" fmla="*/ 455856 w 573920"/>
              <a:gd name="connsiteY30" fmla="*/ 500 h 2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3920" h="214008">
                <a:moveTo>
                  <a:pt x="455856" y="500"/>
                </a:moveTo>
                <a:cubicBezTo>
                  <a:pt x="447919" y="-4792"/>
                  <a:pt x="480198" y="33308"/>
                  <a:pt x="490781" y="48125"/>
                </a:cubicBezTo>
                <a:cubicBezTo>
                  <a:pt x="501364" y="62942"/>
                  <a:pt x="507714" y="89929"/>
                  <a:pt x="519356" y="89400"/>
                </a:cubicBezTo>
                <a:cubicBezTo>
                  <a:pt x="530998" y="88871"/>
                  <a:pt x="560102" y="45479"/>
                  <a:pt x="560631" y="44950"/>
                </a:cubicBezTo>
                <a:cubicBezTo>
                  <a:pt x="561160" y="44421"/>
                  <a:pt x="520414" y="76700"/>
                  <a:pt x="522531" y="86225"/>
                </a:cubicBezTo>
                <a:cubicBezTo>
                  <a:pt x="524648" y="95750"/>
                  <a:pt x="580210" y="97867"/>
                  <a:pt x="573331" y="102100"/>
                </a:cubicBezTo>
                <a:cubicBezTo>
                  <a:pt x="566452" y="106333"/>
                  <a:pt x="491310" y="93104"/>
                  <a:pt x="481256" y="111625"/>
                </a:cubicBezTo>
                <a:cubicBezTo>
                  <a:pt x="471202" y="130146"/>
                  <a:pt x="516181" y="205817"/>
                  <a:pt x="513006" y="213225"/>
                </a:cubicBezTo>
                <a:cubicBezTo>
                  <a:pt x="509831" y="220633"/>
                  <a:pt x="483373" y="173537"/>
                  <a:pt x="462206" y="156075"/>
                </a:cubicBezTo>
                <a:cubicBezTo>
                  <a:pt x="441039" y="138613"/>
                  <a:pt x="396060" y="108979"/>
                  <a:pt x="386006" y="108450"/>
                </a:cubicBezTo>
                <a:cubicBezTo>
                  <a:pt x="375952" y="107921"/>
                  <a:pt x="402410" y="153429"/>
                  <a:pt x="401881" y="152900"/>
                </a:cubicBezTo>
                <a:cubicBezTo>
                  <a:pt x="401352" y="152371"/>
                  <a:pt x="392356" y="99983"/>
                  <a:pt x="382831" y="105275"/>
                </a:cubicBezTo>
                <a:cubicBezTo>
                  <a:pt x="373306" y="110567"/>
                  <a:pt x="357431" y="184121"/>
                  <a:pt x="344731" y="184650"/>
                </a:cubicBezTo>
                <a:cubicBezTo>
                  <a:pt x="332031" y="185179"/>
                  <a:pt x="313510" y="114800"/>
                  <a:pt x="306631" y="108450"/>
                </a:cubicBezTo>
                <a:cubicBezTo>
                  <a:pt x="299752" y="102100"/>
                  <a:pt x="311394" y="149725"/>
                  <a:pt x="303456" y="146550"/>
                </a:cubicBezTo>
                <a:cubicBezTo>
                  <a:pt x="295518" y="143375"/>
                  <a:pt x="282818" y="89929"/>
                  <a:pt x="259006" y="89400"/>
                </a:cubicBezTo>
                <a:cubicBezTo>
                  <a:pt x="235194" y="88871"/>
                  <a:pt x="188627" y="131204"/>
                  <a:pt x="160581" y="143375"/>
                </a:cubicBezTo>
                <a:cubicBezTo>
                  <a:pt x="132535" y="155546"/>
                  <a:pt x="77502" y="170892"/>
                  <a:pt x="90731" y="162425"/>
                </a:cubicBezTo>
                <a:cubicBezTo>
                  <a:pt x="103960" y="153958"/>
                  <a:pt x="230431" y="107392"/>
                  <a:pt x="239956" y="92575"/>
                </a:cubicBezTo>
                <a:cubicBezTo>
                  <a:pt x="249481" y="77758"/>
                  <a:pt x="180689" y="66117"/>
                  <a:pt x="147881" y="73525"/>
                </a:cubicBezTo>
                <a:cubicBezTo>
                  <a:pt x="115073" y="80933"/>
                  <a:pt x="45223" y="137554"/>
                  <a:pt x="43106" y="137025"/>
                </a:cubicBezTo>
                <a:cubicBezTo>
                  <a:pt x="40989" y="136496"/>
                  <a:pt x="111369" y="85696"/>
                  <a:pt x="135181" y="70350"/>
                </a:cubicBezTo>
                <a:cubicBezTo>
                  <a:pt x="158993" y="55004"/>
                  <a:pt x="196564" y="47596"/>
                  <a:pt x="185981" y="44950"/>
                </a:cubicBezTo>
                <a:cubicBezTo>
                  <a:pt x="175398" y="42304"/>
                  <a:pt x="102373" y="48654"/>
                  <a:pt x="71681" y="54475"/>
                </a:cubicBezTo>
                <a:cubicBezTo>
                  <a:pt x="40989" y="60296"/>
                  <a:pt x="-10340" y="82521"/>
                  <a:pt x="1831" y="79875"/>
                </a:cubicBezTo>
                <a:cubicBezTo>
                  <a:pt x="14002" y="77229"/>
                  <a:pt x="91789" y="36483"/>
                  <a:pt x="144706" y="38600"/>
                </a:cubicBezTo>
                <a:cubicBezTo>
                  <a:pt x="197623" y="40717"/>
                  <a:pt x="274352" y="80933"/>
                  <a:pt x="319331" y="92575"/>
                </a:cubicBezTo>
                <a:cubicBezTo>
                  <a:pt x="364310" y="104217"/>
                  <a:pt x="384419" y="105804"/>
                  <a:pt x="414581" y="108450"/>
                </a:cubicBezTo>
                <a:cubicBezTo>
                  <a:pt x="444743" y="111096"/>
                  <a:pt x="479669" y="113212"/>
                  <a:pt x="500306" y="108450"/>
                </a:cubicBezTo>
                <a:cubicBezTo>
                  <a:pt x="520943" y="103688"/>
                  <a:pt x="541052" y="94162"/>
                  <a:pt x="538406" y="79875"/>
                </a:cubicBezTo>
                <a:cubicBezTo>
                  <a:pt x="535760" y="65588"/>
                  <a:pt x="463793" y="5792"/>
                  <a:pt x="455856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06B77B4-5576-008A-20FB-F53E746DCF95}"/>
              </a:ext>
            </a:extLst>
          </p:cNvPr>
          <p:cNvSpPr/>
          <p:nvPr/>
        </p:nvSpPr>
        <p:spPr>
          <a:xfrm>
            <a:off x="5083175" y="4971835"/>
            <a:ext cx="466334" cy="98843"/>
          </a:xfrm>
          <a:custGeom>
            <a:avLst/>
            <a:gdLst>
              <a:gd name="connsiteX0" fmla="*/ 0 w 466334"/>
              <a:gd name="connsiteY0" fmla="*/ 35140 h 98843"/>
              <a:gd name="connsiteX1" fmla="*/ 168275 w 466334"/>
              <a:gd name="connsiteY1" fmla="*/ 38315 h 98843"/>
              <a:gd name="connsiteX2" fmla="*/ 269875 w 466334"/>
              <a:gd name="connsiteY2" fmla="*/ 79590 h 98843"/>
              <a:gd name="connsiteX3" fmla="*/ 396875 w 466334"/>
              <a:gd name="connsiteY3" fmla="*/ 82765 h 98843"/>
              <a:gd name="connsiteX4" fmla="*/ 415925 w 466334"/>
              <a:gd name="connsiteY4" fmla="*/ 79590 h 98843"/>
              <a:gd name="connsiteX5" fmla="*/ 419100 w 466334"/>
              <a:gd name="connsiteY5" fmla="*/ 215 h 98843"/>
              <a:gd name="connsiteX6" fmla="*/ 425450 w 466334"/>
              <a:gd name="connsiteY6" fmla="*/ 57365 h 98843"/>
              <a:gd name="connsiteX7" fmla="*/ 463550 w 466334"/>
              <a:gd name="connsiteY7" fmla="*/ 95465 h 98843"/>
              <a:gd name="connsiteX8" fmla="*/ 339725 w 466334"/>
              <a:gd name="connsiteY8" fmla="*/ 92290 h 98843"/>
              <a:gd name="connsiteX9" fmla="*/ 203200 w 466334"/>
              <a:gd name="connsiteY9" fmla="*/ 54190 h 98843"/>
              <a:gd name="connsiteX10" fmla="*/ 127000 w 466334"/>
              <a:gd name="connsiteY10" fmla="*/ 54190 h 98843"/>
              <a:gd name="connsiteX11" fmla="*/ 0 w 466334"/>
              <a:gd name="connsiteY11" fmla="*/ 35140 h 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334" h="98843">
                <a:moveTo>
                  <a:pt x="0" y="35140"/>
                </a:moveTo>
                <a:cubicBezTo>
                  <a:pt x="61648" y="33023"/>
                  <a:pt x="123296" y="30907"/>
                  <a:pt x="168275" y="38315"/>
                </a:cubicBezTo>
                <a:cubicBezTo>
                  <a:pt x="213254" y="45723"/>
                  <a:pt x="231775" y="72182"/>
                  <a:pt x="269875" y="79590"/>
                </a:cubicBezTo>
                <a:cubicBezTo>
                  <a:pt x="307975" y="86998"/>
                  <a:pt x="372533" y="82765"/>
                  <a:pt x="396875" y="82765"/>
                </a:cubicBezTo>
                <a:cubicBezTo>
                  <a:pt x="421217" y="82765"/>
                  <a:pt x="412221" y="93348"/>
                  <a:pt x="415925" y="79590"/>
                </a:cubicBezTo>
                <a:cubicBezTo>
                  <a:pt x="419629" y="65832"/>
                  <a:pt x="417513" y="3919"/>
                  <a:pt x="419100" y="215"/>
                </a:cubicBezTo>
                <a:cubicBezTo>
                  <a:pt x="420687" y="-3489"/>
                  <a:pt x="418042" y="41490"/>
                  <a:pt x="425450" y="57365"/>
                </a:cubicBezTo>
                <a:cubicBezTo>
                  <a:pt x="432858" y="73240"/>
                  <a:pt x="477837" y="89644"/>
                  <a:pt x="463550" y="95465"/>
                </a:cubicBezTo>
                <a:cubicBezTo>
                  <a:pt x="449263" y="101286"/>
                  <a:pt x="383117" y="99169"/>
                  <a:pt x="339725" y="92290"/>
                </a:cubicBezTo>
                <a:cubicBezTo>
                  <a:pt x="296333" y="85411"/>
                  <a:pt x="238654" y="60540"/>
                  <a:pt x="203200" y="54190"/>
                </a:cubicBezTo>
                <a:cubicBezTo>
                  <a:pt x="167746" y="47840"/>
                  <a:pt x="127000" y="54190"/>
                  <a:pt x="127000" y="54190"/>
                </a:cubicBezTo>
                <a:lnTo>
                  <a:pt x="0" y="35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3740BD3-CE16-7E94-76C5-6B04F31265CF}"/>
              </a:ext>
            </a:extLst>
          </p:cNvPr>
          <p:cNvSpPr/>
          <p:nvPr/>
        </p:nvSpPr>
        <p:spPr>
          <a:xfrm>
            <a:off x="5170657" y="4870371"/>
            <a:ext cx="372524" cy="99527"/>
          </a:xfrm>
          <a:custGeom>
            <a:avLst/>
            <a:gdLst>
              <a:gd name="connsiteX0" fmla="*/ 4593 w 372524"/>
              <a:gd name="connsiteY0" fmla="*/ 98504 h 99527"/>
              <a:gd name="connsiteX1" fmla="*/ 214143 w 372524"/>
              <a:gd name="connsiteY1" fmla="*/ 44529 h 99527"/>
              <a:gd name="connsiteX2" fmla="*/ 369718 w 372524"/>
              <a:gd name="connsiteY2" fmla="*/ 44529 h 99527"/>
              <a:gd name="connsiteX3" fmla="*/ 299868 w 372524"/>
              <a:gd name="connsiteY3" fmla="*/ 28654 h 99527"/>
              <a:gd name="connsiteX4" fmla="*/ 122068 w 372524"/>
              <a:gd name="connsiteY4" fmla="*/ 79 h 99527"/>
              <a:gd name="connsiteX5" fmla="*/ 150643 w 372524"/>
              <a:gd name="connsiteY5" fmla="*/ 38179 h 99527"/>
              <a:gd name="connsiteX6" fmla="*/ 77618 w 372524"/>
              <a:gd name="connsiteY6" fmla="*/ 76279 h 99527"/>
              <a:gd name="connsiteX7" fmla="*/ 4593 w 372524"/>
              <a:gd name="connsiteY7" fmla="*/ 98504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99527">
                <a:moveTo>
                  <a:pt x="4593" y="98504"/>
                </a:moveTo>
                <a:cubicBezTo>
                  <a:pt x="27347" y="93212"/>
                  <a:pt x="153289" y="53525"/>
                  <a:pt x="214143" y="44529"/>
                </a:cubicBezTo>
                <a:cubicBezTo>
                  <a:pt x="274997" y="35533"/>
                  <a:pt x="355431" y="47175"/>
                  <a:pt x="369718" y="44529"/>
                </a:cubicBezTo>
                <a:cubicBezTo>
                  <a:pt x="384005" y="41883"/>
                  <a:pt x="341143" y="36062"/>
                  <a:pt x="299868" y="28654"/>
                </a:cubicBezTo>
                <a:cubicBezTo>
                  <a:pt x="258593" y="21246"/>
                  <a:pt x="146939" y="-1509"/>
                  <a:pt x="122068" y="79"/>
                </a:cubicBezTo>
                <a:cubicBezTo>
                  <a:pt x="97197" y="1666"/>
                  <a:pt x="158051" y="25479"/>
                  <a:pt x="150643" y="38179"/>
                </a:cubicBezTo>
                <a:cubicBezTo>
                  <a:pt x="143235" y="50879"/>
                  <a:pt x="105664" y="65166"/>
                  <a:pt x="77618" y="76279"/>
                </a:cubicBezTo>
                <a:cubicBezTo>
                  <a:pt x="49572" y="87391"/>
                  <a:pt x="-18161" y="103796"/>
                  <a:pt x="4593" y="985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763204E-541B-B44D-BF50-F8EDB28B39E8}"/>
              </a:ext>
            </a:extLst>
          </p:cNvPr>
          <p:cNvSpPr/>
          <p:nvPr/>
        </p:nvSpPr>
        <p:spPr>
          <a:xfrm>
            <a:off x="5118011" y="4467212"/>
            <a:ext cx="374897" cy="266835"/>
          </a:xfrm>
          <a:custGeom>
            <a:avLst/>
            <a:gdLst>
              <a:gd name="connsiteX0" fmla="*/ 92164 w 374897"/>
              <a:gd name="connsiteY0" fmla="*/ 13 h 266835"/>
              <a:gd name="connsiteX1" fmla="*/ 95339 w 374897"/>
              <a:gd name="connsiteY1" fmla="*/ 88913 h 266835"/>
              <a:gd name="connsiteX2" fmla="*/ 3264 w 374897"/>
              <a:gd name="connsiteY2" fmla="*/ 177813 h 266835"/>
              <a:gd name="connsiteX3" fmla="*/ 79464 w 374897"/>
              <a:gd name="connsiteY3" fmla="*/ 142888 h 266835"/>
              <a:gd name="connsiteX4" fmla="*/ 89 w 374897"/>
              <a:gd name="connsiteY4" fmla="*/ 234963 h 266835"/>
              <a:gd name="connsiteX5" fmla="*/ 98514 w 374897"/>
              <a:gd name="connsiteY5" fmla="*/ 203213 h 266835"/>
              <a:gd name="connsiteX6" fmla="*/ 235039 w 374897"/>
              <a:gd name="connsiteY6" fmla="*/ 187338 h 266835"/>
              <a:gd name="connsiteX7" fmla="*/ 6439 w 374897"/>
              <a:gd name="connsiteY7" fmla="*/ 266713 h 266835"/>
              <a:gd name="connsiteX8" fmla="*/ 133439 w 374897"/>
              <a:gd name="connsiteY8" fmla="*/ 203213 h 266835"/>
              <a:gd name="connsiteX9" fmla="*/ 374739 w 374897"/>
              <a:gd name="connsiteY9" fmla="*/ 114313 h 266835"/>
              <a:gd name="connsiteX10" fmla="*/ 95339 w 374897"/>
              <a:gd name="connsiteY10" fmla="*/ 219088 h 266835"/>
              <a:gd name="connsiteX11" fmla="*/ 3264 w 374897"/>
              <a:gd name="connsiteY11" fmla="*/ 206388 h 266835"/>
              <a:gd name="connsiteX12" fmla="*/ 73114 w 374897"/>
              <a:gd name="connsiteY12" fmla="*/ 95263 h 266835"/>
              <a:gd name="connsiteX13" fmla="*/ 22314 w 374897"/>
              <a:gd name="connsiteY13" fmla="*/ 120663 h 266835"/>
              <a:gd name="connsiteX14" fmla="*/ 101689 w 374897"/>
              <a:gd name="connsiteY14" fmla="*/ 82563 h 266835"/>
              <a:gd name="connsiteX15" fmla="*/ 92164 w 374897"/>
              <a:gd name="connsiteY15" fmla="*/ 13 h 26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897" h="266835">
                <a:moveTo>
                  <a:pt x="92164" y="13"/>
                </a:moveTo>
                <a:cubicBezTo>
                  <a:pt x="91106" y="1071"/>
                  <a:pt x="110156" y="59280"/>
                  <a:pt x="95339" y="88913"/>
                </a:cubicBezTo>
                <a:cubicBezTo>
                  <a:pt x="80522" y="118546"/>
                  <a:pt x="5910" y="168817"/>
                  <a:pt x="3264" y="177813"/>
                </a:cubicBezTo>
                <a:cubicBezTo>
                  <a:pt x="618" y="186809"/>
                  <a:pt x="79993" y="133363"/>
                  <a:pt x="79464" y="142888"/>
                </a:cubicBezTo>
                <a:cubicBezTo>
                  <a:pt x="78935" y="152413"/>
                  <a:pt x="-3086" y="224909"/>
                  <a:pt x="89" y="234963"/>
                </a:cubicBezTo>
                <a:cubicBezTo>
                  <a:pt x="3264" y="245017"/>
                  <a:pt x="59356" y="211150"/>
                  <a:pt x="98514" y="203213"/>
                </a:cubicBezTo>
                <a:cubicBezTo>
                  <a:pt x="137672" y="195276"/>
                  <a:pt x="250385" y="176755"/>
                  <a:pt x="235039" y="187338"/>
                </a:cubicBezTo>
                <a:cubicBezTo>
                  <a:pt x="219693" y="197921"/>
                  <a:pt x="23372" y="264067"/>
                  <a:pt x="6439" y="266713"/>
                </a:cubicBezTo>
                <a:cubicBezTo>
                  <a:pt x="-10494" y="269359"/>
                  <a:pt x="72056" y="228613"/>
                  <a:pt x="133439" y="203213"/>
                </a:cubicBezTo>
                <a:cubicBezTo>
                  <a:pt x="194822" y="177813"/>
                  <a:pt x="381089" y="111667"/>
                  <a:pt x="374739" y="114313"/>
                </a:cubicBezTo>
                <a:cubicBezTo>
                  <a:pt x="368389" y="116959"/>
                  <a:pt x="157251" y="203742"/>
                  <a:pt x="95339" y="219088"/>
                </a:cubicBezTo>
                <a:cubicBezTo>
                  <a:pt x="33427" y="234434"/>
                  <a:pt x="6968" y="227026"/>
                  <a:pt x="3264" y="206388"/>
                </a:cubicBezTo>
                <a:cubicBezTo>
                  <a:pt x="-440" y="185750"/>
                  <a:pt x="69939" y="109550"/>
                  <a:pt x="73114" y="95263"/>
                </a:cubicBezTo>
                <a:cubicBezTo>
                  <a:pt x="76289" y="80976"/>
                  <a:pt x="17552" y="122780"/>
                  <a:pt x="22314" y="120663"/>
                </a:cubicBezTo>
                <a:cubicBezTo>
                  <a:pt x="27076" y="118546"/>
                  <a:pt x="92693" y="103730"/>
                  <a:pt x="101689" y="82563"/>
                </a:cubicBezTo>
                <a:cubicBezTo>
                  <a:pt x="110685" y="61396"/>
                  <a:pt x="93222" y="-1045"/>
                  <a:pt x="9216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1E40B0-2CD8-7366-6A48-1B111895C56D}"/>
              </a:ext>
            </a:extLst>
          </p:cNvPr>
          <p:cNvSpPr/>
          <p:nvPr/>
        </p:nvSpPr>
        <p:spPr>
          <a:xfrm>
            <a:off x="5161734" y="4472060"/>
            <a:ext cx="556662" cy="141328"/>
          </a:xfrm>
          <a:custGeom>
            <a:avLst/>
            <a:gdLst>
              <a:gd name="connsiteX0" fmla="*/ 816 w 556662"/>
              <a:gd name="connsiteY0" fmla="*/ 141215 h 141328"/>
              <a:gd name="connsiteX1" fmla="*/ 178616 w 556662"/>
              <a:gd name="connsiteY1" fmla="*/ 45965 h 141328"/>
              <a:gd name="connsiteX2" fmla="*/ 277041 w 556662"/>
              <a:gd name="connsiteY2" fmla="*/ 20565 h 141328"/>
              <a:gd name="connsiteX3" fmla="*/ 143691 w 556662"/>
              <a:gd name="connsiteY3" fmla="*/ 90415 h 141328"/>
              <a:gd name="connsiteX4" fmla="*/ 318316 w 556662"/>
              <a:gd name="connsiteY4" fmla="*/ 33265 h 141328"/>
              <a:gd name="connsiteX5" fmla="*/ 480241 w 556662"/>
              <a:gd name="connsiteY5" fmla="*/ 49140 h 141328"/>
              <a:gd name="connsiteX6" fmla="*/ 356416 w 556662"/>
              <a:gd name="connsiteY6" fmla="*/ 1515 h 141328"/>
              <a:gd name="connsiteX7" fmla="*/ 556441 w 556662"/>
              <a:gd name="connsiteY7" fmla="*/ 115815 h 141328"/>
              <a:gd name="connsiteX8" fmla="*/ 391341 w 556662"/>
              <a:gd name="connsiteY8" fmla="*/ 45965 h 141328"/>
              <a:gd name="connsiteX9" fmla="*/ 191316 w 556662"/>
              <a:gd name="connsiteY9" fmla="*/ 42790 h 141328"/>
              <a:gd name="connsiteX10" fmla="*/ 115116 w 556662"/>
              <a:gd name="connsiteY10" fmla="*/ 65015 h 141328"/>
              <a:gd name="connsiteX11" fmla="*/ 816 w 556662"/>
              <a:gd name="connsiteY11" fmla="*/ 141215 h 14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662" h="141328">
                <a:moveTo>
                  <a:pt x="816" y="141215"/>
                </a:moveTo>
                <a:cubicBezTo>
                  <a:pt x="11399" y="138040"/>
                  <a:pt x="132579" y="66073"/>
                  <a:pt x="178616" y="45965"/>
                </a:cubicBezTo>
                <a:cubicBezTo>
                  <a:pt x="224653" y="25857"/>
                  <a:pt x="282862" y="13157"/>
                  <a:pt x="277041" y="20565"/>
                </a:cubicBezTo>
                <a:cubicBezTo>
                  <a:pt x="271220" y="27973"/>
                  <a:pt x="136812" y="88298"/>
                  <a:pt x="143691" y="90415"/>
                </a:cubicBezTo>
                <a:cubicBezTo>
                  <a:pt x="150570" y="92532"/>
                  <a:pt x="262224" y="40144"/>
                  <a:pt x="318316" y="33265"/>
                </a:cubicBezTo>
                <a:cubicBezTo>
                  <a:pt x="374408" y="26386"/>
                  <a:pt x="473891" y="54432"/>
                  <a:pt x="480241" y="49140"/>
                </a:cubicBezTo>
                <a:cubicBezTo>
                  <a:pt x="486591" y="43848"/>
                  <a:pt x="343716" y="-9597"/>
                  <a:pt x="356416" y="1515"/>
                </a:cubicBezTo>
                <a:cubicBezTo>
                  <a:pt x="369116" y="12627"/>
                  <a:pt x="550620" y="108407"/>
                  <a:pt x="556441" y="115815"/>
                </a:cubicBezTo>
                <a:cubicBezTo>
                  <a:pt x="562262" y="123223"/>
                  <a:pt x="452195" y="58136"/>
                  <a:pt x="391341" y="45965"/>
                </a:cubicBezTo>
                <a:cubicBezTo>
                  <a:pt x="330487" y="33794"/>
                  <a:pt x="237353" y="39615"/>
                  <a:pt x="191316" y="42790"/>
                </a:cubicBezTo>
                <a:cubicBezTo>
                  <a:pt x="145279" y="45965"/>
                  <a:pt x="144749" y="50198"/>
                  <a:pt x="115116" y="65015"/>
                </a:cubicBezTo>
                <a:cubicBezTo>
                  <a:pt x="85483" y="79832"/>
                  <a:pt x="-9767" y="144390"/>
                  <a:pt x="816" y="141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E8FE7D4-6458-0A54-D065-38AC5A678862}"/>
              </a:ext>
            </a:extLst>
          </p:cNvPr>
          <p:cNvSpPr/>
          <p:nvPr/>
        </p:nvSpPr>
        <p:spPr>
          <a:xfrm>
            <a:off x="5118089" y="4552931"/>
            <a:ext cx="584957" cy="133369"/>
          </a:xfrm>
          <a:custGeom>
            <a:avLst/>
            <a:gdLst>
              <a:gd name="connsiteX0" fmla="*/ 11 w 584957"/>
              <a:gd name="connsiteY0" fmla="*/ 133369 h 133369"/>
              <a:gd name="connsiteX1" fmla="*/ 292111 w 584957"/>
              <a:gd name="connsiteY1" fmla="*/ 31769 h 133369"/>
              <a:gd name="connsiteX2" fmla="*/ 403236 w 584957"/>
              <a:gd name="connsiteY2" fmla="*/ 19 h 133369"/>
              <a:gd name="connsiteX3" fmla="*/ 479436 w 584957"/>
              <a:gd name="connsiteY3" fmla="*/ 34944 h 133369"/>
              <a:gd name="connsiteX4" fmla="*/ 431811 w 584957"/>
              <a:gd name="connsiteY4" fmla="*/ 22244 h 133369"/>
              <a:gd name="connsiteX5" fmla="*/ 584211 w 584957"/>
              <a:gd name="connsiteY5" fmla="*/ 104794 h 133369"/>
              <a:gd name="connsiteX6" fmla="*/ 485786 w 584957"/>
              <a:gd name="connsiteY6" fmla="*/ 47644 h 133369"/>
              <a:gd name="connsiteX7" fmla="*/ 387361 w 584957"/>
              <a:gd name="connsiteY7" fmla="*/ 22244 h 133369"/>
              <a:gd name="connsiteX8" fmla="*/ 180986 w 584957"/>
              <a:gd name="connsiteY8" fmla="*/ 85744 h 133369"/>
              <a:gd name="connsiteX9" fmla="*/ 282586 w 584957"/>
              <a:gd name="connsiteY9" fmla="*/ 6369 h 133369"/>
              <a:gd name="connsiteX10" fmla="*/ 47636 w 584957"/>
              <a:gd name="connsiteY10" fmla="*/ 79394 h 133369"/>
              <a:gd name="connsiteX11" fmla="*/ 279411 w 584957"/>
              <a:gd name="connsiteY11" fmla="*/ 31769 h 133369"/>
              <a:gd name="connsiteX12" fmla="*/ 11 w 584957"/>
              <a:gd name="connsiteY12" fmla="*/ 133369 h 1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57" h="133369">
                <a:moveTo>
                  <a:pt x="11" y="133369"/>
                </a:moveTo>
                <a:cubicBezTo>
                  <a:pt x="2128" y="133369"/>
                  <a:pt x="224907" y="53994"/>
                  <a:pt x="292111" y="31769"/>
                </a:cubicBezTo>
                <a:cubicBezTo>
                  <a:pt x="359315" y="9544"/>
                  <a:pt x="372015" y="-510"/>
                  <a:pt x="403236" y="19"/>
                </a:cubicBezTo>
                <a:cubicBezTo>
                  <a:pt x="434457" y="548"/>
                  <a:pt x="474674" y="31240"/>
                  <a:pt x="479436" y="34944"/>
                </a:cubicBezTo>
                <a:cubicBezTo>
                  <a:pt x="484198" y="38648"/>
                  <a:pt x="414349" y="10602"/>
                  <a:pt x="431811" y="22244"/>
                </a:cubicBezTo>
                <a:cubicBezTo>
                  <a:pt x="449273" y="33886"/>
                  <a:pt x="575215" y="100561"/>
                  <a:pt x="584211" y="104794"/>
                </a:cubicBezTo>
                <a:cubicBezTo>
                  <a:pt x="593207" y="109027"/>
                  <a:pt x="518594" y="61402"/>
                  <a:pt x="485786" y="47644"/>
                </a:cubicBezTo>
                <a:cubicBezTo>
                  <a:pt x="452978" y="33886"/>
                  <a:pt x="438161" y="15894"/>
                  <a:pt x="387361" y="22244"/>
                </a:cubicBezTo>
                <a:cubicBezTo>
                  <a:pt x="336561" y="28594"/>
                  <a:pt x="198449" y="88390"/>
                  <a:pt x="180986" y="85744"/>
                </a:cubicBezTo>
                <a:cubicBezTo>
                  <a:pt x="163523" y="83098"/>
                  <a:pt x="304811" y="7427"/>
                  <a:pt x="282586" y="6369"/>
                </a:cubicBezTo>
                <a:cubicBezTo>
                  <a:pt x="260361" y="5311"/>
                  <a:pt x="48165" y="75161"/>
                  <a:pt x="47636" y="79394"/>
                </a:cubicBezTo>
                <a:cubicBezTo>
                  <a:pt x="47107" y="83627"/>
                  <a:pt x="279940" y="24890"/>
                  <a:pt x="279411" y="31769"/>
                </a:cubicBezTo>
                <a:cubicBezTo>
                  <a:pt x="278882" y="38648"/>
                  <a:pt x="-2106" y="133369"/>
                  <a:pt x="11" y="1333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33E282A-7C40-7E84-3BAC-0D3891BE331A}"/>
              </a:ext>
            </a:extLst>
          </p:cNvPr>
          <p:cNvSpPr/>
          <p:nvPr/>
        </p:nvSpPr>
        <p:spPr>
          <a:xfrm>
            <a:off x="5175873" y="4441821"/>
            <a:ext cx="415335" cy="130261"/>
          </a:xfrm>
          <a:custGeom>
            <a:avLst/>
            <a:gdLst>
              <a:gd name="connsiteX0" fmla="*/ 110502 w 415335"/>
              <a:gd name="connsiteY0" fmla="*/ 4 h 130261"/>
              <a:gd name="connsiteX1" fmla="*/ 110502 w 415335"/>
              <a:gd name="connsiteY1" fmla="*/ 73029 h 130261"/>
              <a:gd name="connsiteX2" fmla="*/ 50177 w 415335"/>
              <a:gd name="connsiteY2" fmla="*/ 130179 h 130261"/>
              <a:gd name="connsiteX3" fmla="*/ 174002 w 415335"/>
              <a:gd name="connsiteY3" fmla="*/ 73029 h 130261"/>
              <a:gd name="connsiteX4" fmla="*/ 285127 w 415335"/>
              <a:gd name="connsiteY4" fmla="*/ 60329 h 130261"/>
              <a:gd name="connsiteX5" fmla="*/ 240677 w 415335"/>
              <a:gd name="connsiteY5" fmla="*/ 34929 h 130261"/>
              <a:gd name="connsiteX6" fmla="*/ 415302 w 415335"/>
              <a:gd name="connsiteY6" fmla="*/ 69854 h 130261"/>
              <a:gd name="connsiteX7" fmla="*/ 224802 w 415335"/>
              <a:gd name="connsiteY7" fmla="*/ 63504 h 130261"/>
              <a:gd name="connsiteX8" fmla="*/ 2552 w 415335"/>
              <a:gd name="connsiteY8" fmla="*/ 130179 h 130261"/>
              <a:gd name="connsiteX9" fmla="*/ 104152 w 415335"/>
              <a:gd name="connsiteY9" fmla="*/ 76204 h 130261"/>
              <a:gd name="connsiteX10" fmla="*/ 110502 w 415335"/>
              <a:gd name="connsiteY10" fmla="*/ 4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335" h="130261">
                <a:moveTo>
                  <a:pt x="110502" y="4"/>
                </a:moveTo>
                <a:cubicBezTo>
                  <a:pt x="111560" y="-525"/>
                  <a:pt x="120556" y="51333"/>
                  <a:pt x="110502" y="73029"/>
                </a:cubicBezTo>
                <a:cubicBezTo>
                  <a:pt x="100448" y="94725"/>
                  <a:pt x="39594" y="130179"/>
                  <a:pt x="50177" y="130179"/>
                </a:cubicBezTo>
                <a:cubicBezTo>
                  <a:pt x="60760" y="130179"/>
                  <a:pt x="134844" y="84671"/>
                  <a:pt x="174002" y="73029"/>
                </a:cubicBezTo>
                <a:cubicBezTo>
                  <a:pt x="213160" y="61387"/>
                  <a:pt x="274015" y="66679"/>
                  <a:pt x="285127" y="60329"/>
                </a:cubicBezTo>
                <a:cubicBezTo>
                  <a:pt x="296239" y="53979"/>
                  <a:pt x="218981" y="33342"/>
                  <a:pt x="240677" y="34929"/>
                </a:cubicBezTo>
                <a:cubicBezTo>
                  <a:pt x="262373" y="36516"/>
                  <a:pt x="417948" y="65092"/>
                  <a:pt x="415302" y="69854"/>
                </a:cubicBezTo>
                <a:cubicBezTo>
                  <a:pt x="412656" y="74616"/>
                  <a:pt x="293594" y="53450"/>
                  <a:pt x="224802" y="63504"/>
                </a:cubicBezTo>
                <a:cubicBezTo>
                  <a:pt x="156010" y="73558"/>
                  <a:pt x="22660" y="128062"/>
                  <a:pt x="2552" y="130179"/>
                </a:cubicBezTo>
                <a:cubicBezTo>
                  <a:pt x="-17556" y="132296"/>
                  <a:pt x="87219" y="93137"/>
                  <a:pt x="104152" y="76204"/>
                </a:cubicBezTo>
                <a:cubicBezTo>
                  <a:pt x="121085" y="59271"/>
                  <a:pt x="109444" y="533"/>
                  <a:pt x="11050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9735315-F9D7-0318-0BFF-58BE3D167CE9}"/>
              </a:ext>
            </a:extLst>
          </p:cNvPr>
          <p:cNvSpPr/>
          <p:nvPr/>
        </p:nvSpPr>
        <p:spPr>
          <a:xfrm>
            <a:off x="3787373" y="4514384"/>
            <a:ext cx="412804" cy="165599"/>
          </a:xfrm>
          <a:custGeom>
            <a:avLst/>
            <a:gdLst>
              <a:gd name="connsiteX0" fmla="*/ 409977 w 412804"/>
              <a:gd name="connsiteY0" fmla="*/ 60791 h 165599"/>
              <a:gd name="connsiteX1" fmla="*/ 282977 w 412804"/>
              <a:gd name="connsiteY1" fmla="*/ 95716 h 165599"/>
              <a:gd name="connsiteX2" fmla="*/ 181377 w 412804"/>
              <a:gd name="connsiteY2" fmla="*/ 165566 h 165599"/>
              <a:gd name="connsiteX3" fmla="*/ 254402 w 412804"/>
              <a:gd name="connsiteY3" fmla="*/ 105241 h 165599"/>
              <a:gd name="connsiteX4" fmla="*/ 149627 w 412804"/>
              <a:gd name="connsiteY4" fmla="*/ 121116 h 165599"/>
              <a:gd name="connsiteX5" fmla="*/ 216302 w 412804"/>
              <a:gd name="connsiteY5" fmla="*/ 95716 h 165599"/>
              <a:gd name="connsiteX6" fmla="*/ 402 w 412804"/>
              <a:gd name="connsiteY6" fmla="*/ 105241 h 165599"/>
              <a:gd name="connsiteX7" fmla="*/ 162327 w 412804"/>
              <a:gd name="connsiteY7" fmla="*/ 98891 h 165599"/>
              <a:gd name="connsiteX8" fmla="*/ 159152 w 412804"/>
              <a:gd name="connsiteY8" fmla="*/ 60791 h 165599"/>
              <a:gd name="connsiteX9" fmla="*/ 238527 w 412804"/>
              <a:gd name="connsiteY9" fmla="*/ 89366 h 165599"/>
              <a:gd name="connsiteX10" fmla="*/ 213127 w 412804"/>
              <a:gd name="connsiteY10" fmla="*/ 41741 h 165599"/>
              <a:gd name="connsiteX11" fmla="*/ 273452 w 412804"/>
              <a:gd name="connsiteY11" fmla="*/ 63966 h 165599"/>
              <a:gd name="connsiteX12" fmla="*/ 289327 w 412804"/>
              <a:gd name="connsiteY12" fmla="*/ 6816 h 165599"/>
              <a:gd name="connsiteX13" fmla="*/ 321077 w 412804"/>
              <a:gd name="connsiteY13" fmla="*/ 63966 h 165599"/>
              <a:gd name="connsiteX14" fmla="*/ 368702 w 412804"/>
              <a:gd name="connsiteY14" fmla="*/ 466 h 165599"/>
              <a:gd name="connsiteX15" fmla="*/ 409977 w 412804"/>
              <a:gd name="connsiteY15" fmla="*/ 60791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804" h="165599">
                <a:moveTo>
                  <a:pt x="409977" y="60791"/>
                </a:moveTo>
                <a:cubicBezTo>
                  <a:pt x="395689" y="76666"/>
                  <a:pt x="321077" y="78254"/>
                  <a:pt x="282977" y="95716"/>
                </a:cubicBezTo>
                <a:cubicBezTo>
                  <a:pt x="244877" y="113178"/>
                  <a:pt x="186139" y="163979"/>
                  <a:pt x="181377" y="165566"/>
                </a:cubicBezTo>
                <a:cubicBezTo>
                  <a:pt x="176615" y="167153"/>
                  <a:pt x="259694" y="112649"/>
                  <a:pt x="254402" y="105241"/>
                </a:cubicBezTo>
                <a:cubicBezTo>
                  <a:pt x="249110" y="97833"/>
                  <a:pt x="155977" y="122704"/>
                  <a:pt x="149627" y="121116"/>
                </a:cubicBezTo>
                <a:cubicBezTo>
                  <a:pt x="143277" y="119529"/>
                  <a:pt x="241173" y="98362"/>
                  <a:pt x="216302" y="95716"/>
                </a:cubicBezTo>
                <a:cubicBezTo>
                  <a:pt x="191431" y="93070"/>
                  <a:pt x="9398" y="104712"/>
                  <a:pt x="402" y="105241"/>
                </a:cubicBezTo>
                <a:cubicBezTo>
                  <a:pt x="-8594" y="105770"/>
                  <a:pt x="135869" y="106299"/>
                  <a:pt x="162327" y="98891"/>
                </a:cubicBezTo>
                <a:cubicBezTo>
                  <a:pt x="188785" y="91483"/>
                  <a:pt x="146452" y="62378"/>
                  <a:pt x="159152" y="60791"/>
                </a:cubicBezTo>
                <a:cubicBezTo>
                  <a:pt x="171852" y="59204"/>
                  <a:pt x="229531" y="92541"/>
                  <a:pt x="238527" y="89366"/>
                </a:cubicBezTo>
                <a:cubicBezTo>
                  <a:pt x="247523" y="86191"/>
                  <a:pt x="207306" y="45974"/>
                  <a:pt x="213127" y="41741"/>
                </a:cubicBezTo>
                <a:cubicBezTo>
                  <a:pt x="218948" y="37508"/>
                  <a:pt x="260752" y="69787"/>
                  <a:pt x="273452" y="63966"/>
                </a:cubicBezTo>
                <a:cubicBezTo>
                  <a:pt x="286152" y="58145"/>
                  <a:pt x="281390" y="6816"/>
                  <a:pt x="289327" y="6816"/>
                </a:cubicBezTo>
                <a:cubicBezTo>
                  <a:pt x="297264" y="6816"/>
                  <a:pt x="307848" y="65024"/>
                  <a:pt x="321077" y="63966"/>
                </a:cubicBezTo>
                <a:cubicBezTo>
                  <a:pt x="334306" y="62908"/>
                  <a:pt x="357060" y="6287"/>
                  <a:pt x="368702" y="466"/>
                </a:cubicBezTo>
                <a:cubicBezTo>
                  <a:pt x="380344" y="-5355"/>
                  <a:pt x="424265" y="44916"/>
                  <a:pt x="409977" y="607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8DBEE5D-C345-780E-6CC8-F25CFFA31D35}"/>
              </a:ext>
            </a:extLst>
          </p:cNvPr>
          <p:cNvSpPr/>
          <p:nvPr/>
        </p:nvSpPr>
        <p:spPr>
          <a:xfrm>
            <a:off x="4152488" y="4463195"/>
            <a:ext cx="378472" cy="372699"/>
          </a:xfrm>
          <a:custGeom>
            <a:avLst/>
            <a:gdLst>
              <a:gd name="connsiteX0" fmla="*/ 412 w 378472"/>
              <a:gd name="connsiteY0" fmla="*/ 115155 h 372699"/>
              <a:gd name="connsiteX1" fmla="*/ 124237 w 378472"/>
              <a:gd name="connsiteY1" fmla="*/ 121505 h 372699"/>
              <a:gd name="connsiteX2" fmla="*/ 152812 w 378472"/>
              <a:gd name="connsiteY2" fmla="*/ 855 h 372699"/>
              <a:gd name="connsiteX3" fmla="*/ 152812 w 378472"/>
              <a:gd name="connsiteY3" fmla="*/ 70705 h 372699"/>
              <a:gd name="connsiteX4" fmla="*/ 162337 w 378472"/>
              <a:gd name="connsiteY4" fmla="*/ 131030 h 372699"/>
              <a:gd name="connsiteX5" fmla="*/ 229012 w 378472"/>
              <a:gd name="connsiteY5" fmla="*/ 48480 h 372699"/>
              <a:gd name="connsiteX6" fmla="*/ 276637 w 378472"/>
              <a:gd name="connsiteY6" fmla="*/ 16730 h 372699"/>
              <a:gd name="connsiteX7" fmla="*/ 200437 w 378472"/>
              <a:gd name="connsiteY7" fmla="*/ 137380 h 372699"/>
              <a:gd name="connsiteX8" fmla="*/ 235362 w 378472"/>
              <a:gd name="connsiteY8" fmla="*/ 181830 h 372699"/>
              <a:gd name="connsiteX9" fmla="*/ 270287 w 378472"/>
              <a:gd name="connsiteY9" fmla="*/ 99280 h 372699"/>
              <a:gd name="connsiteX10" fmla="*/ 244887 w 378472"/>
              <a:gd name="connsiteY10" fmla="*/ 191355 h 372699"/>
              <a:gd name="connsiteX11" fmla="*/ 279812 w 378472"/>
              <a:gd name="connsiteY11" fmla="*/ 169130 h 372699"/>
              <a:gd name="connsiteX12" fmla="*/ 276637 w 378472"/>
              <a:gd name="connsiteY12" fmla="*/ 207230 h 372699"/>
              <a:gd name="connsiteX13" fmla="*/ 378237 w 378472"/>
              <a:gd name="connsiteY13" fmla="*/ 162780 h 372699"/>
              <a:gd name="connsiteX14" fmla="*/ 305212 w 378472"/>
              <a:gd name="connsiteY14" fmla="*/ 216755 h 372699"/>
              <a:gd name="connsiteX15" fmla="*/ 324262 w 378472"/>
              <a:gd name="connsiteY15" fmla="*/ 308830 h 372699"/>
              <a:gd name="connsiteX16" fmla="*/ 368712 w 378472"/>
              <a:gd name="connsiteY16" fmla="*/ 372330 h 372699"/>
              <a:gd name="connsiteX17" fmla="*/ 317912 w 378472"/>
              <a:gd name="connsiteY17" fmla="*/ 280255 h 372699"/>
              <a:gd name="connsiteX18" fmla="*/ 171862 w 378472"/>
              <a:gd name="connsiteY18" fmla="*/ 134205 h 372699"/>
              <a:gd name="connsiteX19" fmla="*/ 232187 w 378472"/>
              <a:gd name="connsiteY19" fmla="*/ 207230 h 372699"/>
              <a:gd name="connsiteX20" fmla="*/ 108362 w 378472"/>
              <a:gd name="connsiteY20" fmla="*/ 127855 h 372699"/>
              <a:gd name="connsiteX21" fmla="*/ 86137 w 378472"/>
              <a:gd name="connsiteY21" fmla="*/ 118330 h 372699"/>
              <a:gd name="connsiteX22" fmla="*/ 412 w 378472"/>
              <a:gd name="connsiteY22" fmla="*/ 115155 h 37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472" h="372699">
                <a:moveTo>
                  <a:pt x="412" y="115155"/>
                </a:moveTo>
                <a:cubicBezTo>
                  <a:pt x="6762" y="115684"/>
                  <a:pt x="98837" y="140555"/>
                  <a:pt x="124237" y="121505"/>
                </a:cubicBezTo>
                <a:cubicBezTo>
                  <a:pt x="149637" y="102455"/>
                  <a:pt x="148049" y="9322"/>
                  <a:pt x="152812" y="855"/>
                </a:cubicBezTo>
                <a:cubicBezTo>
                  <a:pt x="157575" y="-7612"/>
                  <a:pt x="151225" y="49009"/>
                  <a:pt x="152812" y="70705"/>
                </a:cubicBezTo>
                <a:cubicBezTo>
                  <a:pt x="154399" y="92401"/>
                  <a:pt x="149637" y="134734"/>
                  <a:pt x="162337" y="131030"/>
                </a:cubicBezTo>
                <a:cubicBezTo>
                  <a:pt x="175037" y="127326"/>
                  <a:pt x="209962" y="67530"/>
                  <a:pt x="229012" y="48480"/>
                </a:cubicBezTo>
                <a:cubicBezTo>
                  <a:pt x="248062" y="29430"/>
                  <a:pt x="281400" y="1913"/>
                  <a:pt x="276637" y="16730"/>
                </a:cubicBezTo>
                <a:cubicBezTo>
                  <a:pt x="271874" y="31547"/>
                  <a:pt x="207316" y="109863"/>
                  <a:pt x="200437" y="137380"/>
                </a:cubicBezTo>
                <a:cubicBezTo>
                  <a:pt x="193558" y="164897"/>
                  <a:pt x="223720" y="188180"/>
                  <a:pt x="235362" y="181830"/>
                </a:cubicBezTo>
                <a:cubicBezTo>
                  <a:pt x="247004" y="175480"/>
                  <a:pt x="268700" y="97693"/>
                  <a:pt x="270287" y="99280"/>
                </a:cubicBezTo>
                <a:cubicBezTo>
                  <a:pt x="271874" y="100867"/>
                  <a:pt x="243300" y="179713"/>
                  <a:pt x="244887" y="191355"/>
                </a:cubicBezTo>
                <a:cubicBezTo>
                  <a:pt x="246474" y="202997"/>
                  <a:pt x="274520" y="166484"/>
                  <a:pt x="279812" y="169130"/>
                </a:cubicBezTo>
                <a:cubicBezTo>
                  <a:pt x="285104" y="171776"/>
                  <a:pt x="260233" y="208288"/>
                  <a:pt x="276637" y="207230"/>
                </a:cubicBezTo>
                <a:cubicBezTo>
                  <a:pt x="293041" y="206172"/>
                  <a:pt x="373475" y="161193"/>
                  <a:pt x="378237" y="162780"/>
                </a:cubicBezTo>
                <a:cubicBezTo>
                  <a:pt x="382999" y="164367"/>
                  <a:pt x="314208" y="192413"/>
                  <a:pt x="305212" y="216755"/>
                </a:cubicBezTo>
                <a:cubicBezTo>
                  <a:pt x="296216" y="241097"/>
                  <a:pt x="313679" y="282901"/>
                  <a:pt x="324262" y="308830"/>
                </a:cubicBezTo>
                <a:cubicBezTo>
                  <a:pt x="334845" y="334759"/>
                  <a:pt x="369770" y="377092"/>
                  <a:pt x="368712" y="372330"/>
                </a:cubicBezTo>
                <a:cubicBezTo>
                  <a:pt x="367654" y="367568"/>
                  <a:pt x="350720" y="319943"/>
                  <a:pt x="317912" y="280255"/>
                </a:cubicBezTo>
                <a:cubicBezTo>
                  <a:pt x="285104" y="240567"/>
                  <a:pt x="186149" y="146376"/>
                  <a:pt x="171862" y="134205"/>
                </a:cubicBezTo>
                <a:cubicBezTo>
                  <a:pt x="157575" y="122034"/>
                  <a:pt x="242770" y="208288"/>
                  <a:pt x="232187" y="207230"/>
                </a:cubicBezTo>
                <a:cubicBezTo>
                  <a:pt x="221604" y="206172"/>
                  <a:pt x="132704" y="142672"/>
                  <a:pt x="108362" y="127855"/>
                </a:cubicBezTo>
                <a:cubicBezTo>
                  <a:pt x="84020" y="113038"/>
                  <a:pt x="109420" y="118859"/>
                  <a:pt x="86137" y="118330"/>
                </a:cubicBezTo>
                <a:cubicBezTo>
                  <a:pt x="62854" y="117801"/>
                  <a:pt x="-5938" y="114626"/>
                  <a:pt x="412" y="115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4AF53AD-9165-C563-4099-E02EB81B80F1}"/>
              </a:ext>
            </a:extLst>
          </p:cNvPr>
          <p:cNvSpPr/>
          <p:nvPr/>
        </p:nvSpPr>
        <p:spPr>
          <a:xfrm>
            <a:off x="3888181" y="4555882"/>
            <a:ext cx="330170" cy="149860"/>
          </a:xfrm>
          <a:custGeom>
            <a:avLst/>
            <a:gdLst>
              <a:gd name="connsiteX0" fmla="*/ 328219 w 330170"/>
              <a:gd name="connsiteY0" fmla="*/ 243 h 149860"/>
              <a:gd name="connsiteX1" fmla="*/ 223444 w 330170"/>
              <a:gd name="connsiteY1" fmla="*/ 41518 h 149860"/>
              <a:gd name="connsiteX2" fmla="*/ 150419 w 330170"/>
              <a:gd name="connsiteY2" fmla="*/ 130418 h 149860"/>
              <a:gd name="connsiteX3" fmla="*/ 185344 w 330170"/>
              <a:gd name="connsiteY3" fmla="*/ 85968 h 149860"/>
              <a:gd name="connsiteX4" fmla="*/ 191694 w 330170"/>
              <a:gd name="connsiteY4" fmla="*/ 38343 h 149860"/>
              <a:gd name="connsiteX5" fmla="*/ 125019 w 330170"/>
              <a:gd name="connsiteY5" fmla="*/ 111368 h 149860"/>
              <a:gd name="connsiteX6" fmla="*/ 96444 w 330170"/>
              <a:gd name="connsiteY6" fmla="*/ 149468 h 149860"/>
              <a:gd name="connsiteX7" fmla="*/ 109144 w 330170"/>
              <a:gd name="connsiteY7" fmla="*/ 89143 h 149860"/>
              <a:gd name="connsiteX8" fmla="*/ 36119 w 330170"/>
              <a:gd name="connsiteY8" fmla="*/ 136768 h 149860"/>
              <a:gd name="connsiteX9" fmla="*/ 86919 w 330170"/>
              <a:gd name="connsiteY9" fmla="*/ 73268 h 149860"/>
              <a:gd name="connsiteX10" fmla="*/ 1194 w 330170"/>
              <a:gd name="connsiteY10" fmla="*/ 89143 h 149860"/>
              <a:gd name="connsiteX11" fmla="*/ 163119 w 330170"/>
              <a:gd name="connsiteY11" fmla="*/ 47868 h 149860"/>
              <a:gd name="connsiteX12" fmla="*/ 125019 w 330170"/>
              <a:gd name="connsiteY12" fmla="*/ 25643 h 149860"/>
              <a:gd name="connsiteX13" fmla="*/ 328219 w 330170"/>
              <a:gd name="connsiteY13" fmla="*/ 243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170" h="149860">
                <a:moveTo>
                  <a:pt x="328219" y="243"/>
                </a:moveTo>
                <a:cubicBezTo>
                  <a:pt x="344623" y="2889"/>
                  <a:pt x="253077" y="19822"/>
                  <a:pt x="223444" y="41518"/>
                </a:cubicBezTo>
                <a:cubicBezTo>
                  <a:pt x="193811" y="63214"/>
                  <a:pt x="156769" y="123010"/>
                  <a:pt x="150419" y="130418"/>
                </a:cubicBezTo>
                <a:cubicBezTo>
                  <a:pt x="144069" y="137826"/>
                  <a:pt x="178465" y="101314"/>
                  <a:pt x="185344" y="85968"/>
                </a:cubicBezTo>
                <a:cubicBezTo>
                  <a:pt x="192223" y="70622"/>
                  <a:pt x="201748" y="34110"/>
                  <a:pt x="191694" y="38343"/>
                </a:cubicBezTo>
                <a:cubicBezTo>
                  <a:pt x="181640" y="42576"/>
                  <a:pt x="140894" y="92847"/>
                  <a:pt x="125019" y="111368"/>
                </a:cubicBezTo>
                <a:cubicBezTo>
                  <a:pt x="109144" y="129889"/>
                  <a:pt x="99090" y="153172"/>
                  <a:pt x="96444" y="149468"/>
                </a:cubicBezTo>
                <a:cubicBezTo>
                  <a:pt x="93798" y="145764"/>
                  <a:pt x="119198" y="91260"/>
                  <a:pt x="109144" y="89143"/>
                </a:cubicBezTo>
                <a:cubicBezTo>
                  <a:pt x="99090" y="87026"/>
                  <a:pt x="39823" y="139414"/>
                  <a:pt x="36119" y="136768"/>
                </a:cubicBezTo>
                <a:cubicBezTo>
                  <a:pt x="32415" y="134122"/>
                  <a:pt x="92740" y="81205"/>
                  <a:pt x="86919" y="73268"/>
                </a:cubicBezTo>
                <a:cubicBezTo>
                  <a:pt x="81098" y="65331"/>
                  <a:pt x="-11506" y="93376"/>
                  <a:pt x="1194" y="89143"/>
                </a:cubicBezTo>
                <a:cubicBezTo>
                  <a:pt x="13894" y="84910"/>
                  <a:pt x="142481" y="58451"/>
                  <a:pt x="163119" y="47868"/>
                </a:cubicBezTo>
                <a:cubicBezTo>
                  <a:pt x="183756" y="37285"/>
                  <a:pt x="104911" y="34110"/>
                  <a:pt x="125019" y="25643"/>
                </a:cubicBezTo>
                <a:cubicBezTo>
                  <a:pt x="145127" y="17176"/>
                  <a:pt x="311815" y="-2403"/>
                  <a:pt x="328219" y="2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1209E0E-4128-A173-E0C7-CE650B2E7777}"/>
              </a:ext>
            </a:extLst>
          </p:cNvPr>
          <p:cNvSpPr/>
          <p:nvPr/>
        </p:nvSpPr>
        <p:spPr>
          <a:xfrm>
            <a:off x="4145636" y="4567305"/>
            <a:ext cx="407547" cy="348038"/>
          </a:xfrm>
          <a:custGeom>
            <a:avLst/>
            <a:gdLst>
              <a:gd name="connsiteX0" fmla="*/ 914 w 407547"/>
              <a:gd name="connsiteY0" fmla="*/ 1520 h 348038"/>
              <a:gd name="connsiteX1" fmla="*/ 207289 w 407547"/>
              <a:gd name="connsiteY1" fmla="*/ 93595 h 348038"/>
              <a:gd name="connsiteX2" fmla="*/ 245389 w 407547"/>
              <a:gd name="connsiteY2" fmla="*/ 128520 h 348038"/>
              <a:gd name="connsiteX3" fmla="*/ 239039 w 407547"/>
              <a:gd name="connsiteY3" fmla="*/ 93595 h 348038"/>
              <a:gd name="connsiteX4" fmla="*/ 267614 w 407547"/>
              <a:gd name="connsiteY4" fmla="*/ 185670 h 348038"/>
              <a:gd name="connsiteX5" fmla="*/ 321589 w 407547"/>
              <a:gd name="connsiteY5" fmla="*/ 274570 h 348038"/>
              <a:gd name="connsiteX6" fmla="*/ 293014 w 407547"/>
              <a:gd name="connsiteY6" fmla="*/ 236470 h 348038"/>
              <a:gd name="connsiteX7" fmla="*/ 407314 w 407547"/>
              <a:gd name="connsiteY7" fmla="*/ 347595 h 348038"/>
              <a:gd name="connsiteX8" fmla="*/ 321589 w 407547"/>
              <a:gd name="connsiteY8" fmla="*/ 271395 h 348038"/>
              <a:gd name="connsiteX9" fmla="*/ 280314 w 407547"/>
              <a:gd name="connsiteY9" fmla="*/ 172970 h 348038"/>
              <a:gd name="connsiteX10" fmla="*/ 289839 w 407547"/>
              <a:gd name="connsiteY10" fmla="*/ 138045 h 348038"/>
              <a:gd name="connsiteX11" fmla="*/ 219989 w 407547"/>
              <a:gd name="connsiteY11" fmla="*/ 65020 h 348038"/>
              <a:gd name="connsiteX12" fmla="*/ 134264 w 407547"/>
              <a:gd name="connsiteY12" fmla="*/ 36445 h 348038"/>
              <a:gd name="connsiteX13" fmla="*/ 914 w 407547"/>
              <a:gd name="connsiteY13" fmla="*/ 1520 h 34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547" h="348038">
                <a:moveTo>
                  <a:pt x="914" y="1520"/>
                </a:moveTo>
                <a:cubicBezTo>
                  <a:pt x="13085" y="11045"/>
                  <a:pt x="166543" y="72428"/>
                  <a:pt x="207289" y="93595"/>
                </a:cubicBezTo>
                <a:cubicBezTo>
                  <a:pt x="248035" y="114762"/>
                  <a:pt x="240097" y="128520"/>
                  <a:pt x="245389" y="128520"/>
                </a:cubicBezTo>
                <a:cubicBezTo>
                  <a:pt x="250681" y="128520"/>
                  <a:pt x="235335" y="84070"/>
                  <a:pt x="239039" y="93595"/>
                </a:cubicBezTo>
                <a:cubicBezTo>
                  <a:pt x="242743" y="103120"/>
                  <a:pt x="253856" y="155508"/>
                  <a:pt x="267614" y="185670"/>
                </a:cubicBezTo>
                <a:cubicBezTo>
                  <a:pt x="281372" y="215832"/>
                  <a:pt x="317356" y="266103"/>
                  <a:pt x="321589" y="274570"/>
                </a:cubicBezTo>
                <a:cubicBezTo>
                  <a:pt x="325822" y="283037"/>
                  <a:pt x="278727" y="224299"/>
                  <a:pt x="293014" y="236470"/>
                </a:cubicBezTo>
                <a:cubicBezTo>
                  <a:pt x="307301" y="248641"/>
                  <a:pt x="402552" y="341774"/>
                  <a:pt x="407314" y="347595"/>
                </a:cubicBezTo>
                <a:cubicBezTo>
                  <a:pt x="412076" y="353416"/>
                  <a:pt x="342756" y="300499"/>
                  <a:pt x="321589" y="271395"/>
                </a:cubicBezTo>
                <a:cubicBezTo>
                  <a:pt x="300422" y="242291"/>
                  <a:pt x="285606" y="195195"/>
                  <a:pt x="280314" y="172970"/>
                </a:cubicBezTo>
                <a:cubicBezTo>
                  <a:pt x="275022" y="150745"/>
                  <a:pt x="299893" y="156037"/>
                  <a:pt x="289839" y="138045"/>
                </a:cubicBezTo>
                <a:cubicBezTo>
                  <a:pt x="279785" y="120053"/>
                  <a:pt x="245918" y="81953"/>
                  <a:pt x="219989" y="65020"/>
                </a:cubicBezTo>
                <a:cubicBezTo>
                  <a:pt x="194060" y="48087"/>
                  <a:pt x="167072" y="42795"/>
                  <a:pt x="134264" y="36445"/>
                </a:cubicBezTo>
                <a:cubicBezTo>
                  <a:pt x="101456" y="30095"/>
                  <a:pt x="-11257" y="-8005"/>
                  <a:pt x="914" y="15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5D718D6-0264-4655-9D9B-9A6F00982710}"/>
              </a:ext>
            </a:extLst>
          </p:cNvPr>
          <p:cNvSpPr/>
          <p:nvPr/>
        </p:nvSpPr>
        <p:spPr>
          <a:xfrm>
            <a:off x="4412434" y="4663676"/>
            <a:ext cx="127161" cy="269097"/>
          </a:xfrm>
          <a:custGeom>
            <a:avLst/>
            <a:gdLst>
              <a:gd name="connsiteX0" fmla="*/ 816 w 127161"/>
              <a:gd name="connsiteY0" fmla="*/ 399 h 269097"/>
              <a:gd name="connsiteX1" fmla="*/ 29391 w 127161"/>
              <a:gd name="connsiteY1" fmla="*/ 79774 h 269097"/>
              <a:gd name="connsiteX2" fmla="*/ 73841 w 127161"/>
              <a:gd name="connsiteY2" fmla="*/ 155974 h 269097"/>
              <a:gd name="connsiteX3" fmla="*/ 70666 w 127161"/>
              <a:gd name="connsiteY3" fmla="*/ 108349 h 269097"/>
              <a:gd name="connsiteX4" fmla="*/ 99241 w 127161"/>
              <a:gd name="connsiteY4" fmla="*/ 162324 h 269097"/>
              <a:gd name="connsiteX5" fmla="*/ 121466 w 127161"/>
              <a:gd name="connsiteY5" fmla="*/ 235349 h 269097"/>
              <a:gd name="connsiteX6" fmla="*/ 124641 w 127161"/>
              <a:gd name="connsiteY6" fmla="*/ 267099 h 269097"/>
              <a:gd name="connsiteX7" fmla="*/ 121466 w 127161"/>
              <a:gd name="connsiteY7" fmla="*/ 181374 h 269097"/>
              <a:gd name="connsiteX8" fmla="*/ 61141 w 127161"/>
              <a:gd name="connsiteY8" fmla="*/ 79774 h 269097"/>
              <a:gd name="connsiteX9" fmla="*/ 61141 w 127161"/>
              <a:gd name="connsiteY9" fmla="*/ 114699 h 269097"/>
              <a:gd name="connsiteX10" fmla="*/ 816 w 127161"/>
              <a:gd name="connsiteY10" fmla="*/ 399 h 2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61" h="269097">
                <a:moveTo>
                  <a:pt x="816" y="399"/>
                </a:moveTo>
                <a:cubicBezTo>
                  <a:pt x="-4476" y="-5422"/>
                  <a:pt x="17220" y="53845"/>
                  <a:pt x="29391" y="79774"/>
                </a:cubicBezTo>
                <a:cubicBezTo>
                  <a:pt x="41562" y="105703"/>
                  <a:pt x="66962" y="151212"/>
                  <a:pt x="73841" y="155974"/>
                </a:cubicBezTo>
                <a:cubicBezTo>
                  <a:pt x="80720" y="160736"/>
                  <a:pt x="66433" y="107291"/>
                  <a:pt x="70666" y="108349"/>
                </a:cubicBezTo>
                <a:cubicBezTo>
                  <a:pt x="74899" y="109407"/>
                  <a:pt x="90774" y="141157"/>
                  <a:pt x="99241" y="162324"/>
                </a:cubicBezTo>
                <a:cubicBezTo>
                  <a:pt x="107708" y="183491"/>
                  <a:pt x="117233" y="217887"/>
                  <a:pt x="121466" y="235349"/>
                </a:cubicBezTo>
                <a:cubicBezTo>
                  <a:pt x="125699" y="252811"/>
                  <a:pt x="124641" y="276095"/>
                  <a:pt x="124641" y="267099"/>
                </a:cubicBezTo>
                <a:cubicBezTo>
                  <a:pt x="124641" y="258103"/>
                  <a:pt x="132049" y="212595"/>
                  <a:pt x="121466" y="181374"/>
                </a:cubicBezTo>
                <a:cubicBezTo>
                  <a:pt x="110883" y="150153"/>
                  <a:pt x="71195" y="90886"/>
                  <a:pt x="61141" y="79774"/>
                </a:cubicBezTo>
                <a:cubicBezTo>
                  <a:pt x="51087" y="68662"/>
                  <a:pt x="70137" y="122107"/>
                  <a:pt x="61141" y="114699"/>
                </a:cubicBezTo>
                <a:cubicBezTo>
                  <a:pt x="52145" y="107291"/>
                  <a:pt x="6108" y="6220"/>
                  <a:pt x="816" y="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716B861-F58B-687A-D5C3-F2228EEE125C}"/>
              </a:ext>
            </a:extLst>
          </p:cNvPr>
          <p:cNvSpPr/>
          <p:nvPr/>
        </p:nvSpPr>
        <p:spPr>
          <a:xfrm>
            <a:off x="4049310" y="4670425"/>
            <a:ext cx="441396" cy="168368"/>
          </a:xfrm>
          <a:custGeom>
            <a:avLst/>
            <a:gdLst>
              <a:gd name="connsiteX0" fmla="*/ 1990 w 441396"/>
              <a:gd name="connsiteY0" fmla="*/ 0 h 168368"/>
              <a:gd name="connsiteX1" fmla="*/ 100415 w 441396"/>
              <a:gd name="connsiteY1" fmla="*/ 47625 h 168368"/>
              <a:gd name="connsiteX2" fmla="*/ 205190 w 441396"/>
              <a:gd name="connsiteY2" fmla="*/ 88900 h 168368"/>
              <a:gd name="connsiteX3" fmla="*/ 319490 w 441396"/>
              <a:gd name="connsiteY3" fmla="*/ 107950 h 168368"/>
              <a:gd name="connsiteX4" fmla="*/ 367115 w 441396"/>
              <a:gd name="connsiteY4" fmla="*/ 142875 h 168368"/>
              <a:gd name="connsiteX5" fmla="*/ 357590 w 441396"/>
              <a:gd name="connsiteY5" fmla="*/ 114300 h 168368"/>
              <a:gd name="connsiteX6" fmla="*/ 440140 w 441396"/>
              <a:gd name="connsiteY6" fmla="*/ 168275 h 168368"/>
              <a:gd name="connsiteX7" fmla="*/ 402040 w 441396"/>
              <a:gd name="connsiteY7" fmla="*/ 127000 h 168368"/>
              <a:gd name="connsiteX8" fmla="*/ 329015 w 441396"/>
              <a:gd name="connsiteY8" fmla="*/ 114300 h 168368"/>
              <a:gd name="connsiteX9" fmla="*/ 157565 w 441396"/>
              <a:gd name="connsiteY9" fmla="*/ 79375 h 168368"/>
              <a:gd name="connsiteX10" fmla="*/ 43265 w 441396"/>
              <a:gd name="connsiteY10" fmla="*/ 47625 h 168368"/>
              <a:gd name="connsiteX11" fmla="*/ 1990 w 441396"/>
              <a:gd name="connsiteY11" fmla="*/ 0 h 1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396" h="168368">
                <a:moveTo>
                  <a:pt x="1990" y="0"/>
                </a:moveTo>
                <a:cubicBezTo>
                  <a:pt x="11515" y="0"/>
                  <a:pt x="66548" y="32808"/>
                  <a:pt x="100415" y="47625"/>
                </a:cubicBezTo>
                <a:cubicBezTo>
                  <a:pt x="134282" y="62442"/>
                  <a:pt x="168678" y="78846"/>
                  <a:pt x="205190" y="88900"/>
                </a:cubicBezTo>
                <a:cubicBezTo>
                  <a:pt x="241702" y="98954"/>
                  <a:pt x="292503" y="98954"/>
                  <a:pt x="319490" y="107950"/>
                </a:cubicBezTo>
                <a:cubicBezTo>
                  <a:pt x="346477" y="116946"/>
                  <a:pt x="360765" y="141817"/>
                  <a:pt x="367115" y="142875"/>
                </a:cubicBezTo>
                <a:cubicBezTo>
                  <a:pt x="373465" y="143933"/>
                  <a:pt x="345419" y="110067"/>
                  <a:pt x="357590" y="114300"/>
                </a:cubicBezTo>
                <a:cubicBezTo>
                  <a:pt x="369761" y="118533"/>
                  <a:pt x="432732" y="166158"/>
                  <a:pt x="440140" y="168275"/>
                </a:cubicBezTo>
                <a:cubicBezTo>
                  <a:pt x="447548" y="170392"/>
                  <a:pt x="420561" y="135996"/>
                  <a:pt x="402040" y="127000"/>
                </a:cubicBezTo>
                <a:cubicBezTo>
                  <a:pt x="383519" y="118004"/>
                  <a:pt x="329015" y="114300"/>
                  <a:pt x="329015" y="114300"/>
                </a:cubicBezTo>
                <a:cubicBezTo>
                  <a:pt x="288269" y="106363"/>
                  <a:pt x="205190" y="90487"/>
                  <a:pt x="157565" y="79375"/>
                </a:cubicBezTo>
                <a:cubicBezTo>
                  <a:pt x="109940" y="68263"/>
                  <a:pt x="67607" y="57679"/>
                  <a:pt x="43265" y="47625"/>
                </a:cubicBezTo>
                <a:cubicBezTo>
                  <a:pt x="18923" y="37571"/>
                  <a:pt x="-7535" y="0"/>
                  <a:pt x="19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D26C1E3-3CBF-392B-BE6A-F08666E39271}"/>
              </a:ext>
            </a:extLst>
          </p:cNvPr>
          <p:cNvSpPr/>
          <p:nvPr/>
        </p:nvSpPr>
        <p:spPr>
          <a:xfrm>
            <a:off x="3990178" y="4701776"/>
            <a:ext cx="134476" cy="57608"/>
          </a:xfrm>
          <a:custGeom>
            <a:avLst/>
            <a:gdLst>
              <a:gd name="connsiteX0" fmla="*/ 115097 w 134476"/>
              <a:gd name="connsiteY0" fmla="*/ 399 h 57608"/>
              <a:gd name="connsiteX1" fmla="*/ 797 w 134476"/>
              <a:gd name="connsiteY1" fmla="*/ 32149 h 57608"/>
              <a:gd name="connsiteX2" fmla="*/ 67472 w 134476"/>
              <a:gd name="connsiteY2" fmla="*/ 32149 h 57608"/>
              <a:gd name="connsiteX3" fmla="*/ 127797 w 134476"/>
              <a:gd name="connsiteY3" fmla="*/ 57549 h 57608"/>
              <a:gd name="connsiteX4" fmla="*/ 115097 w 134476"/>
              <a:gd name="connsiteY4" fmla="*/ 399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76" h="57608">
                <a:moveTo>
                  <a:pt x="115097" y="399"/>
                </a:moveTo>
                <a:cubicBezTo>
                  <a:pt x="93930" y="-3834"/>
                  <a:pt x="8734" y="26857"/>
                  <a:pt x="797" y="32149"/>
                </a:cubicBezTo>
                <a:cubicBezTo>
                  <a:pt x="-7140" y="37441"/>
                  <a:pt x="46305" y="27916"/>
                  <a:pt x="67472" y="32149"/>
                </a:cubicBezTo>
                <a:cubicBezTo>
                  <a:pt x="88639" y="36382"/>
                  <a:pt x="127797" y="57549"/>
                  <a:pt x="127797" y="57549"/>
                </a:cubicBezTo>
                <a:cubicBezTo>
                  <a:pt x="139439" y="59666"/>
                  <a:pt x="136264" y="4632"/>
                  <a:pt x="115097" y="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28C92DC-00BB-6D2B-6CB1-B926DC993B82}"/>
              </a:ext>
            </a:extLst>
          </p:cNvPr>
          <p:cNvSpPr/>
          <p:nvPr/>
        </p:nvSpPr>
        <p:spPr>
          <a:xfrm>
            <a:off x="4098482" y="4714845"/>
            <a:ext cx="358313" cy="136713"/>
          </a:xfrm>
          <a:custGeom>
            <a:avLst/>
            <a:gdLst>
              <a:gd name="connsiteX0" fmla="*/ 356043 w 358313"/>
              <a:gd name="connsiteY0" fmla="*/ 82580 h 136713"/>
              <a:gd name="connsiteX1" fmla="*/ 111568 w 358313"/>
              <a:gd name="connsiteY1" fmla="*/ 44480 h 136713"/>
              <a:gd name="connsiteX2" fmla="*/ 13143 w 358313"/>
              <a:gd name="connsiteY2" fmla="*/ 30 h 136713"/>
              <a:gd name="connsiteX3" fmla="*/ 82993 w 358313"/>
              <a:gd name="connsiteY3" fmla="*/ 38130 h 136713"/>
              <a:gd name="connsiteX4" fmla="*/ 443 w 358313"/>
              <a:gd name="connsiteY4" fmla="*/ 76230 h 136713"/>
              <a:gd name="connsiteX5" fmla="*/ 127443 w 358313"/>
              <a:gd name="connsiteY5" fmla="*/ 57180 h 136713"/>
              <a:gd name="connsiteX6" fmla="*/ 127443 w 358313"/>
              <a:gd name="connsiteY6" fmla="*/ 111155 h 136713"/>
              <a:gd name="connsiteX7" fmla="*/ 162368 w 358313"/>
              <a:gd name="connsiteY7" fmla="*/ 69880 h 136713"/>
              <a:gd name="connsiteX8" fmla="*/ 213168 w 358313"/>
              <a:gd name="connsiteY8" fmla="*/ 117505 h 136713"/>
              <a:gd name="connsiteX9" fmla="*/ 254443 w 358313"/>
              <a:gd name="connsiteY9" fmla="*/ 104805 h 136713"/>
              <a:gd name="connsiteX10" fmla="*/ 305243 w 358313"/>
              <a:gd name="connsiteY10" fmla="*/ 136555 h 136713"/>
              <a:gd name="connsiteX11" fmla="*/ 273493 w 358313"/>
              <a:gd name="connsiteY11" fmla="*/ 88930 h 136713"/>
              <a:gd name="connsiteX12" fmla="*/ 235393 w 358313"/>
              <a:gd name="connsiteY12" fmla="*/ 69880 h 136713"/>
              <a:gd name="connsiteX13" fmla="*/ 356043 w 358313"/>
              <a:gd name="connsiteY13" fmla="*/ 82580 h 1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313" h="136713">
                <a:moveTo>
                  <a:pt x="356043" y="82580"/>
                </a:moveTo>
                <a:cubicBezTo>
                  <a:pt x="335406" y="78347"/>
                  <a:pt x="168718" y="58238"/>
                  <a:pt x="111568" y="44480"/>
                </a:cubicBezTo>
                <a:cubicBezTo>
                  <a:pt x="54418" y="30722"/>
                  <a:pt x="17905" y="1088"/>
                  <a:pt x="13143" y="30"/>
                </a:cubicBezTo>
                <a:cubicBezTo>
                  <a:pt x="8381" y="-1028"/>
                  <a:pt x="85110" y="25430"/>
                  <a:pt x="82993" y="38130"/>
                </a:cubicBezTo>
                <a:cubicBezTo>
                  <a:pt x="80876" y="50830"/>
                  <a:pt x="-6965" y="73055"/>
                  <a:pt x="443" y="76230"/>
                </a:cubicBezTo>
                <a:cubicBezTo>
                  <a:pt x="7851" y="79405"/>
                  <a:pt x="106276" y="51359"/>
                  <a:pt x="127443" y="57180"/>
                </a:cubicBezTo>
                <a:cubicBezTo>
                  <a:pt x="148610" y="63001"/>
                  <a:pt x="121622" y="109038"/>
                  <a:pt x="127443" y="111155"/>
                </a:cubicBezTo>
                <a:cubicBezTo>
                  <a:pt x="133264" y="113272"/>
                  <a:pt x="148081" y="68822"/>
                  <a:pt x="162368" y="69880"/>
                </a:cubicBezTo>
                <a:cubicBezTo>
                  <a:pt x="176655" y="70938"/>
                  <a:pt x="197822" y="111684"/>
                  <a:pt x="213168" y="117505"/>
                </a:cubicBezTo>
                <a:cubicBezTo>
                  <a:pt x="228514" y="123326"/>
                  <a:pt x="239097" y="101630"/>
                  <a:pt x="254443" y="104805"/>
                </a:cubicBezTo>
                <a:cubicBezTo>
                  <a:pt x="269789" y="107980"/>
                  <a:pt x="302068" y="139201"/>
                  <a:pt x="305243" y="136555"/>
                </a:cubicBezTo>
                <a:cubicBezTo>
                  <a:pt x="308418" y="133909"/>
                  <a:pt x="285135" y="100043"/>
                  <a:pt x="273493" y="88930"/>
                </a:cubicBezTo>
                <a:cubicBezTo>
                  <a:pt x="261851" y="77817"/>
                  <a:pt x="220576" y="68293"/>
                  <a:pt x="235393" y="69880"/>
                </a:cubicBezTo>
                <a:cubicBezTo>
                  <a:pt x="250210" y="71467"/>
                  <a:pt x="376680" y="86813"/>
                  <a:pt x="356043" y="82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2C01066-FA04-BD18-1693-114E0D686A19}"/>
              </a:ext>
            </a:extLst>
          </p:cNvPr>
          <p:cNvSpPr/>
          <p:nvPr/>
        </p:nvSpPr>
        <p:spPr>
          <a:xfrm>
            <a:off x="3875126" y="4557713"/>
            <a:ext cx="309536" cy="81311"/>
          </a:xfrm>
          <a:custGeom>
            <a:avLst/>
            <a:gdLst>
              <a:gd name="connsiteX0" fmla="*/ 1549 w 309536"/>
              <a:gd name="connsiteY0" fmla="*/ 80962 h 81311"/>
              <a:gd name="connsiteX1" fmla="*/ 192049 w 309536"/>
              <a:gd name="connsiteY1" fmla="*/ 14287 h 81311"/>
              <a:gd name="connsiteX2" fmla="*/ 309524 w 309536"/>
              <a:gd name="connsiteY2" fmla="*/ 1587 h 81311"/>
              <a:gd name="connsiteX3" fmla="*/ 185699 w 309536"/>
              <a:gd name="connsiteY3" fmla="*/ 1587 h 81311"/>
              <a:gd name="connsiteX4" fmla="*/ 119024 w 309536"/>
              <a:gd name="connsiteY4" fmla="*/ 14287 h 81311"/>
              <a:gd name="connsiteX5" fmla="*/ 103149 w 309536"/>
              <a:gd name="connsiteY5" fmla="*/ 39687 h 81311"/>
              <a:gd name="connsiteX6" fmla="*/ 1549 w 309536"/>
              <a:gd name="connsiteY6" fmla="*/ 80962 h 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36" h="81311">
                <a:moveTo>
                  <a:pt x="1549" y="80962"/>
                </a:moveTo>
                <a:cubicBezTo>
                  <a:pt x="16366" y="76729"/>
                  <a:pt x="140720" y="27516"/>
                  <a:pt x="192049" y="14287"/>
                </a:cubicBezTo>
                <a:cubicBezTo>
                  <a:pt x="243378" y="1058"/>
                  <a:pt x="310582" y="3704"/>
                  <a:pt x="309524" y="1587"/>
                </a:cubicBezTo>
                <a:cubicBezTo>
                  <a:pt x="308466" y="-530"/>
                  <a:pt x="217449" y="-530"/>
                  <a:pt x="185699" y="1587"/>
                </a:cubicBezTo>
                <a:cubicBezTo>
                  <a:pt x="153949" y="3704"/>
                  <a:pt x="132782" y="7937"/>
                  <a:pt x="119024" y="14287"/>
                </a:cubicBezTo>
                <a:cubicBezTo>
                  <a:pt x="105266" y="20637"/>
                  <a:pt x="123787" y="29633"/>
                  <a:pt x="103149" y="39687"/>
                </a:cubicBezTo>
                <a:cubicBezTo>
                  <a:pt x="82511" y="49741"/>
                  <a:pt x="-13268" y="85195"/>
                  <a:pt x="1549" y="809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18B8655-3812-45CF-8858-51117D9EB64C}"/>
              </a:ext>
            </a:extLst>
          </p:cNvPr>
          <p:cNvSpPr/>
          <p:nvPr/>
        </p:nvSpPr>
        <p:spPr>
          <a:xfrm>
            <a:off x="3901606" y="4505221"/>
            <a:ext cx="622867" cy="264594"/>
          </a:xfrm>
          <a:custGeom>
            <a:avLst/>
            <a:gdLst>
              <a:gd name="connsiteX0" fmla="*/ 3644 w 622867"/>
              <a:gd name="connsiteY0" fmla="*/ 50904 h 264594"/>
              <a:gd name="connsiteX1" fmla="*/ 251294 w 622867"/>
              <a:gd name="connsiteY1" fmla="*/ 9629 h 264594"/>
              <a:gd name="connsiteX2" fmla="*/ 378294 w 622867"/>
              <a:gd name="connsiteY2" fmla="*/ 38204 h 264594"/>
              <a:gd name="connsiteX3" fmla="*/ 378294 w 622867"/>
              <a:gd name="connsiteY3" fmla="*/ 19154 h 264594"/>
              <a:gd name="connsiteX4" fmla="*/ 498944 w 622867"/>
              <a:gd name="connsiteY4" fmla="*/ 92179 h 264594"/>
              <a:gd name="connsiteX5" fmla="*/ 498944 w 622867"/>
              <a:gd name="connsiteY5" fmla="*/ 79479 h 264594"/>
              <a:gd name="connsiteX6" fmla="*/ 578319 w 622867"/>
              <a:gd name="connsiteY6" fmla="*/ 162029 h 264594"/>
              <a:gd name="connsiteX7" fmla="*/ 581494 w 622867"/>
              <a:gd name="connsiteY7" fmla="*/ 142979 h 264594"/>
              <a:gd name="connsiteX8" fmla="*/ 622769 w 622867"/>
              <a:gd name="connsiteY8" fmla="*/ 263629 h 264594"/>
              <a:gd name="connsiteX9" fmla="*/ 591019 w 622867"/>
              <a:gd name="connsiteY9" fmla="*/ 193779 h 264594"/>
              <a:gd name="connsiteX10" fmla="*/ 530694 w 622867"/>
              <a:gd name="connsiteY10" fmla="*/ 89004 h 264594"/>
              <a:gd name="connsiteX11" fmla="*/ 359244 w 622867"/>
              <a:gd name="connsiteY11" fmla="*/ 12804 h 264594"/>
              <a:gd name="connsiteX12" fmla="*/ 270344 w 622867"/>
              <a:gd name="connsiteY12" fmla="*/ 104 h 264594"/>
              <a:gd name="connsiteX13" fmla="*/ 295744 w 622867"/>
              <a:gd name="connsiteY13" fmla="*/ 12804 h 264594"/>
              <a:gd name="connsiteX14" fmla="*/ 130644 w 622867"/>
              <a:gd name="connsiteY14" fmla="*/ 3279 h 264594"/>
              <a:gd name="connsiteX15" fmla="*/ 114769 w 622867"/>
              <a:gd name="connsiteY15" fmla="*/ 3279 h 264594"/>
              <a:gd name="connsiteX16" fmla="*/ 105244 w 622867"/>
              <a:gd name="connsiteY16" fmla="*/ 22329 h 264594"/>
              <a:gd name="connsiteX17" fmla="*/ 3644 w 622867"/>
              <a:gd name="connsiteY17" fmla="*/ 50904 h 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867" h="264594">
                <a:moveTo>
                  <a:pt x="3644" y="50904"/>
                </a:moveTo>
                <a:cubicBezTo>
                  <a:pt x="27986" y="48787"/>
                  <a:pt x="188852" y="11746"/>
                  <a:pt x="251294" y="9629"/>
                </a:cubicBezTo>
                <a:cubicBezTo>
                  <a:pt x="313736" y="7512"/>
                  <a:pt x="357127" y="36617"/>
                  <a:pt x="378294" y="38204"/>
                </a:cubicBezTo>
                <a:cubicBezTo>
                  <a:pt x="399461" y="39791"/>
                  <a:pt x="358186" y="10158"/>
                  <a:pt x="378294" y="19154"/>
                </a:cubicBezTo>
                <a:cubicBezTo>
                  <a:pt x="398402" y="28150"/>
                  <a:pt x="498944" y="92179"/>
                  <a:pt x="498944" y="92179"/>
                </a:cubicBezTo>
                <a:cubicBezTo>
                  <a:pt x="519052" y="102233"/>
                  <a:pt x="485715" y="67837"/>
                  <a:pt x="498944" y="79479"/>
                </a:cubicBezTo>
                <a:cubicBezTo>
                  <a:pt x="512173" y="91121"/>
                  <a:pt x="564561" y="151446"/>
                  <a:pt x="578319" y="162029"/>
                </a:cubicBezTo>
                <a:cubicBezTo>
                  <a:pt x="592077" y="172612"/>
                  <a:pt x="574086" y="126046"/>
                  <a:pt x="581494" y="142979"/>
                </a:cubicBezTo>
                <a:cubicBezTo>
                  <a:pt x="588902" y="159912"/>
                  <a:pt x="621182" y="255162"/>
                  <a:pt x="622769" y="263629"/>
                </a:cubicBezTo>
                <a:cubicBezTo>
                  <a:pt x="624356" y="272096"/>
                  <a:pt x="606365" y="222883"/>
                  <a:pt x="591019" y="193779"/>
                </a:cubicBezTo>
                <a:cubicBezTo>
                  <a:pt x="575673" y="164675"/>
                  <a:pt x="569323" y="119167"/>
                  <a:pt x="530694" y="89004"/>
                </a:cubicBezTo>
                <a:cubicBezTo>
                  <a:pt x="492065" y="58842"/>
                  <a:pt x="402636" y="27621"/>
                  <a:pt x="359244" y="12804"/>
                </a:cubicBezTo>
                <a:cubicBezTo>
                  <a:pt x="315852" y="-2013"/>
                  <a:pt x="280927" y="104"/>
                  <a:pt x="270344" y="104"/>
                </a:cubicBezTo>
                <a:cubicBezTo>
                  <a:pt x="259761" y="104"/>
                  <a:pt x="319027" y="12275"/>
                  <a:pt x="295744" y="12804"/>
                </a:cubicBezTo>
                <a:cubicBezTo>
                  <a:pt x="272461" y="13333"/>
                  <a:pt x="160806" y="4866"/>
                  <a:pt x="130644" y="3279"/>
                </a:cubicBezTo>
                <a:cubicBezTo>
                  <a:pt x="100482" y="1692"/>
                  <a:pt x="119002" y="104"/>
                  <a:pt x="114769" y="3279"/>
                </a:cubicBezTo>
                <a:cubicBezTo>
                  <a:pt x="110536" y="6454"/>
                  <a:pt x="126411" y="15979"/>
                  <a:pt x="105244" y="22329"/>
                </a:cubicBezTo>
                <a:cubicBezTo>
                  <a:pt x="84077" y="28679"/>
                  <a:pt x="-20698" y="53021"/>
                  <a:pt x="3644" y="509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FF39A3B-5AC3-A51C-4E99-517F65A67D6C}"/>
              </a:ext>
            </a:extLst>
          </p:cNvPr>
          <p:cNvSpPr/>
          <p:nvPr/>
        </p:nvSpPr>
        <p:spPr>
          <a:xfrm>
            <a:off x="4673597" y="4429108"/>
            <a:ext cx="241041" cy="177833"/>
          </a:xfrm>
          <a:custGeom>
            <a:avLst/>
            <a:gdLst>
              <a:gd name="connsiteX0" fmla="*/ 3 w 241041"/>
              <a:gd name="connsiteY0" fmla="*/ 174642 h 177833"/>
              <a:gd name="connsiteX1" fmla="*/ 98428 w 241041"/>
              <a:gd name="connsiteY1" fmla="*/ 155592 h 177833"/>
              <a:gd name="connsiteX2" fmla="*/ 238128 w 241041"/>
              <a:gd name="connsiteY2" fmla="*/ 31767 h 177833"/>
              <a:gd name="connsiteX3" fmla="*/ 187328 w 241041"/>
              <a:gd name="connsiteY3" fmla="*/ 76217 h 177833"/>
              <a:gd name="connsiteX4" fmla="*/ 117478 w 241041"/>
              <a:gd name="connsiteY4" fmla="*/ 120667 h 177833"/>
              <a:gd name="connsiteX5" fmla="*/ 136528 w 241041"/>
              <a:gd name="connsiteY5" fmla="*/ 66692 h 177833"/>
              <a:gd name="connsiteX6" fmla="*/ 142878 w 241041"/>
              <a:gd name="connsiteY6" fmla="*/ 17 h 177833"/>
              <a:gd name="connsiteX7" fmla="*/ 117478 w 241041"/>
              <a:gd name="connsiteY7" fmla="*/ 73042 h 177833"/>
              <a:gd name="connsiteX8" fmla="*/ 101603 w 241041"/>
              <a:gd name="connsiteY8" fmla="*/ 117492 h 177833"/>
              <a:gd name="connsiteX9" fmla="*/ 3 w 241041"/>
              <a:gd name="connsiteY9" fmla="*/ 174642 h 1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041" h="177833">
                <a:moveTo>
                  <a:pt x="3" y="174642"/>
                </a:moveTo>
                <a:cubicBezTo>
                  <a:pt x="-526" y="180992"/>
                  <a:pt x="58741" y="179405"/>
                  <a:pt x="98428" y="155592"/>
                </a:cubicBezTo>
                <a:cubicBezTo>
                  <a:pt x="138116" y="131779"/>
                  <a:pt x="223311" y="44996"/>
                  <a:pt x="238128" y="31767"/>
                </a:cubicBezTo>
                <a:cubicBezTo>
                  <a:pt x="252945" y="18538"/>
                  <a:pt x="207436" y="61400"/>
                  <a:pt x="187328" y="76217"/>
                </a:cubicBezTo>
                <a:cubicBezTo>
                  <a:pt x="167220" y="91034"/>
                  <a:pt x="125945" y="122254"/>
                  <a:pt x="117478" y="120667"/>
                </a:cubicBezTo>
                <a:cubicBezTo>
                  <a:pt x="109011" y="119080"/>
                  <a:pt x="132295" y="86800"/>
                  <a:pt x="136528" y="66692"/>
                </a:cubicBezTo>
                <a:cubicBezTo>
                  <a:pt x="140761" y="46584"/>
                  <a:pt x="146053" y="-1041"/>
                  <a:pt x="142878" y="17"/>
                </a:cubicBezTo>
                <a:cubicBezTo>
                  <a:pt x="139703" y="1075"/>
                  <a:pt x="124357" y="53463"/>
                  <a:pt x="117478" y="73042"/>
                </a:cubicBezTo>
                <a:cubicBezTo>
                  <a:pt x="110599" y="92621"/>
                  <a:pt x="114303" y="102146"/>
                  <a:pt x="101603" y="117492"/>
                </a:cubicBezTo>
                <a:cubicBezTo>
                  <a:pt x="88903" y="132838"/>
                  <a:pt x="532" y="168292"/>
                  <a:pt x="3" y="1746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F28D735-ED0F-582A-8CC2-55E38CF4288A}"/>
              </a:ext>
            </a:extLst>
          </p:cNvPr>
          <p:cNvSpPr/>
          <p:nvPr/>
        </p:nvSpPr>
        <p:spPr>
          <a:xfrm>
            <a:off x="3831077" y="4246220"/>
            <a:ext cx="719202" cy="180295"/>
          </a:xfrm>
          <a:custGeom>
            <a:avLst/>
            <a:gdLst>
              <a:gd name="connsiteX0" fmla="*/ 1148 w 719202"/>
              <a:gd name="connsiteY0" fmla="*/ 68605 h 180295"/>
              <a:gd name="connsiteX1" fmla="*/ 188473 w 719202"/>
              <a:gd name="connsiteY1" fmla="*/ 5105 h 180295"/>
              <a:gd name="connsiteX2" fmla="*/ 477398 w 719202"/>
              <a:gd name="connsiteY2" fmla="*/ 46380 h 180295"/>
              <a:gd name="connsiteX3" fmla="*/ 372623 w 719202"/>
              <a:gd name="connsiteY3" fmla="*/ 49555 h 180295"/>
              <a:gd name="connsiteX4" fmla="*/ 712348 w 719202"/>
              <a:gd name="connsiteY4" fmla="*/ 55905 h 180295"/>
              <a:gd name="connsiteX5" fmla="*/ 607573 w 719202"/>
              <a:gd name="connsiteY5" fmla="*/ 71780 h 180295"/>
              <a:gd name="connsiteX6" fmla="*/ 696473 w 719202"/>
              <a:gd name="connsiteY6" fmla="*/ 179730 h 180295"/>
              <a:gd name="connsiteX7" fmla="*/ 588523 w 719202"/>
              <a:gd name="connsiteY7" fmla="*/ 109880 h 180295"/>
              <a:gd name="connsiteX8" fmla="*/ 331348 w 719202"/>
              <a:gd name="connsiteY8" fmla="*/ 14630 h 180295"/>
              <a:gd name="connsiteX9" fmla="*/ 274198 w 719202"/>
              <a:gd name="connsiteY9" fmla="*/ 5105 h 180295"/>
              <a:gd name="connsiteX10" fmla="*/ 1148 w 719202"/>
              <a:gd name="connsiteY10" fmla="*/ 68605 h 1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202" h="180295">
                <a:moveTo>
                  <a:pt x="1148" y="68605"/>
                </a:moveTo>
                <a:cubicBezTo>
                  <a:pt x="-13139" y="68605"/>
                  <a:pt x="109098" y="8809"/>
                  <a:pt x="188473" y="5105"/>
                </a:cubicBezTo>
                <a:cubicBezTo>
                  <a:pt x="267848" y="1401"/>
                  <a:pt x="446706" y="38972"/>
                  <a:pt x="477398" y="46380"/>
                </a:cubicBezTo>
                <a:cubicBezTo>
                  <a:pt x="508090" y="53788"/>
                  <a:pt x="333465" y="47968"/>
                  <a:pt x="372623" y="49555"/>
                </a:cubicBezTo>
                <a:cubicBezTo>
                  <a:pt x="411781" y="51142"/>
                  <a:pt x="673190" y="52201"/>
                  <a:pt x="712348" y="55905"/>
                </a:cubicBezTo>
                <a:cubicBezTo>
                  <a:pt x="751506" y="59609"/>
                  <a:pt x="610219" y="51143"/>
                  <a:pt x="607573" y="71780"/>
                </a:cubicBezTo>
                <a:cubicBezTo>
                  <a:pt x="604927" y="92417"/>
                  <a:pt x="699648" y="173380"/>
                  <a:pt x="696473" y="179730"/>
                </a:cubicBezTo>
                <a:cubicBezTo>
                  <a:pt x="693298" y="186080"/>
                  <a:pt x="649377" y="137397"/>
                  <a:pt x="588523" y="109880"/>
                </a:cubicBezTo>
                <a:cubicBezTo>
                  <a:pt x="527669" y="82363"/>
                  <a:pt x="383735" y="32092"/>
                  <a:pt x="331348" y="14630"/>
                </a:cubicBezTo>
                <a:cubicBezTo>
                  <a:pt x="278961" y="-2832"/>
                  <a:pt x="327644" y="-2833"/>
                  <a:pt x="274198" y="5105"/>
                </a:cubicBezTo>
                <a:cubicBezTo>
                  <a:pt x="220752" y="13042"/>
                  <a:pt x="15435" y="68605"/>
                  <a:pt x="1148" y="686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CF347DD-EA3D-4E30-38B2-5E7E10585690}"/>
              </a:ext>
            </a:extLst>
          </p:cNvPr>
          <p:cNvSpPr/>
          <p:nvPr/>
        </p:nvSpPr>
        <p:spPr>
          <a:xfrm>
            <a:off x="4463022" y="4287870"/>
            <a:ext cx="347269" cy="296834"/>
          </a:xfrm>
          <a:custGeom>
            <a:avLst/>
            <a:gdLst>
              <a:gd name="connsiteX0" fmla="*/ 1028 w 347269"/>
              <a:gd name="connsiteY0" fmla="*/ 1555 h 296834"/>
              <a:gd name="connsiteX1" fmla="*/ 105803 w 347269"/>
              <a:gd name="connsiteY1" fmla="*/ 90455 h 296834"/>
              <a:gd name="connsiteX2" fmla="*/ 156603 w 347269"/>
              <a:gd name="connsiteY2" fmla="*/ 201580 h 296834"/>
              <a:gd name="connsiteX3" fmla="*/ 166128 w 347269"/>
              <a:gd name="connsiteY3" fmla="*/ 147605 h 296834"/>
              <a:gd name="connsiteX4" fmla="*/ 242328 w 347269"/>
              <a:gd name="connsiteY4" fmla="*/ 255555 h 296834"/>
              <a:gd name="connsiteX5" fmla="*/ 242328 w 347269"/>
              <a:gd name="connsiteY5" fmla="*/ 211105 h 296834"/>
              <a:gd name="connsiteX6" fmla="*/ 255028 w 347269"/>
              <a:gd name="connsiteY6" fmla="*/ 296830 h 296834"/>
              <a:gd name="connsiteX7" fmla="*/ 258203 w 347269"/>
              <a:gd name="connsiteY7" fmla="*/ 214280 h 296834"/>
              <a:gd name="connsiteX8" fmla="*/ 347103 w 347269"/>
              <a:gd name="connsiteY8" fmla="*/ 84105 h 296834"/>
              <a:gd name="connsiteX9" fmla="*/ 232803 w 347269"/>
              <a:gd name="connsiteY9" fmla="*/ 217455 h 296834"/>
              <a:gd name="connsiteX10" fmla="*/ 175653 w 347269"/>
              <a:gd name="connsiteY10" fmla="*/ 166655 h 296834"/>
              <a:gd name="connsiteX11" fmla="*/ 1028 w 347269"/>
              <a:gd name="connsiteY11" fmla="*/ 1555 h 2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269" h="296834">
                <a:moveTo>
                  <a:pt x="1028" y="1555"/>
                </a:moveTo>
                <a:cubicBezTo>
                  <a:pt x="-10614" y="-11145"/>
                  <a:pt x="79874" y="57118"/>
                  <a:pt x="105803" y="90455"/>
                </a:cubicBezTo>
                <a:cubicBezTo>
                  <a:pt x="131732" y="123792"/>
                  <a:pt x="146549" y="192055"/>
                  <a:pt x="156603" y="201580"/>
                </a:cubicBezTo>
                <a:cubicBezTo>
                  <a:pt x="166657" y="211105"/>
                  <a:pt x="151841" y="138609"/>
                  <a:pt x="166128" y="147605"/>
                </a:cubicBezTo>
                <a:cubicBezTo>
                  <a:pt x="180415" y="156601"/>
                  <a:pt x="229628" y="244972"/>
                  <a:pt x="242328" y="255555"/>
                </a:cubicBezTo>
                <a:cubicBezTo>
                  <a:pt x="255028" y="266138"/>
                  <a:pt x="240211" y="204226"/>
                  <a:pt x="242328" y="211105"/>
                </a:cubicBezTo>
                <a:cubicBezTo>
                  <a:pt x="244445" y="217984"/>
                  <a:pt x="252382" y="296301"/>
                  <a:pt x="255028" y="296830"/>
                </a:cubicBezTo>
                <a:cubicBezTo>
                  <a:pt x="257674" y="297359"/>
                  <a:pt x="242857" y="249734"/>
                  <a:pt x="258203" y="214280"/>
                </a:cubicBezTo>
                <a:cubicBezTo>
                  <a:pt x="273549" y="178826"/>
                  <a:pt x="351336" y="83576"/>
                  <a:pt x="347103" y="84105"/>
                </a:cubicBezTo>
                <a:cubicBezTo>
                  <a:pt x="342870" y="84634"/>
                  <a:pt x="261378" y="203697"/>
                  <a:pt x="232803" y="217455"/>
                </a:cubicBezTo>
                <a:cubicBezTo>
                  <a:pt x="204228" y="231213"/>
                  <a:pt x="210049" y="200522"/>
                  <a:pt x="175653" y="166655"/>
                </a:cubicBezTo>
                <a:cubicBezTo>
                  <a:pt x="141257" y="132788"/>
                  <a:pt x="12670" y="14255"/>
                  <a:pt x="1028" y="15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BD39CD4-8D41-82B9-37C9-6DE6454D5AC7}"/>
              </a:ext>
            </a:extLst>
          </p:cNvPr>
          <p:cNvSpPr/>
          <p:nvPr/>
        </p:nvSpPr>
        <p:spPr>
          <a:xfrm>
            <a:off x="3812282" y="4161767"/>
            <a:ext cx="596064" cy="73703"/>
          </a:xfrm>
          <a:custGeom>
            <a:avLst/>
            <a:gdLst>
              <a:gd name="connsiteX0" fmla="*/ 893 w 596064"/>
              <a:gd name="connsiteY0" fmla="*/ 73683 h 73703"/>
              <a:gd name="connsiteX1" fmla="*/ 397768 w 596064"/>
              <a:gd name="connsiteY1" fmla="*/ 16533 h 73703"/>
              <a:gd name="connsiteX2" fmla="*/ 308868 w 596064"/>
              <a:gd name="connsiteY2" fmla="*/ 41933 h 73703"/>
              <a:gd name="connsiteX3" fmla="*/ 594618 w 596064"/>
              <a:gd name="connsiteY3" fmla="*/ 658 h 73703"/>
              <a:gd name="connsiteX4" fmla="*/ 410468 w 596064"/>
              <a:gd name="connsiteY4" fmla="*/ 16533 h 73703"/>
              <a:gd name="connsiteX5" fmla="*/ 204093 w 596064"/>
              <a:gd name="connsiteY5" fmla="*/ 16533 h 73703"/>
              <a:gd name="connsiteX6" fmla="*/ 286643 w 596064"/>
              <a:gd name="connsiteY6" fmla="*/ 22883 h 73703"/>
              <a:gd name="connsiteX7" fmla="*/ 893 w 596064"/>
              <a:gd name="connsiteY7" fmla="*/ 73683 h 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064" h="73703">
                <a:moveTo>
                  <a:pt x="893" y="73683"/>
                </a:moveTo>
                <a:cubicBezTo>
                  <a:pt x="19414" y="72625"/>
                  <a:pt x="346439" y="21825"/>
                  <a:pt x="397768" y="16533"/>
                </a:cubicBezTo>
                <a:cubicBezTo>
                  <a:pt x="449097" y="11241"/>
                  <a:pt x="276060" y="44579"/>
                  <a:pt x="308868" y="41933"/>
                </a:cubicBezTo>
                <a:cubicBezTo>
                  <a:pt x="341676" y="39287"/>
                  <a:pt x="577685" y="4891"/>
                  <a:pt x="594618" y="658"/>
                </a:cubicBezTo>
                <a:cubicBezTo>
                  <a:pt x="611551" y="-3575"/>
                  <a:pt x="475555" y="13887"/>
                  <a:pt x="410468" y="16533"/>
                </a:cubicBezTo>
                <a:cubicBezTo>
                  <a:pt x="345381" y="19179"/>
                  <a:pt x="224730" y="15475"/>
                  <a:pt x="204093" y="16533"/>
                </a:cubicBezTo>
                <a:cubicBezTo>
                  <a:pt x="183456" y="17591"/>
                  <a:pt x="315747" y="10712"/>
                  <a:pt x="286643" y="22883"/>
                </a:cubicBezTo>
                <a:cubicBezTo>
                  <a:pt x="257539" y="35054"/>
                  <a:pt x="-17628" y="74741"/>
                  <a:pt x="893" y="736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DF4E1CD-3609-F0BB-EF98-0FB8701FA3B6}"/>
              </a:ext>
            </a:extLst>
          </p:cNvPr>
          <p:cNvSpPr/>
          <p:nvPr/>
        </p:nvSpPr>
        <p:spPr>
          <a:xfrm>
            <a:off x="4108308" y="4186480"/>
            <a:ext cx="625636" cy="264921"/>
          </a:xfrm>
          <a:custGeom>
            <a:avLst/>
            <a:gdLst>
              <a:gd name="connsiteX0" fmla="*/ 457342 w 625636"/>
              <a:gd name="connsiteY0" fmla="*/ 71195 h 264921"/>
              <a:gd name="connsiteX1" fmla="*/ 212867 w 625636"/>
              <a:gd name="connsiteY1" fmla="*/ 48970 h 264921"/>
              <a:gd name="connsiteX2" fmla="*/ 142 w 625636"/>
              <a:gd name="connsiteY2" fmla="*/ 33095 h 264921"/>
              <a:gd name="connsiteX3" fmla="*/ 184292 w 625636"/>
              <a:gd name="connsiteY3" fmla="*/ 39445 h 264921"/>
              <a:gd name="connsiteX4" fmla="*/ 441467 w 625636"/>
              <a:gd name="connsiteY4" fmla="*/ 144220 h 264921"/>
              <a:gd name="connsiteX5" fmla="*/ 409717 w 625636"/>
              <a:gd name="connsiteY5" fmla="*/ 102945 h 264921"/>
              <a:gd name="connsiteX6" fmla="*/ 549417 w 625636"/>
              <a:gd name="connsiteY6" fmla="*/ 175970 h 264921"/>
              <a:gd name="connsiteX7" fmla="*/ 625617 w 625636"/>
              <a:gd name="connsiteY7" fmla="*/ 264870 h 264921"/>
              <a:gd name="connsiteX8" fmla="*/ 543067 w 625636"/>
              <a:gd name="connsiteY8" fmla="*/ 163270 h 264921"/>
              <a:gd name="connsiteX9" fmla="*/ 368442 w 625636"/>
              <a:gd name="connsiteY9" fmla="*/ 96595 h 264921"/>
              <a:gd name="connsiteX10" fmla="*/ 114442 w 625636"/>
              <a:gd name="connsiteY10" fmla="*/ 1345 h 264921"/>
              <a:gd name="connsiteX11" fmla="*/ 250967 w 625636"/>
              <a:gd name="connsiteY11" fmla="*/ 42620 h 264921"/>
              <a:gd name="connsiteX12" fmla="*/ 457342 w 625636"/>
              <a:gd name="connsiteY12" fmla="*/ 71195 h 2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636" h="264921">
                <a:moveTo>
                  <a:pt x="457342" y="71195"/>
                </a:moveTo>
                <a:lnTo>
                  <a:pt x="212867" y="48970"/>
                </a:lnTo>
                <a:lnTo>
                  <a:pt x="142" y="33095"/>
                </a:lnTo>
                <a:cubicBezTo>
                  <a:pt x="-4620" y="31508"/>
                  <a:pt x="110738" y="20924"/>
                  <a:pt x="184292" y="39445"/>
                </a:cubicBezTo>
                <a:cubicBezTo>
                  <a:pt x="257846" y="57966"/>
                  <a:pt x="403896" y="133637"/>
                  <a:pt x="441467" y="144220"/>
                </a:cubicBezTo>
                <a:cubicBezTo>
                  <a:pt x="479038" y="154803"/>
                  <a:pt x="391725" y="97653"/>
                  <a:pt x="409717" y="102945"/>
                </a:cubicBezTo>
                <a:cubicBezTo>
                  <a:pt x="427709" y="108237"/>
                  <a:pt x="513434" y="148983"/>
                  <a:pt x="549417" y="175970"/>
                </a:cubicBezTo>
                <a:cubicBezTo>
                  <a:pt x="585400" y="202957"/>
                  <a:pt x="626675" y="266987"/>
                  <a:pt x="625617" y="264870"/>
                </a:cubicBezTo>
                <a:cubicBezTo>
                  <a:pt x="624559" y="262753"/>
                  <a:pt x="585930" y="191316"/>
                  <a:pt x="543067" y="163270"/>
                </a:cubicBezTo>
                <a:cubicBezTo>
                  <a:pt x="500205" y="135224"/>
                  <a:pt x="368442" y="96595"/>
                  <a:pt x="368442" y="96595"/>
                </a:cubicBezTo>
                <a:lnTo>
                  <a:pt x="114442" y="1345"/>
                </a:lnTo>
                <a:cubicBezTo>
                  <a:pt x="94863" y="-7651"/>
                  <a:pt x="196992" y="30978"/>
                  <a:pt x="250967" y="42620"/>
                </a:cubicBezTo>
                <a:cubicBezTo>
                  <a:pt x="304942" y="54262"/>
                  <a:pt x="371617" y="62728"/>
                  <a:pt x="457342" y="71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E90FBF2-CAA8-C4A1-AFC4-8E47BDFD3A87}"/>
              </a:ext>
            </a:extLst>
          </p:cNvPr>
          <p:cNvSpPr/>
          <p:nvPr/>
        </p:nvSpPr>
        <p:spPr>
          <a:xfrm>
            <a:off x="4910187" y="4565221"/>
            <a:ext cx="170950" cy="416513"/>
          </a:xfrm>
          <a:custGeom>
            <a:avLst/>
            <a:gdLst>
              <a:gd name="connsiteX0" fmla="*/ 115838 w 170950"/>
              <a:gd name="connsiteY0" fmla="*/ 429 h 416513"/>
              <a:gd name="connsiteX1" fmla="*/ 128538 w 170950"/>
              <a:gd name="connsiteY1" fmla="*/ 92504 h 416513"/>
              <a:gd name="connsiteX2" fmla="*/ 103138 w 170950"/>
              <a:gd name="connsiteY2" fmla="*/ 152829 h 416513"/>
              <a:gd name="connsiteX3" fmla="*/ 131713 w 170950"/>
              <a:gd name="connsiteY3" fmla="*/ 130604 h 416513"/>
              <a:gd name="connsiteX4" fmla="*/ 49163 w 170950"/>
              <a:gd name="connsiteY4" fmla="*/ 222679 h 416513"/>
              <a:gd name="connsiteX5" fmla="*/ 36463 w 170950"/>
              <a:gd name="connsiteY5" fmla="*/ 336979 h 416513"/>
              <a:gd name="connsiteX6" fmla="*/ 49163 w 170950"/>
              <a:gd name="connsiteY6" fmla="*/ 279829 h 416513"/>
              <a:gd name="connsiteX7" fmla="*/ 1538 w 170950"/>
              <a:gd name="connsiteY7" fmla="*/ 416354 h 416513"/>
              <a:gd name="connsiteX8" fmla="*/ 26938 w 170950"/>
              <a:gd name="connsiteY8" fmla="*/ 302054 h 416513"/>
              <a:gd name="connsiteX9" fmla="*/ 169813 w 170950"/>
              <a:gd name="connsiteY9" fmla="*/ 76629 h 416513"/>
              <a:gd name="connsiteX10" fmla="*/ 96788 w 170950"/>
              <a:gd name="connsiteY10" fmla="*/ 146479 h 416513"/>
              <a:gd name="connsiteX11" fmla="*/ 150763 w 170950"/>
              <a:gd name="connsiteY11" fmla="*/ 60754 h 416513"/>
              <a:gd name="connsiteX12" fmla="*/ 115838 w 170950"/>
              <a:gd name="connsiteY12" fmla="*/ 429 h 4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50" h="416513">
                <a:moveTo>
                  <a:pt x="115838" y="429"/>
                </a:moveTo>
                <a:cubicBezTo>
                  <a:pt x="112134" y="5721"/>
                  <a:pt x="130655" y="67104"/>
                  <a:pt x="128538" y="92504"/>
                </a:cubicBezTo>
                <a:cubicBezTo>
                  <a:pt x="126421" y="117904"/>
                  <a:pt x="102609" y="146479"/>
                  <a:pt x="103138" y="152829"/>
                </a:cubicBezTo>
                <a:cubicBezTo>
                  <a:pt x="103667" y="159179"/>
                  <a:pt x="140709" y="118962"/>
                  <a:pt x="131713" y="130604"/>
                </a:cubicBezTo>
                <a:cubicBezTo>
                  <a:pt x="122717" y="142246"/>
                  <a:pt x="65038" y="188283"/>
                  <a:pt x="49163" y="222679"/>
                </a:cubicBezTo>
                <a:cubicBezTo>
                  <a:pt x="33288" y="257075"/>
                  <a:pt x="36463" y="327454"/>
                  <a:pt x="36463" y="336979"/>
                </a:cubicBezTo>
                <a:cubicBezTo>
                  <a:pt x="36463" y="346504"/>
                  <a:pt x="54984" y="266600"/>
                  <a:pt x="49163" y="279829"/>
                </a:cubicBezTo>
                <a:cubicBezTo>
                  <a:pt x="43342" y="293058"/>
                  <a:pt x="5242" y="412650"/>
                  <a:pt x="1538" y="416354"/>
                </a:cubicBezTo>
                <a:cubicBezTo>
                  <a:pt x="-2166" y="420058"/>
                  <a:pt x="-1108" y="358675"/>
                  <a:pt x="26938" y="302054"/>
                </a:cubicBezTo>
                <a:cubicBezTo>
                  <a:pt x="54984" y="245433"/>
                  <a:pt x="158171" y="102558"/>
                  <a:pt x="169813" y="76629"/>
                </a:cubicBezTo>
                <a:cubicBezTo>
                  <a:pt x="181455" y="50700"/>
                  <a:pt x="99963" y="149125"/>
                  <a:pt x="96788" y="146479"/>
                </a:cubicBezTo>
                <a:cubicBezTo>
                  <a:pt x="93613" y="143833"/>
                  <a:pt x="147588" y="81392"/>
                  <a:pt x="150763" y="60754"/>
                </a:cubicBezTo>
                <a:cubicBezTo>
                  <a:pt x="153938" y="40117"/>
                  <a:pt x="119542" y="-4863"/>
                  <a:pt x="115838" y="4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2BD1C5F-55F9-82ED-BA78-92FE50202DDE}"/>
              </a:ext>
            </a:extLst>
          </p:cNvPr>
          <p:cNvSpPr/>
          <p:nvPr/>
        </p:nvSpPr>
        <p:spPr>
          <a:xfrm>
            <a:off x="4866731" y="4524362"/>
            <a:ext cx="149891" cy="489371"/>
          </a:xfrm>
          <a:custGeom>
            <a:avLst/>
            <a:gdLst>
              <a:gd name="connsiteX0" fmla="*/ 149769 w 149891"/>
              <a:gd name="connsiteY0" fmla="*/ 13 h 489371"/>
              <a:gd name="connsiteX1" fmla="*/ 54519 w 149891"/>
              <a:gd name="connsiteY1" fmla="*/ 158763 h 489371"/>
              <a:gd name="connsiteX2" fmla="*/ 44994 w 149891"/>
              <a:gd name="connsiteY2" fmla="*/ 263538 h 489371"/>
              <a:gd name="connsiteX3" fmla="*/ 10069 w 149891"/>
              <a:gd name="connsiteY3" fmla="*/ 228613 h 489371"/>
              <a:gd name="connsiteX4" fmla="*/ 544 w 149891"/>
              <a:gd name="connsiteY4" fmla="*/ 412763 h 489371"/>
              <a:gd name="connsiteX5" fmla="*/ 22769 w 149891"/>
              <a:gd name="connsiteY5" fmla="*/ 488963 h 489371"/>
              <a:gd name="connsiteX6" fmla="*/ 544 w 149891"/>
              <a:gd name="connsiteY6" fmla="*/ 384188 h 489371"/>
              <a:gd name="connsiteX7" fmla="*/ 19594 w 149891"/>
              <a:gd name="connsiteY7" fmla="*/ 158763 h 489371"/>
              <a:gd name="connsiteX8" fmla="*/ 19594 w 149891"/>
              <a:gd name="connsiteY8" fmla="*/ 273063 h 489371"/>
              <a:gd name="connsiteX9" fmla="*/ 83094 w 149891"/>
              <a:gd name="connsiteY9" fmla="*/ 114313 h 489371"/>
              <a:gd name="connsiteX10" fmla="*/ 32294 w 149891"/>
              <a:gd name="connsiteY10" fmla="*/ 149238 h 489371"/>
              <a:gd name="connsiteX11" fmla="*/ 149769 w 149891"/>
              <a:gd name="connsiteY11" fmla="*/ 13 h 48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91" h="489371">
                <a:moveTo>
                  <a:pt x="149769" y="13"/>
                </a:moveTo>
                <a:cubicBezTo>
                  <a:pt x="153473" y="1600"/>
                  <a:pt x="71981" y="114842"/>
                  <a:pt x="54519" y="158763"/>
                </a:cubicBezTo>
                <a:cubicBezTo>
                  <a:pt x="37057" y="202684"/>
                  <a:pt x="52402" y="251896"/>
                  <a:pt x="44994" y="263538"/>
                </a:cubicBezTo>
                <a:cubicBezTo>
                  <a:pt x="37586" y="275180"/>
                  <a:pt x="17477" y="203742"/>
                  <a:pt x="10069" y="228613"/>
                </a:cubicBezTo>
                <a:cubicBezTo>
                  <a:pt x="2661" y="253484"/>
                  <a:pt x="-1573" y="369371"/>
                  <a:pt x="544" y="412763"/>
                </a:cubicBezTo>
                <a:cubicBezTo>
                  <a:pt x="2661" y="456155"/>
                  <a:pt x="22769" y="493725"/>
                  <a:pt x="22769" y="488963"/>
                </a:cubicBezTo>
                <a:cubicBezTo>
                  <a:pt x="22769" y="484201"/>
                  <a:pt x="1073" y="439221"/>
                  <a:pt x="544" y="384188"/>
                </a:cubicBezTo>
                <a:cubicBezTo>
                  <a:pt x="15" y="329155"/>
                  <a:pt x="16419" y="177284"/>
                  <a:pt x="19594" y="158763"/>
                </a:cubicBezTo>
                <a:cubicBezTo>
                  <a:pt x="22769" y="140242"/>
                  <a:pt x="9011" y="280471"/>
                  <a:pt x="19594" y="273063"/>
                </a:cubicBezTo>
                <a:cubicBezTo>
                  <a:pt x="30177" y="265655"/>
                  <a:pt x="80977" y="134950"/>
                  <a:pt x="83094" y="114313"/>
                </a:cubicBezTo>
                <a:cubicBezTo>
                  <a:pt x="85211" y="93676"/>
                  <a:pt x="23298" y="166171"/>
                  <a:pt x="32294" y="149238"/>
                </a:cubicBezTo>
                <a:cubicBezTo>
                  <a:pt x="41290" y="132305"/>
                  <a:pt x="146065" y="-1574"/>
                  <a:pt x="149769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614067D-29D5-7FD7-D8E0-71B47EF16C9C}"/>
              </a:ext>
            </a:extLst>
          </p:cNvPr>
          <p:cNvSpPr/>
          <p:nvPr/>
        </p:nvSpPr>
        <p:spPr>
          <a:xfrm>
            <a:off x="4873423" y="4951565"/>
            <a:ext cx="114663" cy="598946"/>
          </a:xfrm>
          <a:custGeom>
            <a:avLst/>
            <a:gdLst>
              <a:gd name="connsiteX0" fmla="*/ 44652 w 114663"/>
              <a:gd name="connsiteY0" fmla="*/ 1435 h 598946"/>
              <a:gd name="connsiteX1" fmla="*/ 92277 w 114663"/>
              <a:gd name="connsiteY1" fmla="*/ 328460 h 598946"/>
              <a:gd name="connsiteX2" fmla="*/ 70052 w 114663"/>
              <a:gd name="connsiteY2" fmla="*/ 274485 h 598946"/>
              <a:gd name="connsiteX3" fmla="*/ 114502 w 114663"/>
              <a:gd name="connsiteY3" fmla="*/ 464985 h 598946"/>
              <a:gd name="connsiteX4" fmla="*/ 85927 w 114663"/>
              <a:gd name="connsiteY4" fmla="*/ 550710 h 598946"/>
              <a:gd name="connsiteX5" fmla="*/ 111327 w 114663"/>
              <a:gd name="connsiteY5" fmla="*/ 506260 h 598946"/>
              <a:gd name="connsiteX6" fmla="*/ 92277 w 114663"/>
              <a:gd name="connsiteY6" fmla="*/ 598335 h 598946"/>
              <a:gd name="connsiteX7" fmla="*/ 95452 w 114663"/>
              <a:gd name="connsiteY7" fmla="*/ 452285 h 598946"/>
              <a:gd name="connsiteX8" fmla="*/ 92277 w 114663"/>
              <a:gd name="connsiteY8" fmla="*/ 296710 h 598946"/>
              <a:gd name="connsiteX9" fmla="*/ 202 w 114663"/>
              <a:gd name="connsiteY9" fmla="*/ 122085 h 598946"/>
              <a:gd name="connsiteX10" fmla="*/ 66877 w 114663"/>
              <a:gd name="connsiteY10" fmla="*/ 204635 h 598946"/>
              <a:gd name="connsiteX11" fmla="*/ 44652 w 114663"/>
              <a:gd name="connsiteY11" fmla="*/ 1435 h 5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663" h="598946">
                <a:moveTo>
                  <a:pt x="44652" y="1435"/>
                </a:moveTo>
                <a:cubicBezTo>
                  <a:pt x="48885" y="22072"/>
                  <a:pt x="88044" y="282952"/>
                  <a:pt x="92277" y="328460"/>
                </a:cubicBezTo>
                <a:cubicBezTo>
                  <a:pt x="96510" y="373968"/>
                  <a:pt x="66348" y="251731"/>
                  <a:pt x="70052" y="274485"/>
                </a:cubicBezTo>
                <a:cubicBezTo>
                  <a:pt x="73756" y="297239"/>
                  <a:pt x="111856" y="418948"/>
                  <a:pt x="114502" y="464985"/>
                </a:cubicBezTo>
                <a:cubicBezTo>
                  <a:pt x="117148" y="511022"/>
                  <a:pt x="86456" y="543831"/>
                  <a:pt x="85927" y="550710"/>
                </a:cubicBezTo>
                <a:cubicBezTo>
                  <a:pt x="85398" y="557589"/>
                  <a:pt x="110269" y="498323"/>
                  <a:pt x="111327" y="506260"/>
                </a:cubicBezTo>
                <a:cubicBezTo>
                  <a:pt x="112385" y="514197"/>
                  <a:pt x="94923" y="607331"/>
                  <a:pt x="92277" y="598335"/>
                </a:cubicBezTo>
                <a:cubicBezTo>
                  <a:pt x="89631" y="589339"/>
                  <a:pt x="95452" y="502556"/>
                  <a:pt x="95452" y="452285"/>
                </a:cubicBezTo>
                <a:cubicBezTo>
                  <a:pt x="95452" y="402014"/>
                  <a:pt x="108152" y="351743"/>
                  <a:pt x="92277" y="296710"/>
                </a:cubicBezTo>
                <a:cubicBezTo>
                  <a:pt x="76402" y="241677"/>
                  <a:pt x="4435" y="137431"/>
                  <a:pt x="202" y="122085"/>
                </a:cubicBezTo>
                <a:cubicBezTo>
                  <a:pt x="-4031" y="106739"/>
                  <a:pt x="59469" y="219981"/>
                  <a:pt x="66877" y="204635"/>
                </a:cubicBezTo>
                <a:cubicBezTo>
                  <a:pt x="74285" y="189289"/>
                  <a:pt x="40419" y="-19202"/>
                  <a:pt x="44652" y="1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5AA9F2-69C8-6961-6E73-2D43742731B4}"/>
              </a:ext>
            </a:extLst>
          </p:cNvPr>
          <p:cNvSpPr/>
          <p:nvPr/>
        </p:nvSpPr>
        <p:spPr>
          <a:xfrm>
            <a:off x="4771080" y="4618320"/>
            <a:ext cx="148062" cy="676377"/>
          </a:xfrm>
          <a:custGeom>
            <a:avLst/>
            <a:gdLst>
              <a:gd name="connsiteX0" fmla="*/ 105720 w 148062"/>
              <a:gd name="connsiteY0" fmla="*/ 1305 h 676377"/>
              <a:gd name="connsiteX1" fmla="*/ 42220 w 148062"/>
              <a:gd name="connsiteY1" fmla="*/ 191805 h 676377"/>
              <a:gd name="connsiteX2" fmla="*/ 61270 w 148062"/>
              <a:gd name="connsiteY2" fmla="*/ 388655 h 676377"/>
              <a:gd name="connsiteX3" fmla="*/ 58095 w 148062"/>
              <a:gd name="connsiteY3" fmla="*/ 360080 h 676377"/>
              <a:gd name="connsiteX4" fmla="*/ 945 w 148062"/>
              <a:gd name="connsiteY4" fmla="*/ 483905 h 676377"/>
              <a:gd name="connsiteX5" fmla="*/ 23170 w 148062"/>
              <a:gd name="connsiteY5" fmla="*/ 522005 h 676377"/>
              <a:gd name="connsiteX6" fmla="*/ 32695 w 148062"/>
              <a:gd name="connsiteY6" fmla="*/ 464855 h 676377"/>
              <a:gd name="connsiteX7" fmla="*/ 146995 w 148062"/>
              <a:gd name="connsiteY7" fmla="*/ 674405 h 676377"/>
              <a:gd name="connsiteX8" fmla="*/ 86670 w 148062"/>
              <a:gd name="connsiteY8" fmla="*/ 553755 h 676377"/>
              <a:gd name="connsiteX9" fmla="*/ 32695 w 148062"/>
              <a:gd name="connsiteY9" fmla="*/ 290230 h 676377"/>
              <a:gd name="connsiteX10" fmla="*/ 105720 w 148062"/>
              <a:gd name="connsiteY10" fmla="*/ 1305 h 6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62" h="676377">
                <a:moveTo>
                  <a:pt x="105720" y="1305"/>
                </a:moveTo>
                <a:cubicBezTo>
                  <a:pt x="107307" y="-15099"/>
                  <a:pt x="49628" y="127247"/>
                  <a:pt x="42220" y="191805"/>
                </a:cubicBezTo>
                <a:cubicBezTo>
                  <a:pt x="34812" y="256363"/>
                  <a:pt x="58624" y="360609"/>
                  <a:pt x="61270" y="388655"/>
                </a:cubicBezTo>
                <a:cubicBezTo>
                  <a:pt x="63916" y="416701"/>
                  <a:pt x="68149" y="344205"/>
                  <a:pt x="58095" y="360080"/>
                </a:cubicBezTo>
                <a:cubicBezTo>
                  <a:pt x="48041" y="375955"/>
                  <a:pt x="6766" y="456917"/>
                  <a:pt x="945" y="483905"/>
                </a:cubicBezTo>
                <a:cubicBezTo>
                  <a:pt x="-4876" y="510893"/>
                  <a:pt x="17878" y="525180"/>
                  <a:pt x="23170" y="522005"/>
                </a:cubicBezTo>
                <a:cubicBezTo>
                  <a:pt x="28462" y="518830"/>
                  <a:pt x="12057" y="439455"/>
                  <a:pt x="32695" y="464855"/>
                </a:cubicBezTo>
                <a:cubicBezTo>
                  <a:pt x="53333" y="490255"/>
                  <a:pt x="137999" y="659588"/>
                  <a:pt x="146995" y="674405"/>
                </a:cubicBezTo>
                <a:cubicBezTo>
                  <a:pt x="155991" y="689222"/>
                  <a:pt x="105720" y="617784"/>
                  <a:pt x="86670" y="553755"/>
                </a:cubicBezTo>
                <a:cubicBezTo>
                  <a:pt x="67620" y="489726"/>
                  <a:pt x="30578" y="374367"/>
                  <a:pt x="32695" y="290230"/>
                </a:cubicBezTo>
                <a:cubicBezTo>
                  <a:pt x="34812" y="206093"/>
                  <a:pt x="104133" y="17709"/>
                  <a:pt x="105720" y="1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405D0DA-ADCD-48C5-A82E-19017B476684}"/>
              </a:ext>
            </a:extLst>
          </p:cNvPr>
          <p:cNvSpPr/>
          <p:nvPr/>
        </p:nvSpPr>
        <p:spPr>
          <a:xfrm>
            <a:off x="4780881" y="5121274"/>
            <a:ext cx="115129" cy="505895"/>
          </a:xfrm>
          <a:custGeom>
            <a:avLst/>
            <a:gdLst>
              <a:gd name="connsiteX0" fmla="*/ 114969 w 115129"/>
              <a:gd name="connsiteY0" fmla="*/ 1 h 505895"/>
              <a:gd name="connsiteX1" fmla="*/ 70519 w 115129"/>
              <a:gd name="connsiteY1" fmla="*/ 168276 h 505895"/>
              <a:gd name="connsiteX2" fmla="*/ 99094 w 115129"/>
              <a:gd name="connsiteY2" fmla="*/ 225426 h 505895"/>
              <a:gd name="connsiteX3" fmla="*/ 41944 w 115129"/>
              <a:gd name="connsiteY3" fmla="*/ 307976 h 505895"/>
              <a:gd name="connsiteX4" fmla="*/ 41944 w 115129"/>
              <a:gd name="connsiteY4" fmla="*/ 431801 h 505895"/>
              <a:gd name="connsiteX5" fmla="*/ 669 w 115129"/>
              <a:gd name="connsiteY5" fmla="*/ 396876 h 505895"/>
              <a:gd name="connsiteX6" fmla="*/ 80044 w 115129"/>
              <a:gd name="connsiteY6" fmla="*/ 504826 h 505895"/>
              <a:gd name="connsiteX7" fmla="*/ 45119 w 115129"/>
              <a:gd name="connsiteY7" fmla="*/ 447676 h 505895"/>
              <a:gd name="connsiteX8" fmla="*/ 35594 w 115129"/>
              <a:gd name="connsiteY8" fmla="*/ 374651 h 505895"/>
              <a:gd name="connsiteX9" fmla="*/ 89569 w 115129"/>
              <a:gd name="connsiteY9" fmla="*/ 269876 h 505895"/>
              <a:gd name="connsiteX10" fmla="*/ 70519 w 115129"/>
              <a:gd name="connsiteY10" fmla="*/ 203201 h 505895"/>
              <a:gd name="connsiteX11" fmla="*/ 51469 w 115129"/>
              <a:gd name="connsiteY11" fmla="*/ 171451 h 505895"/>
              <a:gd name="connsiteX12" fmla="*/ 114969 w 115129"/>
              <a:gd name="connsiteY12" fmla="*/ 1 h 5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29" h="505895">
                <a:moveTo>
                  <a:pt x="114969" y="1"/>
                </a:moveTo>
                <a:cubicBezTo>
                  <a:pt x="118144" y="-528"/>
                  <a:pt x="73165" y="130705"/>
                  <a:pt x="70519" y="168276"/>
                </a:cubicBezTo>
                <a:cubicBezTo>
                  <a:pt x="67873" y="205847"/>
                  <a:pt x="103856" y="202143"/>
                  <a:pt x="99094" y="225426"/>
                </a:cubicBezTo>
                <a:cubicBezTo>
                  <a:pt x="94331" y="248709"/>
                  <a:pt x="51469" y="273580"/>
                  <a:pt x="41944" y="307976"/>
                </a:cubicBezTo>
                <a:cubicBezTo>
                  <a:pt x="32419" y="342372"/>
                  <a:pt x="48823" y="416984"/>
                  <a:pt x="41944" y="431801"/>
                </a:cubicBezTo>
                <a:cubicBezTo>
                  <a:pt x="35065" y="446618"/>
                  <a:pt x="-5681" y="384705"/>
                  <a:pt x="669" y="396876"/>
                </a:cubicBezTo>
                <a:cubicBezTo>
                  <a:pt x="7019" y="409047"/>
                  <a:pt x="72636" y="496359"/>
                  <a:pt x="80044" y="504826"/>
                </a:cubicBezTo>
                <a:cubicBezTo>
                  <a:pt x="87452" y="513293"/>
                  <a:pt x="52527" y="469372"/>
                  <a:pt x="45119" y="447676"/>
                </a:cubicBezTo>
                <a:cubicBezTo>
                  <a:pt x="37711" y="425980"/>
                  <a:pt x="28186" y="404284"/>
                  <a:pt x="35594" y="374651"/>
                </a:cubicBezTo>
                <a:cubicBezTo>
                  <a:pt x="43002" y="345018"/>
                  <a:pt x="83748" y="298451"/>
                  <a:pt x="89569" y="269876"/>
                </a:cubicBezTo>
                <a:cubicBezTo>
                  <a:pt x="95390" y="241301"/>
                  <a:pt x="76869" y="219605"/>
                  <a:pt x="70519" y="203201"/>
                </a:cubicBezTo>
                <a:cubicBezTo>
                  <a:pt x="64169" y="186797"/>
                  <a:pt x="41944" y="199497"/>
                  <a:pt x="51469" y="171451"/>
                </a:cubicBezTo>
                <a:cubicBezTo>
                  <a:pt x="60994" y="143405"/>
                  <a:pt x="111794" y="530"/>
                  <a:pt x="11496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19935A7-2ED9-7F8B-4745-6D31DA3FB42C}"/>
              </a:ext>
            </a:extLst>
          </p:cNvPr>
          <p:cNvSpPr/>
          <p:nvPr/>
        </p:nvSpPr>
        <p:spPr>
          <a:xfrm>
            <a:off x="4354529" y="5457576"/>
            <a:ext cx="409713" cy="191224"/>
          </a:xfrm>
          <a:custGeom>
            <a:avLst/>
            <a:gdLst>
              <a:gd name="connsiteX0" fmla="*/ 138096 w 409713"/>
              <a:gd name="connsiteY0" fmla="*/ 249 h 191224"/>
              <a:gd name="connsiteX1" fmla="*/ 61896 w 409713"/>
              <a:gd name="connsiteY1" fmla="*/ 47874 h 191224"/>
              <a:gd name="connsiteX2" fmla="*/ 141271 w 409713"/>
              <a:gd name="connsiteY2" fmla="*/ 76449 h 191224"/>
              <a:gd name="connsiteX3" fmla="*/ 33321 w 409713"/>
              <a:gd name="connsiteY3" fmla="*/ 117724 h 191224"/>
              <a:gd name="connsiteX4" fmla="*/ 233346 w 409713"/>
              <a:gd name="connsiteY4" fmla="*/ 60574 h 191224"/>
              <a:gd name="connsiteX5" fmla="*/ 322246 w 409713"/>
              <a:gd name="connsiteY5" fmla="*/ 111374 h 191224"/>
              <a:gd name="connsiteX6" fmla="*/ 268271 w 409713"/>
              <a:gd name="connsiteY6" fmla="*/ 76449 h 191224"/>
              <a:gd name="connsiteX7" fmla="*/ 407971 w 409713"/>
              <a:gd name="connsiteY7" fmla="*/ 190749 h 191224"/>
              <a:gd name="connsiteX8" fmla="*/ 331771 w 409713"/>
              <a:gd name="connsiteY8" fmla="*/ 117724 h 191224"/>
              <a:gd name="connsiteX9" fmla="*/ 122221 w 409713"/>
              <a:gd name="connsiteY9" fmla="*/ 130424 h 191224"/>
              <a:gd name="connsiteX10" fmla="*/ 312721 w 409713"/>
              <a:gd name="connsiteY10" fmla="*/ 108199 h 191224"/>
              <a:gd name="connsiteX11" fmla="*/ 230171 w 409713"/>
              <a:gd name="connsiteY11" fmla="*/ 89149 h 191224"/>
              <a:gd name="connsiteX12" fmla="*/ 99996 w 409713"/>
              <a:gd name="connsiteY12" fmla="*/ 66924 h 191224"/>
              <a:gd name="connsiteX13" fmla="*/ 1571 w 409713"/>
              <a:gd name="connsiteY13" fmla="*/ 70099 h 191224"/>
              <a:gd name="connsiteX14" fmla="*/ 138096 w 409713"/>
              <a:gd name="connsiteY14" fmla="*/ 249 h 1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713" h="191224">
                <a:moveTo>
                  <a:pt x="138096" y="249"/>
                </a:moveTo>
                <a:cubicBezTo>
                  <a:pt x="148150" y="-3455"/>
                  <a:pt x="61367" y="35174"/>
                  <a:pt x="61896" y="47874"/>
                </a:cubicBezTo>
                <a:cubicBezTo>
                  <a:pt x="62425" y="60574"/>
                  <a:pt x="146033" y="64807"/>
                  <a:pt x="141271" y="76449"/>
                </a:cubicBezTo>
                <a:cubicBezTo>
                  <a:pt x="136509" y="88091"/>
                  <a:pt x="17975" y="120370"/>
                  <a:pt x="33321" y="117724"/>
                </a:cubicBezTo>
                <a:cubicBezTo>
                  <a:pt x="48667" y="115078"/>
                  <a:pt x="185192" y="61632"/>
                  <a:pt x="233346" y="60574"/>
                </a:cubicBezTo>
                <a:cubicBezTo>
                  <a:pt x="281500" y="59516"/>
                  <a:pt x="316425" y="108728"/>
                  <a:pt x="322246" y="111374"/>
                </a:cubicBezTo>
                <a:cubicBezTo>
                  <a:pt x="328067" y="114020"/>
                  <a:pt x="253984" y="63220"/>
                  <a:pt x="268271" y="76449"/>
                </a:cubicBezTo>
                <a:cubicBezTo>
                  <a:pt x="282559" y="89678"/>
                  <a:pt x="397388" y="183870"/>
                  <a:pt x="407971" y="190749"/>
                </a:cubicBezTo>
                <a:cubicBezTo>
                  <a:pt x="418554" y="197628"/>
                  <a:pt x="379396" y="127778"/>
                  <a:pt x="331771" y="117724"/>
                </a:cubicBezTo>
                <a:cubicBezTo>
                  <a:pt x="284146" y="107670"/>
                  <a:pt x="125396" y="132011"/>
                  <a:pt x="122221" y="130424"/>
                </a:cubicBezTo>
                <a:cubicBezTo>
                  <a:pt x="119046" y="128837"/>
                  <a:pt x="294729" y="115078"/>
                  <a:pt x="312721" y="108199"/>
                </a:cubicBezTo>
                <a:cubicBezTo>
                  <a:pt x="330713" y="101320"/>
                  <a:pt x="265625" y="96028"/>
                  <a:pt x="230171" y="89149"/>
                </a:cubicBezTo>
                <a:cubicBezTo>
                  <a:pt x="194717" y="82270"/>
                  <a:pt x="138096" y="70099"/>
                  <a:pt x="99996" y="66924"/>
                </a:cubicBezTo>
                <a:cubicBezTo>
                  <a:pt x="61896" y="63749"/>
                  <a:pt x="-11658" y="80682"/>
                  <a:pt x="1571" y="70099"/>
                </a:cubicBezTo>
                <a:cubicBezTo>
                  <a:pt x="14800" y="59516"/>
                  <a:pt x="128042" y="3953"/>
                  <a:pt x="13809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8A2E6EF-6CEC-8A77-64FB-40ECA430A973}"/>
              </a:ext>
            </a:extLst>
          </p:cNvPr>
          <p:cNvSpPr/>
          <p:nvPr/>
        </p:nvSpPr>
        <p:spPr>
          <a:xfrm>
            <a:off x="4721106" y="5421231"/>
            <a:ext cx="260921" cy="341419"/>
          </a:xfrm>
          <a:custGeom>
            <a:avLst/>
            <a:gdLst>
              <a:gd name="connsiteX0" fmla="*/ 260469 w 260921"/>
              <a:gd name="connsiteY0" fmla="*/ 1669 h 341419"/>
              <a:gd name="connsiteX1" fmla="*/ 181094 w 260921"/>
              <a:gd name="connsiteY1" fmla="*/ 23894 h 341419"/>
              <a:gd name="connsiteX2" fmla="*/ 184269 w 260921"/>
              <a:gd name="connsiteY2" fmla="*/ 96919 h 341419"/>
              <a:gd name="connsiteX3" fmla="*/ 155694 w 260921"/>
              <a:gd name="connsiteY3" fmla="*/ 131844 h 341419"/>
              <a:gd name="connsiteX4" fmla="*/ 174744 w 260921"/>
              <a:gd name="connsiteY4" fmla="*/ 173119 h 341419"/>
              <a:gd name="connsiteX5" fmla="*/ 123944 w 260921"/>
              <a:gd name="connsiteY5" fmla="*/ 239794 h 341419"/>
              <a:gd name="connsiteX6" fmla="*/ 119 w 260921"/>
              <a:gd name="connsiteY6" fmla="*/ 341394 h 341419"/>
              <a:gd name="connsiteX7" fmla="*/ 101719 w 260921"/>
              <a:gd name="connsiteY7" fmla="*/ 249319 h 341419"/>
              <a:gd name="connsiteX8" fmla="*/ 130294 w 260921"/>
              <a:gd name="connsiteY8" fmla="*/ 217569 h 341419"/>
              <a:gd name="connsiteX9" fmla="*/ 136644 w 260921"/>
              <a:gd name="connsiteY9" fmla="*/ 106444 h 341419"/>
              <a:gd name="connsiteX10" fmla="*/ 193794 w 260921"/>
              <a:gd name="connsiteY10" fmla="*/ 115969 h 341419"/>
              <a:gd name="connsiteX11" fmla="*/ 139819 w 260921"/>
              <a:gd name="connsiteY11" fmla="*/ 61994 h 341419"/>
              <a:gd name="connsiteX12" fmla="*/ 260469 w 260921"/>
              <a:gd name="connsiteY12" fmla="*/ 1669 h 3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21" h="341419">
                <a:moveTo>
                  <a:pt x="260469" y="1669"/>
                </a:moveTo>
                <a:cubicBezTo>
                  <a:pt x="267348" y="-4681"/>
                  <a:pt x="193794" y="8019"/>
                  <a:pt x="181094" y="23894"/>
                </a:cubicBezTo>
                <a:cubicBezTo>
                  <a:pt x="168394" y="39769"/>
                  <a:pt x="188502" y="78927"/>
                  <a:pt x="184269" y="96919"/>
                </a:cubicBezTo>
                <a:cubicBezTo>
                  <a:pt x="180036" y="114911"/>
                  <a:pt x="157281" y="119144"/>
                  <a:pt x="155694" y="131844"/>
                </a:cubicBezTo>
                <a:cubicBezTo>
                  <a:pt x="154107" y="144544"/>
                  <a:pt x="180036" y="155127"/>
                  <a:pt x="174744" y="173119"/>
                </a:cubicBezTo>
                <a:cubicBezTo>
                  <a:pt x="169452" y="191111"/>
                  <a:pt x="153048" y="211748"/>
                  <a:pt x="123944" y="239794"/>
                </a:cubicBezTo>
                <a:cubicBezTo>
                  <a:pt x="94840" y="267840"/>
                  <a:pt x="3823" y="339807"/>
                  <a:pt x="119" y="341394"/>
                </a:cubicBezTo>
                <a:cubicBezTo>
                  <a:pt x="-3585" y="342981"/>
                  <a:pt x="80023" y="269957"/>
                  <a:pt x="101719" y="249319"/>
                </a:cubicBezTo>
                <a:cubicBezTo>
                  <a:pt x="123415" y="228682"/>
                  <a:pt x="124473" y="241382"/>
                  <a:pt x="130294" y="217569"/>
                </a:cubicBezTo>
                <a:cubicBezTo>
                  <a:pt x="136115" y="193756"/>
                  <a:pt x="126061" y="123377"/>
                  <a:pt x="136644" y="106444"/>
                </a:cubicBezTo>
                <a:cubicBezTo>
                  <a:pt x="147227" y="89511"/>
                  <a:pt x="193265" y="123377"/>
                  <a:pt x="193794" y="115969"/>
                </a:cubicBezTo>
                <a:cubicBezTo>
                  <a:pt x="194323" y="108561"/>
                  <a:pt x="132940" y="79986"/>
                  <a:pt x="139819" y="61994"/>
                </a:cubicBezTo>
                <a:cubicBezTo>
                  <a:pt x="146698" y="44002"/>
                  <a:pt x="253590" y="8019"/>
                  <a:pt x="260469" y="16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22D2115-2BC8-C78C-D2F0-BC4158030ADA}"/>
              </a:ext>
            </a:extLst>
          </p:cNvPr>
          <p:cNvSpPr/>
          <p:nvPr/>
        </p:nvSpPr>
        <p:spPr>
          <a:xfrm>
            <a:off x="4786828" y="5294910"/>
            <a:ext cx="193056" cy="489014"/>
          </a:xfrm>
          <a:custGeom>
            <a:avLst/>
            <a:gdLst>
              <a:gd name="connsiteX0" fmla="*/ 178872 w 193056"/>
              <a:gd name="connsiteY0" fmla="*/ 990 h 489014"/>
              <a:gd name="connsiteX1" fmla="*/ 191572 w 193056"/>
              <a:gd name="connsiteY1" fmla="*/ 251815 h 489014"/>
              <a:gd name="connsiteX2" fmla="*/ 140772 w 193056"/>
              <a:gd name="connsiteY2" fmla="*/ 337540 h 489014"/>
              <a:gd name="connsiteX3" fmla="*/ 169347 w 193056"/>
              <a:gd name="connsiteY3" fmla="*/ 308965 h 489014"/>
              <a:gd name="connsiteX4" fmla="*/ 45522 w 193056"/>
              <a:gd name="connsiteY4" fmla="*/ 439140 h 489014"/>
              <a:gd name="connsiteX5" fmla="*/ 1072 w 193056"/>
              <a:gd name="connsiteY5" fmla="*/ 486765 h 489014"/>
              <a:gd name="connsiteX6" fmla="*/ 83622 w 193056"/>
              <a:gd name="connsiteY6" fmla="*/ 375640 h 489014"/>
              <a:gd name="connsiteX7" fmla="*/ 169347 w 193056"/>
              <a:gd name="connsiteY7" fmla="*/ 312140 h 489014"/>
              <a:gd name="connsiteX8" fmla="*/ 172522 w 193056"/>
              <a:gd name="connsiteY8" fmla="*/ 169265 h 489014"/>
              <a:gd name="connsiteX9" fmla="*/ 178872 w 193056"/>
              <a:gd name="connsiteY9" fmla="*/ 990 h 48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056" h="489014">
                <a:moveTo>
                  <a:pt x="178872" y="990"/>
                </a:moveTo>
                <a:cubicBezTo>
                  <a:pt x="182047" y="14748"/>
                  <a:pt x="197922" y="195723"/>
                  <a:pt x="191572" y="251815"/>
                </a:cubicBezTo>
                <a:cubicBezTo>
                  <a:pt x="185222" y="307907"/>
                  <a:pt x="144476" y="328015"/>
                  <a:pt x="140772" y="337540"/>
                </a:cubicBezTo>
                <a:cubicBezTo>
                  <a:pt x="137068" y="347065"/>
                  <a:pt x="185222" y="292032"/>
                  <a:pt x="169347" y="308965"/>
                </a:cubicBezTo>
                <a:cubicBezTo>
                  <a:pt x="153472" y="325898"/>
                  <a:pt x="73568" y="409507"/>
                  <a:pt x="45522" y="439140"/>
                </a:cubicBezTo>
                <a:cubicBezTo>
                  <a:pt x="17476" y="468773"/>
                  <a:pt x="-5278" y="497348"/>
                  <a:pt x="1072" y="486765"/>
                </a:cubicBezTo>
                <a:cubicBezTo>
                  <a:pt x="7422" y="476182"/>
                  <a:pt x="55576" y="404744"/>
                  <a:pt x="83622" y="375640"/>
                </a:cubicBezTo>
                <a:cubicBezTo>
                  <a:pt x="111668" y="346536"/>
                  <a:pt x="154530" y="346536"/>
                  <a:pt x="169347" y="312140"/>
                </a:cubicBezTo>
                <a:cubicBezTo>
                  <a:pt x="184164" y="277744"/>
                  <a:pt x="172522" y="217948"/>
                  <a:pt x="172522" y="169265"/>
                </a:cubicBezTo>
                <a:cubicBezTo>
                  <a:pt x="172522" y="120582"/>
                  <a:pt x="175697" y="-12768"/>
                  <a:pt x="178872" y="9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95FD360-E986-713F-3460-05D22023B5BE}"/>
              </a:ext>
            </a:extLst>
          </p:cNvPr>
          <p:cNvSpPr/>
          <p:nvPr/>
        </p:nvSpPr>
        <p:spPr>
          <a:xfrm>
            <a:off x="4295364" y="5366857"/>
            <a:ext cx="274072" cy="251646"/>
          </a:xfrm>
          <a:custGeom>
            <a:avLst/>
            <a:gdLst>
              <a:gd name="connsiteX0" fmla="*/ 260761 w 274072"/>
              <a:gd name="connsiteY0" fmla="*/ 2068 h 251646"/>
              <a:gd name="connsiteX1" fmla="*/ 76611 w 274072"/>
              <a:gd name="connsiteY1" fmla="*/ 113193 h 251646"/>
              <a:gd name="connsiteX2" fmla="*/ 63911 w 274072"/>
              <a:gd name="connsiteY2" fmla="*/ 90968 h 251646"/>
              <a:gd name="connsiteX3" fmla="*/ 411 w 274072"/>
              <a:gd name="connsiteY3" fmla="*/ 75093 h 251646"/>
              <a:gd name="connsiteX4" fmla="*/ 35336 w 274072"/>
              <a:gd name="connsiteY4" fmla="*/ 132243 h 251646"/>
              <a:gd name="connsiteX5" fmla="*/ 9936 w 274072"/>
              <a:gd name="connsiteY5" fmla="*/ 113193 h 251646"/>
              <a:gd name="connsiteX6" fmla="*/ 127411 w 274072"/>
              <a:gd name="connsiteY6" fmla="*/ 249718 h 251646"/>
              <a:gd name="connsiteX7" fmla="*/ 51211 w 274072"/>
              <a:gd name="connsiteY7" fmla="*/ 189393 h 251646"/>
              <a:gd name="connsiteX8" fmla="*/ 38511 w 274072"/>
              <a:gd name="connsiteY8" fmla="*/ 132243 h 251646"/>
              <a:gd name="connsiteX9" fmla="*/ 143286 w 274072"/>
              <a:gd name="connsiteY9" fmla="*/ 36993 h 251646"/>
              <a:gd name="connsiteX10" fmla="*/ 13111 w 274072"/>
              <a:gd name="connsiteY10" fmla="*/ 94143 h 251646"/>
              <a:gd name="connsiteX11" fmla="*/ 232186 w 274072"/>
              <a:gd name="connsiteY11" fmla="*/ 43343 h 251646"/>
              <a:gd name="connsiteX12" fmla="*/ 260761 w 274072"/>
              <a:gd name="connsiteY12" fmla="*/ 2068 h 25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072" h="251646">
                <a:moveTo>
                  <a:pt x="260761" y="2068"/>
                </a:moveTo>
                <a:cubicBezTo>
                  <a:pt x="234832" y="13710"/>
                  <a:pt x="109419" y="98376"/>
                  <a:pt x="76611" y="113193"/>
                </a:cubicBezTo>
                <a:cubicBezTo>
                  <a:pt x="43803" y="128010"/>
                  <a:pt x="76611" y="97318"/>
                  <a:pt x="63911" y="90968"/>
                </a:cubicBezTo>
                <a:cubicBezTo>
                  <a:pt x="51211" y="84618"/>
                  <a:pt x="5173" y="68214"/>
                  <a:pt x="411" y="75093"/>
                </a:cubicBezTo>
                <a:cubicBezTo>
                  <a:pt x="-4351" y="81972"/>
                  <a:pt x="33748" y="125893"/>
                  <a:pt x="35336" y="132243"/>
                </a:cubicBezTo>
                <a:cubicBezTo>
                  <a:pt x="36923" y="138593"/>
                  <a:pt x="-5410" y="93614"/>
                  <a:pt x="9936" y="113193"/>
                </a:cubicBezTo>
                <a:cubicBezTo>
                  <a:pt x="25282" y="132772"/>
                  <a:pt x="120532" y="237018"/>
                  <a:pt x="127411" y="249718"/>
                </a:cubicBezTo>
                <a:cubicBezTo>
                  <a:pt x="134290" y="262418"/>
                  <a:pt x="66028" y="208972"/>
                  <a:pt x="51211" y="189393"/>
                </a:cubicBezTo>
                <a:cubicBezTo>
                  <a:pt x="36394" y="169814"/>
                  <a:pt x="23165" y="157643"/>
                  <a:pt x="38511" y="132243"/>
                </a:cubicBezTo>
                <a:cubicBezTo>
                  <a:pt x="53857" y="106843"/>
                  <a:pt x="147519" y="43343"/>
                  <a:pt x="143286" y="36993"/>
                </a:cubicBezTo>
                <a:cubicBezTo>
                  <a:pt x="139053" y="30643"/>
                  <a:pt x="-1706" y="93085"/>
                  <a:pt x="13111" y="94143"/>
                </a:cubicBezTo>
                <a:cubicBezTo>
                  <a:pt x="27928" y="95201"/>
                  <a:pt x="190911" y="55514"/>
                  <a:pt x="232186" y="43343"/>
                </a:cubicBezTo>
                <a:cubicBezTo>
                  <a:pt x="273461" y="31172"/>
                  <a:pt x="286690" y="-9574"/>
                  <a:pt x="260761" y="20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C274422-1A90-2384-4465-F80BAA727E16}"/>
              </a:ext>
            </a:extLst>
          </p:cNvPr>
          <p:cNvSpPr/>
          <p:nvPr/>
        </p:nvSpPr>
        <p:spPr>
          <a:xfrm>
            <a:off x="4689228" y="5356225"/>
            <a:ext cx="171933" cy="374907"/>
          </a:xfrm>
          <a:custGeom>
            <a:avLst/>
            <a:gdLst>
              <a:gd name="connsiteX0" fmla="*/ 171697 w 171933"/>
              <a:gd name="connsiteY0" fmla="*/ 0 h 374907"/>
              <a:gd name="connsiteX1" fmla="*/ 79622 w 171933"/>
              <a:gd name="connsiteY1" fmla="*/ 120650 h 374907"/>
              <a:gd name="connsiteX2" fmla="*/ 247 w 171933"/>
              <a:gd name="connsiteY2" fmla="*/ 161925 h 374907"/>
              <a:gd name="connsiteX3" fmla="*/ 54222 w 171933"/>
              <a:gd name="connsiteY3" fmla="*/ 149225 h 374907"/>
              <a:gd name="connsiteX4" fmla="*/ 41522 w 171933"/>
              <a:gd name="connsiteY4" fmla="*/ 168275 h 374907"/>
              <a:gd name="connsiteX5" fmla="*/ 89147 w 171933"/>
              <a:gd name="connsiteY5" fmla="*/ 231775 h 374907"/>
              <a:gd name="connsiteX6" fmla="*/ 57397 w 171933"/>
              <a:gd name="connsiteY6" fmla="*/ 187325 h 374907"/>
              <a:gd name="connsiteX7" fmla="*/ 105022 w 171933"/>
              <a:gd name="connsiteY7" fmla="*/ 285750 h 374907"/>
              <a:gd name="connsiteX8" fmla="*/ 63747 w 171933"/>
              <a:gd name="connsiteY8" fmla="*/ 374650 h 374907"/>
              <a:gd name="connsiteX9" fmla="*/ 79622 w 171933"/>
              <a:gd name="connsiteY9" fmla="*/ 257175 h 374907"/>
              <a:gd name="connsiteX10" fmla="*/ 44697 w 171933"/>
              <a:gd name="connsiteY10" fmla="*/ 161925 h 374907"/>
              <a:gd name="connsiteX11" fmla="*/ 70097 w 171933"/>
              <a:gd name="connsiteY11" fmla="*/ 34925 h 374907"/>
              <a:gd name="connsiteX12" fmla="*/ 12947 w 171933"/>
              <a:gd name="connsiteY12" fmla="*/ 136525 h 374907"/>
              <a:gd name="connsiteX13" fmla="*/ 51047 w 171933"/>
              <a:gd name="connsiteY13" fmla="*/ 120650 h 374907"/>
              <a:gd name="connsiteX14" fmla="*/ 171697 w 171933"/>
              <a:gd name="connsiteY14" fmla="*/ 0 h 3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33" h="374907">
                <a:moveTo>
                  <a:pt x="171697" y="0"/>
                </a:moveTo>
                <a:cubicBezTo>
                  <a:pt x="176459" y="0"/>
                  <a:pt x="108197" y="93663"/>
                  <a:pt x="79622" y="120650"/>
                </a:cubicBezTo>
                <a:cubicBezTo>
                  <a:pt x="51047" y="147638"/>
                  <a:pt x="4480" y="157163"/>
                  <a:pt x="247" y="161925"/>
                </a:cubicBezTo>
                <a:cubicBezTo>
                  <a:pt x="-3986" y="166687"/>
                  <a:pt x="47343" y="148167"/>
                  <a:pt x="54222" y="149225"/>
                </a:cubicBezTo>
                <a:cubicBezTo>
                  <a:pt x="61101" y="150283"/>
                  <a:pt x="35701" y="154517"/>
                  <a:pt x="41522" y="168275"/>
                </a:cubicBezTo>
                <a:cubicBezTo>
                  <a:pt x="47343" y="182033"/>
                  <a:pt x="86501" y="228600"/>
                  <a:pt x="89147" y="231775"/>
                </a:cubicBezTo>
                <a:cubicBezTo>
                  <a:pt x="91793" y="234950"/>
                  <a:pt x="54751" y="178329"/>
                  <a:pt x="57397" y="187325"/>
                </a:cubicBezTo>
                <a:cubicBezTo>
                  <a:pt x="60043" y="196321"/>
                  <a:pt x="103964" y="254529"/>
                  <a:pt x="105022" y="285750"/>
                </a:cubicBezTo>
                <a:cubicBezTo>
                  <a:pt x="106080" y="316971"/>
                  <a:pt x="67980" y="379412"/>
                  <a:pt x="63747" y="374650"/>
                </a:cubicBezTo>
                <a:cubicBezTo>
                  <a:pt x="59514" y="369888"/>
                  <a:pt x="82797" y="292629"/>
                  <a:pt x="79622" y="257175"/>
                </a:cubicBezTo>
                <a:cubicBezTo>
                  <a:pt x="76447" y="221721"/>
                  <a:pt x="46284" y="198967"/>
                  <a:pt x="44697" y="161925"/>
                </a:cubicBezTo>
                <a:cubicBezTo>
                  <a:pt x="43109" y="124883"/>
                  <a:pt x="75389" y="39158"/>
                  <a:pt x="70097" y="34925"/>
                </a:cubicBezTo>
                <a:cubicBezTo>
                  <a:pt x="64805" y="30692"/>
                  <a:pt x="16122" y="122238"/>
                  <a:pt x="12947" y="136525"/>
                </a:cubicBezTo>
                <a:cubicBezTo>
                  <a:pt x="9772" y="150812"/>
                  <a:pt x="27764" y="139171"/>
                  <a:pt x="51047" y="120650"/>
                </a:cubicBezTo>
                <a:cubicBezTo>
                  <a:pt x="74330" y="102129"/>
                  <a:pt x="166935" y="0"/>
                  <a:pt x="171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FE5618E-CD90-18B4-3207-17AC9B7850FF}"/>
              </a:ext>
            </a:extLst>
          </p:cNvPr>
          <p:cNvSpPr/>
          <p:nvPr/>
        </p:nvSpPr>
        <p:spPr>
          <a:xfrm>
            <a:off x="4406032" y="5580708"/>
            <a:ext cx="306597" cy="36018"/>
          </a:xfrm>
          <a:custGeom>
            <a:avLst/>
            <a:gdLst>
              <a:gd name="connsiteX0" fmla="*/ 868 w 306597"/>
              <a:gd name="connsiteY0" fmla="*/ 35867 h 36018"/>
              <a:gd name="connsiteX1" fmla="*/ 191368 w 306597"/>
              <a:gd name="connsiteY1" fmla="*/ 13642 h 36018"/>
              <a:gd name="connsiteX2" fmla="*/ 305668 w 306597"/>
              <a:gd name="connsiteY2" fmla="*/ 13642 h 36018"/>
              <a:gd name="connsiteX3" fmla="*/ 235818 w 306597"/>
              <a:gd name="connsiteY3" fmla="*/ 4117 h 36018"/>
              <a:gd name="connsiteX4" fmla="*/ 70718 w 306597"/>
              <a:gd name="connsiteY4" fmla="*/ 4117 h 36018"/>
              <a:gd name="connsiteX5" fmla="*/ 273918 w 306597"/>
              <a:gd name="connsiteY5" fmla="*/ 942 h 36018"/>
              <a:gd name="connsiteX6" fmla="*/ 868 w 306597"/>
              <a:gd name="connsiteY6" fmla="*/ 35867 h 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36018">
                <a:moveTo>
                  <a:pt x="868" y="35867"/>
                </a:moveTo>
                <a:cubicBezTo>
                  <a:pt x="-12890" y="37984"/>
                  <a:pt x="140568" y="17346"/>
                  <a:pt x="191368" y="13642"/>
                </a:cubicBezTo>
                <a:cubicBezTo>
                  <a:pt x="242168" y="9938"/>
                  <a:pt x="298260" y="15229"/>
                  <a:pt x="305668" y="13642"/>
                </a:cubicBezTo>
                <a:cubicBezTo>
                  <a:pt x="313076" y="12055"/>
                  <a:pt x="274976" y="5704"/>
                  <a:pt x="235818" y="4117"/>
                </a:cubicBezTo>
                <a:cubicBezTo>
                  <a:pt x="196660" y="2530"/>
                  <a:pt x="64368" y="4646"/>
                  <a:pt x="70718" y="4117"/>
                </a:cubicBezTo>
                <a:cubicBezTo>
                  <a:pt x="77068" y="3588"/>
                  <a:pt x="285031" y="-2233"/>
                  <a:pt x="273918" y="942"/>
                </a:cubicBezTo>
                <a:cubicBezTo>
                  <a:pt x="262805" y="4117"/>
                  <a:pt x="14626" y="33750"/>
                  <a:pt x="868" y="358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E46E45F-0172-5B9D-ABCC-B4AB6F65F4BB}"/>
              </a:ext>
            </a:extLst>
          </p:cNvPr>
          <p:cNvSpPr/>
          <p:nvPr/>
        </p:nvSpPr>
        <p:spPr>
          <a:xfrm>
            <a:off x="4976842" y="5540276"/>
            <a:ext cx="128560" cy="235778"/>
          </a:xfrm>
          <a:custGeom>
            <a:avLst/>
            <a:gdLst>
              <a:gd name="connsiteX0" fmla="*/ 49183 w 128560"/>
              <a:gd name="connsiteY0" fmla="*/ 99 h 235778"/>
              <a:gd name="connsiteX1" fmla="*/ 96808 w 128560"/>
              <a:gd name="connsiteY1" fmla="*/ 76299 h 235778"/>
              <a:gd name="connsiteX2" fmla="*/ 46008 w 128560"/>
              <a:gd name="connsiteY2" fmla="*/ 168374 h 235778"/>
              <a:gd name="connsiteX3" fmla="*/ 68233 w 128560"/>
              <a:gd name="connsiteY3" fmla="*/ 142974 h 235778"/>
              <a:gd name="connsiteX4" fmla="*/ 1558 w 128560"/>
              <a:gd name="connsiteY4" fmla="*/ 235049 h 235778"/>
              <a:gd name="connsiteX5" fmla="*/ 30133 w 128560"/>
              <a:gd name="connsiteY5" fmla="*/ 181074 h 235778"/>
              <a:gd name="connsiteX6" fmla="*/ 128558 w 128560"/>
              <a:gd name="connsiteY6" fmla="*/ 92174 h 235778"/>
              <a:gd name="connsiteX7" fmla="*/ 49183 w 128560"/>
              <a:gd name="connsiteY7" fmla="*/ 99 h 2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0" h="235778">
                <a:moveTo>
                  <a:pt x="49183" y="99"/>
                </a:moveTo>
                <a:cubicBezTo>
                  <a:pt x="43891" y="-2547"/>
                  <a:pt x="97337" y="48253"/>
                  <a:pt x="96808" y="76299"/>
                </a:cubicBezTo>
                <a:cubicBezTo>
                  <a:pt x="96279" y="104345"/>
                  <a:pt x="50770" y="157262"/>
                  <a:pt x="46008" y="168374"/>
                </a:cubicBezTo>
                <a:cubicBezTo>
                  <a:pt x="41246" y="179486"/>
                  <a:pt x="75641" y="131862"/>
                  <a:pt x="68233" y="142974"/>
                </a:cubicBezTo>
                <a:cubicBezTo>
                  <a:pt x="60825" y="154087"/>
                  <a:pt x="7908" y="228699"/>
                  <a:pt x="1558" y="235049"/>
                </a:cubicBezTo>
                <a:cubicBezTo>
                  <a:pt x="-4792" y="241399"/>
                  <a:pt x="8966" y="204887"/>
                  <a:pt x="30133" y="181074"/>
                </a:cubicBezTo>
                <a:cubicBezTo>
                  <a:pt x="51300" y="157262"/>
                  <a:pt x="128029" y="120220"/>
                  <a:pt x="128558" y="92174"/>
                </a:cubicBezTo>
                <a:cubicBezTo>
                  <a:pt x="129087" y="64128"/>
                  <a:pt x="54475" y="2745"/>
                  <a:pt x="49183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8FFD1C1-5BCD-5FE9-043C-B45D58FB0969}"/>
              </a:ext>
            </a:extLst>
          </p:cNvPr>
          <p:cNvSpPr/>
          <p:nvPr/>
        </p:nvSpPr>
        <p:spPr>
          <a:xfrm>
            <a:off x="4609341" y="5075916"/>
            <a:ext cx="213942" cy="437266"/>
          </a:xfrm>
          <a:custGeom>
            <a:avLst/>
            <a:gdLst>
              <a:gd name="connsiteX0" fmla="*/ 213484 w 213942"/>
              <a:gd name="connsiteY0" fmla="*/ 909 h 437266"/>
              <a:gd name="connsiteX1" fmla="*/ 130934 w 213942"/>
              <a:gd name="connsiteY1" fmla="*/ 150134 h 437266"/>
              <a:gd name="connsiteX2" fmla="*/ 111884 w 213942"/>
              <a:gd name="connsiteY2" fmla="*/ 229509 h 437266"/>
              <a:gd name="connsiteX3" fmla="*/ 32509 w 213942"/>
              <a:gd name="connsiteY3" fmla="*/ 210459 h 437266"/>
              <a:gd name="connsiteX4" fmla="*/ 92834 w 213942"/>
              <a:gd name="connsiteY4" fmla="*/ 286659 h 437266"/>
              <a:gd name="connsiteX5" fmla="*/ 86484 w 213942"/>
              <a:gd name="connsiteY5" fmla="*/ 385084 h 437266"/>
              <a:gd name="connsiteX6" fmla="*/ 13459 w 213942"/>
              <a:gd name="connsiteY6" fmla="*/ 337459 h 437266"/>
              <a:gd name="connsiteX7" fmla="*/ 67434 w 213942"/>
              <a:gd name="connsiteY7" fmla="*/ 175534 h 437266"/>
              <a:gd name="connsiteX8" fmla="*/ 19809 w 213942"/>
              <a:gd name="connsiteY8" fmla="*/ 299359 h 437266"/>
              <a:gd name="connsiteX9" fmla="*/ 7109 w 213942"/>
              <a:gd name="connsiteY9" fmla="*/ 359684 h 437266"/>
              <a:gd name="connsiteX10" fmla="*/ 127759 w 213942"/>
              <a:gd name="connsiteY10" fmla="*/ 435884 h 437266"/>
              <a:gd name="connsiteX11" fmla="*/ 80134 w 213942"/>
              <a:gd name="connsiteY11" fmla="*/ 289834 h 437266"/>
              <a:gd name="connsiteX12" fmla="*/ 108709 w 213942"/>
              <a:gd name="connsiteY12" fmla="*/ 197759 h 437266"/>
              <a:gd name="connsiteX13" fmla="*/ 118234 w 213942"/>
              <a:gd name="connsiteY13" fmla="*/ 112034 h 437266"/>
              <a:gd name="connsiteX14" fmla="*/ 89659 w 213942"/>
              <a:gd name="connsiteY14" fmla="*/ 226334 h 437266"/>
              <a:gd name="connsiteX15" fmla="*/ 213484 w 213942"/>
              <a:gd name="connsiteY15" fmla="*/ 909 h 43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942" h="437266">
                <a:moveTo>
                  <a:pt x="213484" y="909"/>
                </a:moveTo>
                <a:cubicBezTo>
                  <a:pt x="220363" y="-11791"/>
                  <a:pt x="147867" y="112034"/>
                  <a:pt x="130934" y="150134"/>
                </a:cubicBezTo>
                <a:cubicBezTo>
                  <a:pt x="114001" y="188234"/>
                  <a:pt x="128288" y="219455"/>
                  <a:pt x="111884" y="229509"/>
                </a:cubicBezTo>
                <a:cubicBezTo>
                  <a:pt x="95480" y="239563"/>
                  <a:pt x="35684" y="200934"/>
                  <a:pt x="32509" y="210459"/>
                </a:cubicBezTo>
                <a:cubicBezTo>
                  <a:pt x="29334" y="219984"/>
                  <a:pt x="83838" y="257555"/>
                  <a:pt x="92834" y="286659"/>
                </a:cubicBezTo>
                <a:cubicBezTo>
                  <a:pt x="101830" y="315763"/>
                  <a:pt x="99713" y="376617"/>
                  <a:pt x="86484" y="385084"/>
                </a:cubicBezTo>
                <a:cubicBezTo>
                  <a:pt x="73255" y="393551"/>
                  <a:pt x="16634" y="372384"/>
                  <a:pt x="13459" y="337459"/>
                </a:cubicBezTo>
                <a:cubicBezTo>
                  <a:pt x="10284" y="302534"/>
                  <a:pt x="66376" y="181884"/>
                  <a:pt x="67434" y="175534"/>
                </a:cubicBezTo>
                <a:cubicBezTo>
                  <a:pt x="68492" y="169184"/>
                  <a:pt x="29863" y="268667"/>
                  <a:pt x="19809" y="299359"/>
                </a:cubicBezTo>
                <a:cubicBezTo>
                  <a:pt x="9755" y="330051"/>
                  <a:pt x="-10883" y="336930"/>
                  <a:pt x="7109" y="359684"/>
                </a:cubicBezTo>
                <a:cubicBezTo>
                  <a:pt x="25101" y="382438"/>
                  <a:pt x="115588" y="447526"/>
                  <a:pt x="127759" y="435884"/>
                </a:cubicBezTo>
                <a:cubicBezTo>
                  <a:pt x="139930" y="424242"/>
                  <a:pt x="83309" y="329521"/>
                  <a:pt x="80134" y="289834"/>
                </a:cubicBezTo>
                <a:cubicBezTo>
                  <a:pt x="76959" y="250147"/>
                  <a:pt x="102359" y="227392"/>
                  <a:pt x="108709" y="197759"/>
                </a:cubicBezTo>
                <a:cubicBezTo>
                  <a:pt x="115059" y="168126"/>
                  <a:pt x="121409" y="107272"/>
                  <a:pt x="118234" y="112034"/>
                </a:cubicBezTo>
                <a:cubicBezTo>
                  <a:pt x="115059" y="116796"/>
                  <a:pt x="77488" y="239563"/>
                  <a:pt x="89659" y="226334"/>
                </a:cubicBezTo>
                <a:cubicBezTo>
                  <a:pt x="101830" y="213105"/>
                  <a:pt x="206605" y="13609"/>
                  <a:pt x="213484" y="9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EACEE98-3A6B-538E-FBE6-B9A372F38FD0}"/>
              </a:ext>
            </a:extLst>
          </p:cNvPr>
          <p:cNvSpPr/>
          <p:nvPr/>
        </p:nvSpPr>
        <p:spPr>
          <a:xfrm>
            <a:off x="3954862" y="5868935"/>
            <a:ext cx="744291" cy="160431"/>
          </a:xfrm>
          <a:custGeom>
            <a:avLst/>
            <a:gdLst>
              <a:gd name="connsiteX0" fmla="*/ 661588 w 744291"/>
              <a:gd name="connsiteY0" fmla="*/ 96890 h 160431"/>
              <a:gd name="connsiteX1" fmla="*/ 531413 w 744291"/>
              <a:gd name="connsiteY1" fmla="*/ 61965 h 160431"/>
              <a:gd name="connsiteX2" fmla="*/ 309163 w 744291"/>
              <a:gd name="connsiteY2" fmla="*/ 49265 h 160431"/>
              <a:gd name="connsiteX3" fmla="*/ 439338 w 744291"/>
              <a:gd name="connsiteY3" fmla="*/ 39740 h 160431"/>
              <a:gd name="connsiteX4" fmla="*/ 261538 w 744291"/>
              <a:gd name="connsiteY4" fmla="*/ 36565 h 160431"/>
              <a:gd name="connsiteX5" fmla="*/ 125013 w 744291"/>
              <a:gd name="connsiteY5" fmla="*/ 1640 h 160431"/>
              <a:gd name="connsiteX6" fmla="*/ 39288 w 744291"/>
              <a:gd name="connsiteY6" fmla="*/ 11165 h 160431"/>
              <a:gd name="connsiteX7" fmla="*/ 1188 w 744291"/>
              <a:gd name="connsiteY7" fmla="*/ 58790 h 160431"/>
              <a:gd name="connsiteX8" fmla="*/ 80563 w 744291"/>
              <a:gd name="connsiteY8" fmla="*/ 14340 h 160431"/>
              <a:gd name="connsiteX9" fmla="*/ 413938 w 744291"/>
              <a:gd name="connsiteY9" fmla="*/ 58790 h 160431"/>
              <a:gd name="connsiteX10" fmla="*/ 744138 w 744291"/>
              <a:gd name="connsiteY10" fmla="*/ 160390 h 160431"/>
              <a:gd name="connsiteX11" fmla="*/ 372663 w 744291"/>
              <a:gd name="connsiteY11" fmla="*/ 71490 h 160431"/>
              <a:gd name="connsiteX12" fmla="*/ 661588 w 744291"/>
              <a:gd name="connsiteY12" fmla="*/ 96890 h 16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291" h="160431">
                <a:moveTo>
                  <a:pt x="661588" y="96890"/>
                </a:moveTo>
                <a:cubicBezTo>
                  <a:pt x="688046" y="95302"/>
                  <a:pt x="590150" y="69902"/>
                  <a:pt x="531413" y="61965"/>
                </a:cubicBezTo>
                <a:cubicBezTo>
                  <a:pt x="472675" y="54027"/>
                  <a:pt x="324509" y="52969"/>
                  <a:pt x="309163" y="49265"/>
                </a:cubicBezTo>
                <a:cubicBezTo>
                  <a:pt x="293817" y="45561"/>
                  <a:pt x="447275" y="41857"/>
                  <a:pt x="439338" y="39740"/>
                </a:cubicBezTo>
                <a:cubicBezTo>
                  <a:pt x="431401" y="37623"/>
                  <a:pt x="313925" y="42915"/>
                  <a:pt x="261538" y="36565"/>
                </a:cubicBezTo>
                <a:cubicBezTo>
                  <a:pt x="209151" y="30215"/>
                  <a:pt x="162055" y="5873"/>
                  <a:pt x="125013" y="1640"/>
                </a:cubicBezTo>
                <a:cubicBezTo>
                  <a:pt x="87971" y="-2593"/>
                  <a:pt x="59925" y="1640"/>
                  <a:pt x="39288" y="11165"/>
                </a:cubicBezTo>
                <a:cubicBezTo>
                  <a:pt x="18651" y="20690"/>
                  <a:pt x="-5691" y="58261"/>
                  <a:pt x="1188" y="58790"/>
                </a:cubicBezTo>
                <a:cubicBezTo>
                  <a:pt x="8067" y="59319"/>
                  <a:pt x="11771" y="14340"/>
                  <a:pt x="80563" y="14340"/>
                </a:cubicBezTo>
                <a:cubicBezTo>
                  <a:pt x="149355" y="14340"/>
                  <a:pt x="303342" y="34448"/>
                  <a:pt x="413938" y="58790"/>
                </a:cubicBezTo>
                <a:cubicBezTo>
                  <a:pt x="524534" y="83132"/>
                  <a:pt x="751017" y="158273"/>
                  <a:pt x="744138" y="160390"/>
                </a:cubicBezTo>
                <a:cubicBezTo>
                  <a:pt x="737259" y="162507"/>
                  <a:pt x="392771" y="83661"/>
                  <a:pt x="372663" y="71490"/>
                </a:cubicBezTo>
                <a:cubicBezTo>
                  <a:pt x="352555" y="59319"/>
                  <a:pt x="635130" y="98478"/>
                  <a:pt x="661588" y="968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133A734-AB70-A549-6673-1D2B94D124CB}"/>
              </a:ext>
            </a:extLst>
          </p:cNvPr>
          <p:cNvSpPr/>
          <p:nvPr/>
        </p:nvSpPr>
        <p:spPr>
          <a:xfrm>
            <a:off x="4543421" y="5994289"/>
            <a:ext cx="480393" cy="76758"/>
          </a:xfrm>
          <a:custGeom>
            <a:avLst/>
            <a:gdLst>
              <a:gd name="connsiteX0" fmla="*/ 4 w 480393"/>
              <a:gd name="connsiteY0" fmla="*/ 111 h 76758"/>
              <a:gd name="connsiteX1" fmla="*/ 266704 w 480393"/>
              <a:gd name="connsiteY1" fmla="*/ 9636 h 76758"/>
              <a:gd name="connsiteX2" fmla="*/ 393704 w 480393"/>
              <a:gd name="connsiteY2" fmla="*/ 54086 h 76758"/>
              <a:gd name="connsiteX3" fmla="*/ 307979 w 480393"/>
              <a:gd name="connsiteY3" fmla="*/ 60436 h 76758"/>
              <a:gd name="connsiteX4" fmla="*/ 476254 w 480393"/>
              <a:gd name="connsiteY4" fmla="*/ 76311 h 76758"/>
              <a:gd name="connsiteX5" fmla="*/ 415929 w 480393"/>
              <a:gd name="connsiteY5" fmla="*/ 66786 h 76758"/>
              <a:gd name="connsiteX6" fmla="*/ 273054 w 480393"/>
              <a:gd name="connsiteY6" fmla="*/ 12811 h 76758"/>
              <a:gd name="connsiteX7" fmla="*/ 4 w 480393"/>
              <a:gd name="connsiteY7" fmla="*/ 111 h 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393" h="76758">
                <a:moveTo>
                  <a:pt x="4" y="111"/>
                </a:moveTo>
                <a:cubicBezTo>
                  <a:pt x="-1054" y="-418"/>
                  <a:pt x="201087" y="640"/>
                  <a:pt x="266704" y="9636"/>
                </a:cubicBezTo>
                <a:cubicBezTo>
                  <a:pt x="332321" y="18632"/>
                  <a:pt x="386825" y="45619"/>
                  <a:pt x="393704" y="54086"/>
                </a:cubicBezTo>
                <a:cubicBezTo>
                  <a:pt x="400583" y="62553"/>
                  <a:pt x="294221" y="56732"/>
                  <a:pt x="307979" y="60436"/>
                </a:cubicBezTo>
                <a:cubicBezTo>
                  <a:pt x="321737" y="64140"/>
                  <a:pt x="458263" y="75253"/>
                  <a:pt x="476254" y="76311"/>
                </a:cubicBezTo>
                <a:cubicBezTo>
                  <a:pt x="494245" y="77369"/>
                  <a:pt x="449796" y="77369"/>
                  <a:pt x="415929" y="66786"/>
                </a:cubicBezTo>
                <a:cubicBezTo>
                  <a:pt x="382062" y="56203"/>
                  <a:pt x="339200" y="22336"/>
                  <a:pt x="273054" y="12811"/>
                </a:cubicBezTo>
                <a:cubicBezTo>
                  <a:pt x="206908" y="3286"/>
                  <a:pt x="1062" y="640"/>
                  <a:pt x="4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3F9F466-6961-C724-F770-9586ABF96CBC}"/>
              </a:ext>
            </a:extLst>
          </p:cNvPr>
          <p:cNvSpPr/>
          <p:nvPr/>
        </p:nvSpPr>
        <p:spPr>
          <a:xfrm>
            <a:off x="4545947" y="5981211"/>
            <a:ext cx="496229" cy="143448"/>
          </a:xfrm>
          <a:custGeom>
            <a:avLst/>
            <a:gdLst>
              <a:gd name="connsiteX0" fmla="*/ 653 w 496229"/>
              <a:gd name="connsiteY0" fmla="*/ 489 h 143448"/>
              <a:gd name="connsiteX1" fmla="*/ 216553 w 496229"/>
              <a:gd name="connsiteY1" fmla="*/ 114789 h 143448"/>
              <a:gd name="connsiteX2" fmla="*/ 184803 w 496229"/>
              <a:gd name="connsiteY2" fmla="*/ 111614 h 143448"/>
              <a:gd name="connsiteX3" fmla="*/ 295928 w 496229"/>
              <a:gd name="connsiteY3" fmla="*/ 124314 h 143448"/>
              <a:gd name="connsiteX4" fmla="*/ 245128 w 496229"/>
              <a:gd name="connsiteY4" fmla="*/ 63989 h 143448"/>
              <a:gd name="connsiteX5" fmla="*/ 330853 w 496229"/>
              <a:gd name="connsiteY5" fmla="*/ 127489 h 143448"/>
              <a:gd name="connsiteX6" fmla="*/ 448328 w 496229"/>
              <a:gd name="connsiteY6" fmla="*/ 121139 h 143448"/>
              <a:gd name="connsiteX7" fmla="*/ 292753 w 496229"/>
              <a:gd name="connsiteY7" fmla="*/ 143364 h 143448"/>
              <a:gd name="connsiteX8" fmla="*/ 495953 w 496229"/>
              <a:gd name="connsiteY8" fmla="*/ 111614 h 143448"/>
              <a:gd name="connsiteX9" fmla="*/ 334028 w 496229"/>
              <a:gd name="connsiteY9" fmla="*/ 117964 h 143448"/>
              <a:gd name="connsiteX10" fmla="*/ 222903 w 496229"/>
              <a:gd name="connsiteY10" fmla="*/ 117964 h 143448"/>
              <a:gd name="connsiteX11" fmla="*/ 181628 w 496229"/>
              <a:gd name="connsiteY11" fmla="*/ 111614 h 143448"/>
              <a:gd name="connsiteX12" fmla="*/ 149878 w 496229"/>
              <a:gd name="connsiteY12" fmla="*/ 73514 h 143448"/>
              <a:gd name="connsiteX13" fmla="*/ 653 w 496229"/>
              <a:gd name="connsiteY13" fmla="*/ 489 h 1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229" h="143448">
                <a:moveTo>
                  <a:pt x="653" y="489"/>
                </a:moveTo>
                <a:cubicBezTo>
                  <a:pt x="11765" y="7368"/>
                  <a:pt x="185862" y="96268"/>
                  <a:pt x="216553" y="114789"/>
                </a:cubicBezTo>
                <a:cubicBezTo>
                  <a:pt x="247244" y="133310"/>
                  <a:pt x="184803" y="111614"/>
                  <a:pt x="184803" y="111614"/>
                </a:cubicBezTo>
                <a:cubicBezTo>
                  <a:pt x="198032" y="113201"/>
                  <a:pt x="285874" y="132251"/>
                  <a:pt x="295928" y="124314"/>
                </a:cubicBezTo>
                <a:cubicBezTo>
                  <a:pt x="305982" y="116377"/>
                  <a:pt x="239307" y="63460"/>
                  <a:pt x="245128" y="63989"/>
                </a:cubicBezTo>
                <a:cubicBezTo>
                  <a:pt x="250949" y="64518"/>
                  <a:pt x="296986" y="117964"/>
                  <a:pt x="330853" y="127489"/>
                </a:cubicBezTo>
                <a:cubicBezTo>
                  <a:pt x="364720" y="137014"/>
                  <a:pt x="454678" y="118493"/>
                  <a:pt x="448328" y="121139"/>
                </a:cubicBezTo>
                <a:cubicBezTo>
                  <a:pt x="441978" y="123785"/>
                  <a:pt x="284815" y="144952"/>
                  <a:pt x="292753" y="143364"/>
                </a:cubicBezTo>
                <a:cubicBezTo>
                  <a:pt x="300691" y="141776"/>
                  <a:pt x="489074" y="115847"/>
                  <a:pt x="495953" y="111614"/>
                </a:cubicBezTo>
                <a:cubicBezTo>
                  <a:pt x="502832" y="107381"/>
                  <a:pt x="379536" y="116906"/>
                  <a:pt x="334028" y="117964"/>
                </a:cubicBezTo>
                <a:cubicBezTo>
                  <a:pt x="288520" y="119022"/>
                  <a:pt x="248303" y="119022"/>
                  <a:pt x="222903" y="117964"/>
                </a:cubicBezTo>
                <a:cubicBezTo>
                  <a:pt x="197503" y="116906"/>
                  <a:pt x="193799" y="119022"/>
                  <a:pt x="181628" y="111614"/>
                </a:cubicBezTo>
                <a:cubicBezTo>
                  <a:pt x="169457" y="104206"/>
                  <a:pt x="176336" y="85685"/>
                  <a:pt x="149878" y="73514"/>
                </a:cubicBezTo>
                <a:cubicBezTo>
                  <a:pt x="123420" y="61343"/>
                  <a:pt x="-10459" y="-6390"/>
                  <a:pt x="653" y="4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973A4C85-114D-5E4B-D675-C553F2BFBC10}"/>
              </a:ext>
            </a:extLst>
          </p:cNvPr>
          <p:cNvSpPr/>
          <p:nvPr/>
        </p:nvSpPr>
        <p:spPr>
          <a:xfrm>
            <a:off x="4064097" y="5885163"/>
            <a:ext cx="604078" cy="184809"/>
          </a:xfrm>
          <a:custGeom>
            <a:avLst/>
            <a:gdLst>
              <a:gd name="connsiteX0" fmla="*/ 3078 w 604078"/>
              <a:gd name="connsiteY0" fmla="*/ 1287 h 184809"/>
              <a:gd name="connsiteX1" fmla="*/ 460278 w 604078"/>
              <a:gd name="connsiteY1" fmla="*/ 128287 h 184809"/>
              <a:gd name="connsiteX2" fmla="*/ 352328 w 604078"/>
              <a:gd name="connsiteY2" fmla="*/ 112412 h 184809"/>
              <a:gd name="connsiteX3" fmla="*/ 504728 w 604078"/>
              <a:gd name="connsiteY3" fmla="*/ 179087 h 184809"/>
              <a:gd name="connsiteX4" fmla="*/ 603153 w 604078"/>
              <a:gd name="connsiteY4" fmla="*/ 179087 h 184809"/>
              <a:gd name="connsiteX5" fmla="*/ 447578 w 604078"/>
              <a:gd name="connsiteY5" fmla="*/ 160037 h 184809"/>
              <a:gd name="connsiteX6" fmla="*/ 295178 w 604078"/>
              <a:gd name="connsiteY6" fmla="*/ 106062 h 184809"/>
              <a:gd name="connsiteX7" fmla="*/ 393603 w 604078"/>
              <a:gd name="connsiteY7" fmla="*/ 112412 h 184809"/>
              <a:gd name="connsiteX8" fmla="*/ 266603 w 604078"/>
              <a:gd name="connsiteY8" fmla="*/ 64787 h 184809"/>
              <a:gd name="connsiteX9" fmla="*/ 3078 w 604078"/>
              <a:gd name="connsiteY9" fmla="*/ 1287 h 1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078" h="184809">
                <a:moveTo>
                  <a:pt x="3078" y="1287"/>
                </a:moveTo>
                <a:cubicBezTo>
                  <a:pt x="35357" y="11870"/>
                  <a:pt x="402070" y="109766"/>
                  <a:pt x="460278" y="128287"/>
                </a:cubicBezTo>
                <a:cubicBezTo>
                  <a:pt x="518486" y="146808"/>
                  <a:pt x="344920" y="103945"/>
                  <a:pt x="352328" y="112412"/>
                </a:cubicBezTo>
                <a:cubicBezTo>
                  <a:pt x="359736" y="120879"/>
                  <a:pt x="462924" y="167975"/>
                  <a:pt x="504728" y="179087"/>
                </a:cubicBezTo>
                <a:cubicBezTo>
                  <a:pt x="546532" y="190199"/>
                  <a:pt x="612678" y="182262"/>
                  <a:pt x="603153" y="179087"/>
                </a:cubicBezTo>
                <a:cubicBezTo>
                  <a:pt x="593628" y="175912"/>
                  <a:pt x="498907" y="172208"/>
                  <a:pt x="447578" y="160037"/>
                </a:cubicBezTo>
                <a:cubicBezTo>
                  <a:pt x="396249" y="147866"/>
                  <a:pt x="304174" y="114000"/>
                  <a:pt x="295178" y="106062"/>
                </a:cubicBezTo>
                <a:cubicBezTo>
                  <a:pt x="286182" y="98125"/>
                  <a:pt x="398365" y="119291"/>
                  <a:pt x="393603" y="112412"/>
                </a:cubicBezTo>
                <a:cubicBezTo>
                  <a:pt x="388841" y="105533"/>
                  <a:pt x="331690" y="81191"/>
                  <a:pt x="266603" y="64787"/>
                </a:cubicBezTo>
                <a:cubicBezTo>
                  <a:pt x="201516" y="48383"/>
                  <a:pt x="-29201" y="-9296"/>
                  <a:pt x="3078" y="1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754F55A-2399-791D-4242-69808B72557B}"/>
              </a:ext>
            </a:extLst>
          </p:cNvPr>
          <p:cNvSpPr/>
          <p:nvPr/>
        </p:nvSpPr>
        <p:spPr>
          <a:xfrm>
            <a:off x="3983545" y="5920979"/>
            <a:ext cx="641728" cy="317896"/>
          </a:xfrm>
          <a:custGeom>
            <a:avLst/>
            <a:gdLst>
              <a:gd name="connsiteX0" fmla="*/ 13780 w 641728"/>
              <a:gd name="connsiteY0" fmla="*/ 6746 h 317896"/>
              <a:gd name="connsiteX1" fmla="*/ 455105 w 641728"/>
              <a:gd name="connsiteY1" fmla="*/ 276621 h 317896"/>
              <a:gd name="connsiteX2" fmla="*/ 423355 w 641728"/>
              <a:gd name="connsiteY2" fmla="*/ 273446 h 317896"/>
              <a:gd name="connsiteX3" fmla="*/ 639255 w 641728"/>
              <a:gd name="connsiteY3" fmla="*/ 317896 h 317896"/>
              <a:gd name="connsiteX4" fmla="*/ 531305 w 641728"/>
              <a:gd name="connsiteY4" fmla="*/ 273446 h 317896"/>
              <a:gd name="connsiteX5" fmla="*/ 391605 w 641728"/>
              <a:gd name="connsiteY5" fmla="*/ 209946 h 317896"/>
              <a:gd name="connsiteX6" fmla="*/ 229680 w 641728"/>
              <a:gd name="connsiteY6" fmla="*/ 133746 h 317896"/>
              <a:gd name="connsiteX7" fmla="*/ 121730 w 641728"/>
              <a:gd name="connsiteY7" fmla="*/ 86121 h 317896"/>
              <a:gd name="connsiteX8" fmla="*/ 13780 w 641728"/>
              <a:gd name="connsiteY8" fmla="*/ 6746 h 3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728" h="317896">
                <a:moveTo>
                  <a:pt x="13780" y="6746"/>
                </a:moveTo>
                <a:cubicBezTo>
                  <a:pt x="69342" y="38496"/>
                  <a:pt x="386842" y="232171"/>
                  <a:pt x="455105" y="276621"/>
                </a:cubicBezTo>
                <a:cubicBezTo>
                  <a:pt x="523368" y="321071"/>
                  <a:pt x="392663" y="266567"/>
                  <a:pt x="423355" y="273446"/>
                </a:cubicBezTo>
                <a:cubicBezTo>
                  <a:pt x="454047" y="280325"/>
                  <a:pt x="621263" y="317896"/>
                  <a:pt x="639255" y="317896"/>
                </a:cubicBezTo>
                <a:cubicBezTo>
                  <a:pt x="657247" y="317896"/>
                  <a:pt x="572580" y="291438"/>
                  <a:pt x="531305" y="273446"/>
                </a:cubicBezTo>
                <a:cubicBezTo>
                  <a:pt x="490030" y="255454"/>
                  <a:pt x="391605" y="209946"/>
                  <a:pt x="391605" y="209946"/>
                </a:cubicBezTo>
                <a:lnTo>
                  <a:pt x="229680" y="133746"/>
                </a:lnTo>
                <a:cubicBezTo>
                  <a:pt x="184701" y="113109"/>
                  <a:pt x="157184" y="107817"/>
                  <a:pt x="121730" y="86121"/>
                </a:cubicBezTo>
                <a:cubicBezTo>
                  <a:pt x="86276" y="64425"/>
                  <a:pt x="-41782" y="-25004"/>
                  <a:pt x="13780" y="67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E54F539-C695-9FBE-4DF8-D0CF151705D8}"/>
              </a:ext>
            </a:extLst>
          </p:cNvPr>
          <p:cNvSpPr/>
          <p:nvPr/>
        </p:nvSpPr>
        <p:spPr>
          <a:xfrm>
            <a:off x="4612850" y="6137041"/>
            <a:ext cx="375080" cy="136763"/>
          </a:xfrm>
          <a:custGeom>
            <a:avLst/>
            <a:gdLst>
              <a:gd name="connsiteX0" fmla="*/ 425 w 375080"/>
              <a:gd name="connsiteY0" fmla="*/ 136759 h 136763"/>
              <a:gd name="connsiteX1" fmla="*/ 260775 w 375080"/>
              <a:gd name="connsiteY1" fmla="*/ 79609 h 136763"/>
              <a:gd name="connsiteX2" fmla="*/ 194100 w 375080"/>
              <a:gd name="connsiteY2" fmla="*/ 105009 h 136763"/>
              <a:gd name="connsiteX3" fmla="*/ 321100 w 375080"/>
              <a:gd name="connsiteY3" fmla="*/ 70084 h 136763"/>
              <a:gd name="connsiteX4" fmla="*/ 292525 w 375080"/>
              <a:gd name="connsiteY4" fmla="*/ 73259 h 136763"/>
              <a:gd name="connsiteX5" fmla="*/ 375075 w 375080"/>
              <a:gd name="connsiteY5" fmla="*/ 234 h 136763"/>
              <a:gd name="connsiteX6" fmla="*/ 295700 w 375080"/>
              <a:gd name="connsiteY6" fmla="*/ 51034 h 136763"/>
              <a:gd name="connsiteX7" fmla="*/ 111550 w 375080"/>
              <a:gd name="connsiteY7" fmla="*/ 79609 h 136763"/>
              <a:gd name="connsiteX8" fmla="*/ 197275 w 375080"/>
              <a:gd name="connsiteY8" fmla="*/ 82784 h 136763"/>
              <a:gd name="connsiteX9" fmla="*/ 425 w 375080"/>
              <a:gd name="connsiteY9" fmla="*/ 136759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80" h="136763">
                <a:moveTo>
                  <a:pt x="425" y="136759"/>
                </a:moveTo>
                <a:cubicBezTo>
                  <a:pt x="11008" y="136230"/>
                  <a:pt x="228496" y="84901"/>
                  <a:pt x="260775" y="79609"/>
                </a:cubicBezTo>
                <a:cubicBezTo>
                  <a:pt x="293054" y="74317"/>
                  <a:pt x="184046" y="106596"/>
                  <a:pt x="194100" y="105009"/>
                </a:cubicBezTo>
                <a:cubicBezTo>
                  <a:pt x="204154" y="103422"/>
                  <a:pt x="304696" y="75376"/>
                  <a:pt x="321100" y="70084"/>
                </a:cubicBezTo>
                <a:cubicBezTo>
                  <a:pt x="337504" y="64792"/>
                  <a:pt x="283529" y="84901"/>
                  <a:pt x="292525" y="73259"/>
                </a:cubicBezTo>
                <a:cubicBezTo>
                  <a:pt x="301521" y="61617"/>
                  <a:pt x="374546" y="3938"/>
                  <a:pt x="375075" y="234"/>
                </a:cubicBezTo>
                <a:cubicBezTo>
                  <a:pt x="375604" y="-3470"/>
                  <a:pt x="339621" y="37805"/>
                  <a:pt x="295700" y="51034"/>
                </a:cubicBezTo>
                <a:cubicBezTo>
                  <a:pt x="251779" y="64263"/>
                  <a:pt x="127954" y="74317"/>
                  <a:pt x="111550" y="79609"/>
                </a:cubicBezTo>
                <a:cubicBezTo>
                  <a:pt x="95146" y="84901"/>
                  <a:pt x="214738" y="73788"/>
                  <a:pt x="197275" y="82784"/>
                </a:cubicBezTo>
                <a:cubicBezTo>
                  <a:pt x="179813" y="91780"/>
                  <a:pt x="-10158" y="137288"/>
                  <a:pt x="425" y="1367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1580FF-B6F0-79C5-F188-6F9EB3A92370}"/>
              </a:ext>
            </a:extLst>
          </p:cNvPr>
          <p:cNvSpPr/>
          <p:nvPr/>
        </p:nvSpPr>
        <p:spPr>
          <a:xfrm>
            <a:off x="4002317" y="5945365"/>
            <a:ext cx="603006" cy="376064"/>
          </a:xfrm>
          <a:custGeom>
            <a:avLst/>
            <a:gdLst>
              <a:gd name="connsiteX0" fmla="*/ 1358 w 603006"/>
              <a:gd name="connsiteY0" fmla="*/ 1410 h 376064"/>
              <a:gd name="connsiteX1" fmla="*/ 315683 w 603006"/>
              <a:gd name="connsiteY1" fmla="*/ 274460 h 376064"/>
              <a:gd name="connsiteX2" fmla="*/ 280758 w 603006"/>
              <a:gd name="connsiteY2" fmla="*/ 255410 h 376064"/>
              <a:gd name="connsiteX3" fmla="*/ 461733 w 603006"/>
              <a:gd name="connsiteY3" fmla="*/ 337960 h 376064"/>
              <a:gd name="connsiteX4" fmla="*/ 414108 w 603006"/>
              <a:gd name="connsiteY4" fmla="*/ 328435 h 376064"/>
              <a:gd name="connsiteX5" fmla="*/ 601433 w 603006"/>
              <a:gd name="connsiteY5" fmla="*/ 376060 h 376064"/>
              <a:gd name="connsiteX6" fmla="*/ 496658 w 603006"/>
              <a:gd name="connsiteY6" fmla="*/ 325260 h 376064"/>
              <a:gd name="connsiteX7" fmla="*/ 369658 w 603006"/>
              <a:gd name="connsiteY7" fmla="*/ 277635 h 376064"/>
              <a:gd name="connsiteX8" fmla="*/ 287108 w 603006"/>
              <a:gd name="connsiteY8" fmla="*/ 245885 h 376064"/>
              <a:gd name="connsiteX9" fmla="*/ 204558 w 603006"/>
              <a:gd name="connsiteY9" fmla="*/ 169685 h 376064"/>
              <a:gd name="connsiteX10" fmla="*/ 1358 w 603006"/>
              <a:gd name="connsiteY10" fmla="*/ 1410 h 3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006" h="376064">
                <a:moveTo>
                  <a:pt x="1358" y="1410"/>
                </a:moveTo>
                <a:cubicBezTo>
                  <a:pt x="19879" y="18873"/>
                  <a:pt x="269116" y="232127"/>
                  <a:pt x="315683" y="274460"/>
                </a:cubicBezTo>
                <a:cubicBezTo>
                  <a:pt x="362250" y="316793"/>
                  <a:pt x="256416" y="244827"/>
                  <a:pt x="280758" y="255410"/>
                </a:cubicBezTo>
                <a:cubicBezTo>
                  <a:pt x="305100" y="265993"/>
                  <a:pt x="439508" y="325789"/>
                  <a:pt x="461733" y="337960"/>
                </a:cubicBezTo>
                <a:cubicBezTo>
                  <a:pt x="483958" y="350131"/>
                  <a:pt x="390825" y="322085"/>
                  <a:pt x="414108" y="328435"/>
                </a:cubicBezTo>
                <a:cubicBezTo>
                  <a:pt x="437391" y="334785"/>
                  <a:pt x="587675" y="376589"/>
                  <a:pt x="601433" y="376060"/>
                </a:cubicBezTo>
                <a:cubicBezTo>
                  <a:pt x="615191" y="375531"/>
                  <a:pt x="535287" y="341664"/>
                  <a:pt x="496658" y="325260"/>
                </a:cubicBezTo>
                <a:cubicBezTo>
                  <a:pt x="458029" y="308856"/>
                  <a:pt x="369658" y="277635"/>
                  <a:pt x="369658" y="277635"/>
                </a:cubicBezTo>
                <a:cubicBezTo>
                  <a:pt x="334733" y="264406"/>
                  <a:pt x="314625" y="263877"/>
                  <a:pt x="287108" y="245885"/>
                </a:cubicBezTo>
                <a:cubicBezTo>
                  <a:pt x="259591" y="227893"/>
                  <a:pt x="250066" y="205668"/>
                  <a:pt x="204558" y="169685"/>
                </a:cubicBezTo>
                <a:cubicBezTo>
                  <a:pt x="159050" y="133702"/>
                  <a:pt x="-17163" y="-16053"/>
                  <a:pt x="1358" y="1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4BAD2A3-2F1B-590E-F833-5C2309581D04}"/>
              </a:ext>
            </a:extLst>
          </p:cNvPr>
          <p:cNvSpPr/>
          <p:nvPr/>
        </p:nvSpPr>
        <p:spPr>
          <a:xfrm>
            <a:off x="4552953" y="6193268"/>
            <a:ext cx="419036" cy="141034"/>
          </a:xfrm>
          <a:custGeom>
            <a:avLst/>
            <a:gdLst>
              <a:gd name="connsiteX0" fmla="*/ 415922 w 419036"/>
              <a:gd name="connsiteY0" fmla="*/ 1157 h 141034"/>
              <a:gd name="connsiteX1" fmla="*/ 276222 w 419036"/>
              <a:gd name="connsiteY1" fmla="*/ 67832 h 141034"/>
              <a:gd name="connsiteX2" fmla="*/ 215897 w 419036"/>
              <a:gd name="connsiteY2" fmla="*/ 112282 h 141034"/>
              <a:gd name="connsiteX3" fmla="*/ 266697 w 419036"/>
              <a:gd name="connsiteY3" fmla="*/ 109107 h 141034"/>
              <a:gd name="connsiteX4" fmla="*/ 219072 w 419036"/>
              <a:gd name="connsiteY4" fmla="*/ 140857 h 141034"/>
              <a:gd name="connsiteX5" fmla="*/ 196847 w 419036"/>
              <a:gd name="connsiteY5" fmla="*/ 121807 h 141034"/>
              <a:gd name="connsiteX6" fmla="*/ 104772 w 419036"/>
              <a:gd name="connsiteY6" fmla="*/ 118632 h 141034"/>
              <a:gd name="connsiteX7" fmla="*/ 3172 w 419036"/>
              <a:gd name="connsiteY7" fmla="*/ 134507 h 141034"/>
              <a:gd name="connsiteX8" fmla="*/ 231772 w 419036"/>
              <a:gd name="connsiteY8" fmla="*/ 86882 h 141034"/>
              <a:gd name="connsiteX9" fmla="*/ 126997 w 419036"/>
              <a:gd name="connsiteY9" fmla="*/ 128157 h 141034"/>
              <a:gd name="connsiteX10" fmla="*/ 415922 w 419036"/>
              <a:gd name="connsiteY10" fmla="*/ 1157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036" h="141034">
                <a:moveTo>
                  <a:pt x="415922" y="1157"/>
                </a:moveTo>
                <a:cubicBezTo>
                  <a:pt x="440793" y="-8897"/>
                  <a:pt x="309559" y="49311"/>
                  <a:pt x="276222" y="67832"/>
                </a:cubicBezTo>
                <a:cubicBezTo>
                  <a:pt x="242884" y="86353"/>
                  <a:pt x="217484" y="105403"/>
                  <a:pt x="215897" y="112282"/>
                </a:cubicBezTo>
                <a:cubicBezTo>
                  <a:pt x="214310" y="119161"/>
                  <a:pt x="266168" y="104345"/>
                  <a:pt x="266697" y="109107"/>
                </a:cubicBezTo>
                <a:cubicBezTo>
                  <a:pt x="267226" y="113870"/>
                  <a:pt x="230714" y="138740"/>
                  <a:pt x="219072" y="140857"/>
                </a:cubicBezTo>
                <a:cubicBezTo>
                  <a:pt x="207430" y="142974"/>
                  <a:pt x="215897" y="125511"/>
                  <a:pt x="196847" y="121807"/>
                </a:cubicBezTo>
                <a:cubicBezTo>
                  <a:pt x="177797" y="118103"/>
                  <a:pt x="137051" y="116515"/>
                  <a:pt x="104772" y="118632"/>
                </a:cubicBezTo>
                <a:cubicBezTo>
                  <a:pt x="72493" y="120749"/>
                  <a:pt x="-17994" y="139799"/>
                  <a:pt x="3172" y="134507"/>
                </a:cubicBezTo>
                <a:cubicBezTo>
                  <a:pt x="24338" y="129215"/>
                  <a:pt x="211135" y="87940"/>
                  <a:pt x="231772" y="86882"/>
                </a:cubicBezTo>
                <a:cubicBezTo>
                  <a:pt x="252409" y="85824"/>
                  <a:pt x="101597" y="140328"/>
                  <a:pt x="126997" y="128157"/>
                </a:cubicBezTo>
                <a:cubicBezTo>
                  <a:pt x="152397" y="115986"/>
                  <a:pt x="391051" y="11211"/>
                  <a:pt x="415922" y="1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3F9BCB2-1A94-FC29-2187-115861AAD044}"/>
              </a:ext>
            </a:extLst>
          </p:cNvPr>
          <p:cNvSpPr/>
          <p:nvPr/>
        </p:nvSpPr>
        <p:spPr>
          <a:xfrm>
            <a:off x="4190772" y="5949244"/>
            <a:ext cx="25642" cy="113442"/>
          </a:xfrm>
          <a:custGeom>
            <a:avLst/>
            <a:gdLst>
              <a:gd name="connsiteX0" fmla="*/ 228 w 25642"/>
              <a:gd name="connsiteY0" fmla="*/ 706 h 113442"/>
              <a:gd name="connsiteX1" fmla="*/ 12928 w 25642"/>
              <a:gd name="connsiteY1" fmla="*/ 86431 h 113442"/>
              <a:gd name="connsiteX2" fmla="*/ 9753 w 25642"/>
              <a:gd name="connsiteY2" fmla="*/ 111831 h 113442"/>
              <a:gd name="connsiteX3" fmla="*/ 25628 w 25642"/>
              <a:gd name="connsiteY3" fmla="*/ 48331 h 113442"/>
              <a:gd name="connsiteX4" fmla="*/ 228 w 25642"/>
              <a:gd name="connsiteY4" fmla="*/ 706 h 1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2" h="113442">
                <a:moveTo>
                  <a:pt x="228" y="706"/>
                </a:moveTo>
                <a:cubicBezTo>
                  <a:pt x="-1889" y="7056"/>
                  <a:pt x="11341" y="67910"/>
                  <a:pt x="12928" y="86431"/>
                </a:cubicBezTo>
                <a:cubicBezTo>
                  <a:pt x="14515" y="104952"/>
                  <a:pt x="7636" y="118181"/>
                  <a:pt x="9753" y="111831"/>
                </a:cubicBezTo>
                <a:cubicBezTo>
                  <a:pt x="11870" y="105481"/>
                  <a:pt x="26157" y="64206"/>
                  <a:pt x="25628" y="48331"/>
                </a:cubicBezTo>
                <a:cubicBezTo>
                  <a:pt x="25099" y="32456"/>
                  <a:pt x="2345" y="-5644"/>
                  <a:pt x="228" y="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9781E48-D37D-C707-27CE-B7EAF2DCFD2C}"/>
              </a:ext>
            </a:extLst>
          </p:cNvPr>
          <p:cNvSpPr/>
          <p:nvPr/>
        </p:nvSpPr>
        <p:spPr>
          <a:xfrm>
            <a:off x="4057622" y="5892754"/>
            <a:ext cx="63709" cy="98695"/>
          </a:xfrm>
          <a:custGeom>
            <a:avLst/>
            <a:gdLst>
              <a:gd name="connsiteX0" fmla="*/ 28 w 63709"/>
              <a:gd name="connsiteY0" fmla="*/ 46 h 98695"/>
              <a:gd name="connsiteX1" fmla="*/ 31778 w 63709"/>
              <a:gd name="connsiteY1" fmla="*/ 54021 h 98695"/>
              <a:gd name="connsiteX2" fmla="*/ 25428 w 63709"/>
              <a:gd name="connsiteY2" fmla="*/ 98471 h 98695"/>
              <a:gd name="connsiteX3" fmla="*/ 63528 w 63709"/>
              <a:gd name="connsiteY3" fmla="*/ 34971 h 98695"/>
              <a:gd name="connsiteX4" fmla="*/ 38128 w 63709"/>
              <a:gd name="connsiteY4" fmla="*/ 63546 h 98695"/>
              <a:gd name="connsiteX5" fmla="*/ 28 w 63709"/>
              <a:gd name="connsiteY5" fmla="*/ 46 h 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09" h="98695">
                <a:moveTo>
                  <a:pt x="28" y="46"/>
                </a:moveTo>
                <a:cubicBezTo>
                  <a:pt x="-1030" y="-1542"/>
                  <a:pt x="27545" y="37617"/>
                  <a:pt x="31778" y="54021"/>
                </a:cubicBezTo>
                <a:cubicBezTo>
                  <a:pt x="36011" y="70425"/>
                  <a:pt x="20136" y="101646"/>
                  <a:pt x="25428" y="98471"/>
                </a:cubicBezTo>
                <a:cubicBezTo>
                  <a:pt x="30720" y="95296"/>
                  <a:pt x="61411" y="40792"/>
                  <a:pt x="63528" y="34971"/>
                </a:cubicBezTo>
                <a:cubicBezTo>
                  <a:pt x="65645" y="29150"/>
                  <a:pt x="48711" y="65663"/>
                  <a:pt x="38128" y="63546"/>
                </a:cubicBezTo>
                <a:cubicBezTo>
                  <a:pt x="27545" y="61429"/>
                  <a:pt x="1086" y="1634"/>
                  <a:pt x="28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EDB1D53-08F8-E7E7-9B07-BBBDF4F4A716}"/>
              </a:ext>
            </a:extLst>
          </p:cNvPr>
          <p:cNvSpPr/>
          <p:nvPr/>
        </p:nvSpPr>
        <p:spPr>
          <a:xfrm>
            <a:off x="4318519" y="6010247"/>
            <a:ext cx="37660" cy="109330"/>
          </a:xfrm>
          <a:custGeom>
            <a:avLst/>
            <a:gdLst>
              <a:gd name="connsiteX0" fmla="*/ 37581 w 37660"/>
              <a:gd name="connsiteY0" fmla="*/ 28 h 109330"/>
              <a:gd name="connsiteX1" fmla="*/ 12181 w 37660"/>
              <a:gd name="connsiteY1" fmla="*/ 47653 h 109330"/>
              <a:gd name="connsiteX2" fmla="*/ 12181 w 37660"/>
              <a:gd name="connsiteY2" fmla="*/ 107978 h 109330"/>
              <a:gd name="connsiteX3" fmla="*/ 5831 w 37660"/>
              <a:gd name="connsiteY3" fmla="*/ 85753 h 109330"/>
              <a:gd name="connsiteX4" fmla="*/ 2656 w 37660"/>
              <a:gd name="connsiteY4" fmla="*/ 41303 h 109330"/>
              <a:gd name="connsiteX5" fmla="*/ 37581 w 37660"/>
              <a:gd name="connsiteY5" fmla="*/ 28 h 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60" h="109330">
                <a:moveTo>
                  <a:pt x="37581" y="28"/>
                </a:moveTo>
                <a:cubicBezTo>
                  <a:pt x="39169" y="1086"/>
                  <a:pt x="16414" y="29661"/>
                  <a:pt x="12181" y="47653"/>
                </a:cubicBezTo>
                <a:cubicBezTo>
                  <a:pt x="7948" y="65645"/>
                  <a:pt x="13239" y="101628"/>
                  <a:pt x="12181" y="107978"/>
                </a:cubicBezTo>
                <a:cubicBezTo>
                  <a:pt x="11123" y="114328"/>
                  <a:pt x="7418" y="96865"/>
                  <a:pt x="5831" y="85753"/>
                </a:cubicBezTo>
                <a:cubicBezTo>
                  <a:pt x="4244" y="74641"/>
                  <a:pt x="-4223" y="55061"/>
                  <a:pt x="2656" y="41303"/>
                </a:cubicBezTo>
                <a:cubicBezTo>
                  <a:pt x="9535" y="27545"/>
                  <a:pt x="35993" y="-1030"/>
                  <a:pt x="3758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353C103-1347-41C7-2971-0F7F2EED90A9}"/>
              </a:ext>
            </a:extLst>
          </p:cNvPr>
          <p:cNvSpPr/>
          <p:nvPr/>
        </p:nvSpPr>
        <p:spPr>
          <a:xfrm>
            <a:off x="4438498" y="6029321"/>
            <a:ext cx="31987" cy="140103"/>
          </a:xfrm>
          <a:custGeom>
            <a:avLst/>
            <a:gdLst>
              <a:gd name="connsiteX0" fmla="*/ 152 w 31987"/>
              <a:gd name="connsiteY0" fmla="*/ 4 h 140103"/>
              <a:gd name="connsiteX1" fmla="*/ 19202 w 31987"/>
              <a:gd name="connsiteY1" fmla="*/ 63504 h 140103"/>
              <a:gd name="connsiteX2" fmla="*/ 3327 w 31987"/>
              <a:gd name="connsiteY2" fmla="*/ 139704 h 140103"/>
              <a:gd name="connsiteX3" fmla="*/ 19202 w 31987"/>
              <a:gd name="connsiteY3" fmla="*/ 92079 h 140103"/>
              <a:gd name="connsiteX4" fmla="*/ 31902 w 31987"/>
              <a:gd name="connsiteY4" fmla="*/ 60329 h 140103"/>
              <a:gd name="connsiteX5" fmla="*/ 152 w 31987"/>
              <a:gd name="connsiteY5" fmla="*/ 4 h 1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7" h="140103">
                <a:moveTo>
                  <a:pt x="152" y="4"/>
                </a:moveTo>
                <a:cubicBezTo>
                  <a:pt x="-1965" y="533"/>
                  <a:pt x="18673" y="40221"/>
                  <a:pt x="19202" y="63504"/>
                </a:cubicBezTo>
                <a:cubicBezTo>
                  <a:pt x="19731" y="86787"/>
                  <a:pt x="3327" y="134942"/>
                  <a:pt x="3327" y="139704"/>
                </a:cubicBezTo>
                <a:cubicBezTo>
                  <a:pt x="3327" y="144466"/>
                  <a:pt x="14440" y="105308"/>
                  <a:pt x="19202" y="92079"/>
                </a:cubicBezTo>
                <a:cubicBezTo>
                  <a:pt x="23964" y="78850"/>
                  <a:pt x="32960" y="72500"/>
                  <a:pt x="31902" y="60329"/>
                </a:cubicBezTo>
                <a:cubicBezTo>
                  <a:pt x="30844" y="48158"/>
                  <a:pt x="2269" y="-525"/>
                  <a:pt x="15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F94F6A1-3289-61BB-9510-A8076F26080B}"/>
              </a:ext>
            </a:extLst>
          </p:cNvPr>
          <p:cNvSpPr/>
          <p:nvPr/>
        </p:nvSpPr>
        <p:spPr>
          <a:xfrm>
            <a:off x="4543422" y="6083246"/>
            <a:ext cx="92600" cy="130661"/>
          </a:xfrm>
          <a:custGeom>
            <a:avLst/>
            <a:gdLst>
              <a:gd name="connsiteX0" fmla="*/ 92078 w 92600"/>
              <a:gd name="connsiteY0" fmla="*/ 54 h 130661"/>
              <a:gd name="connsiteX1" fmla="*/ 85728 w 92600"/>
              <a:gd name="connsiteY1" fmla="*/ 85779 h 130661"/>
              <a:gd name="connsiteX2" fmla="*/ 69853 w 92600"/>
              <a:gd name="connsiteY2" fmla="*/ 130229 h 130661"/>
              <a:gd name="connsiteX3" fmla="*/ 76203 w 92600"/>
              <a:gd name="connsiteY3" fmla="*/ 108004 h 130661"/>
              <a:gd name="connsiteX4" fmla="*/ 3 w 92600"/>
              <a:gd name="connsiteY4" fmla="*/ 101654 h 130661"/>
              <a:gd name="connsiteX5" fmla="*/ 73028 w 92600"/>
              <a:gd name="connsiteY5" fmla="*/ 108004 h 130661"/>
              <a:gd name="connsiteX6" fmla="*/ 73028 w 92600"/>
              <a:gd name="connsiteY6" fmla="*/ 73079 h 130661"/>
              <a:gd name="connsiteX7" fmla="*/ 92078 w 92600"/>
              <a:gd name="connsiteY7" fmla="*/ 54 h 1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0" h="130661">
                <a:moveTo>
                  <a:pt x="92078" y="54"/>
                </a:moveTo>
                <a:cubicBezTo>
                  <a:pt x="94195" y="2171"/>
                  <a:pt x="89432" y="64083"/>
                  <a:pt x="85728" y="85779"/>
                </a:cubicBezTo>
                <a:cubicBezTo>
                  <a:pt x="82024" y="107475"/>
                  <a:pt x="71440" y="126525"/>
                  <a:pt x="69853" y="130229"/>
                </a:cubicBezTo>
                <a:cubicBezTo>
                  <a:pt x="68266" y="133933"/>
                  <a:pt x="87845" y="112766"/>
                  <a:pt x="76203" y="108004"/>
                </a:cubicBezTo>
                <a:cubicBezTo>
                  <a:pt x="64561" y="103242"/>
                  <a:pt x="532" y="101654"/>
                  <a:pt x="3" y="101654"/>
                </a:cubicBezTo>
                <a:cubicBezTo>
                  <a:pt x="-526" y="101654"/>
                  <a:pt x="60857" y="112766"/>
                  <a:pt x="73028" y="108004"/>
                </a:cubicBezTo>
                <a:cubicBezTo>
                  <a:pt x="85199" y="103242"/>
                  <a:pt x="70911" y="87896"/>
                  <a:pt x="73028" y="73079"/>
                </a:cubicBezTo>
                <a:cubicBezTo>
                  <a:pt x="75145" y="58262"/>
                  <a:pt x="89961" y="-2063"/>
                  <a:pt x="92078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654FEC9-8DC8-44AB-1630-FC11BE388F2B}"/>
              </a:ext>
            </a:extLst>
          </p:cNvPr>
          <p:cNvSpPr/>
          <p:nvPr/>
        </p:nvSpPr>
        <p:spPr>
          <a:xfrm>
            <a:off x="4624697" y="6083031"/>
            <a:ext cx="122804" cy="130653"/>
          </a:xfrm>
          <a:custGeom>
            <a:avLst/>
            <a:gdLst>
              <a:gd name="connsiteX0" fmla="*/ 13978 w 122804"/>
              <a:gd name="connsiteY0" fmla="*/ 269 h 130653"/>
              <a:gd name="connsiteX1" fmla="*/ 1278 w 122804"/>
              <a:gd name="connsiteY1" fmla="*/ 117744 h 130653"/>
              <a:gd name="connsiteX2" fmla="*/ 48903 w 122804"/>
              <a:gd name="connsiteY2" fmla="*/ 127269 h 130653"/>
              <a:gd name="connsiteX3" fmla="*/ 121928 w 122804"/>
              <a:gd name="connsiteY3" fmla="*/ 114569 h 130653"/>
              <a:gd name="connsiteX4" fmla="*/ 83828 w 122804"/>
              <a:gd name="connsiteY4" fmla="*/ 117744 h 130653"/>
              <a:gd name="connsiteX5" fmla="*/ 4453 w 122804"/>
              <a:gd name="connsiteY5" fmla="*/ 114569 h 130653"/>
              <a:gd name="connsiteX6" fmla="*/ 10803 w 122804"/>
              <a:gd name="connsiteY6" fmla="*/ 85994 h 130653"/>
              <a:gd name="connsiteX7" fmla="*/ 13978 w 122804"/>
              <a:gd name="connsiteY7" fmla="*/ 269 h 1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04" h="130653">
                <a:moveTo>
                  <a:pt x="13978" y="269"/>
                </a:moveTo>
                <a:cubicBezTo>
                  <a:pt x="12391" y="5561"/>
                  <a:pt x="-4543" y="96577"/>
                  <a:pt x="1278" y="117744"/>
                </a:cubicBezTo>
                <a:cubicBezTo>
                  <a:pt x="7099" y="138911"/>
                  <a:pt x="28795" y="127798"/>
                  <a:pt x="48903" y="127269"/>
                </a:cubicBezTo>
                <a:cubicBezTo>
                  <a:pt x="69011" y="126740"/>
                  <a:pt x="116107" y="116157"/>
                  <a:pt x="121928" y="114569"/>
                </a:cubicBezTo>
                <a:cubicBezTo>
                  <a:pt x="127749" y="112982"/>
                  <a:pt x="103407" y="117744"/>
                  <a:pt x="83828" y="117744"/>
                </a:cubicBezTo>
                <a:cubicBezTo>
                  <a:pt x="64249" y="117744"/>
                  <a:pt x="16624" y="119861"/>
                  <a:pt x="4453" y="114569"/>
                </a:cubicBezTo>
                <a:cubicBezTo>
                  <a:pt x="-7718" y="109277"/>
                  <a:pt x="8686" y="102927"/>
                  <a:pt x="10803" y="85994"/>
                </a:cubicBezTo>
                <a:cubicBezTo>
                  <a:pt x="12920" y="69061"/>
                  <a:pt x="15565" y="-5023"/>
                  <a:pt x="13978" y="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5D1DC84-2C9F-1F87-E330-B6B046907CFF}"/>
              </a:ext>
            </a:extLst>
          </p:cNvPr>
          <p:cNvSpPr/>
          <p:nvPr/>
        </p:nvSpPr>
        <p:spPr>
          <a:xfrm>
            <a:off x="4746247" y="6121357"/>
            <a:ext cx="7198" cy="87831"/>
          </a:xfrm>
          <a:custGeom>
            <a:avLst/>
            <a:gdLst>
              <a:gd name="connsiteX0" fmla="*/ 6728 w 7198"/>
              <a:gd name="connsiteY0" fmla="*/ 43 h 87831"/>
              <a:gd name="connsiteX1" fmla="*/ 6728 w 7198"/>
              <a:gd name="connsiteY1" fmla="*/ 73068 h 87831"/>
              <a:gd name="connsiteX2" fmla="*/ 378 w 7198"/>
              <a:gd name="connsiteY2" fmla="*/ 85768 h 87831"/>
              <a:gd name="connsiteX3" fmla="*/ 6728 w 7198"/>
              <a:gd name="connsiteY3" fmla="*/ 43 h 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" h="87831">
                <a:moveTo>
                  <a:pt x="6728" y="43"/>
                </a:moveTo>
                <a:cubicBezTo>
                  <a:pt x="7786" y="-2074"/>
                  <a:pt x="6728" y="73068"/>
                  <a:pt x="6728" y="73068"/>
                </a:cubicBezTo>
                <a:cubicBezTo>
                  <a:pt x="5670" y="87355"/>
                  <a:pt x="-1739" y="90530"/>
                  <a:pt x="378" y="85768"/>
                </a:cubicBezTo>
                <a:cubicBezTo>
                  <a:pt x="2495" y="81006"/>
                  <a:pt x="5670" y="2160"/>
                  <a:pt x="6728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F564FA2-334A-B0C6-E5C5-2AC9EE9D9E4F}"/>
              </a:ext>
            </a:extLst>
          </p:cNvPr>
          <p:cNvSpPr/>
          <p:nvPr/>
        </p:nvSpPr>
        <p:spPr>
          <a:xfrm>
            <a:off x="4478287" y="6092792"/>
            <a:ext cx="84832" cy="92193"/>
          </a:xfrm>
          <a:custGeom>
            <a:avLst/>
            <a:gdLst>
              <a:gd name="connsiteX0" fmla="*/ 14338 w 84832"/>
              <a:gd name="connsiteY0" fmla="*/ 33 h 92193"/>
              <a:gd name="connsiteX1" fmla="*/ 1638 w 84832"/>
              <a:gd name="connsiteY1" fmla="*/ 73058 h 92193"/>
              <a:gd name="connsiteX2" fmla="*/ 23863 w 84832"/>
              <a:gd name="connsiteY2" fmla="*/ 73058 h 92193"/>
              <a:gd name="connsiteX3" fmla="*/ 84188 w 84832"/>
              <a:gd name="connsiteY3" fmla="*/ 92108 h 92193"/>
              <a:gd name="connsiteX4" fmla="*/ 52438 w 84832"/>
              <a:gd name="connsiteY4" fmla="*/ 79408 h 92193"/>
              <a:gd name="connsiteX5" fmla="*/ 1638 w 84832"/>
              <a:gd name="connsiteY5" fmla="*/ 63533 h 92193"/>
              <a:gd name="connsiteX6" fmla="*/ 14338 w 84832"/>
              <a:gd name="connsiteY6" fmla="*/ 33 h 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32" h="92193">
                <a:moveTo>
                  <a:pt x="14338" y="33"/>
                </a:moveTo>
                <a:cubicBezTo>
                  <a:pt x="14338" y="1620"/>
                  <a:pt x="1638" y="73058"/>
                  <a:pt x="1638" y="73058"/>
                </a:cubicBezTo>
                <a:cubicBezTo>
                  <a:pt x="3225" y="85229"/>
                  <a:pt x="10105" y="69883"/>
                  <a:pt x="23863" y="73058"/>
                </a:cubicBezTo>
                <a:cubicBezTo>
                  <a:pt x="37621" y="76233"/>
                  <a:pt x="79426" y="91050"/>
                  <a:pt x="84188" y="92108"/>
                </a:cubicBezTo>
                <a:cubicBezTo>
                  <a:pt x="88950" y="93166"/>
                  <a:pt x="66196" y="84170"/>
                  <a:pt x="52438" y="79408"/>
                </a:cubicBezTo>
                <a:cubicBezTo>
                  <a:pt x="38680" y="74646"/>
                  <a:pt x="9046" y="72529"/>
                  <a:pt x="1638" y="63533"/>
                </a:cubicBezTo>
                <a:cubicBezTo>
                  <a:pt x="-5770" y="54537"/>
                  <a:pt x="14338" y="-1554"/>
                  <a:pt x="14338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68744E4F-479F-AF49-0940-7FEBB2C38A17}"/>
              </a:ext>
            </a:extLst>
          </p:cNvPr>
          <p:cNvSpPr/>
          <p:nvPr/>
        </p:nvSpPr>
        <p:spPr>
          <a:xfrm>
            <a:off x="4705049" y="6130909"/>
            <a:ext cx="184504" cy="70181"/>
          </a:xfrm>
          <a:custGeom>
            <a:avLst/>
            <a:gdLst>
              <a:gd name="connsiteX0" fmla="*/ 165401 w 184504"/>
              <a:gd name="connsiteY0" fmla="*/ 16 h 70181"/>
              <a:gd name="connsiteX1" fmla="*/ 184451 w 184504"/>
              <a:gd name="connsiteY1" fmla="*/ 60341 h 70181"/>
              <a:gd name="connsiteX2" fmla="*/ 159051 w 184504"/>
              <a:gd name="connsiteY2" fmla="*/ 50816 h 70181"/>
              <a:gd name="connsiteX3" fmla="*/ 38401 w 184504"/>
              <a:gd name="connsiteY3" fmla="*/ 63516 h 70181"/>
              <a:gd name="connsiteX4" fmla="*/ 6651 w 184504"/>
              <a:gd name="connsiteY4" fmla="*/ 69866 h 70181"/>
              <a:gd name="connsiteX5" fmla="*/ 152701 w 184504"/>
              <a:gd name="connsiteY5" fmla="*/ 53991 h 70181"/>
              <a:gd name="connsiteX6" fmla="*/ 165401 w 184504"/>
              <a:gd name="connsiteY6" fmla="*/ 16 h 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4" h="70181">
                <a:moveTo>
                  <a:pt x="165401" y="16"/>
                </a:moveTo>
                <a:cubicBezTo>
                  <a:pt x="170692" y="1074"/>
                  <a:pt x="185509" y="51874"/>
                  <a:pt x="184451" y="60341"/>
                </a:cubicBezTo>
                <a:cubicBezTo>
                  <a:pt x="183393" y="68808"/>
                  <a:pt x="183393" y="50287"/>
                  <a:pt x="159051" y="50816"/>
                </a:cubicBezTo>
                <a:cubicBezTo>
                  <a:pt x="134709" y="51345"/>
                  <a:pt x="63801" y="60341"/>
                  <a:pt x="38401" y="63516"/>
                </a:cubicBezTo>
                <a:cubicBezTo>
                  <a:pt x="13001" y="66691"/>
                  <a:pt x="-12399" y="71453"/>
                  <a:pt x="6651" y="69866"/>
                </a:cubicBezTo>
                <a:cubicBezTo>
                  <a:pt x="25701" y="68279"/>
                  <a:pt x="124655" y="59812"/>
                  <a:pt x="152701" y="53991"/>
                </a:cubicBezTo>
                <a:cubicBezTo>
                  <a:pt x="180747" y="48170"/>
                  <a:pt x="160110" y="-1042"/>
                  <a:pt x="165401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1369B25-E766-EF34-3FE5-BDD6F4ECA7ED}"/>
              </a:ext>
            </a:extLst>
          </p:cNvPr>
          <p:cNvSpPr/>
          <p:nvPr/>
        </p:nvSpPr>
        <p:spPr>
          <a:xfrm>
            <a:off x="4729521" y="6153150"/>
            <a:ext cx="264754" cy="235444"/>
          </a:xfrm>
          <a:custGeom>
            <a:avLst/>
            <a:gdLst>
              <a:gd name="connsiteX0" fmla="*/ 264754 w 264754"/>
              <a:gd name="connsiteY0" fmla="*/ 0 h 235444"/>
              <a:gd name="connsiteX1" fmla="*/ 179029 w 264754"/>
              <a:gd name="connsiteY1" fmla="*/ 92075 h 235444"/>
              <a:gd name="connsiteX2" fmla="*/ 166329 w 264754"/>
              <a:gd name="connsiteY2" fmla="*/ 130175 h 235444"/>
              <a:gd name="connsiteX3" fmla="*/ 182204 w 264754"/>
              <a:gd name="connsiteY3" fmla="*/ 101600 h 235444"/>
              <a:gd name="connsiteX4" fmla="*/ 64729 w 264754"/>
              <a:gd name="connsiteY4" fmla="*/ 171450 h 235444"/>
              <a:gd name="connsiteX5" fmla="*/ 1229 w 264754"/>
              <a:gd name="connsiteY5" fmla="*/ 234950 h 235444"/>
              <a:gd name="connsiteX6" fmla="*/ 118704 w 264754"/>
              <a:gd name="connsiteY6" fmla="*/ 136525 h 235444"/>
              <a:gd name="connsiteX7" fmla="*/ 191729 w 264754"/>
              <a:gd name="connsiteY7" fmla="*/ 63500 h 235444"/>
              <a:gd name="connsiteX8" fmla="*/ 112354 w 264754"/>
              <a:gd name="connsiteY8" fmla="*/ 114300 h 235444"/>
              <a:gd name="connsiteX9" fmla="*/ 264754 w 264754"/>
              <a:gd name="connsiteY9" fmla="*/ 0 h 23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754" h="235444">
                <a:moveTo>
                  <a:pt x="264754" y="0"/>
                </a:moveTo>
                <a:cubicBezTo>
                  <a:pt x="230093" y="35189"/>
                  <a:pt x="195433" y="70379"/>
                  <a:pt x="179029" y="92075"/>
                </a:cubicBezTo>
                <a:cubicBezTo>
                  <a:pt x="162625" y="113771"/>
                  <a:pt x="165800" y="128588"/>
                  <a:pt x="166329" y="130175"/>
                </a:cubicBezTo>
                <a:cubicBezTo>
                  <a:pt x="166858" y="131762"/>
                  <a:pt x="199137" y="94721"/>
                  <a:pt x="182204" y="101600"/>
                </a:cubicBezTo>
                <a:cubicBezTo>
                  <a:pt x="165271" y="108479"/>
                  <a:pt x="94891" y="149225"/>
                  <a:pt x="64729" y="171450"/>
                </a:cubicBezTo>
                <a:cubicBezTo>
                  <a:pt x="34567" y="193675"/>
                  <a:pt x="-7767" y="240771"/>
                  <a:pt x="1229" y="234950"/>
                </a:cubicBezTo>
                <a:cubicBezTo>
                  <a:pt x="10225" y="229129"/>
                  <a:pt x="86954" y="165100"/>
                  <a:pt x="118704" y="136525"/>
                </a:cubicBezTo>
                <a:cubicBezTo>
                  <a:pt x="150454" y="107950"/>
                  <a:pt x="192787" y="67204"/>
                  <a:pt x="191729" y="63500"/>
                </a:cubicBezTo>
                <a:cubicBezTo>
                  <a:pt x="190671" y="59796"/>
                  <a:pt x="112354" y="114300"/>
                  <a:pt x="112354" y="114300"/>
                </a:cubicBezTo>
                <a:lnTo>
                  <a:pt x="2647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C296C9F8-2135-A2BA-BDB0-D15528ED925D}"/>
              </a:ext>
            </a:extLst>
          </p:cNvPr>
          <p:cNvSpPr/>
          <p:nvPr/>
        </p:nvSpPr>
        <p:spPr>
          <a:xfrm>
            <a:off x="4132262" y="6110888"/>
            <a:ext cx="595441" cy="262186"/>
          </a:xfrm>
          <a:custGeom>
            <a:avLst/>
            <a:gdLst>
              <a:gd name="connsiteX0" fmla="*/ 1588 w 595441"/>
              <a:gd name="connsiteY0" fmla="*/ 987 h 262186"/>
              <a:gd name="connsiteX1" fmla="*/ 347663 w 595441"/>
              <a:gd name="connsiteY1" fmla="*/ 201012 h 262186"/>
              <a:gd name="connsiteX2" fmla="*/ 287338 w 595441"/>
              <a:gd name="connsiteY2" fmla="*/ 204187 h 262186"/>
              <a:gd name="connsiteX3" fmla="*/ 484188 w 595441"/>
              <a:gd name="connsiteY3" fmla="*/ 261337 h 262186"/>
              <a:gd name="connsiteX4" fmla="*/ 411163 w 595441"/>
              <a:gd name="connsiteY4" fmla="*/ 239112 h 262186"/>
              <a:gd name="connsiteX5" fmla="*/ 595313 w 595441"/>
              <a:gd name="connsiteY5" fmla="*/ 248637 h 262186"/>
              <a:gd name="connsiteX6" fmla="*/ 436563 w 595441"/>
              <a:gd name="connsiteY6" fmla="*/ 232762 h 262186"/>
              <a:gd name="connsiteX7" fmla="*/ 227013 w 595441"/>
              <a:gd name="connsiteY7" fmla="*/ 127987 h 262186"/>
              <a:gd name="connsiteX8" fmla="*/ 1588 w 595441"/>
              <a:gd name="connsiteY8" fmla="*/ 987 h 2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441" h="262186">
                <a:moveTo>
                  <a:pt x="1588" y="987"/>
                </a:moveTo>
                <a:cubicBezTo>
                  <a:pt x="21696" y="13158"/>
                  <a:pt x="300038" y="167145"/>
                  <a:pt x="347663" y="201012"/>
                </a:cubicBezTo>
                <a:cubicBezTo>
                  <a:pt x="395288" y="234879"/>
                  <a:pt x="264584" y="194133"/>
                  <a:pt x="287338" y="204187"/>
                </a:cubicBezTo>
                <a:cubicBezTo>
                  <a:pt x="310092" y="214241"/>
                  <a:pt x="463551" y="255516"/>
                  <a:pt x="484188" y="261337"/>
                </a:cubicBezTo>
                <a:cubicBezTo>
                  <a:pt x="504825" y="267158"/>
                  <a:pt x="392642" y="241229"/>
                  <a:pt x="411163" y="239112"/>
                </a:cubicBezTo>
                <a:cubicBezTo>
                  <a:pt x="429684" y="236995"/>
                  <a:pt x="591080" y="249695"/>
                  <a:pt x="595313" y="248637"/>
                </a:cubicBezTo>
                <a:cubicBezTo>
                  <a:pt x="599546" y="247579"/>
                  <a:pt x="497946" y="252870"/>
                  <a:pt x="436563" y="232762"/>
                </a:cubicBezTo>
                <a:cubicBezTo>
                  <a:pt x="375180" y="212654"/>
                  <a:pt x="296334" y="163441"/>
                  <a:pt x="227013" y="127987"/>
                </a:cubicBezTo>
                <a:cubicBezTo>
                  <a:pt x="157692" y="92533"/>
                  <a:pt x="-18520" y="-11184"/>
                  <a:pt x="1588" y="9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61D6C25-6F76-D1A2-F0F6-7BC4B4F3A7A5}"/>
              </a:ext>
            </a:extLst>
          </p:cNvPr>
          <p:cNvSpPr/>
          <p:nvPr/>
        </p:nvSpPr>
        <p:spPr>
          <a:xfrm>
            <a:off x="4576498" y="5768830"/>
            <a:ext cx="118096" cy="143039"/>
          </a:xfrm>
          <a:custGeom>
            <a:avLst/>
            <a:gdLst>
              <a:gd name="connsiteX0" fmla="*/ 74877 w 118096"/>
              <a:gd name="connsiteY0" fmla="*/ 145 h 143039"/>
              <a:gd name="connsiteX1" fmla="*/ 59002 w 118096"/>
              <a:gd name="connsiteY1" fmla="*/ 66820 h 143039"/>
              <a:gd name="connsiteX2" fmla="*/ 103452 w 118096"/>
              <a:gd name="connsiteY2" fmla="*/ 120795 h 143039"/>
              <a:gd name="connsiteX3" fmla="*/ 49477 w 118096"/>
              <a:gd name="connsiteY3" fmla="*/ 79520 h 143039"/>
              <a:gd name="connsiteX4" fmla="*/ 1852 w 118096"/>
              <a:gd name="connsiteY4" fmla="*/ 85870 h 143039"/>
              <a:gd name="connsiteX5" fmla="*/ 116152 w 118096"/>
              <a:gd name="connsiteY5" fmla="*/ 143020 h 143039"/>
              <a:gd name="connsiteX6" fmla="*/ 71702 w 118096"/>
              <a:gd name="connsiteY6" fmla="*/ 92220 h 143039"/>
              <a:gd name="connsiteX7" fmla="*/ 43127 w 118096"/>
              <a:gd name="connsiteY7" fmla="*/ 85870 h 143039"/>
              <a:gd name="connsiteX8" fmla="*/ 74877 w 118096"/>
              <a:gd name="connsiteY8" fmla="*/ 145 h 1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96" h="143039">
                <a:moveTo>
                  <a:pt x="74877" y="145"/>
                </a:moveTo>
                <a:cubicBezTo>
                  <a:pt x="77523" y="-3030"/>
                  <a:pt x="54240" y="46712"/>
                  <a:pt x="59002" y="66820"/>
                </a:cubicBezTo>
                <a:cubicBezTo>
                  <a:pt x="63764" y="86928"/>
                  <a:pt x="105040" y="118678"/>
                  <a:pt x="103452" y="120795"/>
                </a:cubicBezTo>
                <a:cubicBezTo>
                  <a:pt x="101864" y="122912"/>
                  <a:pt x="66410" y="85341"/>
                  <a:pt x="49477" y="79520"/>
                </a:cubicBezTo>
                <a:cubicBezTo>
                  <a:pt x="32544" y="73699"/>
                  <a:pt x="-9260" y="75287"/>
                  <a:pt x="1852" y="85870"/>
                </a:cubicBezTo>
                <a:cubicBezTo>
                  <a:pt x="12964" y="96453"/>
                  <a:pt x="104510" y="141962"/>
                  <a:pt x="116152" y="143020"/>
                </a:cubicBezTo>
                <a:cubicBezTo>
                  <a:pt x="127794" y="144078"/>
                  <a:pt x="83873" y="101745"/>
                  <a:pt x="71702" y="92220"/>
                </a:cubicBezTo>
                <a:cubicBezTo>
                  <a:pt x="59531" y="82695"/>
                  <a:pt x="42598" y="96982"/>
                  <a:pt x="43127" y="85870"/>
                </a:cubicBezTo>
                <a:cubicBezTo>
                  <a:pt x="43656" y="74758"/>
                  <a:pt x="72231" y="3320"/>
                  <a:pt x="74877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D240749A-5C58-0DCF-8E91-1953CB1BD496}"/>
              </a:ext>
            </a:extLst>
          </p:cNvPr>
          <p:cNvSpPr/>
          <p:nvPr/>
        </p:nvSpPr>
        <p:spPr>
          <a:xfrm>
            <a:off x="4715462" y="5772042"/>
            <a:ext cx="139417" cy="210135"/>
          </a:xfrm>
          <a:custGeom>
            <a:avLst/>
            <a:gdLst>
              <a:gd name="connsiteX0" fmla="*/ 8938 w 139417"/>
              <a:gd name="connsiteY0" fmla="*/ 108 h 210135"/>
              <a:gd name="connsiteX1" fmla="*/ 12113 w 139417"/>
              <a:gd name="connsiteY1" fmla="*/ 85833 h 210135"/>
              <a:gd name="connsiteX2" fmla="*/ 66088 w 139417"/>
              <a:gd name="connsiteY2" fmla="*/ 130283 h 210135"/>
              <a:gd name="connsiteX3" fmla="*/ 24813 w 139417"/>
              <a:gd name="connsiteY3" fmla="*/ 101708 h 210135"/>
              <a:gd name="connsiteX4" fmla="*/ 139113 w 139417"/>
              <a:gd name="connsiteY4" fmla="*/ 209658 h 210135"/>
              <a:gd name="connsiteX5" fmla="*/ 56563 w 139417"/>
              <a:gd name="connsiteY5" fmla="*/ 139808 h 210135"/>
              <a:gd name="connsiteX6" fmla="*/ 2588 w 139417"/>
              <a:gd name="connsiteY6" fmla="*/ 104883 h 210135"/>
              <a:gd name="connsiteX7" fmla="*/ 8938 w 139417"/>
              <a:gd name="connsiteY7" fmla="*/ 108 h 2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417" h="210135">
                <a:moveTo>
                  <a:pt x="8938" y="108"/>
                </a:moveTo>
                <a:cubicBezTo>
                  <a:pt x="10525" y="-3067"/>
                  <a:pt x="2588" y="64137"/>
                  <a:pt x="12113" y="85833"/>
                </a:cubicBezTo>
                <a:cubicBezTo>
                  <a:pt x="21638" y="107529"/>
                  <a:pt x="63971" y="127637"/>
                  <a:pt x="66088" y="130283"/>
                </a:cubicBezTo>
                <a:cubicBezTo>
                  <a:pt x="68205" y="132929"/>
                  <a:pt x="12642" y="88479"/>
                  <a:pt x="24813" y="101708"/>
                </a:cubicBezTo>
                <a:cubicBezTo>
                  <a:pt x="36984" y="114937"/>
                  <a:pt x="133821" y="203308"/>
                  <a:pt x="139113" y="209658"/>
                </a:cubicBezTo>
                <a:cubicBezTo>
                  <a:pt x="144405" y="216008"/>
                  <a:pt x="79317" y="157271"/>
                  <a:pt x="56563" y="139808"/>
                </a:cubicBezTo>
                <a:cubicBezTo>
                  <a:pt x="33809" y="122346"/>
                  <a:pt x="10525" y="124991"/>
                  <a:pt x="2588" y="104883"/>
                </a:cubicBezTo>
                <a:cubicBezTo>
                  <a:pt x="-5349" y="84775"/>
                  <a:pt x="7351" y="3283"/>
                  <a:pt x="8938" y="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E0442D4-F44F-35E2-F869-3BFD9AF36FCF}"/>
              </a:ext>
            </a:extLst>
          </p:cNvPr>
          <p:cNvSpPr/>
          <p:nvPr/>
        </p:nvSpPr>
        <p:spPr>
          <a:xfrm>
            <a:off x="4048409" y="5841959"/>
            <a:ext cx="679183" cy="130219"/>
          </a:xfrm>
          <a:custGeom>
            <a:avLst/>
            <a:gdLst>
              <a:gd name="connsiteX0" fmla="*/ 6066 w 679183"/>
              <a:gd name="connsiteY0" fmla="*/ 41 h 130219"/>
              <a:gd name="connsiteX1" fmla="*/ 279116 w 679183"/>
              <a:gd name="connsiteY1" fmla="*/ 31791 h 130219"/>
              <a:gd name="connsiteX2" fmla="*/ 234666 w 679183"/>
              <a:gd name="connsiteY2" fmla="*/ 34966 h 130219"/>
              <a:gd name="connsiteX3" fmla="*/ 450566 w 679183"/>
              <a:gd name="connsiteY3" fmla="*/ 41316 h 130219"/>
              <a:gd name="connsiteX4" fmla="*/ 577566 w 679183"/>
              <a:gd name="connsiteY4" fmla="*/ 79416 h 130219"/>
              <a:gd name="connsiteX5" fmla="*/ 514066 w 679183"/>
              <a:gd name="connsiteY5" fmla="*/ 63541 h 130219"/>
              <a:gd name="connsiteX6" fmla="*/ 679166 w 679183"/>
              <a:gd name="connsiteY6" fmla="*/ 130216 h 130219"/>
              <a:gd name="connsiteX7" fmla="*/ 523591 w 679183"/>
              <a:gd name="connsiteY7" fmla="*/ 60366 h 130219"/>
              <a:gd name="connsiteX8" fmla="*/ 390241 w 679183"/>
              <a:gd name="connsiteY8" fmla="*/ 54016 h 130219"/>
              <a:gd name="connsiteX9" fmla="*/ 415641 w 679183"/>
              <a:gd name="connsiteY9" fmla="*/ 28616 h 130219"/>
              <a:gd name="connsiteX10" fmla="*/ 221966 w 679183"/>
              <a:gd name="connsiteY10" fmla="*/ 9566 h 130219"/>
              <a:gd name="connsiteX11" fmla="*/ 304516 w 679183"/>
              <a:gd name="connsiteY11" fmla="*/ 41316 h 130219"/>
              <a:gd name="connsiteX12" fmla="*/ 107666 w 679183"/>
              <a:gd name="connsiteY12" fmla="*/ 25441 h 130219"/>
              <a:gd name="connsiteX13" fmla="*/ 6066 w 679183"/>
              <a:gd name="connsiteY13" fmla="*/ 41 h 1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183" h="130219">
                <a:moveTo>
                  <a:pt x="6066" y="41"/>
                </a:moveTo>
                <a:cubicBezTo>
                  <a:pt x="34641" y="1099"/>
                  <a:pt x="241016" y="25970"/>
                  <a:pt x="279116" y="31791"/>
                </a:cubicBezTo>
                <a:cubicBezTo>
                  <a:pt x="317216" y="37612"/>
                  <a:pt x="206091" y="33379"/>
                  <a:pt x="234666" y="34966"/>
                </a:cubicBezTo>
                <a:cubicBezTo>
                  <a:pt x="263241" y="36554"/>
                  <a:pt x="393416" y="33908"/>
                  <a:pt x="450566" y="41316"/>
                </a:cubicBezTo>
                <a:cubicBezTo>
                  <a:pt x="507716" y="48724"/>
                  <a:pt x="566983" y="75712"/>
                  <a:pt x="577566" y="79416"/>
                </a:cubicBezTo>
                <a:cubicBezTo>
                  <a:pt x="588149" y="83120"/>
                  <a:pt x="497133" y="55074"/>
                  <a:pt x="514066" y="63541"/>
                </a:cubicBezTo>
                <a:cubicBezTo>
                  <a:pt x="530999" y="72008"/>
                  <a:pt x="677579" y="130745"/>
                  <a:pt x="679166" y="130216"/>
                </a:cubicBezTo>
                <a:cubicBezTo>
                  <a:pt x="680753" y="129687"/>
                  <a:pt x="571745" y="73066"/>
                  <a:pt x="523591" y="60366"/>
                </a:cubicBezTo>
                <a:cubicBezTo>
                  <a:pt x="475437" y="47666"/>
                  <a:pt x="408233" y="59308"/>
                  <a:pt x="390241" y="54016"/>
                </a:cubicBezTo>
                <a:cubicBezTo>
                  <a:pt x="372249" y="48724"/>
                  <a:pt x="443687" y="36024"/>
                  <a:pt x="415641" y="28616"/>
                </a:cubicBezTo>
                <a:cubicBezTo>
                  <a:pt x="387595" y="21208"/>
                  <a:pt x="240487" y="7449"/>
                  <a:pt x="221966" y="9566"/>
                </a:cubicBezTo>
                <a:cubicBezTo>
                  <a:pt x="203445" y="11683"/>
                  <a:pt x="323566" y="38670"/>
                  <a:pt x="304516" y="41316"/>
                </a:cubicBezTo>
                <a:cubicBezTo>
                  <a:pt x="285466" y="43962"/>
                  <a:pt x="158995" y="32320"/>
                  <a:pt x="107666" y="25441"/>
                </a:cubicBezTo>
                <a:cubicBezTo>
                  <a:pt x="56337" y="18562"/>
                  <a:pt x="-22509" y="-1017"/>
                  <a:pt x="606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7621F2B-1E66-E693-2F85-457187BCAECB}"/>
              </a:ext>
            </a:extLst>
          </p:cNvPr>
          <p:cNvSpPr/>
          <p:nvPr/>
        </p:nvSpPr>
        <p:spPr>
          <a:xfrm>
            <a:off x="4625975" y="5960762"/>
            <a:ext cx="431970" cy="113302"/>
          </a:xfrm>
          <a:custGeom>
            <a:avLst/>
            <a:gdLst>
              <a:gd name="connsiteX0" fmla="*/ 0 w 431970"/>
              <a:gd name="connsiteY0" fmla="*/ 14588 h 113302"/>
              <a:gd name="connsiteX1" fmla="*/ 184150 w 431970"/>
              <a:gd name="connsiteY1" fmla="*/ 1888 h 113302"/>
              <a:gd name="connsiteX2" fmla="*/ 327025 w 431970"/>
              <a:gd name="connsiteY2" fmla="*/ 62213 h 113302"/>
              <a:gd name="connsiteX3" fmla="*/ 311150 w 431970"/>
              <a:gd name="connsiteY3" fmla="*/ 33638 h 113302"/>
              <a:gd name="connsiteX4" fmla="*/ 431800 w 431970"/>
              <a:gd name="connsiteY4" fmla="*/ 113013 h 113302"/>
              <a:gd name="connsiteX5" fmla="*/ 339725 w 431970"/>
              <a:gd name="connsiteY5" fmla="*/ 62213 h 113302"/>
              <a:gd name="connsiteX6" fmla="*/ 250825 w 431970"/>
              <a:gd name="connsiteY6" fmla="*/ 14588 h 113302"/>
              <a:gd name="connsiteX7" fmla="*/ 168275 w 431970"/>
              <a:gd name="connsiteY7" fmla="*/ 8238 h 113302"/>
              <a:gd name="connsiteX8" fmla="*/ 0 w 431970"/>
              <a:gd name="connsiteY8" fmla="*/ 14588 h 1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70" h="113302">
                <a:moveTo>
                  <a:pt x="0" y="14588"/>
                </a:moveTo>
                <a:cubicBezTo>
                  <a:pt x="2646" y="13530"/>
                  <a:pt x="129646" y="-6049"/>
                  <a:pt x="184150" y="1888"/>
                </a:cubicBezTo>
                <a:cubicBezTo>
                  <a:pt x="238654" y="9825"/>
                  <a:pt x="305859" y="56921"/>
                  <a:pt x="327025" y="62213"/>
                </a:cubicBezTo>
                <a:cubicBezTo>
                  <a:pt x="348191" y="67505"/>
                  <a:pt x="293688" y="25171"/>
                  <a:pt x="311150" y="33638"/>
                </a:cubicBezTo>
                <a:cubicBezTo>
                  <a:pt x="328612" y="42105"/>
                  <a:pt x="427038" y="108251"/>
                  <a:pt x="431800" y="113013"/>
                </a:cubicBezTo>
                <a:cubicBezTo>
                  <a:pt x="436562" y="117775"/>
                  <a:pt x="339725" y="62213"/>
                  <a:pt x="339725" y="62213"/>
                </a:cubicBezTo>
                <a:cubicBezTo>
                  <a:pt x="309563" y="45809"/>
                  <a:pt x="279400" y="23584"/>
                  <a:pt x="250825" y="14588"/>
                </a:cubicBezTo>
                <a:cubicBezTo>
                  <a:pt x="222250" y="5592"/>
                  <a:pt x="211667" y="9825"/>
                  <a:pt x="168275" y="8238"/>
                </a:cubicBezTo>
                <a:lnTo>
                  <a:pt x="0" y="14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FE8AD31-9CA8-1C8E-CE40-A41A68009A4C}"/>
              </a:ext>
            </a:extLst>
          </p:cNvPr>
          <p:cNvSpPr/>
          <p:nvPr/>
        </p:nvSpPr>
        <p:spPr>
          <a:xfrm>
            <a:off x="4003567" y="5219687"/>
            <a:ext cx="130299" cy="162078"/>
          </a:xfrm>
          <a:custGeom>
            <a:avLst/>
            <a:gdLst>
              <a:gd name="connsiteX0" fmla="*/ 108 w 130299"/>
              <a:gd name="connsiteY0" fmla="*/ 13 h 162078"/>
              <a:gd name="connsiteX1" fmla="*/ 76308 w 130299"/>
              <a:gd name="connsiteY1" fmla="*/ 85738 h 162078"/>
              <a:gd name="connsiteX2" fmla="*/ 69958 w 130299"/>
              <a:gd name="connsiteY2" fmla="*/ 149238 h 162078"/>
              <a:gd name="connsiteX3" fmla="*/ 130283 w 130299"/>
              <a:gd name="connsiteY3" fmla="*/ 111138 h 162078"/>
              <a:gd name="connsiteX4" fmla="*/ 76308 w 130299"/>
              <a:gd name="connsiteY4" fmla="*/ 161938 h 162078"/>
              <a:gd name="connsiteX5" fmla="*/ 95358 w 130299"/>
              <a:gd name="connsiteY5" fmla="*/ 92088 h 162078"/>
              <a:gd name="connsiteX6" fmla="*/ 108 w 130299"/>
              <a:gd name="connsiteY6" fmla="*/ 13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9" h="162078">
                <a:moveTo>
                  <a:pt x="108" y="13"/>
                </a:moveTo>
                <a:cubicBezTo>
                  <a:pt x="-3067" y="-1045"/>
                  <a:pt x="64666" y="60867"/>
                  <a:pt x="76308" y="85738"/>
                </a:cubicBezTo>
                <a:cubicBezTo>
                  <a:pt x="87950" y="110609"/>
                  <a:pt x="60962" y="145005"/>
                  <a:pt x="69958" y="149238"/>
                </a:cubicBezTo>
                <a:cubicBezTo>
                  <a:pt x="78954" y="153471"/>
                  <a:pt x="129225" y="109021"/>
                  <a:pt x="130283" y="111138"/>
                </a:cubicBezTo>
                <a:cubicBezTo>
                  <a:pt x="131341" y="113255"/>
                  <a:pt x="82129" y="165113"/>
                  <a:pt x="76308" y="161938"/>
                </a:cubicBezTo>
                <a:cubicBezTo>
                  <a:pt x="70487" y="158763"/>
                  <a:pt x="106471" y="118546"/>
                  <a:pt x="95358" y="92088"/>
                </a:cubicBezTo>
                <a:cubicBezTo>
                  <a:pt x="84246" y="65630"/>
                  <a:pt x="3283" y="1071"/>
                  <a:pt x="108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2D0FB2D-BBF3-FC5F-81E5-D0CF07F32051}"/>
              </a:ext>
            </a:extLst>
          </p:cNvPr>
          <p:cNvSpPr/>
          <p:nvPr/>
        </p:nvSpPr>
        <p:spPr>
          <a:xfrm>
            <a:off x="5562402" y="5302970"/>
            <a:ext cx="108439" cy="240689"/>
          </a:xfrm>
          <a:custGeom>
            <a:avLst/>
            <a:gdLst>
              <a:gd name="connsiteX0" fmla="*/ 108148 w 108439"/>
              <a:gd name="connsiteY0" fmla="*/ 2455 h 240689"/>
              <a:gd name="connsiteX1" fmla="*/ 16073 w 108439"/>
              <a:gd name="connsiteY1" fmla="*/ 126280 h 240689"/>
              <a:gd name="connsiteX2" fmla="*/ 198 w 108439"/>
              <a:gd name="connsiteY2" fmla="*/ 240580 h 240689"/>
              <a:gd name="connsiteX3" fmla="*/ 9723 w 108439"/>
              <a:gd name="connsiteY3" fmla="*/ 145330 h 240689"/>
              <a:gd name="connsiteX4" fmla="*/ 44648 w 108439"/>
              <a:gd name="connsiteY4" fmla="*/ 50080 h 240689"/>
              <a:gd name="connsiteX5" fmla="*/ 108148 w 108439"/>
              <a:gd name="connsiteY5" fmla="*/ 2455 h 2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39" h="240689">
                <a:moveTo>
                  <a:pt x="108148" y="2455"/>
                </a:moveTo>
                <a:cubicBezTo>
                  <a:pt x="103385" y="15155"/>
                  <a:pt x="34065" y="86592"/>
                  <a:pt x="16073" y="126280"/>
                </a:cubicBezTo>
                <a:cubicBezTo>
                  <a:pt x="-1919" y="165968"/>
                  <a:pt x="1256" y="237405"/>
                  <a:pt x="198" y="240580"/>
                </a:cubicBezTo>
                <a:cubicBezTo>
                  <a:pt x="-860" y="243755"/>
                  <a:pt x="2315" y="177080"/>
                  <a:pt x="9723" y="145330"/>
                </a:cubicBezTo>
                <a:cubicBezTo>
                  <a:pt x="17131" y="113580"/>
                  <a:pt x="31419" y="70718"/>
                  <a:pt x="44648" y="50080"/>
                </a:cubicBezTo>
                <a:cubicBezTo>
                  <a:pt x="57877" y="29442"/>
                  <a:pt x="112911" y="-10245"/>
                  <a:pt x="108148" y="2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45415F7-6D49-1FF1-A9F8-12141E8ABF0B}"/>
              </a:ext>
            </a:extLst>
          </p:cNvPr>
          <p:cNvSpPr/>
          <p:nvPr/>
        </p:nvSpPr>
        <p:spPr>
          <a:xfrm>
            <a:off x="5251433" y="5702215"/>
            <a:ext cx="282897" cy="485861"/>
          </a:xfrm>
          <a:custGeom>
            <a:avLst/>
            <a:gdLst>
              <a:gd name="connsiteX0" fmla="*/ 263542 w 282897"/>
              <a:gd name="connsiteY0" fmla="*/ 85 h 485861"/>
              <a:gd name="connsiteX1" fmla="*/ 279417 w 282897"/>
              <a:gd name="connsiteY1" fmla="*/ 117560 h 485861"/>
              <a:gd name="connsiteX2" fmla="*/ 190517 w 282897"/>
              <a:gd name="connsiteY2" fmla="*/ 206460 h 485861"/>
              <a:gd name="connsiteX3" fmla="*/ 158767 w 282897"/>
              <a:gd name="connsiteY3" fmla="*/ 301710 h 485861"/>
              <a:gd name="connsiteX4" fmla="*/ 158767 w 282897"/>
              <a:gd name="connsiteY4" fmla="*/ 241385 h 485861"/>
              <a:gd name="connsiteX5" fmla="*/ 76217 w 282897"/>
              <a:gd name="connsiteY5" fmla="*/ 311235 h 485861"/>
              <a:gd name="connsiteX6" fmla="*/ 17 w 282897"/>
              <a:gd name="connsiteY6" fmla="*/ 485860 h 485861"/>
              <a:gd name="connsiteX7" fmla="*/ 69867 w 282897"/>
              <a:gd name="connsiteY7" fmla="*/ 308060 h 485861"/>
              <a:gd name="connsiteX8" fmla="*/ 136542 w 282897"/>
              <a:gd name="connsiteY8" fmla="*/ 231860 h 485861"/>
              <a:gd name="connsiteX9" fmla="*/ 196867 w 282897"/>
              <a:gd name="connsiteY9" fmla="*/ 54060 h 485861"/>
              <a:gd name="connsiteX10" fmla="*/ 158767 w 282897"/>
              <a:gd name="connsiteY10" fmla="*/ 209635 h 485861"/>
              <a:gd name="connsiteX11" fmla="*/ 250842 w 282897"/>
              <a:gd name="connsiteY11" fmla="*/ 136610 h 485861"/>
              <a:gd name="connsiteX12" fmla="*/ 263542 w 282897"/>
              <a:gd name="connsiteY12" fmla="*/ 85 h 4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97" h="485861">
                <a:moveTo>
                  <a:pt x="263542" y="85"/>
                </a:moveTo>
                <a:cubicBezTo>
                  <a:pt x="268304" y="-3090"/>
                  <a:pt x="291588" y="83164"/>
                  <a:pt x="279417" y="117560"/>
                </a:cubicBezTo>
                <a:cubicBezTo>
                  <a:pt x="267246" y="151956"/>
                  <a:pt x="210625" y="175768"/>
                  <a:pt x="190517" y="206460"/>
                </a:cubicBezTo>
                <a:cubicBezTo>
                  <a:pt x="170409" y="237152"/>
                  <a:pt x="164059" y="295889"/>
                  <a:pt x="158767" y="301710"/>
                </a:cubicBezTo>
                <a:cubicBezTo>
                  <a:pt x="153475" y="307531"/>
                  <a:pt x="172525" y="239798"/>
                  <a:pt x="158767" y="241385"/>
                </a:cubicBezTo>
                <a:cubicBezTo>
                  <a:pt x="145009" y="242972"/>
                  <a:pt x="102675" y="270489"/>
                  <a:pt x="76217" y="311235"/>
                </a:cubicBezTo>
                <a:cubicBezTo>
                  <a:pt x="49759" y="351981"/>
                  <a:pt x="1075" y="486389"/>
                  <a:pt x="17" y="485860"/>
                </a:cubicBezTo>
                <a:cubicBezTo>
                  <a:pt x="-1041" y="485331"/>
                  <a:pt x="47113" y="350393"/>
                  <a:pt x="69867" y="308060"/>
                </a:cubicBezTo>
                <a:cubicBezTo>
                  <a:pt x="92621" y="265727"/>
                  <a:pt x="115375" y="274193"/>
                  <a:pt x="136542" y="231860"/>
                </a:cubicBezTo>
                <a:cubicBezTo>
                  <a:pt x="157709" y="189527"/>
                  <a:pt x="193163" y="57764"/>
                  <a:pt x="196867" y="54060"/>
                </a:cubicBezTo>
                <a:cubicBezTo>
                  <a:pt x="200571" y="50356"/>
                  <a:pt x="149771" y="195877"/>
                  <a:pt x="158767" y="209635"/>
                </a:cubicBezTo>
                <a:cubicBezTo>
                  <a:pt x="167763" y="223393"/>
                  <a:pt x="234967" y="173652"/>
                  <a:pt x="250842" y="136610"/>
                </a:cubicBezTo>
                <a:cubicBezTo>
                  <a:pt x="266717" y="99568"/>
                  <a:pt x="258780" y="3260"/>
                  <a:pt x="263542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9FF8FE4-F22F-09DA-860A-ACC55B34EB19}"/>
              </a:ext>
            </a:extLst>
          </p:cNvPr>
          <p:cNvSpPr/>
          <p:nvPr/>
        </p:nvSpPr>
        <p:spPr>
          <a:xfrm>
            <a:off x="4968380" y="6154559"/>
            <a:ext cx="265209" cy="411939"/>
          </a:xfrm>
          <a:custGeom>
            <a:avLst/>
            <a:gdLst>
              <a:gd name="connsiteX0" fmla="*/ 264020 w 265209"/>
              <a:gd name="connsiteY0" fmla="*/ 4941 h 411939"/>
              <a:gd name="connsiteX1" fmla="*/ 171945 w 265209"/>
              <a:gd name="connsiteY1" fmla="*/ 163691 h 411939"/>
              <a:gd name="connsiteX2" fmla="*/ 133845 w 265209"/>
              <a:gd name="connsiteY2" fmla="*/ 281166 h 411939"/>
              <a:gd name="connsiteX3" fmla="*/ 124320 w 265209"/>
              <a:gd name="connsiteY3" fmla="*/ 182741 h 411939"/>
              <a:gd name="connsiteX4" fmla="*/ 495 w 265209"/>
              <a:gd name="connsiteY4" fmla="*/ 411341 h 411939"/>
              <a:gd name="connsiteX5" fmla="*/ 86220 w 265209"/>
              <a:gd name="connsiteY5" fmla="*/ 243066 h 411939"/>
              <a:gd name="connsiteX6" fmla="*/ 216395 w 265209"/>
              <a:gd name="connsiteY6" fmla="*/ 55741 h 411939"/>
              <a:gd name="connsiteX7" fmla="*/ 264020 w 265209"/>
              <a:gd name="connsiteY7" fmla="*/ 4941 h 41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09" h="411939">
                <a:moveTo>
                  <a:pt x="264020" y="4941"/>
                </a:moveTo>
                <a:cubicBezTo>
                  <a:pt x="256612" y="22933"/>
                  <a:pt x="193641" y="117654"/>
                  <a:pt x="171945" y="163691"/>
                </a:cubicBezTo>
                <a:cubicBezTo>
                  <a:pt x="150249" y="209729"/>
                  <a:pt x="141783" y="277991"/>
                  <a:pt x="133845" y="281166"/>
                </a:cubicBezTo>
                <a:cubicBezTo>
                  <a:pt x="125907" y="284341"/>
                  <a:pt x="146545" y="161045"/>
                  <a:pt x="124320" y="182741"/>
                </a:cubicBezTo>
                <a:cubicBezTo>
                  <a:pt x="102095" y="204437"/>
                  <a:pt x="6845" y="401287"/>
                  <a:pt x="495" y="411341"/>
                </a:cubicBezTo>
                <a:cubicBezTo>
                  <a:pt x="-5855" y="421395"/>
                  <a:pt x="50237" y="302333"/>
                  <a:pt x="86220" y="243066"/>
                </a:cubicBezTo>
                <a:cubicBezTo>
                  <a:pt x="122203" y="183799"/>
                  <a:pt x="189937" y="90137"/>
                  <a:pt x="216395" y="55741"/>
                </a:cubicBezTo>
                <a:cubicBezTo>
                  <a:pt x="242853" y="21345"/>
                  <a:pt x="271428" y="-13051"/>
                  <a:pt x="264020" y="49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9DB8E00-A19A-B50A-1DA6-313690C19AFA}"/>
              </a:ext>
            </a:extLst>
          </p:cNvPr>
          <p:cNvSpPr/>
          <p:nvPr/>
        </p:nvSpPr>
        <p:spPr>
          <a:xfrm>
            <a:off x="4598798" y="6537324"/>
            <a:ext cx="203330" cy="356999"/>
          </a:xfrm>
          <a:custGeom>
            <a:avLst/>
            <a:gdLst>
              <a:gd name="connsiteX0" fmla="*/ 144652 w 203330"/>
              <a:gd name="connsiteY0" fmla="*/ 1 h 356999"/>
              <a:gd name="connsiteX1" fmla="*/ 147827 w 203330"/>
              <a:gd name="connsiteY1" fmla="*/ 171451 h 356999"/>
              <a:gd name="connsiteX2" fmla="*/ 100202 w 203330"/>
              <a:gd name="connsiteY2" fmla="*/ 263526 h 356999"/>
              <a:gd name="connsiteX3" fmla="*/ 1777 w 203330"/>
              <a:gd name="connsiteY3" fmla="*/ 355601 h 356999"/>
              <a:gd name="connsiteX4" fmla="*/ 49402 w 203330"/>
              <a:gd name="connsiteY4" fmla="*/ 301626 h 356999"/>
              <a:gd name="connsiteX5" fmla="*/ 201802 w 203330"/>
              <a:gd name="connsiteY5" fmla="*/ 82551 h 356999"/>
              <a:gd name="connsiteX6" fmla="*/ 128777 w 203330"/>
              <a:gd name="connsiteY6" fmla="*/ 168276 h 356999"/>
              <a:gd name="connsiteX7" fmla="*/ 144652 w 203330"/>
              <a:gd name="connsiteY7" fmla="*/ 1 h 3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30" h="356999">
                <a:moveTo>
                  <a:pt x="144652" y="1"/>
                </a:moveTo>
                <a:cubicBezTo>
                  <a:pt x="147827" y="530"/>
                  <a:pt x="155235" y="127530"/>
                  <a:pt x="147827" y="171451"/>
                </a:cubicBezTo>
                <a:cubicBezTo>
                  <a:pt x="140419" y="215372"/>
                  <a:pt x="124544" y="232834"/>
                  <a:pt x="100202" y="263526"/>
                </a:cubicBezTo>
                <a:cubicBezTo>
                  <a:pt x="75860" y="294218"/>
                  <a:pt x="10244" y="349251"/>
                  <a:pt x="1777" y="355601"/>
                </a:cubicBezTo>
                <a:cubicBezTo>
                  <a:pt x="-6690" y="361951"/>
                  <a:pt x="16065" y="347134"/>
                  <a:pt x="49402" y="301626"/>
                </a:cubicBezTo>
                <a:cubicBezTo>
                  <a:pt x="82739" y="256118"/>
                  <a:pt x="188573" y="104776"/>
                  <a:pt x="201802" y="82551"/>
                </a:cubicBezTo>
                <a:cubicBezTo>
                  <a:pt x="215031" y="60326"/>
                  <a:pt x="138302" y="178330"/>
                  <a:pt x="128777" y="168276"/>
                </a:cubicBezTo>
                <a:cubicBezTo>
                  <a:pt x="119252" y="158222"/>
                  <a:pt x="141477" y="-528"/>
                  <a:pt x="1446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4AAC86A-E8E7-9B96-F505-06CFC6BAD517}"/>
              </a:ext>
            </a:extLst>
          </p:cNvPr>
          <p:cNvSpPr/>
          <p:nvPr/>
        </p:nvSpPr>
        <p:spPr>
          <a:xfrm>
            <a:off x="3904246" y="6380934"/>
            <a:ext cx="689963" cy="543934"/>
          </a:xfrm>
          <a:custGeom>
            <a:avLst/>
            <a:gdLst>
              <a:gd name="connsiteX0" fmla="*/ 1004 w 689963"/>
              <a:gd name="connsiteY0" fmla="*/ 816 h 543934"/>
              <a:gd name="connsiteX1" fmla="*/ 362954 w 689963"/>
              <a:gd name="connsiteY1" fmla="*/ 397691 h 543934"/>
              <a:gd name="connsiteX2" fmla="*/ 324854 w 689963"/>
              <a:gd name="connsiteY2" fmla="*/ 404041 h 543934"/>
              <a:gd name="connsiteX3" fmla="*/ 455029 w 689963"/>
              <a:gd name="connsiteY3" fmla="*/ 467541 h 543934"/>
              <a:gd name="connsiteX4" fmla="*/ 401054 w 689963"/>
              <a:gd name="connsiteY4" fmla="*/ 467541 h 543934"/>
              <a:gd name="connsiteX5" fmla="*/ 686804 w 689963"/>
              <a:gd name="connsiteY5" fmla="*/ 543741 h 543934"/>
              <a:gd name="connsiteX6" fmla="*/ 540754 w 689963"/>
              <a:gd name="connsiteY6" fmla="*/ 486591 h 543934"/>
              <a:gd name="connsiteX7" fmla="*/ 337554 w 689963"/>
              <a:gd name="connsiteY7" fmla="*/ 400866 h 543934"/>
              <a:gd name="connsiteX8" fmla="*/ 93079 w 689963"/>
              <a:gd name="connsiteY8" fmla="*/ 315141 h 543934"/>
              <a:gd name="connsiteX9" fmla="*/ 283579 w 689963"/>
              <a:gd name="connsiteY9" fmla="*/ 375466 h 543934"/>
              <a:gd name="connsiteX10" fmla="*/ 255004 w 689963"/>
              <a:gd name="connsiteY10" fmla="*/ 296091 h 543934"/>
              <a:gd name="connsiteX11" fmla="*/ 1004 w 689963"/>
              <a:gd name="connsiteY11" fmla="*/ 816 h 5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9963" h="543934">
                <a:moveTo>
                  <a:pt x="1004" y="816"/>
                </a:moveTo>
                <a:cubicBezTo>
                  <a:pt x="18996" y="17749"/>
                  <a:pt x="308979" y="330487"/>
                  <a:pt x="362954" y="397691"/>
                </a:cubicBezTo>
                <a:cubicBezTo>
                  <a:pt x="416929" y="464895"/>
                  <a:pt x="309508" y="392399"/>
                  <a:pt x="324854" y="404041"/>
                </a:cubicBezTo>
                <a:cubicBezTo>
                  <a:pt x="340200" y="415683"/>
                  <a:pt x="442329" y="456958"/>
                  <a:pt x="455029" y="467541"/>
                </a:cubicBezTo>
                <a:cubicBezTo>
                  <a:pt x="467729" y="478124"/>
                  <a:pt x="362425" y="454841"/>
                  <a:pt x="401054" y="467541"/>
                </a:cubicBezTo>
                <a:cubicBezTo>
                  <a:pt x="439683" y="480241"/>
                  <a:pt x="663521" y="540566"/>
                  <a:pt x="686804" y="543741"/>
                </a:cubicBezTo>
                <a:cubicBezTo>
                  <a:pt x="710087" y="546916"/>
                  <a:pt x="598962" y="510404"/>
                  <a:pt x="540754" y="486591"/>
                </a:cubicBezTo>
                <a:cubicBezTo>
                  <a:pt x="482546" y="462778"/>
                  <a:pt x="412166" y="429441"/>
                  <a:pt x="337554" y="400866"/>
                </a:cubicBezTo>
                <a:cubicBezTo>
                  <a:pt x="262942" y="372291"/>
                  <a:pt x="102075" y="319374"/>
                  <a:pt x="93079" y="315141"/>
                </a:cubicBezTo>
                <a:cubicBezTo>
                  <a:pt x="84083" y="310908"/>
                  <a:pt x="256591" y="378641"/>
                  <a:pt x="283579" y="375466"/>
                </a:cubicBezTo>
                <a:cubicBezTo>
                  <a:pt x="310567" y="372291"/>
                  <a:pt x="297866" y="356945"/>
                  <a:pt x="255004" y="296091"/>
                </a:cubicBezTo>
                <a:cubicBezTo>
                  <a:pt x="212142" y="235237"/>
                  <a:pt x="-16988" y="-16117"/>
                  <a:pt x="1004" y="8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46D660A7-2704-AA75-BE2A-B3B78BF615DC}"/>
              </a:ext>
            </a:extLst>
          </p:cNvPr>
          <p:cNvSpPr/>
          <p:nvPr/>
        </p:nvSpPr>
        <p:spPr>
          <a:xfrm>
            <a:off x="3656916" y="6130899"/>
            <a:ext cx="476936" cy="717634"/>
          </a:xfrm>
          <a:custGeom>
            <a:avLst/>
            <a:gdLst>
              <a:gd name="connsiteX0" fmla="*/ 118159 w 476936"/>
              <a:gd name="connsiteY0" fmla="*/ 26 h 717634"/>
              <a:gd name="connsiteX1" fmla="*/ 137209 w 476936"/>
              <a:gd name="connsiteY1" fmla="*/ 222276 h 717634"/>
              <a:gd name="connsiteX2" fmla="*/ 315009 w 476936"/>
              <a:gd name="connsiteY2" fmla="*/ 422301 h 717634"/>
              <a:gd name="connsiteX3" fmla="*/ 245159 w 476936"/>
              <a:gd name="connsiteY3" fmla="*/ 406426 h 717634"/>
              <a:gd name="connsiteX4" fmla="*/ 334059 w 476936"/>
              <a:gd name="connsiteY4" fmla="*/ 581051 h 717634"/>
              <a:gd name="connsiteX5" fmla="*/ 476934 w 476936"/>
              <a:gd name="connsiteY5" fmla="*/ 717576 h 717634"/>
              <a:gd name="connsiteX6" fmla="*/ 337234 w 476936"/>
              <a:gd name="connsiteY6" fmla="*/ 593751 h 717634"/>
              <a:gd name="connsiteX7" fmla="*/ 127684 w 476936"/>
              <a:gd name="connsiteY7" fmla="*/ 298476 h 717634"/>
              <a:gd name="connsiteX8" fmla="*/ 238809 w 476936"/>
              <a:gd name="connsiteY8" fmla="*/ 428651 h 717634"/>
              <a:gd name="connsiteX9" fmla="*/ 184834 w 476936"/>
              <a:gd name="connsiteY9" fmla="*/ 320701 h 717634"/>
              <a:gd name="connsiteX10" fmla="*/ 64184 w 476936"/>
              <a:gd name="connsiteY10" fmla="*/ 155601 h 717634"/>
              <a:gd name="connsiteX11" fmla="*/ 684 w 476936"/>
              <a:gd name="connsiteY11" fmla="*/ 98451 h 717634"/>
              <a:gd name="connsiteX12" fmla="*/ 102284 w 476936"/>
              <a:gd name="connsiteY12" fmla="*/ 206401 h 717634"/>
              <a:gd name="connsiteX13" fmla="*/ 118159 w 476936"/>
              <a:gd name="connsiteY13" fmla="*/ 26 h 7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936" h="717634">
                <a:moveTo>
                  <a:pt x="118159" y="26"/>
                </a:moveTo>
                <a:cubicBezTo>
                  <a:pt x="123980" y="2672"/>
                  <a:pt x="104401" y="151897"/>
                  <a:pt x="137209" y="222276"/>
                </a:cubicBezTo>
                <a:cubicBezTo>
                  <a:pt x="170017" y="292655"/>
                  <a:pt x="297017" y="391609"/>
                  <a:pt x="315009" y="422301"/>
                </a:cubicBezTo>
                <a:cubicBezTo>
                  <a:pt x="333001" y="452993"/>
                  <a:pt x="241984" y="379968"/>
                  <a:pt x="245159" y="406426"/>
                </a:cubicBezTo>
                <a:cubicBezTo>
                  <a:pt x="248334" y="432884"/>
                  <a:pt x="295430" y="529193"/>
                  <a:pt x="334059" y="581051"/>
                </a:cubicBezTo>
                <a:cubicBezTo>
                  <a:pt x="372688" y="632909"/>
                  <a:pt x="476405" y="715459"/>
                  <a:pt x="476934" y="717576"/>
                </a:cubicBezTo>
                <a:cubicBezTo>
                  <a:pt x="477463" y="719693"/>
                  <a:pt x="395442" y="663601"/>
                  <a:pt x="337234" y="593751"/>
                </a:cubicBezTo>
                <a:cubicBezTo>
                  <a:pt x="279026" y="523901"/>
                  <a:pt x="144088" y="325993"/>
                  <a:pt x="127684" y="298476"/>
                </a:cubicBezTo>
                <a:cubicBezTo>
                  <a:pt x="111280" y="270959"/>
                  <a:pt x="229284" y="424947"/>
                  <a:pt x="238809" y="428651"/>
                </a:cubicBezTo>
                <a:cubicBezTo>
                  <a:pt x="248334" y="432355"/>
                  <a:pt x="213938" y="366209"/>
                  <a:pt x="184834" y="320701"/>
                </a:cubicBezTo>
                <a:cubicBezTo>
                  <a:pt x="155730" y="275193"/>
                  <a:pt x="94876" y="192643"/>
                  <a:pt x="64184" y="155601"/>
                </a:cubicBezTo>
                <a:cubicBezTo>
                  <a:pt x="33492" y="118559"/>
                  <a:pt x="-5666" y="89984"/>
                  <a:pt x="684" y="98451"/>
                </a:cubicBezTo>
                <a:cubicBezTo>
                  <a:pt x="7034" y="106918"/>
                  <a:pt x="81117" y="216455"/>
                  <a:pt x="102284" y="206401"/>
                </a:cubicBezTo>
                <a:cubicBezTo>
                  <a:pt x="123451" y="196347"/>
                  <a:pt x="112338" y="-2620"/>
                  <a:pt x="118159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3047C48-28DB-08E2-6922-AD2F1D213F81}"/>
              </a:ext>
            </a:extLst>
          </p:cNvPr>
          <p:cNvSpPr/>
          <p:nvPr/>
        </p:nvSpPr>
        <p:spPr>
          <a:xfrm>
            <a:off x="3739138" y="5222747"/>
            <a:ext cx="58824" cy="152655"/>
          </a:xfrm>
          <a:custGeom>
            <a:avLst/>
            <a:gdLst>
              <a:gd name="connsiteX0" fmla="*/ 58162 w 58824"/>
              <a:gd name="connsiteY0" fmla="*/ 128 h 152655"/>
              <a:gd name="connsiteX1" fmla="*/ 32762 w 58824"/>
              <a:gd name="connsiteY1" fmla="*/ 85853 h 152655"/>
              <a:gd name="connsiteX2" fmla="*/ 42287 w 58824"/>
              <a:gd name="connsiteY2" fmla="*/ 152528 h 152655"/>
              <a:gd name="connsiteX3" fmla="*/ 35937 w 58824"/>
              <a:gd name="connsiteY3" fmla="*/ 101728 h 152655"/>
              <a:gd name="connsiteX4" fmla="*/ 1012 w 58824"/>
              <a:gd name="connsiteY4" fmla="*/ 66803 h 152655"/>
              <a:gd name="connsiteX5" fmla="*/ 58162 w 58824"/>
              <a:gd name="connsiteY5" fmla="*/ 128 h 1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4" h="152655">
                <a:moveTo>
                  <a:pt x="58162" y="128"/>
                </a:moveTo>
                <a:cubicBezTo>
                  <a:pt x="63454" y="3303"/>
                  <a:pt x="35408" y="60453"/>
                  <a:pt x="32762" y="85853"/>
                </a:cubicBezTo>
                <a:cubicBezTo>
                  <a:pt x="30116" y="111253"/>
                  <a:pt x="41758" y="149882"/>
                  <a:pt x="42287" y="152528"/>
                </a:cubicBezTo>
                <a:cubicBezTo>
                  <a:pt x="42816" y="155174"/>
                  <a:pt x="42816" y="116016"/>
                  <a:pt x="35937" y="101728"/>
                </a:cubicBezTo>
                <a:cubicBezTo>
                  <a:pt x="29058" y="87441"/>
                  <a:pt x="-6396" y="80032"/>
                  <a:pt x="1012" y="66803"/>
                </a:cubicBezTo>
                <a:cubicBezTo>
                  <a:pt x="8420" y="53574"/>
                  <a:pt x="52870" y="-3047"/>
                  <a:pt x="58162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812AD0D-6433-B82E-74B7-C9AE41BE10ED}"/>
              </a:ext>
            </a:extLst>
          </p:cNvPr>
          <p:cNvSpPr/>
          <p:nvPr/>
        </p:nvSpPr>
        <p:spPr>
          <a:xfrm>
            <a:off x="3733014" y="5015848"/>
            <a:ext cx="201606" cy="57892"/>
          </a:xfrm>
          <a:custGeom>
            <a:avLst/>
            <a:gdLst>
              <a:gd name="connsiteX0" fmla="*/ 786 w 201606"/>
              <a:gd name="connsiteY0" fmla="*/ 26052 h 57892"/>
              <a:gd name="connsiteX1" fmla="*/ 80161 w 201606"/>
              <a:gd name="connsiteY1" fmla="*/ 652 h 57892"/>
              <a:gd name="connsiteX2" fmla="*/ 200811 w 201606"/>
              <a:gd name="connsiteY2" fmla="*/ 57802 h 57892"/>
              <a:gd name="connsiteX3" fmla="*/ 127786 w 201606"/>
              <a:gd name="connsiteY3" fmla="*/ 13352 h 57892"/>
              <a:gd name="connsiteX4" fmla="*/ 786 w 201606"/>
              <a:gd name="connsiteY4" fmla="*/ 26052 h 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6" h="57892">
                <a:moveTo>
                  <a:pt x="786" y="26052"/>
                </a:moveTo>
                <a:cubicBezTo>
                  <a:pt x="-7151" y="23935"/>
                  <a:pt x="46824" y="-4640"/>
                  <a:pt x="80161" y="652"/>
                </a:cubicBezTo>
                <a:cubicBezTo>
                  <a:pt x="113498" y="5944"/>
                  <a:pt x="192874" y="55685"/>
                  <a:pt x="200811" y="57802"/>
                </a:cubicBezTo>
                <a:cubicBezTo>
                  <a:pt x="208748" y="59919"/>
                  <a:pt x="155303" y="24464"/>
                  <a:pt x="127786" y="13352"/>
                </a:cubicBezTo>
                <a:cubicBezTo>
                  <a:pt x="100269" y="2240"/>
                  <a:pt x="8723" y="28169"/>
                  <a:pt x="786" y="260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D204A51-3665-CF03-5BBA-0B6638010294}"/>
              </a:ext>
            </a:extLst>
          </p:cNvPr>
          <p:cNvSpPr/>
          <p:nvPr/>
        </p:nvSpPr>
        <p:spPr>
          <a:xfrm>
            <a:off x="3603532" y="4784695"/>
            <a:ext cx="42232" cy="130265"/>
          </a:xfrm>
          <a:custGeom>
            <a:avLst/>
            <a:gdLst>
              <a:gd name="connsiteX0" fmla="*/ 41368 w 42232"/>
              <a:gd name="connsiteY0" fmla="*/ 30 h 130265"/>
              <a:gd name="connsiteX1" fmla="*/ 28668 w 42232"/>
              <a:gd name="connsiteY1" fmla="*/ 82580 h 130265"/>
              <a:gd name="connsiteX2" fmla="*/ 35018 w 42232"/>
              <a:gd name="connsiteY2" fmla="*/ 130205 h 130265"/>
              <a:gd name="connsiteX3" fmla="*/ 38193 w 42232"/>
              <a:gd name="connsiteY3" fmla="*/ 92105 h 130265"/>
              <a:gd name="connsiteX4" fmla="*/ 93 w 42232"/>
              <a:gd name="connsiteY4" fmla="*/ 73055 h 130265"/>
              <a:gd name="connsiteX5" fmla="*/ 41368 w 42232"/>
              <a:gd name="connsiteY5" fmla="*/ 30 h 13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32" h="130265">
                <a:moveTo>
                  <a:pt x="41368" y="30"/>
                </a:moveTo>
                <a:cubicBezTo>
                  <a:pt x="46130" y="1617"/>
                  <a:pt x="29726" y="60884"/>
                  <a:pt x="28668" y="82580"/>
                </a:cubicBezTo>
                <a:cubicBezTo>
                  <a:pt x="27610" y="104276"/>
                  <a:pt x="33431" y="128618"/>
                  <a:pt x="35018" y="130205"/>
                </a:cubicBezTo>
                <a:cubicBezTo>
                  <a:pt x="36605" y="131792"/>
                  <a:pt x="44014" y="101630"/>
                  <a:pt x="38193" y="92105"/>
                </a:cubicBezTo>
                <a:cubicBezTo>
                  <a:pt x="32372" y="82580"/>
                  <a:pt x="-2024" y="86813"/>
                  <a:pt x="93" y="73055"/>
                </a:cubicBezTo>
                <a:cubicBezTo>
                  <a:pt x="2210" y="59297"/>
                  <a:pt x="36606" y="-1557"/>
                  <a:pt x="41368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AC109964-4B13-AA61-F0C7-E9BE1F7DCE3F}"/>
              </a:ext>
            </a:extLst>
          </p:cNvPr>
          <p:cNvSpPr/>
          <p:nvPr/>
        </p:nvSpPr>
        <p:spPr>
          <a:xfrm>
            <a:off x="3552804" y="4441725"/>
            <a:ext cx="146248" cy="285957"/>
          </a:xfrm>
          <a:custGeom>
            <a:avLst/>
            <a:gdLst>
              <a:gd name="connsiteX0" fmla="*/ 146071 w 146248"/>
              <a:gd name="connsiteY0" fmla="*/ 100 h 285957"/>
              <a:gd name="connsiteX1" fmla="*/ 41296 w 146248"/>
              <a:gd name="connsiteY1" fmla="*/ 104875 h 285957"/>
              <a:gd name="connsiteX2" fmla="*/ 44471 w 146248"/>
              <a:gd name="connsiteY2" fmla="*/ 209650 h 285957"/>
              <a:gd name="connsiteX3" fmla="*/ 21 w 146248"/>
              <a:gd name="connsiteY3" fmla="*/ 174725 h 285957"/>
              <a:gd name="connsiteX4" fmla="*/ 50821 w 146248"/>
              <a:gd name="connsiteY4" fmla="*/ 285850 h 285957"/>
              <a:gd name="connsiteX5" fmla="*/ 22246 w 146248"/>
              <a:gd name="connsiteY5" fmla="*/ 193775 h 285957"/>
              <a:gd name="connsiteX6" fmla="*/ 12721 w 146248"/>
              <a:gd name="connsiteY6" fmla="*/ 123925 h 285957"/>
              <a:gd name="connsiteX7" fmla="*/ 146071 w 146248"/>
              <a:gd name="connsiteY7" fmla="*/ 100 h 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48" h="285957">
                <a:moveTo>
                  <a:pt x="146071" y="100"/>
                </a:moveTo>
                <a:cubicBezTo>
                  <a:pt x="150833" y="-3075"/>
                  <a:pt x="58229" y="69950"/>
                  <a:pt x="41296" y="104875"/>
                </a:cubicBezTo>
                <a:cubicBezTo>
                  <a:pt x="24363" y="139800"/>
                  <a:pt x="51350" y="198008"/>
                  <a:pt x="44471" y="209650"/>
                </a:cubicBezTo>
                <a:cubicBezTo>
                  <a:pt x="37592" y="221292"/>
                  <a:pt x="-1037" y="162025"/>
                  <a:pt x="21" y="174725"/>
                </a:cubicBezTo>
                <a:cubicBezTo>
                  <a:pt x="1079" y="187425"/>
                  <a:pt x="47117" y="282675"/>
                  <a:pt x="50821" y="285850"/>
                </a:cubicBezTo>
                <a:cubicBezTo>
                  <a:pt x="54525" y="289025"/>
                  <a:pt x="28596" y="220762"/>
                  <a:pt x="22246" y="193775"/>
                </a:cubicBezTo>
                <a:cubicBezTo>
                  <a:pt x="15896" y="166788"/>
                  <a:pt x="-5271" y="149325"/>
                  <a:pt x="12721" y="123925"/>
                </a:cubicBezTo>
                <a:cubicBezTo>
                  <a:pt x="30713" y="98525"/>
                  <a:pt x="141309" y="3275"/>
                  <a:pt x="146071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D67DFC5-9C8D-C1C2-E26B-4938617B7470}"/>
              </a:ext>
            </a:extLst>
          </p:cNvPr>
          <p:cNvSpPr/>
          <p:nvPr/>
        </p:nvSpPr>
        <p:spPr>
          <a:xfrm>
            <a:off x="4219560" y="5175123"/>
            <a:ext cx="63521" cy="143103"/>
          </a:xfrm>
          <a:custGeom>
            <a:avLst/>
            <a:gdLst>
              <a:gd name="connsiteX0" fmla="*/ 15 w 63521"/>
              <a:gd name="connsiteY0" fmla="*/ 127 h 143103"/>
              <a:gd name="connsiteX1" fmla="*/ 57165 w 63521"/>
              <a:gd name="connsiteY1" fmla="*/ 60452 h 143103"/>
              <a:gd name="connsiteX2" fmla="*/ 31765 w 63521"/>
              <a:gd name="connsiteY2" fmla="*/ 143002 h 143103"/>
              <a:gd name="connsiteX3" fmla="*/ 63515 w 63521"/>
              <a:gd name="connsiteY3" fmla="*/ 76327 h 143103"/>
              <a:gd name="connsiteX4" fmla="*/ 15 w 63521"/>
              <a:gd name="connsiteY4" fmla="*/ 127 h 1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1" h="143103">
                <a:moveTo>
                  <a:pt x="15" y="127"/>
                </a:moveTo>
                <a:cubicBezTo>
                  <a:pt x="-1043" y="-2519"/>
                  <a:pt x="51873" y="36639"/>
                  <a:pt x="57165" y="60452"/>
                </a:cubicBezTo>
                <a:cubicBezTo>
                  <a:pt x="62457" y="84265"/>
                  <a:pt x="30707" y="140356"/>
                  <a:pt x="31765" y="143002"/>
                </a:cubicBezTo>
                <a:cubicBezTo>
                  <a:pt x="32823" y="145648"/>
                  <a:pt x="64044" y="95906"/>
                  <a:pt x="63515" y="76327"/>
                </a:cubicBezTo>
                <a:cubicBezTo>
                  <a:pt x="62986" y="56748"/>
                  <a:pt x="1073" y="2773"/>
                  <a:pt x="15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264D9C4-06CF-DE5F-5EB1-47AD762CAAA8}"/>
              </a:ext>
            </a:extLst>
          </p:cNvPr>
          <p:cNvSpPr/>
          <p:nvPr/>
        </p:nvSpPr>
        <p:spPr>
          <a:xfrm>
            <a:off x="5345764" y="5556220"/>
            <a:ext cx="51829" cy="108014"/>
          </a:xfrm>
          <a:custGeom>
            <a:avLst/>
            <a:gdLst>
              <a:gd name="connsiteX0" fmla="*/ 51736 w 51829"/>
              <a:gd name="connsiteY0" fmla="*/ 30 h 108014"/>
              <a:gd name="connsiteX1" fmla="*/ 13636 w 51829"/>
              <a:gd name="connsiteY1" fmla="*/ 79405 h 108014"/>
              <a:gd name="connsiteX2" fmla="*/ 16811 w 51829"/>
              <a:gd name="connsiteY2" fmla="*/ 107980 h 108014"/>
              <a:gd name="connsiteX3" fmla="*/ 13636 w 51829"/>
              <a:gd name="connsiteY3" fmla="*/ 85755 h 108014"/>
              <a:gd name="connsiteX4" fmla="*/ 936 w 51829"/>
              <a:gd name="connsiteY4" fmla="*/ 69880 h 108014"/>
              <a:gd name="connsiteX5" fmla="*/ 51736 w 51829"/>
              <a:gd name="connsiteY5" fmla="*/ 30 h 1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9" h="108014">
                <a:moveTo>
                  <a:pt x="51736" y="30"/>
                </a:moveTo>
                <a:cubicBezTo>
                  <a:pt x="53853" y="1618"/>
                  <a:pt x="19457" y="61413"/>
                  <a:pt x="13636" y="79405"/>
                </a:cubicBezTo>
                <a:cubicBezTo>
                  <a:pt x="7815" y="97397"/>
                  <a:pt x="16811" y="106922"/>
                  <a:pt x="16811" y="107980"/>
                </a:cubicBezTo>
                <a:cubicBezTo>
                  <a:pt x="16811" y="109038"/>
                  <a:pt x="13636" y="85755"/>
                  <a:pt x="13636" y="85755"/>
                </a:cubicBezTo>
                <a:cubicBezTo>
                  <a:pt x="10990" y="79405"/>
                  <a:pt x="-3827" y="80463"/>
                  <a:pt x="936" y="69880"/>
                </a:cubicBezTo>
                <a:cubicBezTo>
                  <a:pt x="5698" y="59297"/>
                  <a:pt x="49619" y="-1558"/>
                  <a:pt x="5173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DA30F7E1-4CAB-E9C6-FA27-860500F288E2}"/>
              </a:ext>
            </a:extLst>
          </p:cNvPr>
          <p:cNvSpPr/>
          <p:nvPr/>
        </p:nvSpPr>
        <p:spPr>
          <a:xfrm>
            <a:off x="5292718" y="5756272"/>
            <a:ext cx="51041" cy="124680"/>
          </a:xfrm>
          <a:custGeom>
            <a:avLst/>
            <a:gdLst>
              <a:gd name="connsiteX0" fmla="*/ 28582 w 51041"/>
              <a:gd name="connsiteY0" fmla="*/ 3 h 124680"/>
              <a:gd name="connsiteX1" fmla="*/ 19057 w 51041"/>
              <a:gd name="connsiteY1" fmla="*/ 76203 h 124680"/>
              <a:gd name="connsiteX2" fmla="*/ 50807 w 51041"/>
              <a:gd name="connsiteY2" fmla="*/ 123828 h 124680"/>
              <a:gd name="connsiteX3" fmla="*/ 31757 w 51041"/>
              <a:gd name="connsiteY3" fmla="*/ 104778 h 124680"/>
              <a:gd name="connsiteX4" fmla="*/ 7 w 51041"/>
              <a:gd name="connsiteY4" fmla="*/ 79378 h 124680"/>
              <a:gd name="connsiteX5" fmla="*/ 28582 w 51041"/>
              <a:gd name="connsiteY5" fmla="*/ 3 h 1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" h="124680">
                <a:moveTo>
                  <a:pt x="28582" y="3"/>
                </a:moveTo>
                <a:cubicBezTo>
                  <a:pt x="31757" y="-526"/>
                  <a:pt x="15353" y="55565"/>
                  <a:pt x="19057" y="76203"/>
                </a:cubicBezTo>
                <a:cubicBezTo>
                  <a:pt x="22761" y="96841"/>
                  <a:pt x="50807" y="123828"/>
                  <a:pt x="50807" y="123828"/>
                </a:cubicBezTo>
                <a:cubicBezTo>
                  <a:pt x="52924" y="128590"/>
                  <a:pt x="40224" y="112186"/>
                  <a:pt x="31757" y="104778"/>
                </a:cubicBezTo>
                <a:cubicBezTo>
                  <a:pt x="23290" y="97370"/>
                  <a:pt x="536" y="95782"/>
                  <a:pt x="7" y="79378"/>
                </a:cubicBezTo>
                <a:cubicBezTo>
                  <a:pt x="-522" y="62974"/>
                  <a:pt x="25407" y="532"/>
                  <a:pt x="28582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576C7FCF-A3D9-5BA1-A95F-48AE4745F965}"/>
              </a:ext>
            </a:extLst>
          </p:cNvPr>
          <p:cNvSpPr/>
          <p:nvPr/>
        </p:nvSpPr>
        <p:spPr>
          <a:xfrm>
            <a:off x="3873102" y="5449853"/>
            <a:ext cx="133777" cy="163574"/>
          </a:xfrm>
          <a:custGeom>
            <a:avLst/>
            <a:gdLst>
              <a:gd name="connsiteX0" fmla="*/ 133748 w 133777"/>
              <a:gd name="connsiteY0" fmla="*/ 1622 h 163574"/>
              <a:gd name="connsiteX1" fmla="*/ 57548 w 133777"/>
              <a:gd name="connsiteY1" fmla="*/ 14322 h 163574"/>
              <a:gd name="connsiteX2" fmla="*/ 44848 w 133777"/>
              <a:gd name="connsiteY2" fmla="*/ 68297 h 163574"/>
              <a:gd name="connsiteX3" fmla="*/ 16273 w 133777"/>
              <a:gd name="connsiteY3" fmla="*/ 80997 h 163574"/>
              <a:gd name="connsiteX4" fmla="*/ 398 w 133777"/>
              <a:gd name="connsiteY4" fmla="*/ 163547 h 163574"/>
              <a:gd name="connsiteX5" fmla="*/ 32148 w 133777"/>
              <a:gd name="connsiteY5" fmla="*/ 71472 h 163574"/>
              <a:gd name="connsiteX6" fmla="*/ 48023 w 133777"/>
              <a:gd name="connsiteY6" fmla="*/ 7972 h 163574"/>
              <a:gd name="connsiteX7" fmla="*/ 133748 w 133777"/>
              <a:gd name="connsiteY7" fmla="*/ 1622 h 1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7" h="163574">
                <a:moveTo>
                  <a:pt x="133748" y="1622"/>
                </a:moveTo>
                <a:cubicBezTo>
                  <a:pt x="135336" y="2680"/>
                  <a:pt x="72364" y="3210"/>
                  <a:pt x="57548" y="14322"/>
                </a:cubicBezTo>
                <a:cubicBezTo>
                  <a:pt x="42732" y="25434"/>
                  <a:pt x="51727" y="57185"/>
                  <a:pt x="44848" y="68297"/>
                </a:cubicBezTo>
                <a:cubicBezTo>
                  <a:pt x="37969" y="79409"/>
                  <a:pt x="23681" y="65122"/>
                  <a:pt x="16273" y="80997"/>
                </a:cubicBezTo>
                <a:cubicBezTo>
                  <a:pt x="8865" y="96872"/>
                  <a:pt x="-2248" y="165135"/>
                  <a:pt x="398" y="163547"/>
                </a:cubicBezTo>
                <a:cubicBezTo>
                  <a:pt x="3044" y="161960"/>
                  <a:pt x="24211" y="97401"/>
                  <a:pt x="32148" y="71472"/>
                </a:cubicBezTo>
                <a:cubicBezTo>
                  <a:pt x="40085" y="45543"/>
                  <a:pt x="34794" y="19614"/>
                  <a:pt x="48023" y="7972"/>
                </a:cubicBezTo>
                <a:cubicBezTo>
                  <a:pt x="61252" y="-3670"/>
                  <a:pt x="132160" y="564"/>
                  <a:pt x="133748" y="16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173195F-F564-4A0E-62DF-77E89648A48B}"/>
              </a:ext>
            </a:extLst>
          </p:cNvPr>
          <p:cNvSpPr/>
          <p:nvPr/>
        </p:nvSpPr>
        <p:spPr>
          <a:xfrm>
            <a:off x="3654766" y="5657821"/>
            <a:ext cx="69783" cy="305273"/>
          </a:xfrm>
          <a:custGeom>
            <a:avLst/>
            <a:gdLst>
              <a:gd name="connsiteX0" fmla="*/ 69509 w 69783"/>
              <a:gd name="connsiteY0" fmla="*/ 29 h 305273"/>
              <a:gd name="connsiteX1" fmla="*/ 31409 w 69783"/>
              <a:gd name="connsiteY1" fmla="*/ 88929 h 305273"/>
              <a:gd name="connsiteX2" fmla="*/ 28234 w 69783"/>
              <a:gd name="connsiteY2" fmla="*/ 165129 h 305273"/>
              <a:gd name="connsiteX3" fmla="*/ 2834 w 69783"/>
              <a:gd name="connsiteY3" fmla="*/ 130204 h 305273"/>
              <a:gd name="connsiteX4" fmla="*/ 40934 w 69783"/>
              <a:gd name="connsiteY4" fmla="*/ 304829 h 305273"/>
              <a:gd name="connsiteX5" fmla="*/ 2834 w 69783"/>
              <a:gd name="connsiteY5" fmla="*/ 177829 h 305273"/>
              <a:gd name="connsiteX6" fmla="*/ 9184 w 69783"/>
              <a:gd name="connsiteY6" fmla="*/ 98454 h 305273"/>
              <a:gd name="connsiteX7" fmla="*/ 69509 w 69783"/>
              <a:gd name="connsiteY7" fmla="*/ 29 h 3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3" h="305273">
                <a:moveTo>
                  <a:pt x="69509" y="29"/>
                </a:moveTo>
                <a:cubicBezTo>
                  <a:pt x="73213" y="-1558"/>
                  <a:pt x="38288" y="61412"/>
                  <a:pt x="31409" y="88929"/>
                </a:cubicBezTo>
                <a:cubicBezTo>
                  <a:pt x="24530" y="116446"/>
                  <a:pt x="32996" y="158250"/>
                  <a:pt x="28234" y="165129"/>
                </a:cubicBezTo>
                <a:cubicBezTo>
                  <a:pt x="23472" y="172008"/>
                  <a:pt x="717" y="106921"/>
                  <a:pt x="2834" y="130204"/>
                </a:cubicBezTo>
                <a:cubicBezTo>
                  <a:pt x="4951" y="153487"/>
                  <a:pt x="40934" y="296892"/>
                  <a:pt x="40934" y="304829"/>
                </a:cubicBezTo>
                <a:cubicBezTo>
                  <a:pt x="40934" y="312766"/>
                  <a:pt x="8126" y="212225"/>
                  <a:pt x="2834" y="177829"/>
                </a:cubicBezTo>
                <a:cubicBezTo>
                  <a:pt x="-2458" y="143433"/>
                  <a:pt x="-341" y="124383"/>
                  <a:pt x="9184" y="98454"/>
                </a:cubicBezTo>
                <a:cubicBezTo>
                  <a:pt x="18709" y="72525"/>
                  <a:pt x="65805" y="1616"/>
                  <a:pt x="69509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2EDF288-3876-A12E-D51D-0C5AF4F172B5}"/>
              </a:ext>
            </a:extLst>
          </p:cNvPr>
          <p:cNvSpPr/>
          <p:nvPr/>
        </p:nvSpPr>
        <p:spPr>
          <a:xfrm>
            <a:off x="3975100" y="4457281"/>
            <a:ext cx="677722" cy="220915"/>
          </a:xfrm>
          <a:custGeom>
            <a:avLst/>
            <a:gdLst>
              <a:gd name="connsiteX0" fmla="*/ 0 w 677722"/>
              <a:gd name="connsiteY0" fmla="*/ 32169 h 220915"/>
              <a:gd name="connsiteX1" fmla="*/ 66675 w 677722"/>
              <a:gd name="connsiteY1" fmla="*/ 35344 h 220915"/>
              <a:gd name="connsiteX2" fmla="*/ 288925 w 677722"/>
              <a:gd name="connsiteY2" fmla="*/ 6769 h 220915"/>
              <a:gd name="connsiteX3" fmla="*/ 479425 w 677722"/>
              <a:gd name="connsiteY3" fmla="*/ 57569 h 220915"/>
              <a:gd name="connsiteX4" fmla="*/ 476250 w 677722"/>
              <a:gd name="connsiteY4" fmla="*/ 19469 h 220915"/>
              <a:gd name="connsiteX5" fmla="*/ 676275 w 677722"/>
              <a:gd name="connsiteY5" fmla="*/ 219494 h 220915"/>
              <a:gd name="connsiteX6" fmla="*/ 555625 w 677722"/>
              <a:gd name="connsiteY6" fmla="*/ 105194 h 220915"/>
              <a:gd name="connsiteX7" fmla="*/ 355600 w 677722"/>
              <a:gd name="connsiteY7" fmla="*/ 32169 h 220915"/>
              <a:gd name="connsiteX8" fmla="*/ 317500 w 677722"/>
              <a:gd name="connsiteY8" fmla="*/ 419 h 220915"/>
              <a:gd name="connsiteX9" fmla="*/ 146050 w 677722"/>
              <a:gd name="connsiteY9" fmla="*/ 13119 h 220915"/>
              <a:gd name="connsiteX10" fmla="*/ 0 w 677722"/>
              <a:gd name="connsiteY10" fmla="*/ 32169 h 2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722" h="220915">
                <a:moveTo>
                  <a:pt x="0" y="32169"/>
                </a:moveTo>
                <a:cubicBezTo>
                  <a:pt x="9260" y="35873"/>
                  <a:pt x="18521" y="39577"/>
                  <a:pt x="66675" y="35344"/>
                </a:cubicBezTo>
                <a:cubicBezTo>
                  <a:pt x="114829" y="31111"/>
                  <a:pt x="220133" y="3065"/>
                  <a:pt x="288925" y="6769"/>
                </a:cubicBezTo>
                <a:cubicBezTo>
                  <a:pt x="357717" y="10473"/>
                  <a:pt x="448204" y="55452"/>
                  <a:pt x="479425" y="57569"/>
                </a:cubicBezTo>
                <a:cubicBezTo>
                  <a:pt x="510646" y="59686"/>
                  <a:pt x="443442" y="-7519"/>
                  <a:pt x="476250" y="19469"/>
                </a:cubicBezTo>
                <a:cubicBezTo>
                  <a:pt x="509058" y="46457"/>
                  <a:pt x="663046" y="205207"/>
                  <a:pt x="676275" y="219494"/>
                </a:cubicBezTo>
                <a:cubicBezTo>
                  <a:pt x="689504" y="233782"/>
                  <a:pt x="609071" y="136415"/>
                  <a:pt x="555625" y="105194"/>
                </a:cubicBezTo>
                <a:cubicBezTo>
                  <a:pt x="502179" y="73973"/>
                  <a:pt x="395288" y="49632"/>
                  <a:pt x="355600" y="32169"/>
                </a:cubicBezTo>
                <a:cubicBezTo>
                  <a:pt x="315913" y="14706"/>
                  <a:pt x="352425" y="3594"/>
                  <a:pt x="317500" y="419"/>
                </a:cubicBezTo>
                <a:cubicBezTo>
                  <a:pt x="282575" y="-2756"/>
                  <a:pt x="146050" y="13119"/>
                  <a:pt x="146050" y="13119"/>
                </a:cubicBezTo>
                <a:lnTo>
                  <a:pt x="0" y="32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205248E-11DB-8A56-9BBF-BB491830C607}"/>
              </a:ext>
            </a:extLst>
          </p:cNvPr>
          <p:cNvSpPr/>
          <p:nvPr/>
        </p:nvSpPr>
        <p:spPr>
          <a:xfrm>
            <a:off x="4555684" y="4695731"/>
            <a:ext cx="105260" cy="181634"/>
          </a:xfrm>
          <a:custGeom>
            <a:avLst/>
            <a:gdLst>
              <a:gd name="connsiteX0" fmla="*/ 35366 w 105260"/>
              <a:gd name="connsiteY0" fmla="*/ 94 h 181634"/>
              <a:gd name="connsiteX1" fmla="*/ 70291 w 105260"/>
              <a:gd name="connsiteY1" fmla="*/ 60419 h 181634"/>
              <a:gd name="connsiteX2" fmla="*/ 44891 w 105260"/>
              <a:gd name="connsiteY2" fmla="*/ 104869 h 181634"/>
              <a:gd name="connsiteX3" fmla="*/ 76641 w 105260"/>
              <a:gd name="connsiteY3" fmla="*/ 66769 h 181634"/>
              <a:gd name="connsiteX4" fmla="*/ 441 w 105260"/>
              <a:gd name="connsiteY4" fmla="*/ 181069 h 181634"/>
              <a:gd name="connsiteX5" fmla="*/ 48066 w 105260"/>
              <a:gd name="connsiteY5" fmla="*/ 108044 h 181634"/>
              <a:gd name="connsiteX6" fmla="*/ 105216 w 105260"/>
              <a:gd name="connsiteY6" fmla="*/ 47719 h 181634"/>
              <a:gd name="connsiteX7" fmla="*/ 35366 w 105260"/>
              <a:gd name="connsiteY7" fmla="*/ 94 h 18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0" h="181634">
                <a:moveTo>
                  <a:pt x="35366" y="94"/>
                </a:moveTo>
                <a:cubicBezTo>
                  <a:pt x="29545" y="2211"/>
                  <a:pt x="68704" y="42957"/>
                  <a:pt x="70291" y="60419"/>
                </a:cubicBezTo>
                <a:cubicBezTo>
                  <a:pt x="71878" y="77881"/>
                  <a:pt x="43833" y="103811"/>
                  <a:pt x="44891" y="104869"/>
                </a:cubicBezTo>
                <a:cubicBezTo>
                  <a:pt x="45949" y="105927"/>
                  <a:pt x="84049" y="54069"/>
                  <a:pt x="76641" y="66769"/>
                </a:cubicBezTo>
                <a:cubicBezTo>
                  <a:pt x="69233" y="79469"/>
                  <a:pt x="5203" y="174190"/>
                  <a:pt x="441" y="181069"/>
                </a:cubicBezTo>
                <a:cubicBezTo>
                  <a:pt x="-4321" y="187948"/>
                  <a:pt x="30604" y="130269"/>
                  <a:pt x="48066" y="108044"/>
                </a:cubicBezTo>
                <a:cubicBezTo>
                  <a:pt x="65528" y="85819"/>
                  <a:pt x="106804" y="63594"/>
                  <a:pt x="105216" y="47719"/>
                </a:cubicBezTo>
                <a:cubicBezTo>
                  <a:pt x="103629" y="31844"/>
                  <a:pt x="41187" y="-2023"/>
                  <a:pt x="35366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A2EDBE0-EC69-6717-3042-549BCDBF7C40}"/>
              </a:ext>
            </a:extLst>
          </p:cNvPr>
          <p:cNvSpPr/>
          <p:nvPr/>
        </p:nvSpPr>
        <p:spPr>
          <a:xfrm>
            <a:off x="3670232" y="4562461"/>
            <a:ext cx="428723" cy="168326"/>
          </a:xfrm>
          <a:custGeom>
            <a:avLst/>
            <a:gdLst>
              <a:gd name="connsiteX0" fmla="*/ 68 w 428723"/>
              <a:gd name="connsiteY0" fmla="*/ 14 h 168326"/>
              <a:gd name="connsiteX1" fmla="*/ 130243 w 428723"/>
              <a:gd name="connsiteY1" fmla="*/ 63514 h 168326"/>
              <a:gd name="connsiteX2" fmla="*/ 60393 w 428723"/>
              <a:gd name="connsiteY2" fmla="*/ 53989 h 168326"/>
              <a:gd name="connsiteX3" fmla="*/ 247718 w 428723"/>
              <a:gd name="connsiteY3" fmla="*/ 111139 h 168326"/>
              <a:gd name="connsiteX4" fmla="*/ 428693 w 428723"/>
              <a:gd name="connsiteY4" fmla="*/ 168289 h 168326"/>
              <a:gd name="connsiteX5" fmla="*/ 263593 w 428723"/>
              <a:gd name="connsiteY5" fmla="*/ 120664 h 168326"/>
              <a:gd name="connsiteX6" fmla="*/ 136593 w 428723"/>
              <a:gd name="connsiteY6" fmla="*/ 82564 h 168326"/>
              <a:gd name="connsiteX7" fmla="*/ 41343 w 428723"/>
              <a:gd name="connsiteY7" fmla="*/ 73039 h 168326"/>
              <a:gd name="connsiteX8" fmla="*/ 111193 w 428723"/>
              <a:gd name="connsiteY8" fmla="*/ 69864 h 168326"/>
              <a:gd name="connsiteX9" fmla="*/ 68 w 428723"/>
              <a:gd name="connsiteY9" fmla="*/ 14 h 1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723" h="168326">
                <a:moveTo>
                  <a:pt x="68" y="14"/>
                </a:moveTo>
                <a:cubicBezTo>
                  <a:pt x="3243" y="-1044"/>
                  <a:pt x="120189" y="54518"/>
                  <a:pt x="130243" y="63514"/>
                </a:cubicBezTo>
                <a:cubicBezTo>
                  <a:pt x="140297" y="72510"/>
                  <a:pt x="40814" y="46051"/>
                  <a:pt x="60393" y="53989"/>
                </a:cubicBezTo>
                <a:cubicBezTo>
                  <a:pt x="79972" y="61927"/>
                  <a:pt x="247718" y="111139"/>
                  <a:pt x="247718" y="111139"/>
                </a:cubicBezTo>
                <a:lnTo>
                  <a:pt x="428693" y="168289"/>
                </a:lnTo>
                <a:cubicBezTo>
                  <a:pt x="431339" y="169877"/>
                  <a:pt x="263593" y="120664"/>
                  <a:pt x="263593" y="120664"/>
                </a:cubicBezTo>
                <a:cubicBezTo>
                  <a:pt x="214910" y="106377"/>
                  <a:pt x="173635" y="90502"/>
                  <a:pt x="136593" y="82564"/>
                </a:cubicBezTo>
                <a:cubicBezTo>
                  <a:pt x="99551" y="74627"/>
                  <a:pt x="45576" y="75156"/>
                  <a:pt x="41343" y="73039"/>
                </a:cubicBezTo>
                <a:cubicBezTo>
                  <a:pt x="37110" y="70922"/>
                  <a:pt x="117543" y="80447"/>
                  <a:pt x="111193" y="69864"/>
                </a:cubicBezTo>
                <a:cubicBezTo>
                  <a:pt x="104843" y="59281"/>
                  <a:pt x="-3107" y="1072"/>
                  <a:pt x="68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61F3E5B-493D-4339-2D96-9A4E8A12D1D7}"/>
              </a:ext>
            </a:extLst>
          </p:cNvPr>
          <p:cNvSpPr/>
          <p:nvPr/>
        </p:nvSpPr>
        <p:spPr>
          <a:xfrm>
            <a:off x="4546239" y="4787080"/>
            <a:ext cx="162889" cy="110327"/>
          </a:xfrm>
          <a:custGeom>
            <a:avLst/>
            <a:gdLst>
              <a:gd name="connsiteX0" fmla="*/ 162286 w 162889"/>
              <a:gd name="connsiteY0" fmla="*/ 820 h 110327"/>
              <a:gd name="connsiteX1" fmla="*/ 3536 w 162889"/>
              <a:gd name="connsiteY1" fmla="*/ 108770 h 110327"/>
              <a:gd name="connsiteX2" fmla="*/ 57511 w 162889"/>
              <a:gd name="connsiteY2" fmla="*/ 61145 h 110327"/>
              <a:gd name="connsiteX3" fmla="*/ 162286 w 162889"/>
              <a:gd name="connsiteY3" fmla="*/ 820 h 1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89" h="110327">
                <a:moveTo>
                  <a:pt x="162286" y="820"/>
                </a:moveTo>
                <a:cubicBezTo>
                  <a:pt x="153290" y="8758"/>
                  <a:pt x="20998" y="98716"/>
                  <a:pt x="3536" y="108770"/>
                </a:cubicBezTo>
                <a:cubicBezTo>
                  <a:pt x="-13926" y="118824"/>
                  <a:pt x="37932" y="77549"/>
                  <a:pt x="57511" y="61145"/>
                </a:cubicBezTo>
                <a:cubicBezTo>
                  <a:pt x="77090" y="44741"/>
                  <a:pt x="171282" y="-7118"/>
                  <a:pt x="162286" y="8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593F237-7A69-B223-60ED-BE7777A97062}"/>
              </a:ext>
            </a:extLst>
          </p:cNvPr>
          <p:cNvSpPr/>
          <p:nvPr/>
        </p:nvSpPr>
        <p:spPr>
          <a:xfrm>
            <a:off x="3728000" y="4752595"/>
            <a:ext cx="756784" cy="190884"/>
          </a:xfrm>
          <a:custGeom>
            <a:avLst/>
            <a:gdLst>
              <a:gd name="connsiteX0" fmla="*/ 12150 w 756784"/>
              <a:gd name="connsiteY0" fmla="*/ 3555 h 190884"/>
              <a:gd name="connsiteX1" fmla="*/ 482050 w 756784"/>
              <a:gd name="connsiteY1" fmla="*/ 152780 h 190884"/>
              <a:gd name="connsiteX2" fmla="*/ 415375 w 756784"/>
              <a:gd name="connsiteY2" fmla="*/ 143255 h 190884"/>
              <a:gd name="connsiteX3" fmla="*/ 751925 w 756784"/>
              <a:gd name="connsiteY3" fmla="*/ 190880 h 190884"/>
              <a:gd name="connsiteX4" fmla="*/ 621750 w 756784"/>
              <a:gd name="connsiteY4" fmla="*/ 140080 h 190884"/>
              <a:gd name="connsiteX5" fmla="*/ 720175 w 756784"/>
              <a:gd name="connsiteY5" fmla="*/ 190880 h 190884"/>
              <a:gd name="connsiteX6" fmla="*/ 421725 w 756784"/>
              <a:gd name="connsiteY6" fmla="*/ 140080 h 190884"/>
              <a:gd name="connsiteX7" fmla="*/ 196300 w 756784"/>
              <a:gd name="connsiteY7" fmla="*/ 111505 h 190884"/>
              <a:gd name="connsiteX8" fmla="*/ 336000 w 756784"/>
              <a:gd name="connsiteY8" fmla="*/ 111505 h 190884"/>
              <a:gd name="connsiteX9" fmla="*/ 155025 w 756784"/>
              <a:gd name="connsiteY9" fmla="*/ 51180 h 190884"/>
              <a:gd name="connsiteX10" fmla="*/ 12150 w 756784"/>
              <a:gd name="connsiteY10" fmla="*/ 3555 h 19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784" h="190884">
                <a:moveTo>
                  <a:pt x="12150" y="3555"/>
                </a:moveTo>
                <a:lnTo>
                  <a:pt x="482050" y="152780"/>
                </a:lnTo>
                <a:cubicBezTo>
                  <a:pt x="549254" y="176063"/>
                  <a:pt x="415375" y="143255"/>
                  <a:pt x="415375" y="143255"/>
                </a:cubicBezTo>
                <a:cubicBezTo>
                  <a:pt x="460354" y="149605"/>
                  <a:pt x="717529" y="191409"/>
                  <a:pt x="751925" y="190880"/>
                </a:cubicBezTo>
                <a:cubicBezTo>
                  <a:pt x="786321" y="190351"/>
                  <a:pt x="627042" y="140080"/>
                  <a:pt x="621750" y="140080"/>
                </a:cubicBezTo>
                <a:cubicBezTo>
                  <a:pt x="616458" y="140080"/>
                  <a:pt x="753512" y="190880"/>
                  <a:pt x="720175" y="190880"/>
                </a:cubicBezTo>
                <a:cubicBezTo>
                  <a:pt x="686838" y="190880"/>
                  <a:pt x="509037" y="153309"/>
                  <a:pt x="421725" y="140080"/>
                </a:cubicBezTo>
                <a:cubicBezTo>
                  <a:pt x="334413" y="126851"/>
                  <a:pt x="210588" y="116268"/>
                  <a:pt x="196300" y="111505"/>
                </a:cubicBezTo>
                <a:cubicBezTo>
                  <a:pt x="182012" y="106742"/>
                  <a:pt x="342879" y="121559"/>
                  <a:pt x="336000" y="111505"/>
                </a:cubicBezTo>
                <a:cubicBezTo>
                  <a:pt x="329121" y="101451"/>
                  <a:pt x="209000" y="67584"/>
                  <a:pt x="155025" y="51180"/>
                </a:cubicBezTo>
                <a:cubicBezTo>
                  <a:pt x="101050" y="34776"/>
                  <a:pt x="-42354" y="-13378"/>
                  <a:pt x="12150" y="35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CF302E1-3FEB-D7FD-3ED3-0A12C9D3A1BB}"/>
              </a:ext>
            </a:extLst>
          </p:cNvPr>
          <p:cNvSpPr/>
          <p:nvPr/>
        </p:nvSpPr>
        <p:spPr>
          <a:xfrm>
            <a:off x="3634219" y="5026261"/>
            <a:ext cx="64199" cy="210097"/>
          </a:xfrm>
          <a:custGeom>
            <a:avLst/>
            <a:gdLst>
              <a:gd name="connsiteX0" fmla="*/ 52502 w 64199"/>
              <a:gd name="connsiteY0" fmla="*/ 27 h 210097"/>
              <a:gd name="connsiteX1" fmla="*/ 35029 w 64199"/>
              <a:gd name="connsiteY1" fmla="*/ 133984 h 210097"/>
              <a:gd name="connsiteX2" fmla="*/ 64150 w 64199"/>
              <a:gd name="connsiteY2" fmla="*/ 209698 h 210097"/>
              <a:gd name="connsiteX3" fmla="*/ 40854 w 64199"/>
              <a:gd name="connsiteY3" fmla="*/ 163105 h 210097"/>
              <a:gd name="connsiteX4" fmla="*/ 84 w 64199"/>
              <a:gd name="connsiteY4" fmla="*/ 145632 h 210097"/>
              <a:gd name="connsiteX5" fmla="*/ 52502 w 64199"/>
              <a:gd name="connsiteY5" fmla="*/ 27 h 2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" h="210097">
                <a:moveTo>
                  <a:pt x="52502" y="27"/>
                </a:moveTo>
                <a:cubicBezTo>
                  <a:pt x="58326" y="-1914"/>
                  <a:pt x="33088" y="99039"/>
                  <a:pt x="35029" y="133984"/>
                </a:cubicBezTo>
                <a:cubicBezTo>
                  <a:pt x="36970" y="168929"/>
                  <a:pt x="64150" y="209698"/>
                  <a:pt x="64150" y="209698"/>
                </a:cubicBezTo>
                <a:cubicBezTo>
                  <a:pt x="65121" y="214551"/>
                  <a:pt x="51532" y="173783"/>
                  <a:pt x="40854" y="163105"/>
                </a:cubicBezTo>
                <a:cubicBezTo>
                  <a:pt x="30176" y="152427"/>
                  <a:pt x="-1857" y="167958"/>
                  <a:pt x="84" y="145632"/>
                </a:cubicBezTo>
                <a:cubicBezTo>
                  <a:pt x="2025" y="123306"/>
                  <a:pt x="46678" y="1968"/>
                  <a:pt x="52502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B94A4B9B-B700-8F93-ADB6-AADC6DA933F8}"/>
              </a:ext>
            </a:extLst>
          </p:cNvPr>
          <p:cNvSpPr/>
          <p:nvPr/>
        </p:nvSpPr>
        <p:spPr>
          <a:xfrm>
            <a:off x="4344719" y="6504469"/>
            <a:ext cx="109214" cy="251626"/>
          </a:xfrm>
          <a:custGeom>
            <a:avLst/>
            <a:gdLst>
              <a:gd name="connsiteX0" fmla="*/ 137 w 109214"/>
              <a:gd name="connsiteY0" fmla="*/ 1167 h 251626"/>
              <a:gd name="connsiteX1" fmla="*/ 81676 w 109214"/>
              <a:gd name="connsiteY1" fmla="*/ 187541 h 251626"/>
              <a:gd name="connsiteX2" fmla="*/ 35082 w 109214"/>
              <a:gd name="connsiteY2" fmla="*/ 251607 h 251626"/>
              <a:gd name="connsiteX3" fmla="*/ 87500 w 109214"/>
              <a:gd name="connsiteY3" fmla="*/ 193365 h 251626"/>
              <a:gd name="connsiteX4" fmla="*/ 104973 w 109214"/>
              <a:gd name="connsiteY4" fmla="*/ 111827 h 251626"/>
              <a:gd name="connsiteX5" fmla="*/ 137 w 109214"/>
              <a:gd name="connsiteY5" fmla="*/ 1167 h 2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14" h="251626">
                <a:moveTo>
                  <a:pt x="137" y="1167"/>
                </a:moveTo>
                <a:cubicBezTo>
                  <a:pt x="-3746" y="13786"/>
                  <a:pt x="75852" y="145801"/>
                  <a:pt x="81676" y="187541"/>
                </a:cubicBezTo>
                <a:cubicBezTo>
                  <a:pt x="87500" y="229281"/>
                  <a:pt x="34111" y="250636"/>
                  <a:pt x="35082" y="251607"/>
                </a:cubicBezTo>
                <a:cubicBezTo>
                  <a:pt x="36053" y="252578"/>
                  <a:pt x="75852" y="216662"/>
                  <a:pt x="87500" y="193365"/>
                </a:cubicBezTo>
                <a:cubicBezTo>
                  <a:pt x="99148" y="170068"/>
                  <a:pt x="117592" y="141919"/>
                  <a:pt x="104973" y="111827"/>
                </a:cubicBezTo>
                <a:cubicBezTo>
                  <a:pt x="92354" y="81735"/>
                  <a:pt x="4020" y="-11452"/>
                  <a:pt x="137" y="1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05D8F45-C438-0CED-1166-38DB8DD94DB5}"/>
              </a:ext>
            </a:extLst>
          </p:cNvPr>
          <p:cNvSpPr/>
          <p:nvPr/>
        </p:nvSpPr>
        <p:spPr>
          <a:xfrm>
            <a:off x="4146780" y="6278487"/>
            <a:ext cx="712419" cy="193762"/>
          </a:xfrm>
          <a:custGeom>
            <a:avLst/>
            <a:gdLst>
              <a:gd name="connsiteX0" fmla="*/ 53 w 712419"/>
              <a:gd name="connsiteY0" fmla="*/ 5 h 193762"/>
              <a:gd name="connsiteX1" fmla="*/ 267966 w 712419"/>
              <a:gd name="connsiteY1" fmla="*/ 151434 h 193762"/>
              <a:gd name="connsiteX2" fmla="*/ 431044 w 712419"/>
              <a:gd name="connsiteY2" fmla="*/ 180555 h 193762"/>
              <a:gd name="connsiteX3" fmla="*/ 710606 w 712419"/>
              <a:gd name="connsiteY3" fmla="*/ 174731 h 193762"/>
              <a:gd name="connsiteX4" fmla="*/ 535880 w 712419"/>
              <a:gd name="connsiteY4" fmla="*/ 186379 h 193762"/>
              <a:gd name="connsiteX5" fmla="*/ 233021 w 712419"/>
              <a:gd name="connsiteY5" fmla="*/ 192203 h 193762"/>
              <a:gd name="connsiteX6" fmla="*/ 244670 w 712419"/>
              <a:gd name="connsiteY6" fmla="*/ 157258 h 193762"/>
              <a:gd name="connsiteX7" fmla="*/ 53 w 712419"/>
              <a:gd name="connsiteY7" fmla="*/ 5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419" h="193762">
                <a:moveTo>
                  <a:pt x="53" y="5"/>
                </a:moveTo>
                <a:cubicBezTo>
                  <a:pt x="3936" y="-966"/>
                  <a:pt x="196134" y="121342"/>
                  <a:pt x="267966" y="151434"/>
                </a:cubicBezTo>
                <a:cubicBezTo>
                  <a:pt x="339798" y="181526"/>
                  <a:pt x="357271" y="176672"/>
                  <a:pt x="431044" y="180555"/>
                </a:cubicBezTo>
                <a:cubicBezTo>
                  <a:pt x="504817" y="184438"/>
                  <a:pt x="693133" y="173760"/>
                  <a:pt x="710606" y="174731"/>
                </a:cubicBezTo>
                <a:cubicBezTo>
                  <a:pt x="728079" y="175702"/>
                  <a:pt x="615477" y="183467"/>
                  <a:pt x="535880" y="186379"/>
                </a:cubicBezTo>
                <a:cubicBezTo>
                  <a:pt x="456283" y="189291"/>
                  <a:pt x="281556" y="197057"/>
                  <a:pt x="233021" y="192203"/>
                </a:cubicBezTo>
                <a:cubicBezTo>
                  <a:pt x="184486" y="187350"/>
                  <a:pt x="285439" y="186379"/>
                  <a:pt x="244670" y="157258"/>
                </a:cubicBezTo>
                <a:cubicBezTo>
                  <a:pt x="203901" y="128137"/>
                  <a:pt x="-3830" y="976"/>
                  <a:pt x="53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2C2B0F5D-08AB-F3C9-B220-C61D13932B7D}"/>
              </a:ext>
            </a:extLst>
          </p:cNvPr>
          <p:cNvSpPr/>
          <p:nvPr/>
        </p:nvSpPr>
        <p:spPr>
          <a:xfrm>
            <a:off x="3910484" y="5375733"/>
            <a:ext cx="248503" cy="344882"/>
          </a:xfrm>
          <a:custGeom>
            <a:avLst/>
            <a:gdLst>
              <a:gd name="connsiteX0" fmla="*/ 247998 w 248503"/>
              <a:gd name="connsiteY0" fmla="*/ 7 h 344882"/>
              <a:gd name="connsiteX1" fmla="*/ 195580 w 248503"/>
              <a:gd name="connsiteY1" fmla="*/ 128140 h 344882"/>
              <a:gd name="connsiteX2" fmla="*/ 90744 w 248503"/>
              <a:gd name="connsiteY2" fmla="*/ 157261 h 344882"/>
              <a:gd name="connsiteX3" fmla="*/ 3381 w 248503"/>
              <a:gd name="connsiteY3" fmla="*/ 343635 h 344882"/>
              <a:gd name="connsiteX4" fmla="*/ 32502 w 248503"/>
              <a:gd name="connsiteY4" fmla="*/ 232975 h 344882"/>
              <a:gd name="connsiteX5" fmla="*/ 166459 w 248503"/>
              <a:gd name="connsiteY5" fmla="*/ 122315 h 344882"/>
              <a:gd name="connsiteX6" fmla="*/ 247998 w 248503"/>
              <a:gd name="connsiteY6" fmla="*/ 7 h 3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03" h="344882">
                <a:moveTo>
                  <a:pt x="247998" y="7"/>
                </a:moveTo>
                <a:cubicBezTo>
                  <a:pt x="252851" y="978"/>
                  <a:pt x="221789" y="101931"/>
                  <a:pt x="195580" y="128140"/>
                </a:cubicBezTo>
                <a:cubicBezTo>
                  <a:pt x="169371" y="154349"/>
                  <a:pt x="122777" y="121345"/>
                  <a:pt x="90744" y="157261"/>
                </a:cubicBezTo>
                <a:cubicBezTo>
                  <a:pt x="58711" y="193177"/>
                  <a:pt x="13088" y="331016"/>
                  <a:pt x="3381" y="343635"/>
                </a:cubicBezTo>
                <a:cubicBezTo>
                  <a:pt x="-6326" y="356254"/>
                  <a:pt x="5322" y="269862"/>
                  <a:pt x="32502" y="232975"/>
                </a:cubicBezTo>
                <a:cubicBezTo>
                  <a:pt x="59682" y="196088"/>
                  <a:pt x="132485" y="154348"/>
                  <a:pt x="166459" y="122315"/>
                </a:cubicBezTo>
                <a:cubicBezTo>
                  <a:pt x="200433" y="90282"/>
                  <a:pt x="243145" y="-964"/>
                  <a:pt x="247998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D52EEEF-5800-C48E-E9C0-1DAD6D9C8414}"/>
              </a:ext>
            </a:extLst>
          </p:cNvPr>
          <p:cNvSpPr/>
          <p:nvPr/>
        </p:nvSpPr>
        <p:spPr>
          <a:xfrm>
            <a:off x="5164756" y="5731017"/>
            <a:ext cx="60041" cy="192572"/>
          </a:xfrm>
          <a:custGeom>
            <a:avLst/>
            <a:gdLst>
              <a:gd name="connsiteX0" fmla="*/ 59555 w 60041"/>
              <a:gd name="connsiteY0" fmla="*/ 0 h 192572"/>
              <a:gd name="connsiteX1" fmla="*/ 30434 w 60041"/>
              <a:gd name="connsiteY1" fmla="*/ 110659 h 192572"/>
              <a:gd name="connsiteX2" fmla="*/ 53731 w 60041"/>
              <a:gd name="connsiteY2" fmla="*/ 192198 h 192572"/>
              <a:gd name="connsiteX3" fmla="*/ 24610 w 60041"/>
              <a:gd name="connsiteY3" fmla="*/ 139780 h 192572"/>
              <a:gd name="connsiteX4" fmla="*/ 1313 w 60041"/>
              <a:gd name="connsiteY4" fmla="*/ 110659 h 192572"/>
              <a:gd name="connsiteX5" fmla="*/ 59555 w 60041"/>
              <a:gd name="connsiteY5" fmla="*/ 0 h 1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41" h="192572">
                <a:moveTo>
                  <a:pt x="59555" y="0"/>
                </a:moveTo>
                <a:cubicBezTo>
                  <a:pt x="64408" y="0"/>
                  <a:pt x="31405" y="78626"/>
                  <a:pt x="30434" y="110659"/>
                </a:cubicBezTo>
                <a:cubicBezTo>
                  <a:pt x="29463" y="142692"/>
                  <a:pt x="54702" y="187345"/>
                  <a:pt x="53731" y="192198"/>
                </a:cubicBezTo>
                <a:cubicBezTo>
                  <a:pt x="52760" y="197051"/>
                  <a:pt x="33346" y="153370"/>
                  <a:pt x="24610" y="139780"/>
                </a:cubicBezTo>
                <a:cubicBezTo>
                  <a:pt x="15874" y="126190"/>
                  <a:pt x="-5482" y="132014"/>
                  <a:pt x="1313" y="110659"/>
                </a:cubicBezTo>
                <a:cubicBezTo>
                  <a:pt x="8108" y="89304"/>
                  <a:pt x="54702" y="0"/>
                  <a:pt x="595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A3DA6CE-35E1-363F-C970-13977BBDD5F9}"/>
              </a:ext>
            </a:extLst>
          </p:cNvPr>
          <p:cNvSpPr/>
          <p:nvPr/>
        </p:nvSpPr>
        <p:spPr>
          <a:xfrm>
            <a:off x="3451812" y="6246016"/>
            <a:ext cx="573571" cy="574532"/>
          </a:xfrm>
          <a:custGeom>
            <a:avLst/>
            <a:gdLst>
              <a:gd name="connsiteX0" fmla="*/ 19413 w 573571"/>
              <a:gd name="connsiteY0" fmla="*/ 15003 h 574532"/>
              <a:gd name="connsiteX1" fmla="*/ 48534 w 573571"/>
              <a:gd name="connsiteY1" fmla="*/ 55773 h 574532"/>
              <a:gd name="connsiteX2" fmla="*/ 432932 w 573571"/>
              <a:gd name="connsiteY2" fmla="*/ 434346 h 574532"/>
              <a:gd name="connsiteX3" fmla="*/ 345569 w 573571"/>
              <a:gd name="connsiteY3" fmla="*/ 376104 h 574532"/>
              <a:gd name="connsiteX4" fmla="*/ 572713 w 573571"/>
              <a:gd name="connsiteY4" fmla="*/ 574127 h 574532"/>
              <a:gd name="connsiteX5" fmla="*/ 415459 w 573571"/>
              <a:gd name="connsiteY5" fmla="*/ 416873 h 574532"/>
              <a:gd name="connsiteX6" fmla="*/ 217436 w 573571"/>
              <a:gd name="connsiteY6" fmla="*/ 67421 h 574532"/>
              <a:gd name="connsiteX7" fmla="*/ 322272 w 573571"/>
              <a:gd name="connsiteY7" fmla="*/ 259620 h 574532"/>
              <a:gd name="connsiteX8" fmla="*/ 176667 w 573571"/>
              <a:gd name="connsiteY8" fmla="*/ 183905 h 574532"/>
              <a:gd name="connsiteX9" fmla="*/ 19413 w 573571"/>
              <a:gd name="connsiteY9" fmla="*/ 15003 h 5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1" h="574532">
                <a:moveTo>
                  <a:pt x="19413" y="15003"/>
                </a:moveTo>
                <a:cubicBezTo>
                  <a:pt x="-1942" y="-6352"/>
                  <a:pt x="-20386" y="-14118"/>
                  <a:pt x="48534" y="55773"/>
                </a:cubicBezTo>
                <a:cubicBezTo>
                  <a:pt x="117454" y="125664"/>
                  <a:pt x="383426" y="380958"/>
                  <a:pt x="432932" y="434346"/>
                </a:cubicBezTo>
                <a:cubicBezTo>
                  <a:pt x="482438" y="487735"/>
                  <a:pt x="322272" y="352807"/>
                  <a:pt x="345569" y="376104"/>
                </a:cubicBezTo>
                <a:cubicBezTo>
                  <a:pt x="368866" y="399401"/>
                  <a:pt x="561065" y="567332"/>
                  <a:pt x="572713" y="574127"/>
                </a:cubicBezTo>
                <a:cubicBezTo>
                  <a:pt x="584361" y="580922"/>
                  <a:pt x="474672" y="501324"/>
                  <a:pt x="415459" y="416873"/>
                </a:cubicBezTo>
                <a:cubicBezTo>
                  <a:pt x="356246" y="332422"/>
                  <a:pt x="232967" y="93630"/>
                  <a:pt x="217436" y="67421"/>
                </a:cubicBezTo>
                <a:cubicBezTo>
                  <a:pt x="201905" y="41212"/>
                  <a:pt x="329067" y="240206"/>
                  <a:pt x="322272" y="259620"/>
                </a:cubicBezTo>
                <a:cubicBezTo>
                  <a:pt x="315477" y="279034"/>
                  <a:pt x="228114" y="218850"/>
                  <a:pt x="176667" y="183905"/>
                </a:cubicBezTo>
                <a:cubicBezTo>
                  <a:pt x="125220" y="148960"/>
                  <a:pt x="40768" y="36358"/>
                  <a:pt x="19413" y="150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5BF1A77B-ECED-905D-2CC3-3A0F25E4C50B}"/>
              </a:ext>
            </a:extLst>
          </p:cNvPr>
          <p:cNvSpPr/>
          <p:nvPr/>
        </p:nvSpPr>
        <p:spPr>
          <a:xfrm>
            <a:off x="3817894" y="5736926"/>
            <a:ext cx="36631" cy="105074"/>
          </a:xfrm>
          <a:custGeom>
            <a:avLst/>
            <a:gdLst>
              <a:gd name="connsiteX0" fmla="*/ 36556 w 36631"/>
              <a:gd name="connsiteY0" fmla="*/ 299 h 105074"/>
              <a:gd name="connsiteX1" fmla="*/ 11156 w 36631"/>
              <a:gd name="connsiteY1" fmla="*/ 76499 h 105074"/>
              <a:gd name="connsiteX2" fmla="*/ 17506 w 36631"/>
              <a:gd name="connsiteY2" fmla="*/ 105074 h 105074"/>
              <a:gd name="connsiteX3" fmla="*/ 14331 w 36631"/>
              <a:gd name="connsiteY3" fmla="*/ 76499 h 105074"/>
              <a:gd name="connsiteX4" fmla="*/ 1631 w 36631"/>
              <a:gd name="connsiteY4" fmla="*/ 51099 h 105074"/>
              <a:gd name="connsiteX5" fmla="*/ 36556 w 36631"/>
              <a:gd name="connsiteY5" fmla="*/ 299 h 1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1" h="105074">
                <a:moveTo>
                  <a:pt x="36556" y="299"/>
                </a:moveTo>
                <a:cubicBezTo>
                  <a:pt x="38143" y="4532"/>
                  <a:pt x="14331" y="59037"/>
                  <a:pt x="11156" y="76499"/>
                </a:cubicBezTo>
                <a:cubicBezTo>
                  <a:pt x="7981" y="93962"/>
                  <a:pt x="16977" y="105074"/>
                  <a:pt x="17506" y="105074"/>
                </a:cubicBezTo>
                <a:cubicBezTo>
                  <a:pt x="18035" y="105074"/>
                  <a:pt x="16977" y="85495"/>
                  <a:pt x="14331" y="76499"/>
                </a:cubicBezTo>
                <a:cubicBezTo>
                  <a:pt x="11685" y="67503"/>
                  <a:pt x="-5248" y="64328"/>
                  <a:pt x="1631" y="51099"/>
                </a:cubicBezTo>
                <a:cubicBezTo>
                  <a:pt x="8510" y="37870"/>
                  <a:pt x="34969" y="-3934"/>
                  <a:pt x="36556" y="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EF0AF34-50C5-2D0F-C508-D6FB5369B556}"/>
              </a:ext>
            </a:extLst>
          </p:cNvPr>
          <p:cNvSpPr/>
          <p:nvPr/>
        </p:nvSpPr>
        <p:spPr>
          <a:xfrm>
            <a:off x="3924298" y="6124300"/>
            <a:ext cx="143465" cy="222525"/>
          </a:xfrm>
          <a:custGeom>
            <a:avLst/>
            <a:gdLst>
              <a:gd name="connsiteX0" fmla="*/ 2 w 143465"/>
              <a:gd name="connsiteY0" fmla="*/ 275 h 222525"/>
              <a:gd name="connsiteX1" fmla="*/ 127002 w 143465"/>
              <a:gd name="connsiteY1" fmla="*/ 120925 h 222525"/>
              <a:gd name="connsiteX2" fmla="*/ 142877 w 143465"/>
              <a:gd name="connsiteY2" fmla="*/ 222525 h 222525"/>
              <a:gd name="connsiteX3" fmla="*/ 136527 w 143465"/>
              <a:gd name="connsiteY3" fmla="*/ 120925 h 222525"/>
              <a:gd name="connsiteX4" fmla="*/ 117477 w 143465"/>
              <a:gd name="connsiteY4" fmla="*/ 275 h 222525"/>
              <a:gd name="connsiteX5" fmla="*/ 130177 w 143465"/>
              <a:gd name="connsiteY5" fmla="*/ 86000 h 222525"/>
              <a:gd name="connsiteX6" fmla="*/ 2 w 143465"/>
              <a:gd name="connsiteY6" fmla="*/ 275 h 2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65" h="222525">
                <a:moveTo>
                  <a:pt x="2" y="275"/>
                </a:moveTo>
                <a:cubicBezTo>
                  <a:pt x="-527" y="6096"/>
                  <a:pt x="103190" y="83883"/>
                  <a:pt x="127002" y="120925"/>
                </a:cubicBezTo>
                <a:cubicBezTo>
                  <a:pt x="150814" y="157967"/>
                  <a:pt x="141290" y="222525"/>
                  <a:pt x="142877" y="222525"/>
                </a:cubicBezTo>
                <a:cubicBezTo>
                  <a:pt x="144464" y="222525"/>
                  <a:pt x="140760" y="157967"/>
                  <a:pt x="136527" y="120925"/>
                </a:cubicBezTo>
                <a:cubicBezTo>
                  <a:pt x="132294" y="83883"/>
                  <a:pt x="118535" y="6096"/>
                  <a:pt x="117477" y="275"/>
                </a:cubicBezTo>
                <a:cubicBezTo>
                  <a:pt x="116419" y="-5546"/>
                  <a:pt x="145523" y="82825"/>
                  <a:pt x="130177" y="86000"/>
                </a:cubicBezTo>
                <a:cubicBezTo>
                  <a:pt x="114831" y="89175"/>
                  <a:pt x="531" y="-5546"/>
                  <a:pt x="2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7F0EEC6-2238-799B-620E-247570FC6B26}"/>
              </a:ext>
            </a:extLst>
          </p:cNvPr>
          <p:cNvSpPr/>
          <p:nvPr/>
        </p:nvSpPr>
        <p:spPr>
          <a:xfrm>
            <a:off x="3708243" y="5378448"/>
            <a:ext cx="92274" cy="105151"/>
          </a:xfrm>
          <a:custGeom>
            <a:avLst/>
            <a:gdLst>
              <a:gd name="connsiteX0" fmla="*/ 157 w 92274"/>
              <a:gd name="connsiteY0" fmla="*/ 2 h 105151"/>
              <a:gd name="connsiteX1" fmla="*/ 35082 w 92274"/>
              <a:gd name="connsiteY1" fmla="*/ 98427 h 105151"/>
              <a:gd name="connsiteX2" fmla="*/ 92232 w 92274"/>
              <a:gd name="connsiteY2" fmla="*/ 95252 h 105151"/>
              <a:gd name="connsiteX3" fmla="*/ 25557 w 92274"/>
              <a:gd name="connsiteY3" fmla="*/ 101602 h 105151"/>
              <a:gd name="connsiteX4" fmla="*/ 157 w 92274"/>
              <a:gd name="connsiteY4" fmla="*/ 2 h 1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4" h="105151">
                <a:moveTo>
                  <a:pt x="157" y="2"/>
                </a:moveTo>
                <a:cubicBezTo>
                  <a:pt x="1744" y="-527"/>
                  <a:pt x="19736" y="82552"/>
                  <a:pt x="35082" y="98427"/>
                </a:cubicBezTo>
                <a:cubicBezTo>
                  <a:pt x="50428" y="114302"/>
                  <a:pt x="93819" y="94723"/>
                  <a:pt x="92232" y="95252"/>
                </a:cubicBezTo>
                <a:cubicBezTo>
                  <a:pt x="90645" y="95781"/>
                  <a:pt x="41961" y="112185"/>
                  <a:pt x="25557" y="101602"/>
                </a:cubicBezTo>
                <a:cubicBezTo>
                  <a:pt x="9153" y="91019"/>
                  <a:pt x="-1430" y="531"/>
                  <a:pt x="15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BF0E42C-4651-5A76-E1BE-751BD737BB4F}"/>
              </a:ext>
            </a:extLst>
          </p:cNvPr>
          <p:cNvSpPr/>
          <p:nvPr/>
        </p:nvSpPr>
        <p:spPr>
          <a:xfrm>
            <a:off x="5105439" y="4752759"/>
            <a:ext cx="485912" cy="137287"/>
          </a:xfrm>
          <a:custGeom>
            <a:avLst/>
            <a:gdLst>
              <a:gd name="connsiteX0" fmla="*/ 3136 w 485912"/>
              <a:gd name="connsiteY0" fmla="*/ 136741 h 137287"/>
              <a:gd name="connsiteX1" fmla="*/ 330161 w 485912"/>
              <a:gd name="connsiteY1" fmla="*/ 41491 h 137287"/>
              <a:gd name="connsiteX2" fmla="*/ 314286 w 485912"/>
              <a:gd name="connsiteY2" fmla="*/ 51016 h 137287"/>
              <a:gd name="connsiteX3" fmla="*/ 409536 w 485912"/>
              <a:gd name="connsiteY3" fmla="*/ 44666 h 137287"/>
              <a:gd name="connsiteX4" fmla="*/ 485736 w 485912"/>
              <a:gd name="connsiteY4" fmla="*/ 92291 h 137287"/>
              <a:gd name="connsiteX5" fmla="*/ 425411 w 485912"/>
              <a:gd name="connsiteY5" fmla="*/ 47841 h 137287"/>
              <a:gd name="connsiteX6" fmla="*/ 273011 w 485912"/>
              <a:gd name="connsiteY6" fmla="*/ 216 h 137287"/>
              <a:gd name="connsiteX7" fmla="*/ 361911 w 485912"/>
              <a:gd name="connsiteY7" fmla="*/ 31966 h 137287"/>
              <a:gd name="connsiteX8" fmla="*/ 161886 w 485912"/>
              <a:gd name="connsiteY8" fmla="*/ 73241 h 137287"/>
              <a:gd name="connsiteX9" fmla="*/ 120611 w 485912"/>
              <a:gd name="connsiteY9" fmla="*/ 73241 h 137287"/>
              <a:gd name="connsiteX10" fmla="*/ 161886 w 485912"/>
              <a:gd name="connsiteY10" fmla="*/ 79591 h 137287"/>
              <a:gd name="connsiteX11" fmla="*/ 3136 w 485912"/>
              <a:gd name="connsiteY11" fmla="*/ 136741 h 1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12" h="137287">
                <a:moveTo>
                  <a:pt x="3136" y="136741"/>
                </a:moveTo>
                <a:cubicBezTo>
                  <a:pt x="31182" y="130391"/>
                  <a:pt x="278303" y="55778"/>
                  <a:pt x="330161" y="41491"/>
                </a:cubicBezTo>
                <a:cubicBezTo>
                  <a:pt x="382019" y="27204"/>
                  <a:pt x="301057" y="50487"/>
                  <a:pt x="314286" y="51016"/>
                </a:cubicBezTo>
                <a:cubicBezTo>
                  <a:pt x="327515" y="51545"/>
                  <a:pt x="380961" y="37787"/>
                  <a:pt x="409536" y="44666"/>
                </a:cubicBezTo>
                <a:cubicBezTo>
                  <a:pt x="438111" y="51545"/>
                  <a:pt x="483090" y="91762"/>
                  <a:pt x="485736" y="92291"/>
                </a:cubicBezTo>
                <a:cubicBezTo>
                  <a:pt x="488382" y="92820"/>
                  <a:pt x="460865" y="63187"/>
                  <a:pt x="425411" y="47841"/>
                </a:cubicBezTo>
                <a:cubicBezTo>
                  <a:pt x="389957" y="32495"/>
                  <a:pt x="283594" y="2862"/>
                  <a:pt x="273011" y="216"/>
                </a:cubicBezTo>
                <a:cubicBezTo>
                  <a:pt x="262428" y="-2430"/>
                  <a:pt x="380432" y="19795"/>
                  <a:pt x="361911" y="31966"/>
                </a:cubicBezTo>
                <a:cubicBezTo>
                  <a:pt x="343390" y="44137"/>
                  <a:pt x="202103" y="66362"/>
                  <a:pt x="161886" y="73241"/>
                </a:cubicBezTo>
                <a:cubicBezTo>
                  <a:pt x="121669" y="80120"/>
                  <a:pt x="120611" y="72183"/>
                  <a:pt x="120611" y="73241"/>
                </a:cubicBezTo>
                <a:cubicBezTo>
                  <a:pt x="120611" y="74299"/>
                  <a:pt x="179878" y="66891"/>
                  <a:pt x="161886" y="79591"/>
                </a:cubicBezTo>
                <a:cubicBezTo>
                  <a:pt x="143894" y="92291"/>
                  <a:pt x="-24910" y="143091"/>
                  <a:pt x="3136" y="1367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B7560CE-4907-E2E8-E4D1-711A4EA004FE}"/>
              </a:ext>
            </a:extLst>
          </p:cNvPr>
          <p:cNvSpPr/>
          <p:nvPr/>
        </p:nvSpPr>
        <p:spPr>
          <a:xfrm>
            <a:off x="5627040" y="4932467"/>
            <a:ext cx="53201" cy="576191"/>
          </a:xfrm>
          <a:custGeom>
            <a:avLst/>
            <a:gdLst>
              <a:gd name="connsiteX0" fmla="*/ 53035 w 53201"/>
              <a:gd name="connsiteY0" fmla="*/ 1483 h 576191"/>
              <a:gd name="connsiteX1" fmla="*/ 21285 w 53201"/>
              <a:gd name="connsiteY1" fmla="*/ 284058 h 576191"/>
              <a:gd name="connsiteX2" fmla="*/ 24460 w 53201"/>
              <a:gd name="connsiteY2" fmla="*/ 242783 h 576191"/>
              <a:gd name="connsiteX3" fmla="*/ 43510 w 53201"/>
              <a:gd name="connsiteY3" fmla="*/ 458683 h 576191"/>
              <a:gd name="connsiteX4" fmla="*/ 18110 w 53201"/>
              <a:gd name="connsiteY4" fmla="*/ 576158 h 576191"/>
              <a:gd name="connsiteX5" fmla="*/ 27635 w 53201"/>
              <a:gd name="connsiteY5" fmla="*/ 468208 h 576191"/>
              <a:gd name="connsiteX6" fmla="*/ 5410 w 53201"/>
              <a:gd name="connsiteY6" fmla="*/ 245958 h 576191"/>
              <a:gd name="connsiteX7" fmla="*/ 5410 w 53201"/>
              <a:gd name="connsiteY7" fmla="*/ 176108 h 576191"/>
              <a:gd name="connsiteX8" fmla="*/ 53035 w 53201"/>
              <a:gd name="connsiteY8" fmla="*/ 1483 h 5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1" h="576191">
                <a:moveTo>
                  <a:pt x="53035" y="1483"/>
                </a:moveTo>
                <a:cubicBezTo>
                  <a:pt x="55681" y="19475"/>
                  <a:pt x="26047" y="243841"/>
                  <a:pt x="21285" y="284058"/>
                </a:cubicBezTo>
                <a:cubicBezTo>
                  <a:pt x="16522" y="324275"/>
                  <a:pt x="20756" y="213679"/>
                  <a:pt x="24460" y="242783"/>
                </a:cubicBezTo>
                <a:cubicBezTo>
                  <a:pt x="28164" y="271887"/>
                  <a:pt x="44568" y="403121"/>
                  <a:pt x="43510" y="458683"/>
                </a:cubicBezTo>
                <a:cubicBezTo>
                  <a:pt x="42452" y="514245"/>
                  <a:pt x="20756" y="574571"/>
                  <a:pt x="18110" y="576158"/>
                </a:cubicBezTo>
                <a:cubicBezTo>
                  <a:pt x="15464" y="577746"/>
                  <a:pt x="29752" y="523241"/>
                  <a:pt x="27635" y="468208"/>
                </a:cubicBezTo>
                <a:cubicBezTo>
                  <a:pt x="25518" y="413175"/>
                  <a:pt x="9114" y="294641"/>
                  <a:pt x="5410" y="245958"/>
                </a:cubicBezTo>
                <a:cubicBezTo>
                  <a:pt x="1706" y="197275"/>
                  <a:pt x="-4644" y="217912"/>
                  <a:pt x="5410" y="176108"/>
                </a:cubicBezTo>
                <a:cubicBezTo>
                  <a:pt x="15464" y="134304"/>
                  <a:pt x="50389" y="-16509"/>
                  <a:pt x="53035" y="14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8B8F7428-4785-7193-A506-D34101E6632E}"/>
              </a:ext>
            </a:extLst>
          </p:cNvPr>
          <p:cNvSpPr/>
          <p:nvPr/>
        </p:nvSpPr>
        <p:spPr>
          <a:xfrm>
            <a:off x="5541787" y="5482825"/>
            <a:ext cx="104344" cy="219254"/>
          </a:xfrm>
          <a:custGeom>
            <a:avLst/>
            <a:gdLst>
              <a:gd name="connsiteX0" fmla="*/ 103363 w 104344"/>
              <a:gd name="connsiteY0" fmla="*/ 400 h 219254"/>
              <a:gd name="connsiteX1" fmla="*/ 52563 w 104344"/>
              <a:gd name="connsiteY1" fmla="*/ 70250 h 219254"/>
              <a:gd name="connsiteX2" fmla="*/ 4938 w 104344"/>
              <a:gd name="connsiteY2" fmla="*/ 216300 h 219254"/>
              <a:gd name="connsiteX3" fmla="*/ 4938 w 104344"/>
              <a:gd name="connsiteY3" fmla="*/ 171850 h 219254"/>
              <a:gd name="connsiteX4" fmla="*/ 4938 w 104344"/>
              <a:gd name="connsiteY4" fmla="*/ 98825 h 219254"/>
              <a:gd name="connsiteX5" fmla="*/ 103363 w 104344"/>
              <a:gd name="connsiteY5" fmla="*/ 400 h 2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44" h="219254">
                <a:moveTo>
                  <a:pt x="103363" y="400"/>
                </a:moveTo>
                <a:cubicBezTo>
                  <a:pt x="111301" y="-4363"/>
                  <a:pt x="68967" y="34267"/>
                  <a:pt x="52563" y="70250"/>
                </a:cubicBezTo>
                <a:cubicBezTo>
                  <a:pt x="36159" y="106233"/>
                  <a:pt x="12875" y="199367"/>
                  <a:pt x="4938" y="216300"/>
                </a:cubicBezTo>
                <a:cubicBezTo>
                  <a:pt x="-2999" y="233233"/>
                  <a:pt x="4938" y="171850"/>
                  <a:pt x="4938" y="171850"/>
                </a:cubicBezTo>
                <a:cubicBezTo>
                  <a:pt x="4938" y="152271"/>
                  <a:pt x="-6174" y="123167"/>
                  <a:pt x="4938" y="98825"/>
                </a:cubicBezTo>
                <a:cubicBezTo>
                  <a:pt x="16050" y="74483"/>
                  <a:pt x="95425" y="5163"/>
                  <a:pt x="103363" y="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5A266A9F-0DC0-BE79-EDEE-5A6EC096BD05}"/>
              </a:ext>
            </a:extLst>
          </p:cNvPr>
          <p:cNvSpPr/>
          <p:nvPr/>
        </p:nvSpPr>
        <p:spPr>
          <a:xfrm>
            <a:off x="5149319" y="2798417"/>
            <a:ext cx="512550" cy="1643780"/>
          </a:xfrm>
          <a:custGeom>
            <a:avLst/>
            <a:gdLst>
              <a:gd name="connsiteX0" fmla="*/ 2544 w 512550"/>
              <a:gd name="connsiteY0" fmla="*/ 11690 h 1643780"/>
              <a:gd name="connsiteX1" fmla="*/ 302034 w 512550"/>
              <a:gd name="connsiteY1" fmla="*/ 333483 h 1643780"/>
              <a:gd name="connsiteX2" fmla="*/ 461337 w 512550"/>
              <a:gd name="connsiteY2" fmla="*/ 769973 h 1643780"/>
              <a:gd name="connsiteX3" fmla="*/ 505942 w 512550"/>
              <a:gd name="connsiteY3" fmla="*/ 776345 h 1643780"/>
              <a:gd name="connsiteX4" fmla="*/ 505942 w 512550"/>
              <a:gd name="connsiteY4" fmla="*/ 1072649 h 1643780"/>
              <a:gd name="connsiteX5" fmla="*/ 445407 w 512550"/>
              <a:gd name="connsiteY5" fmla="*/ 1302046 h 1643780"/>
              <a:gd name="connsiteX6" fmla="*/ 222383 w 512550"/>
              <a:gd name="connsiteY6" fmla="*/ 1636582 h 1643780"/>
              <a:gd name="connsiteX7" fmla="*/ 302034 w 512550"/>
              <a:gd name="connsiteY7" fmla="*/ 1493209 h 1643780"/>
              <a:gd name="connsiteX8" fmla="*/ 451779 w 512550"/>
              <a:gd name="connsiteY8" fmla="*/ 1056719 h 1643780"/>
              <a:gd name="connsiteX9" fmla="*/ 384872 w 512550"/>
              <a:gd name="connsiteY9" fmla="*/ 1063091 h 1643780"/>
              <a:gd name="connsiteX10" fmla="*/ 168220 w 512550"/>
              <a:gd name="connsiteY10" fmla="*/ 1512326 h 1643780"/>
              <a:gd name="connsiteX11" fmla="*/ 359383 w 512550"/>
              <a:gd name="connsiteY11" fmla="*/ 1037603 h 1643780"/>
              <a:gd name="connsiteX12" fmla="*/ 372128 w 512550"/>
              <a:gd name="connsiteY12" fmla="*/ 645717 h 1643780"/>
              <a:gd name="connsiteX13" fmla="*/ 171406 w 512550"/>
              <a:gd name="connsiteY13" fmla="*/ 129575 h 1643780"/>
              <a:gd name="connsiteX14" fmla="*/ 2544 w 512550"/>
              <a:gd name="connsiteY14" fmla="*/ 11690 h 16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550" h="1643780">
                <a:moveTo>
                  <a:pt x="2544" y="11690"/>
                </a:moveTo>
                <a:cubicBezTo>
                  <a:pt x="24315" y="45675"/>
                  <a:pt x="225569" y="207103"/>
                  <a:pt x="302034" y="333483"/>
                </a:cubicBezTo>
                <a:cubicBezTo>
                  <a:pt x="378500" y="459864"/>
                  <a:pt x="427352" y="696163"/>
                  <a:pt x="461337" y="769973"/>
                </a:cubicBezTo>
                <a:cubicBezTo>
                  <a:pt x="495322" y="843783"/>
                  <a:pt x="498508" y="725899"/>
                  <a:pt x="505942" y="776345"/>
                </a:cubicBezTo>
                <a:cubicBezTo>
                  <a:pt x="513376" y="826791"/>
                  <a:pt x="516031" y="985032"/>
                  <a:pt x="505942" y="1072649"/>
                </a:cubicBezTo>
                <a:cubicBezTo>
                  <a:pt x="495853" y="1160266"/>
                  <a:pt x="492667" y="1208057"/>
                  <a:pt x="445407" y="1302046"/>
                </a:cubicBezTo>
                <a:cubicBezTo>
                  <a:pt x="398147" y="1396035"/>
                  <a:pt x="246278" y="1604722"/>
                  <a:pt x="222383" y="1636582"/>
                </a:cubicBezTo>
                <a:cubicBezTo>
                  <a:pt x="198488" y="1668442"/>
                  <a:pt x="263801" y="1589853"/>
                  <a:pt x="302034" y="1493209"/>
                </a:cubicBezTo>
                <a:cubicBezTo>
                  <a:pt x="340267" y="1396565"/>
                  <a:pt x="437973" y="1128405"/>
                  <a:pt x="451779" y="1056719"/>
                </a:cubicBezTo>
                <a:cubicBezTo>
                  <a:pt x="465585" y="985033"/>
                  <a:pt x="432132" y="987157"/>
                  <a:pt x="384872" y="1063091"/>
                </a:cubicBezTo>
                <a:cubicBezTo>
                  <a:pt x="337612" y="1139025"/>
                  <a:pt x="172468" y="1516574"/>
                  <a:pt x="168220" y="1512326"/>
                </a:cubicBezTo>
                <a:cubicBezTo>
                  <a:pt x="163972" y="1508078"/>
                  <a:pt x="325398" y="1182038"/>
                  <a:pt x="359383" y="1037603"/>
                </a:cubicBezTo>
                <a:cubicBezTo>
                  <a:pt x="393368" y="893168"/>
                  <a:pt x="403457" y="797055"/>
                  <a:pt x="372128" y="645717"/>
                </a:cubicBezTo>
                <a:cubicBezTo>
                  <a:pt x="340799" y="494379"/>
                  <a:pt x="238844" y="241087"/>
                  <a:pt x="171406" y="129575"/>
                </a:cubicBezTo>
                <a:cubicBezTo>
                  <a:pt x="103968" y="18063"/>
                  <a:pt x="-19227" y="-22295"/>
                  <a:pt x="2544" y="116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CF8109-6D18-D050-B771-BF79B7663D14}"/>
              </a:ext>
            </a:extLst>
          </p:cNvPr>
          <p:cNvSpPr/>
          <p:nvPr/>
        </p:nvSpPr>
        <p:spPr>
          <a:xfrm>
            <a:off x="4458983" y="2489100"/>
            <a:ext cx="657382" cy="1834416"/>
          </a:xfrm>
          <a:custGeom>
            <a:avLst/>
            <a:gdLst>
              <a:gd name="connsiteX0" fmla="*/ 4691 w 657382"/>
              <a:gd name="connsiteY0" fmla="*/ 21517 h 1834416"/>
              <a:gd name="connsiteX1" fmla="*/ 645089 w 657382"/>
              <a:gd name="connsiteY1" fmla="*/ 1130267 h 1834416"/>
              <a:gd name="connsiteX2" fmla="*/ 415693 w 657382"/>
              <a:gd name="connsiteY2" fmla="*/ 1477548 h 1834416"/>
              <a:gd name="connsiteX3" fmla="*/ 281878 w 657382"/>
              <a:gd name="connsiteY3" fmla="*/ 1706945 h 1834416"/>
              <a:gd name="connsiteX4" fmla="*/ 320111 w 657382"/>
              <a:gd name="connsiteY4" fmla="*/ 1636851 h 1834416"/>
              <a:gd name="connsiteX5" fmla="*/ 234087 w 657382"/>
              <a:gd name="connsiteY5" fmla="*/ 1834387 h 1834416"/>
              <a:gd name="connsiteX6" fmla="*/ 355158 w 657382"/>
              <a:gd name="connsiteY6" fmla="*/ 1620921 h 1834416"/>
              <a:gd name="connsiteX7" fmla="*/ 616415 w 657382"/>
              <a:gd name="connsiteY7" fmla="*/ 1267268 h 1834416"/>
              <a:gd name="connsiteX8" fmla="*/ 492158 w 657382"/>
              <a:gd name="connsiteY8" fmla="*/ 802103 h 1834416"/>
              <a:gd name="connsiteX9" fmla="*/ 183110 w 657382"/>
              <a:gd name="connsiteY9" fmla="*/ 254100 h 1834416"/>
              <a:gd name="connsiteX10" fmla="*/ 345600 w 657382"/>
              <a:gd name="connsiteY10" fmla="*/ 384729 h 1834416"/>
              <a:gd name="connsiteX11" fmla="*/ 4691 w 657382"/>
              <a:gd name="connsiteY11" fmla="*/ 21517 h 18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82" h="1834416">
                <a:moveTo>
                  <a:pt x="4691" y="21517"/>
                </a:moveTo>
                <a:cubicBezTo>
                  <a:pt x="54606" y="145773"/>
                  <a:pt x="576589" y="887595"/>
                  <a:pt x="645089" y="1130267"/>
                </a:cubicBezTo>
                <a:cubicBezTo>
                  <a:pt x="713589" y="1372939"/>
                  <a:pt x="476228" y="1381435"/>
                  <a:pt x="415693" y="1477548"/>
                </a:cubicBezTo>
                <a:cubicBezTo>
                  <a:pt x="355158" y="1573661"/>
                  <a:pt x="297808" y="1680394"/>
                  <a:pt x="281878" y="1706945"/>
                </a:cubicBezTo>
                <a:cubicBezTo>
                  <a:pt x="265948" y="1733496"/>
                  <a:pt x="328076" y="1615611"/>
                  <a:pt x="320111" y="1636851"/>
                </a:cubicBezTo>
                <a:cubicBezTo>
                  <a:pt x="312146" y="1658091"/>
                  <a:pt x="228246" y="1837042"/>
                  <a:pt x="234087" y="1834387"/>
                </a:cubicBezTo>
                <a:cubicBezTo>
                  <a:pt x="239928" y="1831732"/>
                  <a:pt x="291437" y="1715441"/>
                  <a:pt x="355158" y="1620921"/>
                </a:cubicBezTo>
                <a:cubicBezTo>
                  <a:pt x="418879" y="1526401"/>
                  <a:pt x="593582" y="1403738"/>
                  <a:pt x="616415" y="1267268"/>
                </a:cubicBezTo>
                <a:cubicBezTo>
                  <a:pt x="639248" y="1130798"/>
                  <a:pt x="564376" y="970964"/>
                  <a:pt x="492158" y="802103"/>
                </a:cubicBezTo>
                <a:cubicBezTo>
                  <a:pt x="419940" y="633242"/>
                  <a:pt x="207536" y="323662"/>
                  <a:pt x="183110" y="254100"/>
                </a:cubicBezTo>
                <a:cubicBezTo>
                  <a:pt x="158684" y="184538"/>
                  <a:pt x="372151" y="419245"/>
                  <a:pt x="345600" y="384729"/>
                </a:cubicBezTo>
                <a:cubicBezTo>
                  <a:pt x="319049" y="350213"/>
                  <a:pt x="-45224" y="-102739"/>
                  <a:pt x="4691" y="21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6766C9C-E64F-AAE2-9C7F-04D152A27287}"/>
              </a:ext>
            </a:extLst>
          </p:cNvPr>
          <p:cNvSpPr/>
          <p:nvPr/>
        </p:nvSpPr>
        <p:spPr>
          <a:xfrm>
            <a:off x="3309808" y="2596433"/>
            <a:ext cx="806586" cy="1321837"/>
          </a:xfrm>
          <a:custGeom>
            <a:avLst/>
            <a:gdLst>
              <a:gd name="connsiteX0" fmla="*/ 806585 w 806586"/>
              <a:gd name="connsiteY0" fmla="*/ 208 h 1321837"/>
              <a:gd name="connsiteX1" fmla="*/ 236280 w 806586"/>
              <a:gd name="connsiteY1" fmla="*/ 519536 h 1321837"/>
              <a:gd name="connsiteX2" fmla="*/ 3697 w 806586"/>
              <a:gd name="connsiteY2" fmla="*/ 1312866 h 1321837"/>
              <a:gd name="connsiteX3" fmla="*/ 121582 w 806586"/>
              <a:gd name="connsiteY3" fmla="*/ 898678 h 1321837"/>
              <a:gd name="connsiteX4" fmla="*/ 481607 w 806586"/>
              <a:gd name="connsiteY4" fmla="*/ 156325 h 1321837"/>
              <a:gd name="connsiteX5" fmla="*/ 229908 w 806586"/>
              <a:gd name="connsiteY5" fmla="*/ 452629 h 1321837"/>
              <a:gd name="connsiteX6" fmla="*/ 806585 w 806586"/>
              <a:gd name="connsiteY6" fmla="*/ 208 h 132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86" h="1321837">
                <a:moveTo>
                  <a:pt x="806585" y="208"/>
                </a:moveTo>
                <a:cubicBezTo>
                  <a:pt x="807647" y="11359"/>
                  <a:pt x="370095" y="300760"/>
                  <a:pt x="236280" y="519536"/>
                </a:cubicBezTo>
                <a:cubicBezTo>
                  <a:pt x="102465" y="738312"/>
                  <a:pt x="22813" y="1249676"/>
                  <a:pt x="3697" y="1312866"/>
                </a:cubicBezTo>
                <a:cubicBezTo>
                  <a:pt x="-15419" y="1376056"/>
                  <a:pt x="41930" y="1091435"/>
                  <a:pt x="121582" y="898678"/>
                </a:cubicBezTo>
                <a:cubicBezTo>
                  <a:pt x="201234" y="705921"/>
                  <a:pt x="463553" y="230667"/>
                  <a:pt x="481607" y="156325"/>
                </a:cubicBezTo>
                <a:cubicBezTo>
                  <a:pt x="499661" y="81984"/>
                  <a:pt x="175214" y="477055"/>
                  <a:pt x="229908" y="452629"/>
                </a:cubicBezTo>
                <a:cubicBezTo>
                  <a:pt x="284602" y="428203"/>
                  <a:pt x="805523" y="-10943"/>
                  <a:pt x="806585" y="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51B48E7-0BF6-1A12-1E46-9668ED8B9E55}"/>
              </a:ext>
            </a:extLst>
          </p:cNvPr>
          <p:cNvSpPr/>
          <p:nvPr/>
        </p:nvSpPr>
        <p:spPr>
          <a:xfrm>
            <a:off x="3560082" y="2633327"/>
            <a:ext cx="852993" cy="1703465"/>
          </a:xfrm>
          <a:custGeom>
            <a:avLst/>
            <a:gdLst>
              <a:gd name="connsiteX0" fmla="*/ 801638 w 852993"/>
              <a:gd name="connsiteY0" fmla="*/ 33407 h 1703465"/>
              <a:gd name="connsiteX1" fmla="*/ 798452 w 852993"/>
              <a:gd name="connsiteY1" fmla="*/ 103501 h 1703465"/>
              <a:gd name="connsiteX2" fmla="*/ 250449 w 852993"/>
              <a:gd name="connsiteY2" fmla="*/ 868156 h 1703465"/>
              <a:gd name="connsiteX3" fmla="*/ 151681 w 852993"/>
              <a:gd name="connsiteY3" fmla="*/ 1183576 h 1703465"/>
              <a:gd name="connsiteX4" fmla="*/ 202658 w 852993"/>
              <a:gd name="connsiteY4" fmla="*/ 1037017 h 1703465"/>
              <a:gd name="connsiteX5" fmla="*/ 11494 w 852993"/>
              <a:gd name="connsiteY5" fmla="*/ 1671044 h 1703465"/>
              <a:gd name="connsiteX6" fmla="*/ 56099 w 852993"/>
              <a:gd name="connsiteY6" fmla="*/ 1505368 h 1703465"/>
              <a:gd name="connsiteX7" fmla="*/ 339659 w 852993"/>
              <a:gd name="connsiteY7" fmla="*/ 603713 h 1703465"/>
              <a:gd name="connsiteX8" fmla="*/ 224961 w 852993"/>
              <a:gd name="connsiteY8" fmla="*/ 794876 h 1703465"/>
              <a:gd name="connsiteX9" fmla="*/ 626404 w 852993"/>
              <a:gd name="connsiteY9" fmla="*/ 221385 h 1703465"/>
              <a:gd name="connsiteX10" fmla="*/ 518078 w 852993"/>
              <a:gd name="connsiteY10" fmla="*/ 348828 h 1703465"/>
              <a:gd name="connsiteX11" fmla="*/ 801638 w 852993"/>
              <a:gd name="connsiteY11" fmla="*/ 33407 h 1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993" h="1703465">
                <a:moveTo>
                  <a:pt x="801638" y="33407"/>
                </a:moveTo>
                <a:cubicBezTo>
                  <a:pt x="848367" y="-7481"/>
                  <a:pt x="890317" y="-35624"/>
                  <a:pt x="798452" y="103501"/>
                </a:cubicBezTo>
                <a:cubicBezTo>
                  <a:pt x="706587" y="242626"/>
                  <a:pt x="358244" y="688144"/>
                  <a:pt x="250449" y="868156"/>
                </a:cubicBezTo>
                <a:cubicBezTo>
                  <a:pt x="142654" y="1048168"/>
                  <a:pt x="159646" y="1155433"/>
                  <a:pt x="151681" y="1183576"/>
                </a:cubicBezTo>
                <a:cubicBezTo>
                  <a:pt x="143716" y="1211719"/>
                  <a:pt x="226022" y="955772"/>
                  <a:pt x="202658" y="1037017"/>
                </a:cubicBezTo>
                <a:cubicBezTo>
                  <a:pt x="179294" y="1118262"/>
                  <a:pt x="35920" y="1592986"/>
                  <a:pt x="11494" y="1671044"/>
                </a:cubicBezTo>
                <a:cubicBezTo>
                  <a:pt x="-12932" y="1749102"/>
                  <a:pt x="1405" y="1683256"/>
                  <a:pt x="56099" y="1505368"/>
                </a:cubicBezTo>
                <a:cubicBezTo>
                  <a:pt x="110793" y="1327480"/>
                  <a:pt x="311515" y="722128"/>
                  <a:pt x="339659" y="603713"/>
                </a:cubicBezTo>
                <a:cubicBezTo>
                  <a:pt x="367803" y="485298"/>
                  <a:pt x="177170" y="858597"/>
                  <a:pt x="224961" y="794876"/>
                </a:cubicBezTo>
                <a:cubicBezTo>
                  <a:pt x="272752" y="731155"/>
                  <a:pt x="577551" y="295726"/>
                  <a:pt x="626404" y="221385"/>
                </a:cubicBezTo>
                <a:cubicBezTo>
                  <a:pt x="675257" y="147044"/>
                  <a:pt x="485686" y="378033"/>
                  <a:pt x="518078" y="348828"/>
                </a:cubicBezTo>
                <a:cubicBezTo>
                  <a:pt x="550470" y="319623"/>
                  <a:pt x="754909" y="74295"/>
                  <a:pt x="801638" y="334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BE2D985-9116-DF18-29A2-CF048C22476E}"/>
              </a:ext>
            </a:extLst>
          </p:cNvPr>
          <p:cNvSpPr/>
          <p:nvPr/>
        </p:nvSpPr>
        <p:spPr>
          <a:xfrm>
            <a:off x="2716041" y="2370338"/>
            <a:ext cx="1780970" cy="827042"/>
          </a:xfrm>
          <a:custGeom>
            <a:avLst/>
            <a:gdLst>
              <a:gd name="connsiteX0" fmla="*/ 1715772 w 1780970"/>
              <a:gd name="connsiteY0" fmla="*/ 41511 h 827042"/>
              <a:gd name="connsiteX1" fmla="*/ 839605 w 1780970"/>
              <a:gd name="connsiteY1" fmla="*/ 86116 h 827042"/>
              <a:gd name="connsiteX2" fmla="*/ 750395 w 1780970"/>
              <a:gd name="connsiteY2" fmla="*/ 102047 h 827042"/>
              <a:gd name="connsiteX3" fmla="*/ 798186 w 1780970"/>
              <a:gd name="connsiteY3" fmla="*/ 137093 h 827042"/>
              <a:gd name="connsiteX4" fmla="*/ 431789 w 1780970"/>
              <a:gd name="connsiteY4" fmla="*/ 391978 h 827042"/>
              <a:gd name="connsiteX5" fmla="*/ 667558 w 1780970"/>
              <a:gd name="connsiteY5" fmla="*/ 350560 h 827042"/>
              <a:gd name="connsiteX6" fmla="*/ 1670 w 1780970"/>
              <a:gd name="connsiteY6" fmla="*/ 825283 h 827042"/>
              <a:gd name="connsiteX7" fmla="*/ 463650 w 1780970"/>
              <a:gd name="connsiteY7" fmla="*/ 522607 h 827042"/>
              <a:gd name="connsiteX8" fmla="*/ 1241049 w 1780970"/>
              <a:gd name="connsiteY8" fmla="*/ 31953 h 827042"/>
              <a:gd name="connsiteX9" fmla="*/ 1177328 w 1780970"/>
              <a:gd name="connsiteY9" fmla="*/ 47884 h 827042"/>
              <a:gd name="connsiteX10" fmla="*/ 1658423 w 1780970"/>
              <a:gd name="connsiteY10" fmla="*/ 47884 h 827042"/>
              <a:gd name="connsiteX11" fmla="*/ 1715772 w 1780970"/>
              <a:gd name="connsiteY11" fmla="*/ 41511 h 8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970" h="827042">
                <a:moveTo>
                  <a:pt x="1715772" y="41511"/>
                </a:moveTo>
                <a:lnTo>
                  <a:pt x="839605" y="86116"/>
                </a:lnTo>
                <a:cubicBezTo>
                  <a:pt x="678709" y="96205"/>
                  <a:pt x="757298" y="93551"/>
                  <a:pt x="750395" y="102047"/>
                </a:cubicBezTo>
                <a:cubicBezTo>
                  <a:pt x="743492" y="110543"/>
                  <a:pt x="851287" y="88771"/>
                  <a:pt x="798186" y="137093"/>
                </a:cubicBezTo>
                <a:cubicBezTo>
                  <a:pt x="745085" y="185415"/>
                  <a:pt x="453560" y="356400"/>
                  <a:pt x="431789" y="391978"/>
                </a:cubicBezTo>
                <a:cubicBezTo>
                  <a:pt x="410018" y="427556"/>
                  <a:pt x="739244" y="278343"/>
                  <a:pt x="667558" y="350560"/>
                </a:cubicBezTo>
                <a:cubicBezTo>
                  <a:pt x="595872" y="422777"/>
                  <a:pt x="35655" y="796609"/>
                  <a:pt x="1670" y="825283"/>
                </a:cubicBezTo>
                <a:cubicBezTo>
                  <a:pt x="-32315" y="853958"/>
                  <a:pt x="463650" y="522607"/>
                  <a:pt x="463650" y="522607"/>
                </a:cubicBezTo>
                <a:lnTo>
                  <a:pt x="1241049" y="31953"/>
                </a:lnTo>
                <a:cubicBezTo>
                  <a:pt x="1359995" y="-47168"/>
                  <a:pt x="1107766" y="45229"/>
                  <a:pt x="1177328" y="47884"/>
                </a:cubicBezTo>
                <a:cubicBezTo>
                  <a:pt x="1246890" y="50539"/>
                  <a:pt x="1571337" y="48946"/>
                  <a:pt x="1658423" y="47884"/>
                </a:cubicBezTo>
                <a:cubicBezTo>
                  <a:pt x="1745509" y="46822"/>
                  <a:pt x="1852242" y="35139"/>
                  <a:pt x="1715772" y="415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6B58C49-75BB-268A-3F2C-F41A10FC6C80}"/>
              </a:ext>
            </a:extLst>
          </p:cNvPr>
          <p:cNvSpPr/>
          <p:nvPr/>
        </p:nvSpPr>
        <p:spPr>
          <a:xfrm>
            <a:off x="2313032" y="3111173"/>
            <a:ext cx="595858" cy="1591323"/>
          </a:xfrm>
          <a:custGeom>
            <a:avLst/>
            <a:gdLst>
              <a:gd name="connsiteX0" fmla="*/ 595843 w 595858"/>
              <a:gd name="connsiteY0" fmla="*/ 1610 h 1591323"/>
              <a:gd name="connsiteX1" fmla="*/ 299539 w 595858"/>
              <a:gd name="connsiteY1" fmla="*/ 606962 h 1591323"/>
              <a:gd name="connsiteX2" fmla="*/ 133864 w 595858"/>
              <a:gd name="connsiteY2" fmla="*/ 1145407 h 1591323"/>
              <a:gd name="connsiteX3" fmla="*/ 156167 w 595858"/>
              <a:gd name="connsiteY3" fmla="*/ 998848 h 1591323"/>
              <a:gd name="connsiteX4" fmla="*/ 50 w 595858"/>
              <a:gd name="connsiteY4" fmla="*/ 1588270 h 1591323"/>
              <a:gd name="connsiteX5" fmla="*/ 143422 w 595858"/>
              <a:gd name="connsiteY5" fmla="*/ 1177267 h 1591323"/>
              <a:gd name="connsiteX6" fmla="*/ 484331 w 595858"/>
              <a:gd name="connsiteY6" fmla="*/ 90820 h 1591323"/>
              <a:gd name="connsiteX7" fmla="*/ 286795 w 595858"/>
              <a:gd name="connsiteY7" fmla="*/ 418984 h 1591323"/>
              <a:gd name="connsiteX8" fmla="*/ 595843 w 595858"/>
              <a:gd name="connsiteY8" fmla="*/ 1610 h 15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58" h="1591323">
                <a:moveTo>
                  <a:pt x="595843" y="1610"/>
                </a:moveTo>
                <a:cubicBezTo>
                  <a:pt x="597967" y="32940"/>
                  <a:pt x="376535" y="416329"/>
                  <a:pt x="299539" y="606962"/>
                </a:cubicBezTo>
                <a:cubicBezTo>
                  <a:pt x="222542" y="797595"/>
                  <a:pt x="157759" y="1080093"/>
                  <a:pt x="133864" y="1145407"/>
                </a:cubicBezTo>
                <a:cubicBezTo>
                  <a:pt x="109969" y="1210721"/>
                  <a:pt x="178469" y="925037"/>
                  <a:pt x="156167" y="998848"/>
                </a:cubicBezTo>
                <a:cubicBezTo>
                  <a:pt x="133865" y="1072659"/>
                  <a:pt x="2174" y="1558534"/>
                  <a:pt x="50" y="1588270"/>
                </a:cubicBezTo>
                <a:cubicBezTo>
                  <a:pt x="-2074" y="1618006"/>
                  <a:pt x="62709" y="1426842"/>
                  <a:pt x="143422" y="1177267"/>
                </a:cubicBezTo>
                <a:cubicBezTo>
                  <a:pt x="224135" y="927692"/>
                  <a:pt x="460435" y="217201"/>
                  <a:pt x="484331" y="90820"/>
                </a:cubicBezTo>
                <a:cubicBezTo>
                  <a:pt x="508226" y="-35561"/>
                  <a:pt x="266085" y="431728"/>
                  <a:pt x="286795" y="418984"/>
                </a:cubicBezTo>
                <a:cubicBezTo>
                  <a:pt x="307504" y="406240"/>
                  <a:pt x="593719" y="-29720"/>
                  <a:pt x="595843" y="16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BF553A8-DE30-2765-CA85-83155DF154A9}"/>
              </a:ext>
            </a:extLst>
          </p:cNvPr>
          <p:cNvSpPr/>
          <p:nvPr/>
        </p:nvSpPr>
        <p:spPr>
          <a:xfrm>
            <a:off x="3142973" y="3781480"/>
            <a:ext cx="432052" cy="1469168"/>
          </a:xfrm>
          <a:custGeom>
            <a:avLst/>
            <a:gdLst>
              <a:gd name="connsiteX0" fmla="*/ 431789 w 432052"/>
              <a:gd name="connsiteY0" fmla="*/ 376 h 1469168"/>
              <a:gd name="connsiteX1" fmla="*/ 138672 w 432052"/>
              <a:gd name="connsiteY1" fmla="*/ 589798 h 1469168"/>
              <a:gd name="connsiteX2" fmla="*/ 138672 w 432052"/>
              <a:gd name="connsiteY2" fmla="*/ 968940 h 1469168"/>
              <a:gd name="connsiteX3" fmla="*/ 113183 w 432052"/>
              <a:gd name="connsiteY3" fmla="*/ 940265 h 1469168"/>
              <a:gd name="connsiteX4" fmla="*/ 323463 w 432052"/>
              <a:gd name="connsiteY4" fmla="*/ 1462779 h 1469168"/>
              <a:gd name="connsiteX5" fmla="*/ 167346 w 432052"/>
              <a:gd name="connsiteY5" fmla="*/ 1191964 h 1469168"/>
              <a:gd name="connsiteX6" fmla="*/ 8043 w 432052"/>
              <a:gd name="connsiteY6" fmla="*/ 624845 h 1469168"/>
              <a:gd name="connsiteX7" fmla="*/ 33532 w 432052"/>
              <a:gd name="connsiteY7" fmla="*/ 761845 h 1469168"/>
              <a:gd name="connsiteX8" fmla="*/ 119555 w 432052"/>
              <a:gd name="connsiteY8" fmla="*/ 344471 h 1469168"/>
              <a:gd name="connsiteX9" fmla="*/ 81322 w 432052"/>
              <a:gd name="connsiteY9" fmla="*/ 497402 h 1469168"/>
              <a:gd name="connsiteX10" fmla="*/ 431789 w 432052"/>
              <a:gd name="connsiteY10" fmla="*/ 376 h 14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2" h="1469168">
                <a:moveTo>
                  <a:pt x="431789" y="376"/>
                </a:moveTo>
                <a:cubicBezTo>
                  <a:pt x="441347" y="15775"/>
                  <a:pt x="187525" y="428371"/>
                  <a:pt x="138672" y="589798"/>
                </a:cubicBezTo>
                <a:cubicBezTo>
                  <a:pt x="89819" y="751225"/>
                  <a:pt x="142920" y="910529"/>
                  <a:pt x="138672" y="968940"/>
                </a:cubicBezTo>
                <a:cubicBezTo>
                  <a:pt x="134424" y="1027351"/>
                  <a:pt x="82385" y="857959"/>
                  <a:pt x="113183" y="940265"/>
                </a:cubicBezTo>
                <a:cubicBezTo>
                  <a:pt x="143981" y="1022571"/>
                  <a:pt x="314436" y="1420829"/>
                  <a:pt x="323463" y="1462779"/>
                </a:cubicBezTo>
                <a:cubicBezTo>
                  <a:pt x="332490" y="1504729"/>
                  <a:pt x="219916" y="1331620"/>
                  <a:pt x="167346" y="1191964"/>
                </a:cubicBezTo>
                <a:cubicBezTo>
                  <a:pt x="114776" y="1052308"/>
                  <a:pt x="30345" y="696531"/>
                  <a:pt x="8043" y="624845"/>
                </a:cubicBezTo>
                <a:cubicBezTo>
                  <a:pt x="-14259" y="553159"/>
                  <a:pt x="14947" y="808574"/>
                  <a:pt x="33532" y="761845"/>
                </a:cubicBezTo>
                <a:cubicBezTo>
                  <a:pt x="52117" y="715116"/>
                  <a:pt x="111590" y="388545"/>
                  <a:pt x="119555" y="344471"/>
                </a:cubicBezTo>
                <a:cubicBezTo>
                  <a:pt x="127520" y="300397"/>
                  <a:pt x="31407" y="548379"/>
                  <a:pt x="81322" y="497402"/>
                </a:cubicBezTo>
                <a:cubicBezTo>
                  <a:pt x="131237" y="446425"/>
                  <a:pt x="422231" y="-15023"/>
                  <a:pt x="431789" y="3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15FD143-C565-B905-A2A9-8D7B3FD27577}"/>
              </a:ext>
            </a:extLst>
          </p:cNvPr>
          <p:cNvSpPr/>
          <p:nvPr/>
        </p:nvSpPr>
        <p:spPr>
          <a:xfrm>
            <a:off x="3009810" y="4653110"/>
            <a:ext cx="538032" cy="1043846"/>
          </a:xfrm>
          <a:custGeom>
            <a:avLst/>
            <a:gdLst>
              <a:gd name="connsiteX0" fmla="*/ 42438 w 538032"/>
              <a:gd name="connsiteY0" fmla="*/ 24030 h 1043846"/>
              <a:gd name="connsiteX1" fmla="*/ 71113 w 538032"/>
              <a:gd name="connsiteY1" fmla="*/ 78193 h 1043846"/>
              <a:gd name="connsiteX2" fmla="*/ 526720 w 538032"/>
              <a:gd name="connsiteY2" fmla="*/ 715406 h 1043846"/>
              <a:gd name="connsiteX3" fmla="*/ 367416 w 538032"/>
              <a:gd name="connsiteY3" fmla="*/ 549730 h 1043846"/>
              <a:gd name="connsiteX4" fmla="*/ 13764 w 538032"/>
              <a:gd name="connsiteY4" fmla="*/ 237496 h 1043846"/>
              <a:gd name="connsiteX5" fmla="*/ 96601 w 538032"/>
              <a:gd name="connsiteY5" fmla="*/ 333078 h 1043846"/>
              <a:gd name="connsiteX6" fmla="*/ 325998 w 538032"/>
              <a:gd name="connsiteY6" fmla="*/ 928872 h 1043846"/>
              <a:gd name="connsiteX7" fmla="*/ 141206 w 538032"/>
              <a:gd name="connsiteY7" fmla="*/ 673987 h 1043846"/>
              <a:gd name="connsiteX8" fmla="*/ 303695 w 538032"/>
              <a:gd name="connsiteY8" fmla="*/ 1043570 h 1043846"/>
              <a:gd name="connsiteX9" fmla="*/ 163508 w 538032"/>
              <a:gd name="connsiteY9" fmla="*/ 603893 h 1043846"/>
              <a:gd name="connsiteX10" fmla="*/ 348300 w 538032"/>
              <a:gd name="connsiteY10" fmla="*/ 677173 h 1043846"/>
              <a:gd name="connsiteX11" fmla="*/ 278207 w 538032"/>
              <a:gd name="connsiteY11" fmla="*/ 517870 h 1043846"/>
              <a:gd name="connsiteX12" fmla="*/ 281393 w 538032"/>
              <a:gd name="connsiteY12" fmla="*/ 425474 h 1043846"/>
              <a:gd name="connsiteX13" fmla="*/ 163508 w 538032"/>
              <a:gd name="connsiteY13" fmla="*/ 202450 h 1043846"/>
              <a:gd name="connsiteX14" fmla="*/ 42438 w 538032"/>
              <a:gd name="connsiteY14" fmla="*/ 24030 h 10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032" h="1043846">
                <a:moveTo>
                  <a:pt x="42438" y="24030"/>
                </a:moveTo>
                <a:cubicBezTo>
                  <a:pt x="27039" y="3320"/>
                  <a:pt x="-9601" y="-37036"/>
                  <a:pt x="71113" y="78193"/>
                </a:cubicBezTo>
                <a:cubicBezTo>
                  <a:pt x="151827" y="193422"/>
                  <a:pt x="477336" y="636817"/>
                  <a:pt x="526720" y="715406"/>
                </a:cubicBezTo>
                <a:cubicBezTo>
                  <a:pt x="576104" y="793996"/>
                  <a:pt x="452909" y="629382"/>
                  <a:pt x="367416" y="549730"/>
                </a:cubicBezTo>
                <a:cubicBezTo>
                  <a:pt x="281923" y="470078"/>
                  <a:pt x="58900" y="273605"/>
                  <a:pt x="13764" y="237496"/>
                </a:cubicBezTo>
                <a:cubicBezTo>
                  <a:pt x="-31372" y="201387"/>
                  <a:pt x="44562" y="217849"/>
                  <a:pt x="96601" y="333078"/>
                </a:cubicBezTo>
                <a:cubicBezTo>
                  <a:pt x="148640" y="448307"/>
                  <a:pt x="318564" y="872054"/>
                  <a:pt x="325998" y="928872"/>
                </a:cubicBezTo>
                <a:cubicBezTo>
                  <a:pt x="333432" y="985690"/>
                  <a:pt x="144923" y="654871"/>
                  <a:pt x="141206" y="673987"/>
                </a:cubicBezTo>
                <a:cubicBezTo>
                  <a:pt x="137489" y="693103"/>
                  <a:pt x="299978" y="1055252"/>
                  <a:pt x="303695" y="1043570"/>
                </a:cubicBezTo>
                <a:cubicBezTo>
                  <a:pt x="307412" y="1031888"/>
                  <a:pt x="156074" y="664959"/>
                  <a:pt x="163508" y="603893"/>
                </a:cubicBezTo>
                <a:cubicBezTo>
                  <a:pt x="170942" y="542827"/>
                  <a:pt x="329184" y="691510"/>
                  <a:pt x="348300" y="677173"/>
                </a:cubicBezTo>
                <a:cubicBezTo>
                  <a:pt x="367416" y="662836"/>
                  <a:pt x="289358" y="559820"/>
                  <a:pt x="278207" y="517870"/>
                </a:cubicBezTo>
                <a:cubicBezTo>
                  <a:pt x="267056" y="475920"/>
                  <a:pt x="300509" y="478044"/>
                  <a:pt x="281393" y="425474"/>
                </a:cubicBezTo>
                <a:cubicBezTo>
                  <a:pt x="262277" y="372904"/>
                  <a:pt x="208644" y="265640"/>
                  <a:pt x="163508" y="202450"/>
                </a:cubicBezTo>
                <a:cubicBezTo>
                  <a:pt x="118372" y="139260"/>
                  <a:pt x="57837" y="44740"/>
                  <a:pt x="42438" y="240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CA88DCE-BA6C-4343-0A5A-B86390546CAD}"/>
              </a:ext>
            </a:extLst>
          </p:cNvPr>
          <p:cNvSpPr/>
          <p:nvPr/>
        </p:nvSpPr>
        <p:spPr>
          <a:xfrm>
            <a:off x="2230753" y="4657847"/>
            <a:ext cx="748964" cy="1697465"/>
          </a:xfrm>
          <a:custGeom>
            <a:avLst/>
            <a:gdLst>
              <a:gd name="connsiteX0" fmla="*/ 136492 w 748964"/>
              <a:gd name="connsiteY0" fmla="*/ 177 h 1697465"/>
              <a:gd name="connsiteX1" fmla="*/ 47282 w 748964"/>
              <a:gd name="connsiteY1" fmla="*/ 468528 h 1697465"/>
              <a:gd name="connsiteX2" fmla="*/ 193841 w 748964"/>
              <a:gd name="connsiteY2" fmla="*/ 905019 h 1697465"/>
              <a:gd name="connsiteX3" fmla="*/ 85515 w 748964"/>
              <a:gd name="connsiteY3" fmla="*/ 914577 h 1697465"/>
              <a:gd name="connsiteX4" fmla="*/ 566610 w 748964"/>
              <a:gd name="connsiteY4" fmla="*/ 1561347 h 1697465"/>
              <a:gd name="connsiteX5" fmla="*/ 745030 w 748964"/>
              <a:gd name="connsiteY5" fmla="*/ 1679232 h 1697465"/>
              <a:gd name="connsiteX6" fmla="*/ 420051 w 748964"/>
              <a:gd name="connsiteY6" fmla="*/ 1296904 h 1697465"/>
              <a:gd name="connsiteX7" fmla="*/ 136492 w 748964"/>
              <a:gd name="connsiteY7" fmla="*/ 933693 h 1697465"/>
              <a:gd name="connsiteX8" fmla="*/ 2677 w 748964"/>
              <a:gd name="connsiteY8" fmla="*/ 235945 h 1697465"/>
              <a:gd name="connsiteX9" fmla="*/ 53654 w 748964"/>
              <a:gd name="connsiteY9" fmla="*/ 411179 h 1697465"/>
              <a:gd name="connsiteX10" fmla="*/ 136492 w 748964"/>
              <a:gd name="connsiteY10" fmla="*/ 177 h 16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964" h="1697465">
                <a:moveTo>
                  <a:pt x="136492" y="177"/>
                </a:moveTo>
                <a:cubicBezTo>
                  <a:pt x="135430" y="9735"/>
                  <a:pt x="37724" y="317721"/>
                  <a:pt x="47282" y="468528"/>
                </a:cubicBezTo>
                <a:cubicBezTo>
                  <a:pt x="56840" y="619335"/>
                  <a:pt x="187469" y="830678"/>
                  <a:pt x="193841" y="905019"/>
                </a:cubicBezTo>
                <a:cubicBezTo>
                  <a:pt x="200213" y="979361"/>
                  <a:pt x="23387" y="805189"/>
                  <a:pt x="85515" y="914577"/>
                </a:cubicBezTo>
                <a:cubicBezTo>
                  <a:pt x="147643" y="1023965"/>
                  <a:pt x="456691" y="1433905"/>
                  <a:pt x="566610" y="1561347"/>
                </a:cubicBezTo>
                <a:cubicBezTo>
                  <a:pt x="676529" y="1688790"/>
                  <a:pt x="769457" y="1723306"/>
                  <a:pt x="745030" y="1679232"/>
                </a:cubicBezTo>
                <a:cubicBezTo>
                  <a:pt x="720604" y="1635158"/>
                  <a:pt x="521474" y="1421161"/>
                  <a:pt x="420051" y="1296904"/>
                </a:cubicBezTo>
                <a:cubicBezTo>
                  <a:pt x="318628" y="1172648"/>
                  <a:pt x="206054" y="1110520"/>
                  <a:pt x="136492" y="933693"/>
                </a:cubicBezTo>
                <a:cubicBezTo>
                  <a:pt x="66930" y="756866"/>
                  <a:pt x="16483" y="323031"/>
                  <a:pt x="2677" y="235945"/>
                </a:cubicBezTo>
                <a:cubicBezTo>
                  <a:pt x="-11129" y="148859"/>
                  <a:pt x="31883" y="451536"/>
                  <a:pt x="53654" y="411179"/>
                </a:cubicBezTo>
                <a:cubicBezTo>
                  <a:pt x="75425" y="370822"/>
                  <a:pt x="137554" y="-9381"/>
                  <a:pt x="136492" y="1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5AC8D5E-961E-FD7E-C875-7046C191F6C9}"/>
              </a:ext>
            </a:extLst>
          </p:cNvPr>
          <p:cNvSpPr/>
          <p:nvPr/>
        </p:nvSpPr>
        <p:spPr>
          <a:xfrm>
            <a:off x="3991089" y="2311653"/>
            <a:ext cx="1259547" cy="412540"/>
          </a:xfrm>
          <a:custGeom>
            <a:avLst/>
            <a:gdLst>
              <a:gd name="connsiteX0" fmla="*/ 1048 w 1259547"/>
              <a:gd name="connsiteY0" fmla="*/ 122499 h 412540"/>
              <a:gd name="connsiteX1" fmla="*/ 488515 w 1259547"/>
              <a:gd name="connsiteY1" fmla="*/ 87452 h 412540"/>
              <a:gd name="connsiteX2" fmla="*/ 791191 w 1259547"/>
              <a:gd name="connsiteY2" fmla="*/ 339151 h 412540"/>
              <a:gd name="connsiteX3" fmla="*/ 752958 w 1259547"/>
              <a:gd name="connsiteY3" fmla="*/ 176662 h 412540"/>
              <a:gd name="connsiteX4" fmla="*/ 1259542 w 1259547"/>
              <a:gd name="connsiteY4" fmla="*/ 412431 h 412540"/>
              <a:gd name="connsiteX5" fmla="*/ 762517 w 1259547"/>
              <a:gd name="connsiteY5" fmla="*/ 141615 h 412540"/>
              <a:gd name="connsiteX6" fmla="*/ 319654 w 1259547"/>
              <a:gd name="connsiteY6" fmla="*/ 1429 h 412540"/>
              <a:gd name="connsiteX7" fmla="*/ 357887 w 1259547"/>
              <a:gd name="connsiteY7" fmla="*/ 71522 h 412540"/>
              <a:gd name="connsiteX8" fmla="*/ 1048 w 1259547"/>
              <a:gd name="connsiteY8" fmla="*/ 122499 h 4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547" h="412540">
                <a:moveTo>
                  <a:pt x="1048" y="122499"/>
                </a:moveTo>
                <a:cubicBezTo>
                  <a:pt x="22819" y="125154"/>
                  <a:pt x="356825" y="51343"/>
                  <a:pt x="488515" y="87452"/>
                </a:cubicBezTo>
                <a:cubicBezTo>
                  <a:pt x="620206" y="123561"/>
                  <a:pt x="747117" y="324283"/>
                  <a:pt x="791191" y="339151"/>
                </a:cubicBezTo>
                <a:cubicBezTo>
                  <a:pt x="835265" y="354019"/>
                  <a:pt x="674900" y="164449"/>
                  <a:pt x="752958" y="176662"/>
                </a:cubicBezTo>
                <a:cubicBezTo>
                  <a:pt x="831016" y="188875"/>
                  <a:pt x="1257949" y="418272"/>
                  <a:pt x="1259542" y="412431"/>
                </a:cubicBezTo>
                <a:cubicBezTo>
                  <a:pt x="1261135" y="406590"/>
                  <a:pt x="919165" y="210115"/>
                  <a:pt x="762517" y="141615"/>
                </a:cubicBezTo>
                <a:cubicBezTo>
                  <a:pt x="605869" y="73115"/>
                  <a:pt x="387092" y="13111"/>
                  <a:pt x="319654" y="1429"/>
                </a:cubicBezTo>
                <a:cubicBezTo>
                  <a:pt x="252216" y="-10253"/>
                  <a:pt x="412581" y="52937"/>
                  <a:pt x="357887" y="71522"/>
                </a:cubicBezTo>
                <a:cubicBezTo>
                  <a:pt x="303193" y="90107"/>
                  <a:pt x="-20723" y="119844"/>
                  <a:pt x="1048" y="1224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C0DDBA5-CC46-FD18-3FFF-51B9ECEC3B48}"/>
              </a:ext>
            </a:extLst>
          </p:cNvPr>
          <p:cNvSpPr/>
          <p:nvPr/>
        </p:nvSpPr>
        <p:spPr>
          <a:xfrm>
            <a:off x="5657390" y="3592831"/>
            <a:ext cx="76332" cy="1109115"/>
          </a:xfrm>
          <a:custGeom>
            <a:avLst/>
            <a:gdLst>
              <a:gd name="connsiteX0" fmla="*/ 29732 w 76332"/>
              <a:gd name="connsiteY0" fmla="*/ 4234 h 1109115"/>
              <a:gd name="connsiteX1" fmla="*/ 55220 w 76332"/>
              <a:gd name="connsiteY1" fmla="*/ 450283 h 1109115"/>
              <a:gd name="connsiteX2" fmla="*/ 52034 w 76332"/>
              <a:gd name="connsiteY2" fmla="*/ 606400 h 1109115"/>
              <a:gd name="connsiteX3" fmla="*/ 1057 w 76332"/>
              <a:gd name="connsiteY3" fmla="*/ 450283 h 1109115"/>
              <a:gd name="connsiteX4" fmla="*/ 16988 w 76332"/>
              <a:gd name="connsiteY4" fmla="*/ 912262 h 1109115"/>
              <a:gd name="connsiteX5" fmla="*/ 10616 w 76332"/>
              <a:gd name="connsiteY5" fmla="*/ 1106612 h 1109115"/>
              <a:gd name="connsiteX6" fmla="*/ 4243 w 76332"/>
              <a:gd name="connsiteY6" fmla="*/ 791191 h 1109115"/>
              <a:gd name="connsiteX7" fmla="*/ 67965 w 76332"/>
              <a:gd name="connsiteY7" fmla="*/ 377003 h 1109115"/>
              <a:gd name="connsiteX8" fmla="*/ 67965 w 76332"/>
              <a:gd name="connsiteY8" fmla="*/ 233630 h 1109115"/>
              <a:gd name="connsiteX9" fmla="*/ 29732 w 76332"/>
              <a:gd name="connsiteY9" fmla="*/ 4234 h 11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" h="1109115">
                <a:moveTo>
                  <a:pt x="29732" y="4234"/>
                </a:moveTo>
                <a:cubicBezTo>
                  <a:pt x="27608" y="40343"/>
                  <a:pt x="51503" y="349922"/>
                  <a:pt x="55220" y="450283"/>
                </a:cubicBezTo>
                <a:cubicBezTo>
                  <a:pt x="58937" y="550644"/>
                  <a:pt x="61061" y="606400"/>
                  <a:pt x="52034" y="606400"/>
                </a:cubicBezTo>
                <a:cubicBezTo>
                  <a:pt x="43007" y="606400"/>
                  <a:pt x="6898" y="399306"/>
                  <a:pt x="1057" y="450283"/>
                </a:cubicBezTo>
                <a:cubicBezTo>
                  <a:pt x="-4784" y="501260"/>
                  <a:pt x="15395" y="802874"/>
                  <a:pt x="16988" y="912262"/>
                </a:cubicBezTo>
                <a:cubicBezTo>
                  <a:pt x="18581" y="1021650"/>
                  <a:pt x="12740" y="1126790"/>
                  <a:pt x="10616" y="1106612"/>
                </a:cubicBezTo>
                <a:cubicBezTo>
                  <a:pt x="8492" y="1086434"/>
                  <a:pt x="-5315" y="912792"/>
                  <a:pt x="4243" y="791191"/>
                </a:cubicBezTo>
                <a:cubicBezTo>
                  <a:pt x="13801" y="669590"/>
                  <a:pt x="57345" y="469930"/>
                  <a:pt x="67965" y="377003"/>
                </a:cubicBezTo>
                <a:cubicBezTo>
                  <a:pt x="78585" y="284076"/>
                  <a:pt x="79647" y="294165"/>
                  <a:pt x="67965" y="233630"/>
                </a:cubicBezTo>
                <a:cubicBezTo>
                  <a:pt x="56283" y="173095"/>
                  <a:pt x="31856" y="-31875"/>
                  <a:pt x="29732" y="4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367DC5C-4BCB-C9AA-B20A-FABD4C456024}"/>
              </a:ext>
            </a:extLst>
          </p:cNvPr>
          <p:cNvSpPr/>
          <p:nvPr/>
        </p:nvSpPr>
        <p:spPr>
          <a:xfrm>
            <a:off x="4788079" y="2614242"/>
            <a:ext cx="1355512" cy="1491824"/>
          </a:xfrm>
          <a:custGeom>
            <a:avLst/>
            <a:gdLst>
              <a:gd name="connsiteX0" fmla="*/ 19690 w 1355512"/>
              <a:gd name="connsiteY0" fmla="*/ 11074 h 1491824"/>
              <a:gd name="connsiteX1" fmla="*/ 83411 w 1355512"/>
              <a:gd name="connsiteY1" fmla="*/ 55679 h 1491824"/>
              <a:gd name="connsiteX2" fmla="*/ 854438 w 1355512"/>
              <a:gd name="connsiteY2" fmla="*/ 555890 h 1491824"/>
              <a:gd name="connsiteX3" fmla="*/ 1131626 w 1355512"/>
              <a:gd name="connsiteY3" fmla="*/ 966892 h 1491824"/>
              <a:gd name="connsiteX4" fmla="*/ 1096579 w 1355512"/>
              <a:gd name="connsiteY4" fmla="*/ 868125 h 1491824"/>
              <a:gd name="connsiteX5" fmla="*/ 1354650 w 1355512"/>
              <a:gd name="connsiteY5" fmla="*/ 1489407 h 1491824"/>
              <a:gd name="connsiteX6" fmla="*/ 1173044 w 1355512"/>
              <a:gd name="connsiteY6" fmla="*/ 1065660 h 1491824"/>
              <a:gd name="connsiteX7" fmla="*/ 978695 w 1355512"/>
              <a:gd name="connsiteY7" fmla="*/ 619612 h 1491824"/>
              <a:gd name="connsiteX8" fmla="*/ 736554 w 1355512"/>
              <a:gd name="connsiteY8" fmla="*/ 230912 h 1491824"/>
              <a:gd name="connsiteX9" fmla="*/ 956392 w 1355512"/>
              <a:gd name="connsiteY9" fmla="*/ 600495 h 1491824"/>
              <a:gd name="connsiteX10" fmla="*/ 609111 w 1355512"/>
              <a:gd name="connsiteY10" fmla="*/ 297819 h 1491824"/>
              <a:gd name="connsiteX11" fmla="*/ 201295 w 1355512"/>
              <a:gd name="connsiteY11" fmla="*/ 68423 h 1491824"/>
              <a:gd name="connsiteX12" fmla="*/ 494413 w 1355512"/>
              <a:gd name="connsiteY12" fmla="*/ 301005 h 1491824"/>
              <a:gd name="connsiteX13" fmla="*/ 19690 w 1355512"/>
              <a:gd name="connsiteY13" fmla="*/ 11074 h 14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512" h="1491824">
                <a:moveTo>
                  <a:pt x="19690" y="11074"/>
                </a:moveTo>
                <a:cubicBezTo>
                  <a:pt x="-48810" y="-29814"/>
                  <a:pt x="83411" y="55679"/>
                  <a:pt x="83411" y="55679"/>
                </a:cubicBezTo>
                <a:cubicBezTo>
                  <a:pt x="222536" y="146482"/>
                  <a:pt x="679736" y="404021"/>
                  <a:pt x="854438" y="555890"/>
                </a:cubicBezTo>
                <a:cubicBezTo>
                  <a:pt x="1029141" y="707759"/>
                  <a:pt x="1091269" y="914853"/>
                  <a:pt x="1131626" y="966892"/>
                </a:cubicBezTo>
                <a:cubicBezTo>
                  <a:pt x="1171983" y="1018931"/>
                  <a:pt x="1059408" y="781039"/>
                  <a:pt x="1096579" y="868125"/>
                </a:cubicBezTo>
                <a:cubicBezTo>
                  <a:pt x="1133750" y="955211"/>
                  <a:pt x="1341906" y="1456485"/>
                  <a:pt x="1354650" y="1489407"/>
                </a:cubicBezTo>
                <a:cubicBezTo>
                  <a:pt x="1367394" y="1522329"/>
                  <a:pt x="1235703" y="1210626"/>
                  <a:pt x="1173044" y="1065660"/>
                </a:cubicBezTo>
                <a:cubicBezTo>
                  <a:pt x="1110385" y="920694"/>
                  <a:pt x="1051443" y="758737"/>
                  <a:pt x="978695" y="619612"/>
                </a:cubicBezTo>
                <a:cubicBezTo>
                  <a:pt x="905947" y="480487"/>
                  <a:pt x="740271" y="234098"/>
                  <a:pt x="736554" y="230912"/>
                </a:cubicBezTo>
                <a:cubicBezTo>
                  <a:pt x="732837" y="227726"/>
                  <a:pt x="977633" y="589344"/>
                  <a:pt x="956392" y="600495"/>
                </a:cubicBezTo>
                <a:cubicBezTo>
                  <a:pt x="935152" y="611646"/>
                  <a:pt x="734961" y="386498"/>
                  <a:pt x="609111" y="297819"/>
                </a:cubicBezTo>
                <a:cubicBezTo>
                  <a:pt x="483262" y="209140"/>
                  <a:pt x="220411" y="67892"/>
                  <a:pt x="201295" y="68423"/>
                </a:cubicBezTo>
                <a:cubicBezTo>
                  <a:pt x="182179" y="68954"/>
                  <a:pt x="527336" y="311625"/>
                  <a:pt x="494413" y="301005"/>
                </a:cubicBezTo>
                <a:cubicBezTo>
                  <a:pt x="461490" y="290385"/>
                  <a:pt x="88190" y="51962"/>
                  <a:pt x="19690" y="110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1177454-3DAC-D2EB-5998-EB8740386061}"/>
              </a:ext>
            </a:extLst>
          </p:cNvPr>
          <p:cNvSpPr/>
          <p:nvPr/>
        </p:nvSpPr>
        <p:spPr>
          <a:xfrm>
            <a:off x="5651605" y="3546401"/>
            <a:ext cx="131268" cy="1098644"/>
          </a:xfrm>
          <a:custGeom>
            <a:avLst/>
            <a:gdLst>
              <a:gd name="connsiteX0" fmla="*/ 25959 w 131268"/>
              <a:gd name="connsiteY0" fmla="*/ 6059 h 1098644"/>
              <a:gd name="connsiteX1" fmla="*/ 89680 w 131268"/>
              <a:gd name="connsiteY1" fmla="*/ 767528 h 1098644"/>
              <a:gd name="connsiteX2" fmla="*/ 470 w 131268"/>
              <a:gd name="connsiteY2" fmla="*/ 1089320 h 1098644"/>
              <a:gd name="connsiteX3" fmla="*/ 57819 w 131268"/>
              <a:gd name="connsiteY3" fmla="*/ 984180 h 1098644"/>
              <a:gd name="connsiteX4" fmla="*/ 131099 w 131268"/>
              <a:gd name="connsiteY4" fmla="*/ 697435 h 1098644"/>
              <a:gd name="connsiteX5" fmla="*/ 76936 w 131268"/>
              <a:gd name="connsiteY5" fmla="*/ 426619 h 1098644"/>
              <a:gd name="connsiteX6" fmla="*/ 25959 w 131268"/>
              <a:gd name="connsiteY6" fmla="*/ 6059 h 10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8" h="1098644">
                <a:moveTo>
                  <a:pt x="25959" y="6059"/>
                </a:moveTo>
                <a:cubicBezTo>
                  <a:pt x="28083" y="62877"/>
                  <a:pt x="93928" y="586985"/>
                  <a:pt x="89680" y="767528"/>
                </a:cubicBezTo>
                <a:cubicBezTo>
                  <a:pt x="85432" y="948071"/>
                  <a:pt x="5780" y="1053211"/>
                  <a:pt x="470" y="1089320"/>
                </a:cubicBezTo>
                <a:cubicBezTo>
                  <a:pt x="-4840" y="1125429"/>
                  <a:pt x="36048" y="1049494"/>
                  <a:pt x="57819" y="984180"/>
                </a:cubicBezTo>
                <a:cubicBezTo>
                  <a:pt x="79591" y="918866"/>
                  <a:pt x="127913" y="790362"/>
                  <a:pt x="131099" y="697435"/>
                </a:cubicBezTo>
                <a:cubicBezTo>
                  <a:pt x="134285" y="604508"/>
                  <a:pt x="91804" y="545565"/>
                  <a:pt x="76936" y="426619"/>
                </a:cubicBezTo>
                <a:cubicBezTo>
                  <a:pt x="62068" y="307673"/>
                  <a:pt x="23835" y="-50759"/>
                  <a:pt x="25959" y="6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30410A9-7FE9-4C37-01C9-094EFCF1FD4E}"/>
              </a:ext>
            </a:extLst>
          </p:cNvPr>
          <p:cNvSpPr/>
          <p:nvPr/>
        </p:nvSpPr>
        <p:spPr>
          <a:xfrm>
            <a:off x="5617563" y="3936660"/>
            <a:ext cx="331307" cy="1146849"/>
          </a:xfrm>
          <a:custGeom>
            <a:avLst/>
            <a:gdLst>
              <a:gd name="connsiteX0" fmla="*/ 155583 w 331307"/>
              <a:gd name="connsiteY0" fmla="*/ 1314 h 1146849"/>
              <a:gd name="connsiteX1" fmla="*/ 130094 w 331307"/>
              <a:gd name="connsiteY1" fmla="*/ 664015 h 1146849"/>
              <a:gd name="connsiteX2" fmla="*/ 88675 w 331307"/>
              <a:gd name="connsiteY2" fmla="*/ 829690 h 1146849"/>
              <a:gd name="connsiteX3" fmla="*/ 168327 w 331307"/>
              <a:gd name="connsiteY3" fmla="*/ 750038 h 1146849"/>
              <a:gd name="connsiteX4" fmla="*/ 2652 w 331307"/>
              <a:gd name="connsiteY4" fmla="*/ 1138738 h 1146849"/>
              <a:gd name="connsiteX5" fmla="*/ 85489 w 331307"/>
              <a:gd name="connsiteY5" fmla="*/ 938016 h 1146849"/>
              <a:gd name="connsiteX6" fmla="*/ 330816 w 331307"/>
              <a:gd name="connsiteY6" fmla="*/ 93709 h 1146849"/>
              <a:gd name="connsiteX7" fmla="*/ 149211 w 331307"/>
              <a:gd name="connsiteY7" fmla="*/ 482409 h 1146849"/>
              <a:gd name="connsiteX8" fmla="*/ 155583 w 331307"/>
              <a:gd name="connsiteY8" fmla="*/ 1314 h 11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7" h="1146849">
                <a:moveTo>
                  <a:pt x="155583" y="1314"/>
                </a:moveTo>
                <a:cubicBezTo>
                  <a:pt x="152397" y="31582"/>
                  <a:pt x="141245" y="525952"/>
                  <a:pt x="130094" y="664015"/>
                </a:cubicBezTo>
                <a:cubicBezTo>
                  <a:pt x="118943" y="802078"/>
                  <a:pt x="82303" y="815353"/>
                  <a:pt x="88675" y="829690"/>
                </a:cubicBezTo>
                <a:cubicBezTo>
                  <a:pt x="95047" y="844027"/>
                  <a:pt x="182664" y="698530"/>
                  <a:pt x="168327" y="750038"/>
                </a:cubicBezTo>
                <a:cubicBezTo>
                  <a:pt x="153990" y="801546"/>
                  <a:pt x="16458" y="1107408"/>
                  <a:pt x="2652" y="1138738"/>
                </a:cubicBezTo>
                <a:cubicBezTo>
                  <a:pt x="-11154" y="1170068"/>
                  <a:pt x="30795" y="1112187"/>
                  <a:pt x="85489" y="938016"/>
                </a:cubicBezTo>
                <a:cubicBezTo>
                  <a:pt x="140183" y="763845"/>
                  <a:pt x="320196" y="169643"/>
                  <a:pt x="330816" y="93709"/>
                </a:cubicBezTo>
                <a:cubicBezTo>
                  <a:pt x="341436" y="17775"/>
                  <a:pt x="176823" y="491436"/>
                  <a:pt x="149211" y="482409"/>
                </a:cubicBezTo>
                <a:cubicBezTo>
                  <a:pt x="121599" y="473382"/>
                  <a:pt x="158769" y="-28954"/>
                  <a:pt x="155583" y="1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7F38204-2B2A-D443-8D4F-1AE8CCA35782}"/>
              </a:ext>
            </a:extLst>
          </p:cNvPr>
          <p:cNvSpPr/>
          <p:nvPr/>
        </p:nvSpPr>
        <p:spPr>
          <a:xfrm>
            <a:off x="5707860" y="3360492"/>
            <a:ext cx="405672" cy="1456630"/>
          </a:xfrm>
          <a:custGeom>
            <a:avLst/>
            <a:gdLst>
              <a:gd name="connsiteX0" fmla="*/ 1564 w 405672"/>
              <a:gd name="connsiteY0" fmla="*/ 7176 h 1456630"/>
              <a:gd name="connsiteX1" fmla="*/ 100332 w 405672"/>
              <a:gd name="connsiteY1" fmla="*/ 112316 h 1456630"/>
              <a:gd name="connsiteX2" fmla="*/ 390264 w 405672"/>
              <a:gd name="connsiteY2" fmla="*/ 717668 h 1456630"/>
              <a:gd name="connsiteX3" fmla="*/ 367962 w 405672"/>
              <a:gd name="connsiteY3" fmla="*/ 1058577 h 1456630"/>
              <a:gd name="connsiteX4" fmla="*/ 387078 w 405672"/>
              <a:gd name="connsiteY4" fmla="*/ 902460 h 1456630"/>
              <a:gd name="connsiteX5" fmla="*/ 329729 w 405672"/>
              <a:gd name="connsiteY5" fmla="*/ 1450463 h 1456630"/>
              <a:gd name="connsiteX6" fmla="*/ 342473 w 405672"/>
              <a:gd name="connsiteY6" fmla="*/ 1144601 h 1456630"/>
              <a:gd name="connsiteX7" fmla="*/ 316985 w 405672"/>
              <a:gd name="connsiteY7" fmla="*/ 357643 h 1456630"/>
              <a:gd name="connsiteX8" fmla="*/ 288310 w 405672"/>
              <a:gd name="connsiteY8" fmla="*/ 414992 h 1456630"/>
              <a:gd name="connsiteX9" fmla="*/ 164054 w 405672"/>
              <a:gd name="connsiteY9" fmla="*/ 211084 h 1456630"/>
              <a:gd name="connsiteX10" fmla="*/ 1564 w 405672"/>
              <a:gd name="connsiteY10" fmla="*/ 7176 h 14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672" h="1456630">
                <a:moveTo>
                  <a:pt x="1564" y="7176"/>
                </a:moveTo>
                <a:cubicBezTo>
                  <a:pt x="-9056" y="-9285"/>
                  <a:pt x="35549" y="-6099"/>
                  <a:pt x="100332" y="112316"/>
                </a:cubicBezTo>
                <a:cubicBezTo>
                  <a:pt x="165115" y="230731"/>
                  <a:pt x="345659" y="559958"/>
                  <a:pt x="390264" y="717668"/>
                </a:cubicBezTo>
                <a:cubicBezTo>
                  <a:pt x="434869" y="875378"/>
                  <a:pt x="368493" y="1027778"/>
                  <a:pt x="367962" y="1058577"/>
                </a:cubicBezTo>
                <a:cubicBezTo>
                  <a:pt x="367431" y="1089376"/>
                  <a:pt x="393450" y="837146"/>
                  <a:pt x="387078" y="902460"/>
                </a:cubicBezTo>
                <a:cubicBezTo>
                  <a:pt x="380706" y="967774"/>
                  <a:pt x="337163" y="1410106"/>
                  <a:pt x="329729" y="1450463"/>
                </a:cubicBezTo>
                <a:cubicBezTo>
                  <a:pt x="322295" y="1490820"/>
                  <a:pt x="344597" y="1326738"/>
                  <a:pt x="342473" y="1144601"/>
                </a:cubicBezTo>
                <a:cubicBezTo>
                  <a:pt x="340349" y="962464"/>
                  <a:pt x="326012" y="479245"/>
                  <a:pt x="316985" y="357643"/>
                </a:cubicBezTo>
                <a:cubicBezTo>
                  <a:pt x="307958" y="236041"/>
                  <a:pt x="313798" y="439418"/>
                  <a:pt x="288310" y="414992"/>
                </a:cubicBezTo>
                <a:cubicBezTo>
                  <a:pt x="262822" y="390566"/>
                  <a:pt x="206535" y="278522"/>
                  <a:pt x="164054" y="211084"/>
                </a:cubicBezTo>
                <a:cubicBezTo>
                  <a:pt x="121573" y="143646"/>
                  <a:pt x="12184" y="23637"/>
                  <a:pt x="1564" y="7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630B15B-67E6-C496-125F-CD7A169D60E6}"/>
              </a:ext>
            </a:extLst>
          </p:cNvPr>
          <p:cNvSpPr/>
          <p:nvPr/>
        </p:nvSpPr>
        <p:spPr>
          <a:xfrm>
            <a:off x="5799762" y="3753367"/>
            <a:ext cx="346198" cy="1745397"/>
          </a:xfrm>
          <a:custGeom>
            <a:avLst/>
            <a:gdLst>
              <a:gd name="connsiteX0" fmla="*/ 24361 w 346198"/>
              <a:gd name="connsiteY0" fmla="*/ 6187 h 1745397"/>
              <a:gd name="connsiteX1" fmla="*/ 177292 w 346198"/>
              <a:gd name="connsiteY1" fmla="*/ 872796 h 1745397"/>
              <a:gd name="connsiteX2" fmla="*/ 107198 w 346198"/>
              <a:gd name="connsiteY2" fmla="*/ 1200961 h 1745397"/>
              <a:gd name="connsiteX3" fmla="*/ 154989 w 346198"/>
              <a:gd name="connsiteY3" fmla="*/ 1175472 h 1745397"/>
              <a:gd name="connsiteX4" fmla="*/ 21175 w 346198"/>
              <a:gd name="connsiteY4" fmla="*/ 1710731 h 1745397"/>
              <a:gd name="connsiteX5" fmla="*/ 17989 w 346198"/>
              <a:gd name="connsiteY5" fmla="*/ 1637451 h 1745397"/>
              <a:gd name="connsiteX6" fmla="*/ 193222 w 346198"/>
              <a:gd name="connsiteY6" fmla="*/ 1188216 h 1745397"/>
              <a:gd name="connsiteX7" fmla="*/ 346153 w 346198"/>
              <a:gd name="connsiteY7" fmla="*/ 659330 h 1745397"/>
              <a:gd name="connsiteX8" fmla="*/ 209152 w 346198"/>
              <a:gd name="connsiteY8" fmla="*/ 1134053 h 1745397"/>
              <a:gd name="connsiteX9" fmla="*/ 186850 w 346198"/>
              <a:gd name="connsiteY9" fmla="*/ 570120 h 1745397"/>
              <a:gd name="connsiteX10" fmla="*/ 104012 w 346198"/>
              <a:gd name="connsiteY10" fmla="*/ 302491 h 1745397"/>
              <a:gd name="connsiteX11" fmla="*/ 161361 w 346198"/>
              <a:gd name="connsiteY11" fmla="*/ 474538 h 1745397"/>
              <a:gd name="connsiteX12" fmla="*/ 24361 w 346198"/>
              <a:gd name="connsiteY12" fmla="*/ 6187 h 17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98" h="1745397">
                <a:moveTo>
                  <a:pt x="24361" y="6187"/>
                </a:moveTo>
                <a:cubicBezTo>
                  <a:pt x="27016" y="72563"/>
                  <a:pt x="163486" y="673667"/>
                  <a:pt x="177292" y="872796"/>
                </a:cubicBezTo>
                <a:cubicBezTo>
                  <a:pt x="191098" y="1071925"/>
                  <a:pt x="110915" y="1150515"/>
                  <a:pt x="107198" y="1200961"/>
                </a:cubicBezTo>
                <a:cubicBezTo>
                  <a:pt x="103481" y="1251407"/>
                  <a:pt x="169326" y="1090510"/>
                  <a:pt x="154989" y="1175472"/>
                </a:cubicBezTo>
                <a:cubicBezTo>
                  <a:pt x="140652" y="1260434"/>
                  <a:pt x="44008" y="1633735"/>
                  <a:pt x="21175" y="1710731"/>
                </a:cubicBezTo>
                <a:cubicBezTo>
                  <a:pt x="-1658" y="1787727"/>
                  <a:pt x="-10686" y="1724537"/>
                  <a:pt x="17989" y="1637451"/>
                </a:cubicBezTo>
                <a:cubicBezTo>
                  <a:pt x="46664" y="1550365"/>
                  <a:pt x="138528" y="1351236"/>
                  <a:pt x="193222" y="1188216"/>
                </a:cubicBezTo>
                <a:cubicBezTo>
                  <a:pt x="247916" y="1025196"/>
                  <a:pt x="343498" y="668357"/>
                  <a:pt x="346153" y="659330"/>
                </a:cubicBezTo>
                <a:cubicBezTo>
                  <a:pt x="348808" y="650303"/>
                  <a:pt x="235702" y="1148921"/>
                  <a:pt x="209152" y="1134053"/>
                </a:cubicBezTo>
                <a:cubicBezTo>
                  <a:pt x="182602" y="1119185"/>
                  <a:pt x="204373" y="708714"/>
                  <a:pt x="186850" y="570120"/>
                </a:cubicBezTo>
                <a:cubicBezTo>
                  <a:pt x="169327" y="431526"/>
                  <a:pt x="108260" y="318421"/>
                  <a:pt x="104012" y="302491"/>
                </a:cubicBezTo>
                <a:cubicBezTo>
                  <a:pt x="99764" y="286561"/>
                  <a:pt x="174105" y="520736"/>
                  <a:pt x="161361" y="474538"/>
                </a:cubicBezTo>
                <a:cubicBezTo>
                  <a:pt x="148617" y="428340"/>
                  <a:pt x="21706" y="-60189"/>
                  <a:pt x="24361" y="6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9FE3EB7-59F8-D5AE-B5F5-A9DDB350DF2B}"/>
              </a:ext>
            </a:extLst>
          </p:cNvPr>
          <p:cNvSpPr/>
          <p:nvPr/>
        </p:nvSpPr>
        <p:spPr>
          <a:xfrm>
            <a:off x="5231461" y="4994662"/>
            <a:ext cx="738019" cy="1447271"/>
          </a:xfrm>
          <a:custGeom>
            <a:avLst/>
            <a:gdLst>
              <a:gd name="connsiteX0" fmla="*/ 736034 w 738019"/>
              <a:gd name="connsiteY0" fmla="*/ 1084 h 1447271"/>
              <a:gd name="connsiteX1" fmla="*/ 551243 w 738019"/>
              <a:gd name="connsiteY1" fmla="*/ 294202 h 1447271"/>
              <a:gd name="connsiteX2" fmla="*/ 576731 w 738019"/>
              <a:gd name="connsiteY2" fmla="*/ 440761 h 1447271"/>
              <a:gd name="connsiteX3" fmla="*/ 376009 w 738019"/>
              <a:gd name="connsiteY3" fmla="*/ 909112 h 1447271"/>
              <a:gd name="connsiteX4" fmla="*/ 414242 w 738019"/>
              <a:gd name="connsiteY4" fmla="*/ 810344 h 1447271"/>
              <a:gd name="connsiteX5" fmla="*/ 6426 w 738019"/>
              <a:gd name="connsiteY5" fmla="*/ 1434813 h 1447271"/>
              <a:gd name="connsiteX6" fmla="*/ 188032 w 738019"/>
              <a:gd name="connsiteY6" fmla="*/ 1151253 h 1447271"/>
              <a:gd name="connsiteX7" fmla="*/ 500266 w 738019"/>
              <a:gd name="connsiteY7" fmla="*/ 262341 h 1447271"/>
              <a:gd name="connsiteX8" fmla="*/ 414242 w 738019"/>
              <a:gd name="connsiteY8" fmla="*/ 408900 h 1447271"/>
              <a:gd name="connsiteX9" fmla="*/ 736034 w 738019"/>
              <a:gd name="connsiteY9" fmla="*/ 1084 h 14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19" h="1447271">
                <a:moveTo>
                  <a:pt x="736034" y="1084"/>
                </a:moveTo>
                <a:cubicBezTo>
                  <a:pt x="758867" y="-18032"/>
                  <a:pt x="577793" y="220923"/>
                  <a:pt x="551243" y="294202"/>
                </a:cubicBezTo>
                <a:cubicBezTo>
                  <a:pt x="524693" y="367481"/>
                  <a:pt x="605937" y="338276"/>
                  <a:pt x="576731" y="440761"/>
                </a:cubicBezTo>
                <a:cubicBezTo>
                  <a:pt x="547525" y="543246"/>
                  <a:pt x="403090" y="847515"/>
                  <a:pt x="376009" y="909112"/>
                </a:cubicBezTo>
                <a:cubicBezTo>
                  <a:pt x="348928" y="970709"/>
                  <a:pt x="475839" y="722727"/>
                  <a:pt x="414242" y="810344"/>
                </a:cubicBezTo>
                <a:cubicBezTo>
                  <a:pt x="352645" y="897961"/>
                  <a:pt x="44128" y="1377995"/>
                  <a:pt x="6426" y="1434813"/>
                </a:cubicBezTo>
                <a:cubicBezTo>
                  <a:pt x="-31276" y="1491631"/>
                  <a:pt x="105725" y="1346665"/>
                  <a:pt x="188032" y="1151253"/>
                </a:cubicBezTo>
                <a:cubicBezTo>
                  <a:pt x="270339" y="955841"/>
                  <a:pt x="462564" y="386067"/>
                  <a:pt x="500266" y="262341"/>
                </a:cubicBezTo>
                <a:cubicBezTo>
                  <a:pt x="537968" y="138616"/>
                  <a:pt x="373885" y="452974"/>
                  <a:pt x="414242" y="408900"/>
                </a:cubicBezTo>
                <a:cubicBezTo>
                  <a:pt x="454599" y="364826"/>
                  <a:pt x="713201" y="20200"/>
                  <a:pt x="736034" y="10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CE750BA-2DD5-6503-FA1A-C3F1D53EF0BA}"/>
              </a:ext>
            </a:extLst>
          </p:cNvPr>
          <p:cNvSpPr/>
          <p:nvPr/>
        </p:nvSpPr>
        <p:spPr>
          <a:xfrm>
            <a:off x="3463158" y="2762920"/>
            <a:ext cx="1090191" cy="1621585"/>
          </a:xfrm>
          <a:custGeom>
            <a:avLst/>
            <a:gdLst>
              <a:gd name="connsiteX0" fmla="*/ 1083790 w 1090191"/>
              <a:gd name="connsiteY0" fmla="*/ 17858 h 1621585"/>
              <a:gd name="connsiteX1" fmla="*/ 457489 w 1090191"/>
              <a:gd name="connsiteY1" fmla="*/ 969836 h 1621585"/>
              <a:gd name="connsiteX2" fmla="*/ 319702 w 1090191"/>
              <a:gd name="connsiteY2" fmla="*/ 1401984 h 1621585"/>
              <a:gd name="connsiteX3" fmla="*/ 376069 w 1090191"/>
              <a:gd name="connsiteY3" fmla="*/ 1257935 h 1621585"/>
              <a:gd name="connsiteX4" fmla="*/ 289 w 1090191"/>
              <a:gd name="connsiteY4" fmla="*/ 1621190 h 1621585"/>
              <a:gd name="connsiteX5" fmla="*/ 444963 w 1090191"/>
              <a:gd name="connsiteY5" fmla="*/ 1176516 h 1621585"/>
              <a:gd name="connsiteX6" fmla="*/ 839532 w 1090191"/>
              <a:gd name="connsiteY6" fmla="*/ 700527 h 1621585"/>
              <a:gd name="connsiteX7" fmla="*/ 338491 w 1090191"/>
              <a:gd name="connsiteY7" fmla="*/ 1232883 h 1621585"/>
              <a:gd name="connsiteX8" fmla="*/ 758113 w 1090191"/>
              <a:gd name="connsiteY8" fmla="*/ 412428 h 1621585"/>
              <a:gd name="connsiteX9" fmla="*/ 1083790 w 1090191"/>
              <a:gd name="connsiteY9" fmla="*/ 17858 h 16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91" h="1621585">
                <a:moveTo>
                  <a:pt x="1083790" y="17858"/>
                </a:moveTo>
                <a:cubicBezTo>
                  <a:pt x="1033686" y="110759"/>
                  <a:pt x="584837" y="739148"/>
                  <a:pt x="457489" y="969836"/>
                </a:cubicBezTo>
                <a:cubicBezTo>
                  <a:pt x="330141" y="1200524"/>
                  <a:pt x="333272" y="1353968"/>
                  <a:pt x="319702" y="1401984"/>
                </a:cubicBezTo>
                <a:cubicBezTo>
                  <a:pt x="306132" y="1450000"/>
                  <a:pt x="429304" y="1221401"/>
                  <a:pt x="376069" y="1257935"/>
                </a:cubicBezTo>
                <a:cubicBezTo>
                  <a:pt x="322834" y="1294469"/>
                  <a:pt x="-11193" y="1634760"/>
                  <a:pt x="289" y="1621190"/>
                </a:cubicBezTo>
                <a:cubicBezTo>
                  <a:pt x="11771" y="1607620"/>
                  <a:pt x="305089" y="1329960"/>
                  <a:pt x="444963" y="1176516"/>
                </a:cubicBezTo>
                <a:cubicBezTo>
                  <a:pt x="584837" y="1023072"/>
                  <a:pt x="857277" y="691133"/>
                  <a:pt x="839532" y="700527"/>
                </a:cubicBezTo>
                <a:cubicBezTo>
                  <a:pt x="821787" y="709922"/>
                  <a:pt x="352061" y="1280899"/>
                  <a:pt x="338491" y="1232883"/>
                </a:cubicBezTo>
                <a:cubicBezTo>
                  <a:pt x="324921" y="1184867"/>
                  <a:pt x="639116" y="609713"/>
                  <a:pt x="758113" y="412428"/>
                </a:cubicBezTo>
                <a:cubicBezTo>
                  <a:pt x="877110" y="215143"/>
                  <a:pt x="1133894" y="-75043"/>
                  <a:pt x="1083790" y="178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E6937E9-5511-A764-2B02-50AC848CF7C8}"/>
              </a:ext>
            </a:extLst>
          </p:cNvPr>
          <p:cNvSpPr/>
          <p:nvPr/>
        </p:nvSpPr>
        <p:spPr>
          <a:xfrm>
            <a:off x="4102575" y="2885930"/>
            <a:ext cx="544931" cy="1344512"/>
          </a:xfrm>
          <a:custGeom>
            <a:avLst/>
            <a:gdLst>
              <a:gd name="connsiteX0" fmla="*/ 544581 w 544931"/>
              <a:gd name="connsiteY0" fmla="*/ 1319 h 1344512"/>
              <a:gd name="connsiteX1" fmla="*/ 162537 w 544931"/>
              <a:gd name="connsiteY1" fmla="*/ 621358 h 1344512"/>
              <a:gd name="connsiteX2" fmla="*/ 137485 w 544931"/>
              <a:gd name="connsiteY2" fmla="*/ 1310289 h 1344512"/>
              <a:gd name="connsiteX3" fmla="*/ 112433 w 544931"/>
              <a:gd name="connsiteY3" fmla="*/ 1166240 h 1344512"/>
              <a:gd name="connsiteX4" fmla="*/ 87381 w 544931"/>
              <a:gd name="connsiteY4" fmla="*/ 527412 h 1344512"/>
              <a:gd name="connsiteX5" fmla="*/ 5962 w 544931"/>
              <a:gd name="connsiteY5" fmla="*/ 865615 h 1344512"/>
              <a:gd name="connsiteX6" fmla="*/ 269009 w 544931"/>
              <a:gd name="connsiteY6" fmla="*/ 301944 h 1344512"/>
              <a:gd name="connsiteX7" fmla="*/ 87381 w 544931"/>
              <a:gd name="connsiteY7" fmla="*/ 452256 h 1344512"/>
              <a:gd name="connsiteX8" fmla="*/ 544581 w 544931"/>
              <a:gd name="connsiteY8" fmla="*/ 1319 h 13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31" h="1344512">
                <a:moveTo>
                  <a:pt x="544581" y="1319"/>
                </a:moveTo>
                <a:cubicBezTo>
                  <a:pt x="557107" y="29503"/>
                  <a:pt x="230386" y="403196"/>
                  <a:pt x="162537" y="621358"/>
                </a:cubicBezTo>
                <a:cubicBezTo>
                  <a:pt x="94688" y="839520"/>
                  <a:pt x="145836" y="1219475"/>
                  <a:pt x="137485" y="1310289"/>
                </a:cubicBezTo>
                <a:cubicBezTo>
                  <a:pt x="129134" y="1401103"/>
                  <a:pt x="120784" y="1296719"/>
                  <a:pt x="112433" y="1166240"/>
                </a:cubicBezTo>
                <a:cubicBezTo>
                  <a:pt x="104082" y="1035761"/>
                  <a:pt x="105126" y="577516"/>
                  <a:pt x="87381" y="527412"/>
                </a:cubicBezTo>
                <a:cubicBezTo>
                  <a:pt x="69636" y="477308"/>
                  <a:pt x="-24309" y="903193"/>
                  <a:pt x="5962" y="865615"/>
                </a:cubicBezTo>
                <a:cubicBezTo>
                  <a:pt x="36233" y="828037"/>
                  <a:pt x="255439" y="370837"/>
                  <a:pt x="269009" y="301944"/>
                </a:cubicBezTo>
                <a:cubicBezTo>
                  <a:pt x="282579" y="233051"/>
                  <a:pt x="45628" y="499229"/>
                  <a:pt x="87381" y="452256"/>
                </a:cubicBezTo>
                <a:cubicBezTo>
                  <a:pt x="129134" y="405283"/>
                  <a:pt x="532055" y="-26865"/>
                  <a:pt x="544581" y="1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41CC0CB-8443-C814-552A-E9EEE4C1065E}"/>
              </a:ext>
            </a:extLst>
          </p:cNvPr>
          <p:cNvSpPr/>
          <p:nvPr/>
        </p:nvSpPr>
        <p:spPr>
          <a:xfrm>
            <a:off x="4294555" y="2528299"/>
            <a:ext cx="636016" cy="1701642"/>
          </a:xfrm>
          <a:custGeom>
            <a:avLst/>
            <a:gdLst>
              <a:gd name="connsiteX0" fmla="*/ 33187 w 636016"/>
              <a:gd name="connsiteY0" fmla="*/ 1959 h 1701642"/>
              <a:gd name="connsiteX1" fmla="*/ 571807 w 636016"/>
              <a:gd name="connsiteY1" fmla="*/ 903833 h 1701642"/>
              <a:gd name="connsiteX2" fmla="*/ 277445 w 636016"/>
              <a:gd name="connsiteY2" fmla="*/ 1379822 h 1701642"/>
              <a:gd name="connsiteX3" fmla="*/ 327549 w 636016"/>
              <a:gd name="connsiteY3" fmla="*/ 1304665 h 1701642"/>
              <a:gd name="connsiteX4" fmla="*/ 1872 w 636016"/>
              <a:gd name="connsiteY4" fmla="*/ 1699235 h 1701642"/>
              <a:gd name="connsiteX5" fmla="*/ 214815 w 636016"/>
              <a:gd name="connsiteY5" fmla="*/ 1448715 h 1701642"/>
              <a:gd name="connsiteX6" fmla="*/ 634437 w 636016"/>
              <a:gd name="connsiteY6" fmla="*/ 1016567 h 1701642"/>
              <a:gd name="connsiteX7" fmla="*/ 352601 w 636016"/>
              <a:gd name="connsiteY7" fmla="*/ 503000 h 1701642"/>
              <a:gd name="connsiteX8" fmla="*/ 208552 w 636016"/>
              <a:gd name="connsiteY8" fmla="*/ 327635 h 1701642"/>
              <a:gd name="connsiteX9" fmla="*/ 459072 w 636016"/>
              <a:gd name="connsiteY9" fmla="*/ 653312 h 1701642"/>
              <a:gd name="connsiteX10" fmla="*/ 33187 w 636016"/>
              <a:gd name="connsiteY10" fmla="*/ 1959 h 17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16" h="1701642">
                <a:moveTo>
                  <a:pt x="33187" y="1959"/>
                </a:moveTo>
                <a:cubicBezTo>
                  <a:pt x="51976" y="43712"/>
                  <a:pt x="531097" y="674189"/>
                  <a:pt x="571807" y="903833"/>
                </a:cubicBezTo>
                <a:cubicBezTo>
                  <a:pt x="612517" y="1133477"/>
                  <a:pt x="318155" y="1313017"/>
                  <a:pt x="277445" y="1379822"/>
                </a:cubicBezTo>
                <a:cubicBezTo>
                  <a:pt x="236735" y="1446627"/>
                  <a:pt x="373478" y="1251430"/>
                  <a:pt x="327549" y="1304665"/>
                </a:cubicBezTo>
                <a:cubicBezTo>
                  <a:pt x="281620" y="1357900"/>
                  <a:pt x="20661" y="1675227"/>
                  <a:pt x="1872" y="1699235"/>
                </a:cubicBezTo>
                <a:cubicBezTo>
                  <a:pt x="-16917" y="1723243"/>
                  <a:pt x="109388" y="1562493"/>
                  <a:pt x="214815" y="1448715"/>
                </a:cubicBezTo>
                <a:cubicBezTo>
                  <a:pt x="320242" y="1334937"/>
                  <a:pt x="611473" y="1174186"/>
                  <a:pt x="634437" y="1016567"/>
                </a:cubicBezTo>
                <a:cubicBezTo>
                  <a:pt x="657401" y="858948"/>
                  <a:pt x="423582" y="617822"/>
                  <a:pt x="352601" y="503000"/>
                </a:cubicBezTo>
                <a:cubicBezTo>
                  <a:pt x="281620" y="388178"/>
                  <a:pt x="190807" y="302583"/>
                  <a:pt x="208552" y="327635"/>
                </a:cubicBezTo>
                <a:cubicBezTo>
                  <a:pt x="226297" y="352687"/>
                  <a:pt x="484124" y="707591"/>
                  <a:pt x="459072" y="653312"/>
                </a:cubicBezTo>
                <a:cubicBezTo>
                  <a:pt x="434020" y="599033"/>
                  <a:pt x="14398" y="-39794"/>
                  <a:pt x="33187" y="1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758804-9FCE-1315-763D-041E8219D288}"/>
              </a:ext>
            </a:extLst>
          </p:cNvPr>
          <p:cNvSpPr/>
          <p:nvPr/>
        </p:nvSpPr>
        <p:spPr>
          <a:xfrm>
            <a:off x="3397392" y="2506621"/>
            <a:ext cx="961719" cy="1764784"/>
          </a:xfrm>
          <a:custGeom>
            <a:avLst/>
            <a:gdLst>
              <a:gd name="connsiteX0" fmla="*/ 961666 w 961719"/>
              <a:gd name="connsiteY0" fmla="*/ 4847 h 1764784"/>
              <a:gd name="connsiteX1" fmla="*/ 285260 w 961719"/>
              <a:gd name="connsiteY1" fmla="*/ 894195 h 1764784"/>
              <a:gd name="connsiteX2" fmla="*/ 122422 w 961719"/>
              <a:gd name="connsiteY2" fmla="*/ 1595653 h 1764784"/>
              <a:gd name="connsiteX3" fmla="*/ 216367 w 961719"/>
              <a:gd name="connsiteY3" fmla="*/ 1764754 h 1764784"/>
              <a:gd name="connsiteX4" fmla="*/ 141211 w 961719"/>
              <a:gd name="connsiteY4" fmla="*/ 1589390 h 1764784"/>
              <a:gd name="connsiteX5" fmla="*/ 9687 w 961719"/>
              <a:gd name="connsiteY5" fmla="*/ 1232398 h 1764784"/>
              <a:gd name="connsiteX6" fmla="*/ 66055 w 961719"/>
              <a:gd name="connsiteY6" fmla="*/ 1320080 h 1764784"/>
              <a:gd name="connsiteX7" fmla="*/ 510729 w 961719"/>
              <a:gd name="connsiteY7" fmla="*/ 418206 h 1764784"/>
              <a:gd name="connsiteX8" fmla="*/ 141211 w 961719"/>
              <a:gd name="connsiteY8" fmla="*/ 912984 h 1764784"/>
              <a:gd name="connsiteX9" fmla="*/ 579622 w 961719"/>
              <a:gd name="connsiteY9" fmla="*/ 255368 h 1764784"/>
              <a:gd name="connsiteX10" fmla="*/ 247682 w 961719"/>
              <a:gd name="connsiteY10" fmla="*/ 524678 h 1764784"/>
              <a:gd name="connsiteX11" fmla="*/ 961666 w 961719"/>
              <a:gd name="connsiteY11" fmla="*/ 4847 h 17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719" h="1764784">
                <a:moveTo>
                  <a:pt x="961666" y="4847"/>
                </a:moveTo>
                <a:cubicBezTo>
                  <a:pt x="967929" y="66433"/>
                  <a:pt x="425134" y="629061"/>
                  <a:pt x="285260" y="894195"/>
                </a:cubicBezTo>
                <a:cubicBezTo>
                  <a:pt x="145386" y="1159329"/>
                  <a:pt x="133904" y="1450560"/>
                  <a:pt x="122422" y="1595653"/>
                </a:cubicBezTo>
                <a:cubicBezTo>
                  <a:pt x="110940" y="1740746"/>
                  <a:pt x="213235" y="1765798"/>
                  <a:pt x="216367" y="1764754"/>
                </a:cubicBezTo>
                <a:cubicBezTo>
                  <a:pt x="219498" y="1763710"/>
                  <a:pt x="175658" y="1678116"/>
                  <a:pt x="141211" y="1589390"/>
                </a:cubicBezTo>
                <a:cubicBezTo>
                  <a:pt x="106764" y="1500664"/>
                  <a:pt x="22213" y="1277283"/>
                  <a:pt x="9687" y="1232398"/>
                </a:cubicBezTo>
                <a:cubicBezTo>
                  <a:pt x="-2839" y="1187513"/>
                  <a:pt x="-17452" y="1455779"/>
                  <a:pt x="66055" y="1320080"/>
                </a:cubicBezTo>
                <a:cubicBezTo>
                  <a:pt x="149562" y="1184381"/>
                  <a:pt x="498203" y="486055"/>
                  <a:pt x="510729" y="418206"/>
                </a:cubicBezTo>
                <a:cubicBezTo>
                  <a:pt x="523255" y="350357"/>
                  <a:pt x="129729" y="940124"/>
                  <a:pt x="141211" y="912984"/>
                </a:cubicBezTo>
                <a:cubicBezTo>
                  <a:pt x="152693" y="885844"/>
                  <a:pt x="561877" y="320086"/>
                  <a:pt x="579622" y="255368"/>
                </a:cubicBezTo>
                <a:cubicBezTo>
                  <a:pt x="597367" y="190650"/>
                  <a:pt x="189227" y="561212"/>
                  <a:pt x="247682" y="524678"/>
                </a:cubicBezTo>
                <a:cubicBezTo>
                  <a:pt x="306137" y="488144"/>
                  <a:pt x="955403" y="-56739"/>
                  <a:pt x="961666" y="48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B0B8D0A-6499-AED5-D2D7-55908B765A48}"/>
              </a:ext>
            </a:extLst>
          </p:cNvPr>
          <p:cNvSpPr/>
          <p:nvPr/>
        </p:nvSpPr>
        <p:spPr>
          <a:xfrm>
            <a:off x="4371533" y="2435855"/>
            <a:ext cx="981755" cy="1893058"/>
          </a:xfrm>
          <a:custGeom>
            <a:avLst/>
            <a:gdLst>
              <a:gd name="connsiteX0" fmla="*/ 51 w 981755"/>
              <a:gd name="connsiteY0" fmla="*/ 457 h 1893058"/>
              <a:gd name="connsiteX1" fmla="*/ 757875 w 981755"/>
              <a:gd name="connsiteY1" fmla="*/ 927383 h 1893058"/>
              <a:gd name="connsiteX2" fmla="*/ 720297 w 981755"/>
              <a:gd name="connsiteY2" fmla="*/ 1547422 h 1893058"/>
              <a:gd name="connsiteX3" fmla="*/ 833031 w 981755"/>
              <a:gd name="connsiteY3" fmla="*/ 1365794 h 1893058"/>
              <a:gd name="connsiteX4" fmla="*/ 707771 w 981755"/>
              <a:gd name="connsiteY4" fmla="*/ 1891887 h 1893058"/>
              <a:gd name="connsiteX5" fmla="*/ 789190 w 981755"/>
              <a:gd name="connsiteY5" fmla="*/ 1491055 h 1893058"/>
              <a:gd name="connsiteX6" fmla="*/ 977081 w 981755"/>
              <a:gd name="connsiteY6" fmla="*/ 939909 h 1893058"/>
              <a:gd name="connsiteX7" fmla="*/ 926977 w 981755"/>
              <a:gd name="connsiteY7" fmla="*/ 1591263 h 1893058"/>
              <a:gd name="connsiteX8" fmla="*/ 952029 w 981755"/>
              <a:gd name="connsiteY8" fmla="*/ 1816731 h 1893058"/>
              <a:gd name="connsiteX9" fmla="*/ 933240 w 981755"/>
              <a:gd name="connsiteY9" fmla="*/ 1528633 h 1893058"/>
              <a:gd name="connsiteX10" fmla="*/ 952029 w 981755"/>
              <a:gd name="connsiteY10" fmla="*/ 902331 h 1893058"/>
              <a:gd name="connsiteX11" fmla="*/ 682719 w 981755"/>
              <a:gd name="connsiteY11" fmla="*/ 344923 h 1893058"/>
              <a:gd name="connsiteX12" fmla="*/ 977081 w 981755"/>
              <a:gd name="connsiteY12" fmla="*/ 1196693 h 1893058"/>
              <a:gd name="connsiteX13" fmla="*/ 720297 w 981755"/>
              <a:gd name="connsiteY13" fmla="*/ 808386 h 1893058"/>
              <a:gd name="connsiteX14" fmla="*/ 51 w 981755"/>
              <a:gd name="connsiteY14" fmla="*/ 457 h 18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755" h="1893058">
                <a:moveTo>
                  <a:pt x="51" y="457"/>
                </a:moveTo>
                <a:cubicBezTo>
                  <a:pt x="6314" y="20290"/>
                  <a:pt x="637834" y="669556"/>
                  <a:pt x="757875" y="927383"/>
                </a:cubicBezTo>
                <a:cubicBezTo>
                  <a:pt x="877916" y="1185211"/>
                  <a:pt x="707771" y="1474354"/>
                  <a:pt x="720297" y="1547422"/>
                </a:cubicBezTo>
                <a:cubicBezTo>
                  <a:pt x="732823" y="1620490"/>
                  <a:pt x="835119" y="1308383"/>
                  <a:pt x="833031" y="1365794"/>
                </a:cubicBezTo>
                <a:cubicBezTo>
                  <a:pt x="830943" y="1423205"/>
                  <a:pt x="715078" y="1871010"/>
                  <a:pt x="707771" y="1891887"/>
                </a:cubicBezTo>
                <a:cubicBezTo>
                  <a:pt x="700464" y="1912764"/>
                  <a:pt x="744305" y="1649718"/>
                  <a:pt x="789190" y="1491055"/>
                </a:cubicBezTo>
                <a:cubicBezTo>
                  <a:pt x="834075" y="1332392"/>
                  <a:pt x="954117" y="923208"/>
                  <a:pt x="977081" y="939909"/>
                </a:cubicBezTo>
                <a:cubicBezTo>
                  <a:pt x="1000046" y="956610"/>
                  <a:pt x="931152" y="1445126"/>
                  <a:pt x="926977" y="1591263"/>
                </a:cubicBezTo>
                <a:cubicBezTo>
                  <a:pt x="922802" y="1737400"/>
                  <a:pt x="950985" y="1827169"/>
                  <a:pt x="952029" y="1816731"/>
                </a:cubicBezTo>
                <a:cubicBezTo>
                  <a:pt x="953073" y="1806293"/>
                  <a:pt x="933240" y="1681033"/>
                  <a:pt x="933240" y="1528633"/>
                </a:cubicBezTo>
                <a:cubicBezTo>
                  <a:pt x="933240" y="1376233"/>
                  <a:pt x="993782" y="1099616"/>
                  <a:pt x="952029" y="902331"/>
                </a:cubicBezTo>
                <a:cubicBezTo>
                  <a:pt x="910276" y="705046"/>
                  <a:pt x="678544" y="295863"/>
                  <a:pt x="682719" y="344923"/>
                </a:cubicBezTo>
                <a:cubicBezTo>
                  <a:pt x="686894" y="393983"/>
                  <a:pt x="970818" y="1119449"/>
                  <a:pt x="977081" y="1196693"/>
                </a:cubicBezTo>
                <a:cubicBezTo>
                  <a:pt x="983344" y="1273937"/>
                  <a:pt x="876872" y="1005671"/>
                  <a:pt x="720297" y="808386"/>
                </a:cubicBezTo>
                <a:cubicBezTo>
                  <a:pt x="563722" y="611101"/>
                  <a:pt x="-6212" y="-19376"/>
                  <a:pt x="51" y="4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63E92A7-F0D2-472F-6F23-63629398B474}"/>
              </a:ext>
            </a:extLst>
          </p:cNvPr>
          <p:cNvSpPr/>
          <p:nvPr/>
        </p:nvSpPr>
        <p:spPr>
          <a:xfrm>
            <a:off x="2892915" y="2548563"/>
            <a:ext cx="971529" cy="3495245"/>
          </a:xfrm>
          <a:custGeom>
            <a:avLst/>
            <a:gdLst>
              <a:gd name="connsiteX0" fmla="*/ 971364 w 971529"/>
              <a:gd name="connsiteY0" fmla="*/ 484 h 3495245"/>
              <a:gd name="connsiteX1" fmla="*/ 132121 w 971529"/>
              <a:gd name="connsiteY1" fmla="*/ 1228034 h 3495245"/>
              <a:gd name="connsiteX2" fmla="*/ 82017 w 971529"/>
              <a:gd name="connsiteY2" fmla="*/ 2079804 h 3495245"/>
              <a:gd name="connsiteX3" fmla="*/ 44438 w 971529"/>
              <a:gd name="connsiteY3" fmla="*/ 1929492 h 3495245"/>
              <a:gd name="connsiteX4" fmla="*/ 69490 w 971529"/>
              <a:gd name="connsiteY4" fmla="*/ 2681053 h 3495245"/>
              <a:gd name="connsiteX5" fmla="*/ 376378 w 971529"/>
              <a:gd name="connsiteY5" fmla="*/ 3332407 h 3495245"/>
              <a:gd name="connsiteX6" fmla="*/ 695792 w 971529"/>
              <a:gd name="connsiteY6" fmla="*/ 3495245 h 3495245"/>
              <a:gd name="connsiteX7" fmla="*/ 407693 w 971529"/>
              <a:gd name="connsiteY7" fmla="*/ 3332407 h 3495245"/>
              <a:gd name="connsiteX8" fmla="*/ 6860 w 971529"/>
              <a:gd name="connsiteY8" fmla="*/ 2900259 h 3495245"/>
              <a:gd name="connsiteX9" fmla="*/ 144647 w 971529"/>
              <a:gd name="connsiteY9" fmla="*/ 1296927 h 3495245"/>
              <a:gd name="connsiteX10" fmla="*/ 13123 w 971529"/>
              <a:gd name="connsiteY10" fmla="*/ 1710286 h 3495245"/>
              <a:gd name="connsiteX11" fmla="*/ 288696 w 971529"/>
              <a:gd name="connsiteY11" fmla="*/ 739519 h 3495245"/>
              <a:gd name="connsiteX12" fmla="*/ 69490 w 971529"/>
              <a:gd name="connsiteY12" fmla="*/ 1284401 h 3495245"/>
              <a:gd name="connsiteX13" fmla="*/ 520427 w 971529"/>
              <a:gd name="connsiteY13" fmla="*/ 370001 h 3495245"/>
              <a:gd name="connsiteX14" fmla="*/ 56964 w 971529"/>
              <a:gd name="connsiteY14" fmla="*/ 1071459 h 3495245"/>
              <a:gd name="connsiteX15" fmla="*/ 971364 w 971529"/>
              <a:gd name="connsiteY15" fmla="*/ 484 h 34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29" h="3495245">
                <a:moveTo>
                  <a:pt x="971364" y="484"/>
                </a:moveTo>
                <a:cubicBezTo>
                  <a:pt x="983890" y="26580"/>
                  <a:pt x="280345" y="881481"/>
                  <a:pt x="132121" y="1228034"/>
                </a:cubicBezTo>
                <a:cubicBezTo>
                  <a:pt x="-16104" y="1574587"/>
                  <a:pt x="96631" y="1962894"/>
                  <a:pt x="82017" y="2079804"/>
                </a:cubicBezTo>
                <a:cubicBezTo>
                  <a:pt x="67403" y="2196714"/>
                  <a:pt x="46526" y="1829284"/>
                  <a:pt x="44438" y="1929492"/>
                </a:cubicBezTo>
                <a:cubicBezTo>
                  <a:pt x="42350" y="2029700"/>
                  <a:pt x="14167" y="2447234"/>
                  <a:pt x="69490" y="2681053"/>
                </a:cubicBezTo>
                <a:cubicBezTo>
                  <a:pt x="124813" y="2914872"/>
                  <a:pt x="271994" y="3196708"/>
                  <a:pt x="376378" y="3332407"/>
                </a:cubicBezTo>
                <a:cubicBezTo>
                  <a:pt x="480762" y="3468106"/>
                  <a:pt x="690573" y="3495245"/>
                  <a:pt x="695792" y="3495245"/>
                </a:cubicBezTo>
                <a:cubicBezTo>
                  <a:pt x="701011" y="3495245"/>
                  <a:pt x="522515" y="3431571"/>
                  <a:pt x="407693" y="3332407"/>
                </a:cubicBezTo>
                <a:cubicBezTo>
                  <a:pt x="292871" y="3233243"/>
                  <a:pt x="50701" y="3239506"/>
                  <a:pt x="6860" y="2900259"/>
                </a:cubicBezTo>
                <a:cubicBezTo>
                  <a:pt x="-36981" y="2561012"/>
                  <a:pt x="143603" y="1495256"/>
                  <a:pt x="144647" y="1296927"/>
                </a:cubicBezTo>
                <a:cubicBezTo>
                  <a:pt x="145691" y="1098598"/>
                  <a:pt x="-10885" y="1803187"/>
                  <a:pt x="13123" y="1710286"/>
                </a:cubicBezTo>
                <a:cubicBezTo>
                  <a:pt x="37131" y="1617385"/>
                  <a:pt x="279301" y="810500"/>
                  <a:pt x="288696" y="739519"/>
                </a:cubicBezTo>
                <a:cubicBezTo>
                  <a:pt x="298091" y="668538"/>
                  <a:pt x="30868" y="1345987"/>
                  <a:pt x="69490" y="1284401"/>
                </a:cubicBezTo>
                <a:cubicBezTo>
                  <a:pt x="108112" y="1222815"/>
                  <a:pt x="522515" y="405491"/>
                  <a:pt x="520427" y="370001"/>
                </a:cubicBezTo>
                <a:cubicBezTo>
                  <a:pt x="518339" y="334511"/>
                  <a:pt x="-12973" y="1130957"/>
                  <a:pt x="56964" y="1071459"/>
                </a:cubicBezTo>
                <a:cubicBezTo>
                  <a:pt x="126901" y="1011961"/>
                  <a:pt x="958838" y="-25612"/>
                  <a:pt x="971364" y="4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4C67411-B03F-72A9-EFDC-953D015C5C30}"/>
              </a:ext>
            </a:extLst>
          </p:cNvPr>
          <p:cNvSpPr/>
          <p:nvPr/>
        </p:nvSpPr>
        <p:spPr>
          <a:xfrm>
            <a:off x="2587686" y="2927933"/>
            <a:ext cx="976204" cy="3413687"/>
          </a:xfrm>
          <a:custGeom>
            <a:avLst/>
            <a:gdLst>
              <a:gd name="connsiteX0" fmla="*/ 687870 w 976204"/>
              <a:gd name="connsiteY0" fmla="*/ 3157 h 3413687"/>
              <a:gd name="connsiteX1" fmla="*/ 142988 w 976204"/>
              <a:gd name="connsiteY1" fmla="*/ 1393546 h 3413687"/>
              <a:gd name="connsiteX2" fmla="*/ 161777 w 976204"/>
              <a:gd name="connsiteY2" fmla="*/ 2176423 h 3413687"/>
              <a:gd name="connsiteX3" fmla="*/ 11465 w 976204"/>
              <a:gd name="connsiteY3" fmla="*/ 2201475 h 3413687"/>
              <a:gd name="connsiteX4" fmla="*/ 261985 w 976204"/>
              <a:gd name="connsiteY4" fmla="*/ 2758883 h 3413687"/>
              <a:gd name="connsiteX5" fmla="*/ 287037 w 976204"/>
              <a:gd name="connsiteY5" fmla="*/ 2896670 h 3413687"/>
              <a:gd name="connsiteX6" fmla="*/ 938391 w 976204"/>
              <a:gd name="connsiteY6" fmla="*/ 3397711 h 3413687"/>
              <a:gd name="connsiteX7" fmla="*/ 806867 w 976204"/>
              <a:gd name="connsiteY7" fmla="*/ 3247399 h 3413687"/>
              <a:gd name="connsiteX8" fmla="*/ 49043 w 976204"/>
              <a:gd name="connsiteY8" fmla="*/ 2827777 h 3413687"/>
              <a:gd name="connsiteX9" fmla="*/ 74095 w 976204"/>
              <a:gd name="connsiteY9" fmla="*/ 1806905 h 3413687"/>
              <a:gd name="connsiteX10" fmla="*/ 67832 w 976204"/>
              <a:gd name="connsiteY10" fmla="*/ 1957218 h 3413687"/>
              <a:gd name="connsiteX11" fmla="*/ 293300 w 976204"/>
              <a:gd name="connsiteY11" fmla="*/ 742193 h 3413687"/>
              <a:gd name="connsiteX12" fmla="*/ 42780 w 976204"/>
              <a:gd name="connsiteY12" fmla="*/ 1180604 h 3413687"/>
              <a:gd name="connsiteX13" fmla="*/ 324615 w 976204"/>
              <a:gd name="connsiteY13" fmla="*/ 510462 h 3413687"/>
              <a:gd name="connsiteX14" fmla="*/ 105410 w 976204"/>
              <a:gd name="connsiteY14" fmla="*/ 998977 h 3413687"/>
              <a:gd name="connsiteX15" fmla="*/ 687870 w 976204"/>
              <a:gd name="connsiteY15" fmla="*/ 3157 h 341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204" h="3413687">
                <a:moveTo>
                  <a:pt x="687870" y="3157"/>
                </a:moveTo>
                <a:cubicBezTo>
                  <a:pt x="694133" y="68918"/>
                  <a:pt x="230670" y="1031335"/>
                  <a:pt x="142988" y="1393546"/>
                </a:cubicBezTo>
                <a:cubicBezTo>
                  <a:pt x="55306" y="1755757"/>
                  <a:pt x="183697" y="2041768"/>
                  <a:pt x="161777" y="2176423"/>
                </a:cubicBezTo>
                <a:cubicBezTo>
                  <a:pt x="139857" y="2311078"/>
                  <a:pt x="-5236" y="2104398"/>
                  <a:pt x="11465" y="2201475"/>
                </a:cubicBezTo>
                <a:cubicBezTo>
                  <a:pt x="28166" y="2298552"/>
                  <a:pt x="216056" y="2643017"/>
                  <a:pt x="261985" y="2758883"/>
                </a:cubicBezTo>
                <a:cubicBezTo>
                  <a:pt x="307914" y="2874749"/>
                  <a:pt x="174303" y="2790199"/>
                  <a:pt x="287037" y="2896670"/>
                </a:cubicBezTo>
                <a:cubicBezTo>
                  <a:pt x="399771" y="3003141"/>
                  <a:pt x="851753" y="3339256"/>
                  <a:pt x="938391" y="3397711"/>
                </a:cubicBezTo>
                <a:cubicBezTo>
                  <a:pt x="1025029" y="3456166"/>
                  <a:pt x="955092" y="3342388"/>
                  <a:pt x="806867" y="3247399"/>
                </a:cubicBezTo>
                <a:cubicBezTo>
                  <a:pt x="658642" y="3152410"/>
                  <a:pt x="171172" y="3067859"/>
                  <a:pt x="49043" y="2827777"/>
                </a:cubicBezTo>
                <a:cubicBezTo>
                  <a:pt x="-73086" y="2587695"/>
                  <a:pt x="70964" y="1951998"/>
                  <a:pt x="74095" y="1806905"/>
                </a:cubicBezTo>
                <a:cubicBezTo>
                  <a:pt x="77226" y="1661812"/>
                  <a:pt x="31298" y="2134670"/>
                  <a:pt x="67832" y="1957218"/>
                </a:cubicBezTo>
                <a:cubicBezTo>
                  <a:pt x="104366" y="1779766"/>
                  <a:pt x="297475" y="871629"/>
                  <a:pt x="293300" y="742193"/>
                </a:cubicBezTo>
                <a:cubicBezTo>
                  <a:pt x="289125" y="612757"/>
                  <a:pt x="37561" y="1219226"/>
                  <a:pt x="42780" y="1180604"/>
                </a:cubicBezTo>
                <a:cubicBezTo>
                  <a:pt x="47999" y="1141982"/>
                  <a:pt x="314177" y="540733"/>
                  <a:pt x="324615" y="510462"/>
                </a:cubicBezTo>
                <a:cubicBezTo>
                  <a:pt x="335053" y="480191"/>
                  <a:pt x="42780" y="1078309"/>
                  <a:pt x="105410" y="998977"/>
                </a:cubicBezTo>
                <a:cubicBezTo>
                  <a:pt x="168040" y="919645"/>
                  <a:pt x="681607" y="-62604"/>
                  <a:pt x="687870" y="3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25A02756-5316-21EF-67E5-50EB8A3BD8DB}"/>
              </a:ext>
            </a:extLst>
          </p:cNvPr>
          <p:cNvSpPr/>
          <p:nvPr/>
        </p:nvSpPr>
        <p:spPr>
          <a:xfrm>
            <a:off x="4240056" y="2495832"/>
            <a:ext cx="489058" cy="1744241"/>
          </a:xfrm>
          <a:custGeom>
            <a:avLst/>
            <a:gdLst>
              <a:gd name="connsiteX0" fmla="*/ 50108 w 489058"/>
              <a:gd name="connsiteY0" fmla="*/ 78267 h 1744241"/>
              <a:gd name="connsiteX1" fmla="*/ 100212 w 489058"/>
              <a:gd name="connsiteY1" fmla="*/ 165949 h 1744241"/>
              <a:gd name="connsiteX2" fmla="*/ 237999 w 489058"/>
              <a:gd name="connsiteY2" fmla="*/ 1149242 h 1744241"/>
              <a:gd name="connsiteX3" fmla="*/ 43845 w 489058"/>
              <a:gd name="connsiteY3" fmla="*/ 1543812 h 1744241"/>
              <a:gd name="connsiteX4" fmla="*/ 263051 w 489058"/>
              <a:gd name="connsiteY4" fmla="*/ 1312080 h 1744241"/>
              <a:gd name="connsiteX5" fmla="*/ 4 w 489058"/>
              <a:gd name="connsiteY5" fmla="*/ 1744228 h 1744241"/>
              <a:gd name="connsiteX6" fmla="*/ 256788 w 489058"/>
              <a:gd name="connsiteY6" fmla="*/ 1324606 h 1744241"/>
              <a:gd name="connsiteX7" fmla="*/ 488519 w 489058"/>
              <a:gd name="connsiteY7" fmla="*/ 641938 h 1744241"/>
              <a:gd name="connsiteX8" fmla="*/ 319418 w 489058"/>
              <a:gd name="connsiteY8" fmla="*/ 1174294 h 1744241"/>
              <a:gd name="connsiteX9" fmla="*/ 275577 w 489058"/>
              <a:gd name="connsiteY9" fmla="*/ 767198 h 1744241"/>
              <a:gd name="connsiteX10" fmla="*/ 313155 w 489058"/>
              <a:gd name="connsiteY10" fmla="*/ 967615 h 1744241"/>
              <a:gd name="connsiteX11" fmla="*/ 50108 w 489058"/>
              <a:gd name="connsiteY11" fmla="*/ 78267 h 17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058" h="1744241">
                <a:moveTo>
                  <a:pt x="50108" y="78267"/>
                </a:moveTo>
                <a:cubicBezTo>
                  <a:pt x="14617" y="-55344"/>
                  <a:pt x="68897" y="-12547"/>
                  <a:pt x="100212" y="165949"/>
                </a:cubicBezTo>
                <a:cubicBezTo>
                  <a:pt x="131527" y="344445"/>
                  <a:pt x="247393" y="919598"/>
                  <a:pt x="237999" y="1149242"/>
                </a:cubicBezTo>
                <a:cubicBezTo>
                  <a:pt x="228605" y="1378886"/>
                  <a:pt x="39670" y="1516672"/>
                  <a:pt x="43845" y="1543812"/>
                </a:cubicBezTo>
                <a:cubicBezTo>
                  <a:pt x="48020" y="1570952"/>
                  <a:pt x="270358" y="1278677"/>
                  <a:pt x="263051" y="1312080"/>
                </a:cubicBezTo>
                <a:cubicBezTo>
                  <a:pt x="255744" y="1345483"/>
                  <a:pt x="1048" y="1742140"/>
                  <a:pt x="4" y="1744228"/>
                </a:cubicBezTo>
                <a:cubicBezTo>
                  <a:pt x="-1040" y="1746316"/>
                  <a:pt x="175369" y="1508321"/>
                  <a:pt x="256788" y="1324606"/>
                </a:cubicBezTo>
                <a:cubicBezTo>
                  <a:pt x="338207" y="1140891"/>
                  <a:pt x="478081" y="666990"/>
                  <a:pt x="488519" y="641938"/>
                </a:cubicBezTo>
                <a:cubicBezTo>
                  <a:pt x="498957" y="616886"/>
                  <a:pt x="354908" y="1153417"/>
                  <a:pt x="319418" y="1174294"/>
                </a:cubicBezTo>
                <a:cubicBezTo>
                  <a:pt x="283928" y="1195171"/>
                  <a:pt x="276621" y="801644"/>
                  <a:pt x="275577" y="767198"/>
                </a:cubicBezTo>
                <a:cubicBezTo>
                  <a:pt x="274533" y="732752"/>
                  <a:pt x="343426" y="1084525"/>
                  <a:pt x="313155" y="967615"/>
                </a:cubicBezTo>
                <a:cubicBezTo>
                  <a:pt x="282884" y="850705"/>
                  <a:pt x="85599" y="211878"/>
                  <a:pt x="50108" y="78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70199C2-E11B-4D03-1871-0EF0F951ABB0}"/>
              </a:ext>
            </a:extLst>
          </p:cNvPr>
          <p:cNvSpPr/>
          <p:nvPr/>
        </p:nvSpPr>
        <p:spPr>
          <a:xfrm>
            <a:off x="3596756" y="3237167"/>
            <a:ext cx="518168" cy="1066746"/>
          </a:xfrm>
          <a:custGeom>
            <a:avLst/>
            <a:gdLst>
              <a:gd name="connsiteX0" fmla="*/ 518044 w 518168"/>
              <a:gd name="connsiteY0" fmla="*/ 811 h 1066746"/>
              <a:gd name="connsiteX1" fmla="*/ 117211 w 518168"/>
              <a:gd name="connsiteY1" fmla="*/ 570745 h 1066746"/>
              <a:gd name="connsiteX2" fmla="*/ 10740 w 518168"/>
              <a:gd name="connsiteY2" fmla="*/ 1046734 h 1066746"/>
              <a:gd name="connsiteX3" fmla="*/ 10740 w 518168"/>
              <a:gd name="connsiteY3" fmla="*/ 890159 h 1066746"/>
              <a:gd name="connsiteX4" fmla="*/ 73370 w 518168"/>
              <a:gd name="connsiteY4" fmla="*/ 107282 h 1066746"/>
              <a:gd name="connsiteX5" fmla="*/ 85896 w 518168"/>
              <a:gd name="connsiteY5" fmla="*/ 526904 h 1066746"/>
              <a:gd name="connsiteX6" fmla="*/ 229945 w 518168"/>
              <a:gd name="connsiteY6" fmla="*/ 213754 h 1066746"/>
              <a:gd name="connsiteX7" fmla="*/ 161052 w 518168"/>
              <a:gd name="connsiteY7" fmla="*/ 439222 h 1066746"/>
              <a:gd name="connsiteX8" fmla="*/ 518044 w 518168"/>
              <a:gd name="connsiteY8" fmla="*/ 811 h 10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8" h="1066746">
                <a:moveTo>
                  <a:pt x="518044" y="811"/>
                </a:moveTo>
                <a:cubicBezTo>
                  <a:pt x="510737" y="22731"/>
                  <a:pt x="201762" y="396425"/>
                  <a:pt x="117211" y="570745"/>
                </a:cubicBezTo>
                <a:cubicBezTo>
                  <a:pt x="32660" y="745065"/>
                  <a:pt x="28485" y="993498"/>
                  <a:pt x="10740" y="1046734"/>
                </a:cubicBezTo>
                <a:cubicBezTo>
                  <a:pt x="-7005" y="1099970"/>
                  <a:pt x="302" y="1046734"/>
                  <a:pt x="10740" y="890159"/>
                </a:cubicBezTo>
                <a:cubicBezTo>
                  <a:pt x="21178" y="733584"/>
                  <a:pt x="60844" y="167825"/>
                  <a:pt x="73370" y="107282"/>
                </a:cubicBezTo>
                <a:cubicBezTo>
                  <a:pt x="85896" y="46739"/>
                  <a:pt x="59800" y="509159"/>
                  <a:pt x="85896" y="526904"/>
                </a:cubicBezTo>
                <a:cubicBezTo>
                  <a:pt x="111992" y="544649"/>
                  <a:pt x="217419" y="228368"/>
                  <a:pt x="229945" y="213754"/>
                </a:cubicBezTo>
                <a:cubicBezTo>
                  <a:pt x="242471" y="199140"/>
                  <a:pt x="113036" y="470537"/>
                  <a:pt x="161052" y="439222"/>
                </a:cubicBezTo>
                <a:cubicBezTo>
                  <a:pt x="209068" y="407907"/>
                  <a:pt x="525351" y="-21109"/>
                  <a:pt x="518044" y="8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8CF4012-5A97-0D82-FE1C-C0AEC7B84CE3}"/>
              </a:ext>
            </a:extLst>
          </p:cNvPr>
          <p:cNvSpPr/>
          <p:nvPr/>
        </p:nvSpPr>
        <p:spPr>
          <a:xfrm>
            <a:off x="4530319" y="2778154"/>
            <a:ext cx="442057" cy="1447379"/>
          </a:xfrm>
          <a:custGeom>
            <a:avLst/>
            <a:gdLst>
              <a:gd name="connsiteX0" fmla="*/ 260886 w 442057"/>
              <a:gd name="connsiteY0" fmla="*/ 40202 h 1447379"/>
              <a:gd name="connsiteX1" fmla="*/ 273413 w 442057"/>
              <a:gd name="connsiteY1" fmla="*/ 102832 h 1447379"/>
              <a:gd name="connsiteX2" fmla="*/ 386147 w 442057"/>
              <a:gd name="connsiteY2" fmla="*/ 772975 h 1447379"/>
              <a:gd name="connsiteX3" fmla="*/ 166941 w 442057"/>
              <a:gd name="connsiteY3" fmla="*/ 1129967 h 1447379"/>
              <a:gd name="connsiteX4" fmla="*/ 323517 w 442057"/>
              <a:gd name="connsiteY4" fmla="*/ 1017232 h 1447379"/>
              <a:gd name="connsiteX5" fmla="*/ 4103 w 442057"/>
              <a:gd name="connsiteY5" fmla="*/ 1443117 h 1447379"/>
              <a:gd name="connsiteX6" fmla="*/ 160678 w 442057"/>
              <a:gd name="connsiteY6" fmla="*/ 1217649 h 1447379"/>
              <a:gd name="connsiteX7" fmla="*/ 423725 w 442057"/>
              <a:gd name="connsiteY7" fmla="*/ 917024 h 1447379"/>
              <a:gd name="connsiteX8" fmla="*/ 404936 w 442057"/>
              <a:gd name="connsiteY8" fmla="*/ 478613 h 1447379"/>
              <a:gd name="connsiteX9" fmla="*/ 260886 w 442057"/>
              <a:gd name="connsiteY9" fmla="*/ 40202 h 144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57" h="1447379">
                <a:moveTo>
                  <a:pt x="260886" y="40202"/>
                </a:moveTo>
                <a:cubicBezTo>
                  <a:pt x="238965" y="-22428"/>
                  <a:pt x="252536" y="-19297"/>
                  <a:pt x="273413" y="102832"/>
                </a:cubicBezTo>
                <a:cubicBezTo>
                  <a:pt x="294290" y="224961"/>
                  <a:pt x="403892" y="601786"/>
                  <a:pt x="386147" y="772975"/>
                </a:cubicBezTo>
                <a:cubicBezTo>
                  <a:pt x="368402" y="944164"/>
                  <a:pt x="177379" y="1089258"/>
                  <a:pt x="166941" y="1129967"/>
                </a:cubicBezTo>
                <a:cubicBezTo>
                  <a:pt x="156503" y="1170676"/>
                  <a:pt x="350657" y="965040"/>
                  <a:pt x="323517" y="1017232"/>
                </a:cubicBezTo>
                <a:cubicBezTo>
                  <a:pt x="296377" y="1069424"/>
                  <a:pt x="31243" y="1409714"/>
                  <a:pt x="4103" y="1443117"/>
                </a:cubicBezTo>
                <a:cubicBezTo>
                  <a:pt x="-23037" y="1476520"/>
                  <a:pt x="90741" y="1305331"/>
                  <a:pt x="160678" y="1217649"/>
                </a:cubicBezTo>
                <a:cubicBezTo>
                  <a:pt x="230615" y="1129967"/>
                  <a:pt x="383015" y="1040197"/>
                  <a:pt x="423725" y="917024"/>
                </a:cubicBezTo>
                <a:cubicBezTo>
                  <a:pt x="464435" y="793851"/>
                  <a:pt x="427900" y="619531"/>
                  <a:pt x="404936" y="478613"/>
                </a:cubicBezTo>
                <a:cubicBezTo>
                  <a:pt x="381972" y="337695"/>
                  <a:pt x="282807" y="102832"/>
                  <a:pt x="260886" y="40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E28D35B-A976-BC13-EE8B-DC4AE7F75729}"/>
              </a:ext>
            </a:extLst>
          </p:cNvPr>
          <p:cNvSpPr/>
          <p:nvPr/>
        </p:nvSpPr>
        <p:spPr>
          <a:xfrm>
            <a:off x="5066771" y="2875116"/>
            <a:ext cx="333711" cy="1447023"/>
          </a:xfrm>
          <a:custGeom>
            <a:avLst/>
            <a:gdLst>
              <a:gd name="connsiteX0" fmla="*/ 144056 w 333711"/>
              <a:gd name="connsiteY0" fmla="*/ 12133 h 1447023"/>
              <a:gd name="connsiteX1" fmla="*/ 331947 w 333711"/>
              <a:gd name="connsiteY1" fmla="*/ 1001689 h 1447023"/>
              <a:gd name="connsiteX2" fmla="*/ 6270 w 333711"/>
              <a:gd name="connsiteY2" fmla="*/ 1433837 h 1447023"/>
              <a:gd name="connsiteX3" fmla="*/ 131530 w 333711"/>
              <a:gd name="connsiteY3" fmla="*/ 1314840 h 1447023"/>
              <a:gd name="connsiteX4" fmla="*/ 306895 w 333711"/>
              <a:gd name="connsiteY4" fmla="*/ 1101898 h 1447023"/>
              <a:gd name="connsiteX5" fmla="*/ 256791 w 333711"/>
              <a:gd name="connsiteY5" fmla="*/ 444281 h 1447023"/>
              <a:gd name="connsiteX6" fmla="*/ 269317 w 333711"/>
              <a:gd name="connsiteY6" fmla="*/ 682276 h 1447023"/>
              <a:gd name="connsiteX7" fmla="*/ 219213 w 333711"/>
              <a:gd name="connsiteY7" fmla="*/ 275180 h 1447023"/>
              <a:gd name="connsiteX8" fmla="*/ 319421 w 333711"/>
              <a:gd name="connsiteY8" fmla="*/ 438018 h 1447023"/>
              <a:gd name="connsiteX9" fmla="*/ 144056 w 333711"/>
              <a:gd name="connsiteY9" fmla="*/ 12133 h 14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1" h="1447023">
                <a:moveTo>
                  <a:pt x="144056" y="12133"/>
                </a:moveTo>
                <a:cubicBezTo>
                  <a:pt x="146144" y="106078"/>
                  <a:pt x="354911" y="764738"/>
                  <a:pt x="331947" y="1001689"/>
                </a:cubicBezTo>
                <a:cubicBezTo>
                  <a:pt x="308983" y="1238640"/>
                  <a:pt x="39673" y="1381645"/>
                  <a:pt x="6270" y="1433837"/>
                </a:cubicBezTo>
                <a:cubicBezTo>
                  <a:pt x="-27133" y="1486029"/>
                  <a:pt x="81426" y="1370163"/>
                  <a:pt x="131530" y="1314840"/>
                </a:cubicBezTo>
                <a:cubicBezTo>
                  <a:pt x="181634" y="1259517"/>
                  <a:pt x="286018" y="1246991"/>
                  <a:pt x="306895" y="1101898"/>
                </a:cubicBezTo>
                <a:cubicBezTo>
                  <a:pt x="327772" y="956805"/>
                  <a:pt x="263054" y="514218"/>
                  <a:pt x="256791" y="444281"/>
                </a:cubicBezTo>
                <a:cubicBezTo>
                  <a:pt x="250528" y="374344"/>
                  <a:pt x="275580" y="710460"/>
                  <a:pt x="269317" y="682276"/>
                </a:cubicBezTo>
                <a:cubicBezTo>
                  <a:pt x="263054" y="654092"/>
                  <a:pt x="210862" y="315890"/>
                  <a:pt x="219213" y="275180"/>
                </a:cubicBezTo>
                <a:cubicBezTo>
                  <a:pt x="227564" y="234470"/>
                  <a:pt x="330903" y="476640"/>
                  <a:pt x="319421" y="438018"/>
                </a:cubicBezTo>
                <a:cubicBezTo>
                  <a:pt x="307939" y="399396"/>
                  <a:pt x="141968" y="-81812"/>
                  <a:pt x="144056" y="12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7419C38-29D5-AA3D-5BC0-5662EB374A15}"/>
              </a:ext>
            </a:extLst>
          </p:cNvPr>
          <p:cNvSpPr/>
          <p:nvPr/>
        </p:nvSpPr>
        <p:spPr>
          <a:xfrm>
            <a:off x="5627318" y="3108258"/>
            <a:ext cx="219056" cy="2253833"/>
          </a:xfrm>
          <a:custGeom>
            <a:avLst/>
            <a:gdLst>
              <a:gd name="connsiteX0" fmla="*/ 15657 w 219056"/>
              <a:gd name="connsiteY0" fmla="*/ 67090 h 2253833"/>
              <a:gd name="connsiteX1" fmla="*/ 21920 w 219056"/>
              <a:gd name="connsiteY1" fmla="*/ 211139 h 2253833"/>
              <a:gd name="connsiteX2" fmla="*/ 203548 w 219056"/>
              <a:gd name="connsiteY2" fmla="*/ 1664158 h 2253833"/>
              <a:gd name="connsiteX3" fmla="*/ 203548 w 219056"/>
              <a:gd name="connsiteY3" fmla="*/ 1438690 h 2253833"/>
              <a:gd name="connsiteX4" fmla="*/ 153444 w 219056"/>
              <a:gd name="connsiteY4" fmla="*/ 2246619 h 2253833"/>
              <a:gd name="connsiteX5" fmla="*/ 172233 w 219056"/>
              <a:gd name="connsiteY5" fmla="*/ 1764367 h 2253833"/>
              <a:gd name="connsiteX6" fmla="*/ 178496 w 219056"/>
              <a:gd name="connsiteY6" fmla="*/ 593183 h 2253833"/>
              <a:gd name="connsiteX7" fmla="*/ 209811 w 219056"/>
              <a:gd name="connsiteY7" fmla="*/ 1163117 h 2253833"/>
              <a:gd name="connsiteX8" fmla="*/ 134655 w 219056"/>
              <a:gd name="connsiteY8" fmla="*/ 781074 h 2253833"/>
              <a:gd name="connsiteX9" fmla="*/ 15657 w 219056"/>
              <a:gd name="connsiteY9" fmla="*/ 67090 h 22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56" h="2253833">
                <a:moveTo>
                  <a:pt x="15657" y="67090"/>
                </a:moveTo>
                <a:cubicBezTo>
                  <a:pt x="-3132" y="-27899"/>
                  <a:pt x="-9395" y="-55039"/>
                  <a:pt x="21920" y="211139"/>
                </a:cubicBezTo>
                <a:cubicBezTo>
                  <a:pt x="53235" y="477317"/>
                  <a:pt x="173277" y="1459566"/>
                  <a:pt x="203548" y="1664158"/>
                </a:cubicBezTo>
                <a:cubicBezTo>
                  <a:pt x="233819" y="1868750"/>
                  <a:pt x="211899" y="1341613"/>
                  <a:pt x="203548" y="1438690"/>
                </a:cubicBezTo>
                <a:cubicBezTo>
                  <a:pt x="195197" y="1535767"/>
                  <a:pt x="158663" y="2192340"/>
                  <a:pt x="153444" y="2246619"/>
                </a:cubicBezTo>
                <a:cubicBezTo>
                  <a:pt x="148225" y="2300898"/>
                  <a:pt x="168058" y="2039940"/>
                  <a:pt x="172233" y="1764367"/>
                </a:cubicBezTo>
                <a:cubicBezTo>
                  <a:pt x="176408" y="1488794"/>
                  <a:pt x="172233" y="693391"/>
                  <a:pt x="178496" y="593183"/>
                </a:cubicBezTo>
                <a:cubicBezTo>
                  <a:pt x="184759" y="492975"/>
                  <a:pt x="217118" y="1131802"/>
                  <a:pt x="209811" y="1163117"/>
                </a:cubicBezTo>
                <a:cubicBezTo>
                  <a:pt x="202504" y="1194432"/>
                  <a:pt x="167014" y="960614"/>
                  <a:pt x="134655" y="781074"/>
                </a:cubicBezTo>
                <a:cubicBezTo>
                  <a:pt x="102296" y="601534"/>
                  <a:pt x="34446" y="162079"/>
                  <a:pt x="15657" y="670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7F2A94C-B283-0701-384A-811BAB9EF76D}"/>
              </a:ext>
            </a:extLst>
          </p:cNvPr>
          <p:cNvSpPr/>
          <p:nvPr/>
        </p:nvSpPr>
        <p:spPr>
          <a:xfrm>
            <a:off x="2377226" y="2883838"/>
            <a:ext cx="848957" cy="2719445"/>
          </a:xfrm>
          <a:custGeom>
            <a:avLst/>
            <a:gdLst>
              <a:gd name="connsiteX0" fmla="*/ 848226 w 848957"/>
              <a:gd name="connsiteY0" fmla="*/ 3411 h 2719445"/>
              <a:gd name="connsiteX1" fmla="*/ 309607 w 848957"/>
              <a:gd name="connsiteY1" fmla="*/ 1162069 h 2719445"/>
              <a:gd name="connsiteX2" fmla="*/ 102927 w 848957"/>
              <a:gd name="connsiteY2" fmla="*/ 2007576 h 2719445"/>
              <a:gd name="connsiteX3" fmla="*/ 121716 w 848957"/>
              <a:gd name="connsiteY3" fmla="*/ 1738266 h 2719445"/>
              <a:gd name="connsiteX4" fmla="*/ 2719 w 848957"/>
              <a:gd name="connsiteY4" fmla="*/ 2709033 h 2719445"/>
              <a:gd name="connsiteX5" fmla="*/ 84138 w 848957"/>
              <a:gd name="connsiteY5" fmla="*/ 2145362 h 2719445"/>
              <a:gd name="connsiteX6" fmla="*/ 547601 w 848957"/>
              <a:gd name="connsiteY6" fmla="*/ 554557 h 2719445"/>
              <a:gd name="connsiteX7" fmla="*/ 428604 w 848957"/>
              <a:gd name="connsiteY7" fmla="*/ 798814 h 2719445"/>
              <a:gd name="connsiteX8" fmla="*/ 848226 w 848957"/>
              <a:gd name="connsiteY8" fmla="*/ 3411 h 27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957" h="2719445">
                <a:moveTo>
                  <a:pt x="848226" y="3411"/>
                </a:moveTo>
                <a:cubicBezTo>
                  <a:pt x="828393" y="63953"/>
                  <a:pt x="433823" y="828042"/>
                  <a:pt x="309607" y="1162069"/>
                </a:cubicBezTo>
                <a:cubicBezTo>
                  <a:pt x="185391" y="1496096"/>
                  <a:pt x="134242" y="1911543"/>
                  <a:pt x="102927" y="2007576"/>
                </a:cubicBezTo>
                <a:cubicBezTo>
                  <a:pt x="71612" y="2103609"/>
                  <a:pt x="138417" y="1621357"/>
                  <a:pt x="121716" y="1738266"/>
                </a:cubicBezTo>
                <a:cubicBezTo>
                  <a:pt x="105015" y="1855175"/>
                  <a:pt x="8982" y="2641184"/>
                  <a:pt x="2719" y="2709033"/>
                </a:cubicBezTo>
                <a:cubicBezTo>
                  <a:pt x="-3544" y="2776882"/>
                  <a:pt x="-6676" y="2504441"/>
                  <a:pt x="84138" y="2145362"/>
                </a:cubicBezTo>
                <a:cubicBezTo>
                  <a:pt x="174952" y="1786283"/>
                  <a:pt x="490190" y="778982"/>
                  <a:pt x="547601" y="554557"/>
                </a:cubicBezTo>
                <a:cubicBezTo>
                  <a:pt x="605012" y="330132"/>
                  <a:pt x="378500" y="890672"/>
                  <a:pt x="428604" y="798814"/>
                </a:cubicBezTo>
                <a:cubicBezTo>
                  <a:pt x="478708" y="706956"/>
                  <a:pt x="868059" y="-57131"/>
                  <a:pt x="848226" y="3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E219F61-B632-5A71-F0DE-F342D5C403B4}"/>
              </a:ext>
            </a:extLst>
          </p:cNvPr>
          <p:cNvSpPr/>
          <p:nvPr/>
        </p:nvSpPr>
        <p:spPr>
          <a:xfrm>
            <a:off x="3686301" y="3093871"/>
            <a:ext cx="979867" cy="1156211"/>
          </a:xfrm>
          <a:custGeom>
            <a:avLst/>
            <a:gdLst>
              <a:gd name="connsiteX0" fmla="*/ 979644 w 979867"/>
              <a:gd name="connsiteY0" fmla="*/ 58 h 1156211"/>
              <a:gd name="connsiteX1" fmla="*/ 459814 w 979867"/>
              <a:gd name="connsiteY1" fmla="*/ 569992 h 1156211"/>
              <a:gd name="connsiteX2" fmla="*/ 397184 w 979867"/>
              <a:gd name="connsiteY2" fmla="*/ 839302 h 1156211"/>
              <a:gd name="connsiteX3" fmla="*/ 109085 w 979867"/>
              <a:gd name="connsiteY3" fmla="*/ 1027192 h 1156211"/>
              <a:gd name="connsiteX4" fmla="*/ 171715 w 979867"/>
              <a:gd name="connsiteY4" fmla="*/ 1020929 h 1156211"/>
              <a:gd name="connsiteX5" fmla="*/ 2614 w 979867"/>
              <a:gd name="connsiteY5" fmla="*/ 1152452 h 1156211"/>
              <a:gd name="connsiteX6" fmla="*/ 328291 w 979867"/>
              <a:gd name="connsiteY6" fmla="*/ 851828 h 1156211"/>
              <a:gd name="connsiteX7" fmla="*/ 409710 w 979867"/>
              <a:gd name="connsiteY7" fmla="*/ 494836 h 1156211"/>
              <a:gd name="connsiteX8" fmla="*/ 691546 w 979867"/>
              <a:gd name="connsiteY8" fmla="*/ 250578 h 1156211"/>
              <a:gd name="connsiteX9" fmla="*/ 390921 w 979867"/>
              <a:gd name="connsiteY9" fmla="*/ 532414 h 1156211"/>
              <a:gd name="connsiteX10" fmla="*/ 979644 w 979867"/>
              <a:gd name="connsiteY10" fmla="*/ 58 h 11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867" h="1156211">
                <a:moveTo>
                  <a:pt x="979644" y="58"/>
                </a:moveTo>
                <a:cubicBezTo>
                  <a:pt x="991126" y="6321"/>
                  <a:pt x="556891" y="430118"/>
                  <a:pt x="459814" y="569992"/>
                </a:cubicBezTo>
                <a:cubicBezTo>
                  <a:pt x="362737" y="709866"/>
                  <a:pt x="455639" y="763102"/>
                  <a:pt x="397184" y="839302"/>
                </a:cubicBezTo>
                <a:cubicBezTo>
                  <a:pt x="338729" y="915502"/>
                  <a:pt x="146663" y="996921"/>
                  <a:pt x="109085" y="1027192"/>
                </a:cubicBezTo>
                <a:cubicBezTo>
                  <a:pt x="71507" y="1057463"/>
                  <a:pt x="189460" y="1000052"/>
                  <a:pt x="171715" y="1020929"/>
                </a:cubicBezTo>
                <a:cubicBezTo>
                  <a:pt x="153970" y="1041806"/>
                  <a:pt x="-23482" y="1180635"/>
                  <a:pt x="2614" y="1152452"/>
                </a:cubicBezTo>
                <a:cubicBezTo>
                  <a:pt x="28710" y="1124269"/>
                  <a:pt x="260442" y="961431"/>
                  <a:pt x="328291" y="851828"/>
                </a:cubicBezTo>
                <a:cubicBezTo>
                  <a:pt x="396140" y="742225"/>
                  <a:pt x="349168" y="595044"/>
                  <a:pt x="409710" y="494836"/>
                </a:cubicBezTo>
                <a:cubicBezTo>
                  <a:pt x="470252" y="394628"/>
                  <a:pt x="694677" y="244315"/>
                  <a:pt x="691546" y="250578"/>
                </a:cubicBezTo>
                <a:cubicBezTo>
                  <a:pt x="688415" y="256841"/>
                  <a:pt x="341861" y="574167"/>
                  <a:pt x="390921" y="532414"/>
                </a:cubicBezTo>
                <a:cubicBezTo>
                  <a:pt x="439981" y="490661"/>
                  <a:pt x="968162" y="-6205"/>
                  <a:pt x="979644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E28A12A-7B86-F1E2-76E3-B0A458369E83}"/>
              </a:ext>
            </a:extLst>
          </p:cNvPr>
          <p:cNvSpPr/>
          <p:nvPr/>
        </p:nvSpPr>
        <p:spPr>
          <a:xfrm>
            <a:off x="3693364" y="3757788"/>
            <a:ext cx="1119656" cy="513499"/>
          </a:xfrm>
          <a:custGeom>
            <a:avLst/>
            <a:gdLst>
              <a:gd name="connsiteX0" fmla="*/ 20603 w 1119656"/>
              <a:gd name="connsiteY0" fmla="*/ 501061 h 513499"/>
              <a:gd name="connsiteX1" fmla="*/ 484066 w 1119656"/>
              <a:gd name="connsiteY1" fmla="*/ 294382 h 513499"/>
              <a:gd name="connsiteX2" fmla="*/ 521644 w 1119656"/>
              <a:gd name="connsiteY2" fmla="*/ 400853 h 513499"/>
              <a:gd name="connsiteX3" fmla="*/ 640641 w 1119656"/>
              <a:gd name="connsiteY3" fmla="*/ 294382 h 513499"/>
              <a:gd name="connsiteX4" fmla="*/ 615589 w 1119656"/>
              <a:gd name="connsiteY4" fmla="*/ 400853 h 513499"/>
              <a:gd name="connsiteX5" fmla="*/ 847321 w 1119656"/>
              <a:gd name="connsiteY5" fmla="*/ 306908 h 513499"/>
              <a:gd name="connsiteX6" fmla="*/ 790954 w 1119656"/>
              <a:gd name="connsiteY6" fmla="*/ 476009 h 513499"/>
              <a:gd name="connsiteX7" fmla="*/ 997633 w 1119656"/>
              <a:gd name="connsiteY7" fmla="*/ 363275 h 513499"/>
              <a:gd name="connsiteX8" fmla="*/ 947529 w 1119656"/>
              <a:gd name="connsiteY8" fmla="*/ 407116 h 513499"/>
              <a:gd name="connsiteX9" fmla="*/ 1116631 w 1119656"/>
              <a:gd name="connsiteY9" fmla="*/ 20 h 513499"/>
              <a:gd name="connsiteX10" fmla="*/ 778428 w 1119656"/>
              <a:gd name="connsiteY10" fmla="*/ 425905 h 513499"/>
              <a:gd name="connsiteX11" fmla="*/ 753376 w 1119656"/>
              <a:gd name="connsiteY11" fmla="*/ 269330 h 513499"/>
              <a:gd name="connsiteX12" fmla="*/ 358806 w 1119656"/>
              <a:gd name="connsiteY12" fmla="*/ 313171 h 513499"/>
              <a:gd name="connsiteX13" fmla="*/ 108285 w 1119656"/>
              <a:gd name="connsiteY13" fmla="*/ 469746 h 513499"/>
              <a:gd name="connsiteX14" fmla="*/ 20603 w 1119656"/>
              <a:gd name="connsiteY14" fmla="*/ 501061 h 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656" h="513499">
                <a:moveTo>
                  <a:pt x="20603" y="501061"/>
                </a:moveTo>
                <a:cubicBezTo>
                  <a:pt x="83233" y="471834"/>
                  <a:pt x="400559" y="311083"/>
                  <a:pt x="484066" y="294382"/>
                </a:cubicBezTo>
                <a:cubicBezTo>
                  <a:pt x="567573" y="277681"/>
                  <a:pt x="495548" y="400853"/>
                  <a:pt x="521644" y="400853"/>
                </a:cubicBezTo>
                <a:cubicBezTo>
                  <a:pt x="547740" y="400853"/>
                  <a:pt x="624984" y="294382"/>
                  <a:pt x="640641" y="294382"/>
                </a:cubicBezTo>
                <a:cubicBezTo>
                  <a:pt x="656298" y="294382"/>
                  <a:pt x="581142" y="398765"/>
                  <a:pt x="615589" y="400853"/>
                </a:cubicBezTo>
                <a:cubicBezTo>
                  <a:pt x="650036" y="402941"/>
                  <a:pt x="818094" y="294382"/>
                  <a:pt x="847321" y="306908"/>
                </a:cubicBezTo>
                <a:cubicBezTo>
                  <a:pt x="876548" y="319434"/>
                  <a:pt x="765902" y="466615"/>
                  <a:pt x="790954" y="476009"/>
                </a:cubicBezTo>
                <a:cubicBezTo>
                  <a:pt x="816006" y="485403"/>
                  <a:pt x="971537" y="374757"/>
                  <a:pt x="997633" y="363275"/>
                </a:cubicBezTo>
                <a:cubicBezTo>
                  <a:pt x="1023729" y="351793"/>
                  <a:pt x="927696" y="467658"/>
                  <a:pt x="947529" y="407116"/>
                </a:cubicBezTo>
                <a:cubicBezTo>
                  <a:pt x="967362" y="346574"/>
                  <a:pt x="1144814" y="-3111"/>
                  <a:pt x="1116631" y="20"/>
                </a:cubicBezTo>
                <a:cubicBezTo>
                  <a:pt x="1088448" y="3151"/>
                  <a:pt x="838970" y="381020"/>
                  <a:pt x="778428" y="425905"/>
                </a:cubicBezTo>
                <a:cubicBezTo>
                  <a:pt x="717886" y="470790"/>
                  <a:pt x="823313" y="288119"/>
                  <a:pt x="753376" y="269330"/>
                </a:cubicBezTo>
                <a:cubicBezTo>
                  <a:pt x="683439" y="250541"/>
                  <a:pt x="466321" y="279768"/>
                  <a:pt x="358806" y="313171"/>
                </a:cubicBezTo>
                <a:cubicBezTo>
                  <a:pt x="251291" y="346574"/>
                  <a:pt x="163608" y="436343"/>
                  <a:pt x="108285" y="469746"/>
                </a:cubicBezTo>
                <a:cubicBezTo>
                  <a:pt x="52962" y="503149"/>
                  <a:pt x="-42027" y="530288"/>
                  <a:pt x="20603" y="5010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033A472-F2E3-0FCA-C5A3-34D052A59B3C}"/>
              </a:ext>
            </a:extLst>
          </p:cNvPr>
          <p:cNvSpPr/>
          <p:nvPr/>
        </p:nvSpPr>
        <p:spPr>
          <a:xfrm>
            <a:off x="4615841" y="4032866"/>
            <a:ext cx="759863" cy="371609"/>
          </a:xfrm>
          <a:custGeom>
            <a:avLst/>
            <a:gdLst>
              <a:gd name="connsiteX0" fmla="*/ 231732 w 759863"/>
              <a:gd name="connsiteY0" fmla="*/ 515 h 371609"/>
              <a:gd name="connsiteX1" fmla="*/ 18789 w 759863"/>
              <a:gd name="connsiteY1" fmla="*/ 207194 h 371609"/>
              <a:gd name="connsiteX2" fmla="*/ 181627 w 759863"/>
              <a:gd name="connsiteY2" fmla="*/ 207194 h 371609"/>
              <a:gd name="connsiteX3" fmla="*/ 219206 w 759863"/>
              <a:gd name="connsiteY3" fmla="*/ 257298 h 371609"/>
              <a:gd name="connsiteX4" fmla="*/ 419622 w 759863"/>
              <a:gd name="connsiteY4" fmla="*/ 182142 h 371609"/>
              <a:gd name="connsiteX5" fmla="*/ 425885 w 759863"/>
              <a:gd name="connsiteY5" fmla="*/ 276087 h 371609"/>
              <a:gd name="connsiteX6" fmla="*/ 645091 w 759863"/>
              <a:gd name="connsiteY6" fmla="*/ 182142 h 371609"/>
              <a:gd name="connsiteX7" fmla="*/ 532356 w 759863"/>
              <a:gd name="connsiteY7" fmla="*/ 370033 h 371609"/>
              <a:gd name="connsiteX8" fmla="*/ 757825 w 759863"/>
              <a:gd name="connsiteY8" fmla="*/ 56882 h 371609"/>
              <a:gd name="connsiteX9" fmla="*/ 375781 w 759863"/>
              <a:gd name="connsiteY9" fmla="*/ 294876 h 371609"/>
              <a:gd name="connsiteX10" fmla="*/ 231732 w 759863"/>
              <a:gd name="connsiteY10" fmla="*/ 238509 h 371609"/>
              <a:gd name="connsiteX11" fmla="*/ 0 w 759863"/>
              <a:gd name="connsiteY11" fmla="*/ 276087 h 371609"/>
              <a:gd name="connsiteX12" fmla="*/ 231732 w 759863"/>
              <a:gd name="connsiteY12" fmla="*/ 515 h 3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63" h="371609">
                <a:moveTo>
                  <a:pt x="231732" y="515"/>
                </a:moveTo>
                <a:cubicBezTo>
                  <a:pt x="234864" y="-10967"/>
                  <a:pt x="27140" y="172748"/>
                  <a:pt x="18789" y="207194"/>
                </a:cubicBezTo>
                <a:cubicBezTo>
                  <a:pt x="10438" y="241640"/>
                  <a:pt x="148224" y="198843"/>
                  <a:pt x="181627" y="207194"/>
                </a:cubicBezTo>
                <a:cubicBezTo>
                  <a:pt x="215030" y="215545"/>
                  <a:pt x="179540" y="261473"/>
                  <a:pt x="219206" y="257298"/>
                </a:cubicBezTo>
                <a:cubicBezTo>
                  <a:pt x="258872" y="253123"/>
                  <a:pt x="385176" y="179011"/>
                  <a:pt x="419622" y="182142"/>
                </a:cubicBezTo>
                <a:cubicBezTo>
                  <a:pt x="454069" y="185274"/>
                  <a:pt x="388307" y="276087"/>
                  <a:pt x="425885" y="276087"/>
                </a:cubicBezTo>
                <a:cubicBezTo>
                  <a:pt x="463463" y="276087"/>
                  <a:pt x="627346" y="166484"/>
                  <a:pt x="645091" y="182142"/>
                </a:cubicBezTo>
                <a:cubicBezTo>
                  <a:pt x="662836" y="197800"/>
                  <a:pt x="513567" y="390910"/>
                  <a:pt x="532356" y="370033"/>
                </a:cubicBezTo>
                <a:cubicBezTo>
                  <a:pt x="551145" y="349156"/>
                  <a:pt x="783921" y="69408"/>
                  <a:pt x="757825" y="56882"/>
                </a:cubicBezTo>
                <a:cubicBezTo>
                  <a:pt x="731729" y="44356"/>
                  <a:pt x="463463" y="264605"/>
                  <a:pt x="375781" y="294876"/>
                </a:cubicBezTo>
                <a:cubicBezTo>
                  <a:pt x="288099" y="325147"/>
                  <a:pt x="294362" y="241641"/>
                  <a:pt x="231732" y="238509"/>
                </a:cubicBezTo>
                <a:cubicBezTo>
                  <a:pt x="169102" y="235378"/>
                  <a:pt x="0" y="311577"/>
                  <a:pt x="0" y="276087"/>
                </a:cubicBezTo>
                <a:cubicBezTo>
                  <a:pt x="0" y="240597"/>
                  <a:pt x="228600" y="11997"/>
                  <a:pt x="231732" y="5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B8876E3-FCB6-B59C-1D9E-49794FE166D2}"/>
              </a:ext>
            </a:extLst>
          </p:cNvPr>
          <p:cNvSpPr/>
          <p:nvPr/>
        </p:nvSpPr>
        <p:spPr>
          <a:xfrm>
            <a:off x="3380597" y="4459166"/>
            <a:ext cx="223073" cy="765456"/>
          </a:xfrm>
          <a:custGeom>
            <a:avLst/>
            <a:gdLst>
              <a:gd name="connsiteX0" fmla="*/ 164269 w 223073"/>
              <a:gd name="connsiteY0" fmla="*/ 100 h 765456"/>
              <a:gd name="connsiteX1" fmla="*/ 70324 w 223073"/>
              <a:gd name="connsiteY1" fmla="*/ 213042 h 765456"/>
              <a:gd name="connsiteX2" fmla="*/ 145480 w 223073"/>
              <a:gd name="connsiteY2" fmla="*/ 394670 h 765456"/>
              <a:gd name="connsiteX3" fmla="*/ 70324 w 223073"/>
              <a:gd name="connsiteY3" fmla="*/ 325776 h 765456"/>
              <a:gd name="connsiteX4" fmla="*/ 176795 w 223073"/>
              <a:gd name="connsiteY4" fmla="*/ 551245 h 765456"/>
              <a:gd name="connsiteX5" fmla="*/ 214373 w 223073"/>
              <a:gd name="connsiteY5" fmla="*/ 764187 h 765456"/>
              <a:gd name="connsiteX6" fmla="*/ 201847 w 223073"/>
              <a:gd name="connsiteY6" fmla="*/ 620138 h 765456"/>
              <a:gd name="connsiteX7" fmla="*/ 1430 w 223073"/>
              <a:gd name="connsiteY7" fmla="*/ 238094 h 765456"/>
              <a:gd name="connsiteX8" fmla="*/ 107902 w 223073"/>
              <a:gd name="connsiteY8" fmla="*/ 413459 h 765456"/>
              <a:gd name="connsiteX9" fmla="*/ 26482 w 223073"/>
              <a:gd name="connsiteY9" fmla="*/ 187990 h 765456"/>
              <a:gd name="connsiteX10" fmla="*/ 164269 w 223073"/>
              <a:gd name="connsiteY10" fmla="*/ 100 h 7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73" h="765456">
                <a:moveTo>
                  <a:pt x="164269" y="100"/>
                </a:moveTo>
                <a:cubicBezTo>
                  <a:pt x="171576" y="4275"/>
                  <a:pt x="73456" y="147280"/>
                  <a:pt x="70324" y="213042"/>
                </a:cubicBezTo>
                <a:cubicBezTo>
                  <a:pt x="67192" y="278804"/>
                  <a:pt x="145480" y="375881"/>
                  <a:pt x="145480" y="394670"/>
                </a:cubicBezTo>
                <a:cubicBezTo>
                  <a:pt x="145480" y="413459"/>
                  <a:pt x="65105" y="299680"/>
                  <a:pt x="70324" y="325776"/>
                </a:cubicBezTo>
                <a:cubicBezTo>
                  <a:pt x="75543" y="351872"/>
                  <a:pt x="152787" y="478177"/>
                  <a:pt x="176795" y="551245"/>
                </a:cubicBezTo>
                <a:cubicBezTo>
                  <a:pt x="200803" y="624313"/>
                  <a:pt x="210198" y="752705"/>
                  <a:pt x="214373" y="764187"/>
                </a:cubicBezTo>
                <a:cubicBezTo>
                  <a:pt x="218548" y="775669"/>
                  <a:pt x="237338" y="707820"/>
                  <a:pt x="201847" y="620138"/>
                </a:cubicBezTo>
                <a:cubicBezTo>
                  <a:pt x="166356" y="532456"/>
                  <a:pt x="17087" y="272540"/>
                  <a:pt x="1430" y="238094"/>
                </a:cubicBezTo>
                <a:cubicBezTo>
                  <a:pt x="-14227" y="203648"/>
                  <a:pt x="103727" y="421810"/>
                  <a:pt x="107902" y="413459"/>
                </a:cubicBezTo>
                <a:cubicBezTo>
                  <a:pt x="112077" y="405108"/>
                  <a:pt x="17088" y="253752"/>
                  <a:pt x="26482" y="187990"/>
                </a:cubicBezTo>
                <a:cubicBezTo>
                  <a:pt x="35876" y="122228"/>
                  <a:pt x="156962" y="-4075"/>
                  <a:pt x="164269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6EFD4BA-0ED3-C0C9-6FB9-28B9E2A365A9}"/>
              </a:ext>
            </a:extLst>
          </p:cNvPr>
          <p:cNvSpPr/>
          <p:nvPr/>
        </p:nvSpPr>
        <p:spPr>
          <a:xfrm>
            <a:off x="4668333" y="4663826"/>
            <a:ext cx="115276" cy="558833"/>
          </a:xfrm>
          <a:custGeom>
            <a:avLst/>
            <a:gdLst>
              <a:gd name="connsiteX0" fmla="*/ 67252 w 115276"/>
              <a:gd name="connsiteY0" fmla="*/ 453 h 558833"/>
              <a:gd name="connsiteX1" fmla="*/ 113392 w 115276"/>
              <a:gd name="connsiteY1" fmla="*/ 205983 h 558833"/>
              <a:gd name="connsiteX2" fmla="*/ 105003 w 115276"/>
              <a:gd name="connsiteY2" fmla="*/ 176622 h 558833"/>
              <a:gd name="connsiteX3" fmla="*/ 92419 w 115276"/>
              <a:gd name="connsiteY3" fmla="*/ 323429 h 558833"/>
              <a:gd name="connsiteX4" fmla="*/ 54669 w 115276"/>
              <a:gd name="connsiteY4" fmla="*/ 394735 h 558833"/>
              <a:gd name="connsiteX5" fmla="*/ 140 w 115276"/>
              <a:gd name="connsiteY5" fmla="*/ 537348 h 558833"/>
              <a:gd name="connsiteX6" fmla="*/ 37891 w 115276"/>
              <a:gd name="connsiteY6" fmla="*/ 411513 h 558833"/>
              <a:gd name="connsiteX7" fmla="*/ 4335 w 115276"/>
              <a:gd name="connsiteY7" fmla="*/ 558321 h 558833"/>
              <a:gd name="connsiteX8" fmla="*/ 29502 w 115276"/>
              <a:gd name="connsiteY8" fmla="*/ 348596 h 558833"/>
              <a:gd name="connsiteX9" fmla="*/ 71447 w 115276"/>
              <a:gd name="connsiteY9" fmla="*/ 126288 h 558833"/>
              <a:gd name="connsiteX10" fmla="*/ 33696 w 115276"/>
              <a:gd name="connsiteY10" fmla="*/ 407319 h 558833"/>
              <a:gd name="connsiteX11" fmla="*/ 84030 w 115276"/>
              <a:gd name="connsiteY11" fmla="*/ 218567 h 558833"/>
              <a:gd name="connsiteX12" fmla="*/ 113392 w 115276"/>
              <a:gd name="connsiteY12" fmla="*/ 151455 h 558833"/>
              <a:gd name="connsiteX13" fmla="*/ 67252 w 115276"/>
              <a:gd name="connsiteY13" fmla="*/ 453 h 5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76" h="558833">
                <a:moveTo>
                  <a:pt x="67252" y="453"/>
                </a:moveTo>
                <a:cubicBezTo>
                  <a:pt x="67252" y="9541"/>
                  <a:pt x="107100" y="176622"/>
                  <a:pt x="113392" y="205983"/>
                </a:cubicBezTo>
                <a:cubicBezTo>
                  <a:pt x="119684" y="235345"/>
                  <a:pt x="108498" y="157048"/>
                  <a:pt x="105003" y="176622"/>
                </a:cubicBezTo>
                <a:cubicBezTo>
                  <a:pt x="101508" y="196196"/>
                  <a:pt x="100808" y="287077"/>
                  <a:pt x="92419" y="323429"/>
                </a:cubicBezTo>
                <a:cubicBezTo>
                  <a:pt x="84030" y="359781"/>
                  <a:pt x="70049" y="359082"/>
                  <a:pt x="54669" y="394735"/>
                </a:cubicBezTo>
                <a:cubicBezTo>
                  <a:pt x="39289" y="430388"/>
                  <a:pt x="2936" y="534552"/>
                  <a:pt x="140" y="537348"/>
                </a:cubicBezTo>
                <a:cubicBezTo>
                  <a:pt x="-2656" y="540144"/>
                  <a:pt x="37192" y="408018"/>
                  <a:pt x="37891" y="411513"/>
                </a:cubicBezTo>
                <a:cubicBezTo>
                  <a:pt x="38590" y="415008"/>
                  <a:pt x="5733" y="568807"/>
                  <a:pt x="4335" y="558321"/>
                </a:cubicBezTo>
                <a:cubicBezTo>
                  <a:pt x="2937" y="547835"/>
                  <a:pt x="18317" y="420602"/>
                  <a:pt x="29502" y="348596"/>
                </a:cubicBezTo>
                <a:cubicBezTo>
                  <a:pt x="40687" y="276591"/>
                  <a:pt x="70748" y="116501"/>
                  <a:pt x="71447" y="126288"/>
                </a:cubicBezTo>
                <a:cubicBezTo>
                  <a:pt x="72146" y="136075"/>
                  <a:pt x="31599" y="391939"/>
                  <a:pt x="33696" y="407319"/>
                </a:cubicBezTo>
                <a:cubicBezTo>
                  <a:pt x="35793" y="422699"/>
                  <a:pt x="70747" y="261211"/>
                  <a:pt x="84030" y="218567"/>
                </a:cubicBezTo>
                <a:cubicBezTo>
                  <a:pt x="97313" y="175923"/>
                  <a:pt x="117587" y="181516"/>
                  <a:pt x="113392" y="151455"/>
                </a:cubicBezTo>
                <a:cubicBezTo>
                  <a:pt x="109198" y="121394"/>
                  <a:pt x="67252" y="-8635"/>
                  <a:pt x="67252" y="4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1ED1D6E-F6E2-B4C1-1F93-FFBE8B336D2B}"/>
              </a:ext>
            </a:extLst>
          </p:cNvPr>
          <p:cNvSpPr/>
          <p:nvPr/>
        </p:nvSpPr>
        <p:spPr>
          <a:xfrm>
            <a:off x="4529899" y="5131749"/>
            <a:ext cx="151291" cy="380172"/>
          </a:xfrm>
          <a:custGeom>
            <a:avLst/>
            <a:gdLst>
              <a:gd name="connsiteX0" fmla="*/ 151158 w 151291"/>
              <a:gd name="connsiteY0" fmla="*/ 2313 h 380172"/>
              <a:gd name="connsiteX1" fmla="*/ 75657 w 151291"/>
              <a:gd name="connsiteY1" fmla="*/ 161704 h 380172"/>
              <a:gd name="connsiteX2" fmla="*/ 67268 w 151291"/>
              <a:gd name="connsiteY2" fmla="*/ 291734 h 380172"/>
              <a:gd name="connsiteX3" fmla="*/ 46295 w 151291"/>
              <a:gd name="connsiteY3" fmla="*/ 266567 h 380172"/>
              <a:gd name="connsiteX4" fmla="*/ 25323 w 151291"/>
              <a:gd name="connsiteY4" fmla="*/ 304317 h 380172"/>
              <a:gd name="connsiteX5" fmla="*/ 156 w 151291"/>
              <a:gd name="connsiteY5" fmla="*/ 379818 h 380172"/>
              <a:gd name="connsiteX6" fmla="*/ 37907 w 151291"/>
              <a:gd name="connsiteY6" fmla="*/ 270761 h 380172"/>
              <a:gd name="connsiteX7" fmla="*/ 42101 w 151291"/>
              <a:gd name="connsiteY7" fmla="*/ 107176 h 380172"/>
              <a:gd name="connsiteX8" fmla="*/ 46295 w 151291"/>
              <a:gd name="connsiteY8" fmla="*/ 245594 h 380172"/>
              <a:gd name="connsiteX9" fmla="*/ 92435 w 151291"/>
              <a:gd name="connsiteY9" fmla="*/ 77814 h 380172"/>
              <a:gd name="connsiteX10" fmla="*/ 151158 w 151291"/>
              <a:gd name="connsiteY10" fmla="*/ 2313 h 3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91" h="380172">
                <a:moveTo>
                  <a:pt x="151158" y="2313"/>
                </a:moveTo>
                <a:cubicBezTo>
                  <a:pt x="148362" y="16295"/>
                  <a:pt x="89639" y="113467"/>
                  <a:pt x="75657" y="161704"/>
                </a:cubicBezTo>
                <a:cubicBezTo>
                  <a:pt x="61675" y="209941"/>
                  <a:pt x="72162" y="274257"/>
                  <a:pt x="67268" y="291734"/>
                </a:cubicBezTo>
                <a:cubicBezTo>
                  <a:pt x="62374" y="309211"/>
                  <a:pt x="53286" y="264470"/>
                  <a:pt x="46295" y="266567"/>
                </a:cubicBezTo>
                <a:cubicBezTo>
                  <a:pt x="39304" y="268664"/>
                  <a:pt x="33013" y="285442"/>
                  <a:pt x="25323" y="304317"/>
                </a:cubicBezTo>
                <a:cubicBezTo>
                  <a:pt x="17633" y="323192"/>
                  <a:pt x="-1941" y="385411"/>
                  <a:pt x="156" y="379818"/>
                </a:cubicBezTo>
                <a:cubicBezTo>
                  <a:pt x="2253" y="374225"/>
                  <a:pt x="30916" y="316201"/>
                  <a:pt x="37907" y="270761"/>
                </a:cubicBezTo>
                <a:cubicBezTo>
                  <a:pt x="44898" y="225321"/>
                  <a:pt x="40703" y="111370"/>
                  <a:pt x="42101" y="107176"/>
                </a:cubicBezTo>
                <a:cubicBezTo>
                  <a:pt x="43499" y="102982"/>
                  <a:pt x="37906" y="250488"/>
                  <a:pt x="46295" y="245594"/>
                </a:cubicBezTo>
                <a:cubicBezTo>
                  <a:pt x="54684" y="240700"/>
                  <a:pt x="72861" y="114865"/>
                  <a:pt x="92435" y="77814"/>
                </a:cubicBezTo>
                <a:cubicBezTo>
                  <a:pt x="112009" y="40763"/>
                  <a:pt x="153954" y="-11669"/>
                  <a:pt x="151158" y="23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CBE425E-B442-5A02-ED59-8880F93F3FC5}"/>
              </a:ext>
            </a:extLst>
          </p:cNvPr>
          <p:cNvSpPr/>
          <p:nvPr/>
        </p:nvSpPr>
        <p:spPr>
          <a:xfrm>
            <a:off x="4395829" y="4815280"/>
            <a:ext cx="373323" cy="536896"/>
          </a:xfrm>
          <a:custGeom>
            <a:avLst/>
            <a:gdLst>
              <a:gd name="connsiteX0" fmla="*/ 373312 w 373323"/>
              <a:gd name="connsiteY0" fmla="*/ 1 h 536896"/>
              <a:gd name="connsiteX1" fmla="*/ 226505 w 373323"/>
              <a:gd name="connsiteY1" fmla="*/ 234892 h 536896"/>
              <a:gd name="connsiteX2" fmla="*/ 226505 w 373323"/>
              <a:gd name="connsiteY2" fmla="*/ 297810 h 536896"/>
              <a:gd name="connsiteX3" fmla="*/ 260061 w 373323"/>
              <a:gd name="connsiteY3" fmla="*/ 272643 h 536896"/>
              <a:gd name="connsiteX4" fmla="*/ 188754 w 373323"/>
              <a:gd name="connsiteY4" fmla="*/ 440423 h 536896"/>
              <a:gd name="connsiteX5" fmla="*/ 2 w 373323"/>
              <a:gd name="connsiteY5" fmla="*/ 536896 h 536896"/>
              <a:gd name="connsiteX6" fmla="*/ 184560 w 373323"/>
              <a:gd name="connsiteY6" fmla="*/ 440423 h 536896"/>
              <a:gd name="connsiteX7" fmla="*/ 285228 w 373323"/>
              <a:gd name="connsiteY7" fmla="*/ 310393 h 536896"/>
              <a:gd name="connsiteX8" fmla="*/ 327173 w 373323"/>
              <a:gd name="connsiteY8" fmla="*/ 205531 h 536896"/>
              <a:gd name="connsiteX9" fmla="*/ 264255 w 373323"/>
              <a:gd name="connsiteY9" fmla="*/ 276837 h 536896"/>
              <a:gd name="connsiteX10" fmla="*/ 264255 w 373323"/>
              <a:gd name="connsiteY10" fmla="*/ 171975 h 536896"/>
              <a:gd name="connsiteX11" fmla="*/ 218116 w 373323"/>
              <a:gd name="connsiteY11" fmla="*/ 239087 h 536896"/>
              <a:gd name="connsiteX12" fmla="*/ 373312 w 373323"/>
              <a:gd name="connsiteY12" fmla="*/ 1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23" h="536896">
                <a:moveTo>
                  <a:pt x="373312" y="1"/>
                </a:moveTo>
                <a:cubicBezTo>
                  <a:pt x="374710" y="-698"/>
                  <a:pt x="250973" y="185257"/>
                  <a:pt x="226505" y="234892"/>
                </a:cubicBezTo>
                <a:cubicBezTo>
                  <a:pt x="202037" y="284527"/>
                  <a:pt x="220912" y="291518"/>
                  <a:pt x="226505" y="297810"/>
                </a:cubicBezTo>
                <a:cubicBezTo>
                  <a:pt x="232098" y="304102"/>
                  <a:pt x="266353" y="248874"/>
                  <a:pt x="260061" y="272643"/>
                </a:cubicBezTo>
                <a:cubicBezTo>
                  <a:pt x="253769" y="296412"/>
                  <a:pt x="232097" y="396381"/>
                  <a:pt x="188754" y="440423"/>
                </a:cubicBezTo>
                <a:cubicBezTo>
                  <a:pt x="145411" y="484465"/>
                  <a:pt x="701" y="536896"/>
                  <a:pt x="2" y="536896"/>
                </a:cubicBezTo>
                <a:cubicBezTo>
                  <a:pt x="-697" y="536896"/>
                  <a:pt x="137022" y="478173"/>
                  <a:pt x="184560" y="440423"/>
                </a:cubicBezTo>
                <a:cubicBezTo>
                  <a:pt x="232098" y="402673"/>
                  <a:pt x="261459" y="349542"/>
                  <a:pt x="285228" y="310393"/>
                </a:cubicBezTo>
                <a:cubicBezTo>
                  <a:pt x="308997" y="271244"/>
                  <a:pt x="330668" y="211124"/>
                  <a:pt x="327173" y="205531"/>
                </a:cubicBezTo>
                <a:cubicBezTo>
                  <a:pt x="323678" y="199938"/>
                  <a:pt x="274741" y="282430"/>
                  <a:pt x="264255" y="276837"/>
                </a:cubicBezTo>
                <a:cubicBezTo>
                  <a:pt x="253769" y="271244"/>
                  <a:pt x="271945" y="178267"/>
                  <a:pt x="264255" y="171975"/>
                </a:cubicBezTo>
                <a:cubicBezTo>
                  <a:pt x="256565" y="165683"/>
                  <a:pt x="201338" y="262856"/>
                  <a:pt x="218116" y="239087"/>
                </a:cubicBezTo>
                <a:cubicBezTo>
                  <a:pt x="234894" y="215318"/>
                  <a:pt x="371914" y="700"/>
                  <a:pt x="37331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B31E89F-A4C5-FEC7-F21B-59B1645F5631}"/>
              </a:ext>
            </a:extLst>
          </p:cNvPr>
          <p:cNvSpPr/>
          <p:nvPr/>
        </p:nvSpPr>
        <p:spPr>
          <a:xfrm>
            <a:off x="3689586" y="4298548"/>
            <a:ext cx="405063" cy="206991"/>
          </a:xfrm>
          <a:custGeom>
            <a:avLst/>
            <a:gdLst>
              <a:gd name="connsiteX0" fmla="*/ 35126 w 405063"/>
              <a:gd name="connsiteY0" fmla="*/ 206340 h 206991"/>
              <a:gd name="connsiteX1" fmla="*/ 282601 w 405063"/>
              <a:gd name="connsiteY1" fmla="*/ 42755 h 206991"/>
              <a:gd name="connsiteX2" fmla="*/ 223878 w 405063"/>
              <a:gd name="connsiteY2" fmla="*/ 76311 h 206991"/>
              <a:gd name="connsiteX3" fmla="*/ 404242 w 405063"/>
              <a:gd name="connsiteY3" fmla="*/ 810 h 206991"/>
              <a:gd name="connsiteX4" fmla="*/ 295185 w 405063"/>
              <a:gd name="connsiteY4" fmla="*/ 34366 h 206991"/>
              <a:gd name="connsiteX5" fmla="*/ 1570 w 405063"/>
              <a:gd name="connsiteY5" fmla="*/ 118256 h 206991"/>
              <a:gd name="connsiteX6" fmla="*/ 173544 w 405063"/>
              <a:gd name="connsiteY6" fmla="*/ 101478 h 206991"/>
              <a:gd name="connsiteX7" fmla="*/ 35126 w 405063"/>
              <a:gd name="connsiteY7" fmla="*/ 206340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063" h="206991">
                <a:moveTo>
                  <a:pt x="35126" y="206340"/>
                </a:moveTo>
                <a:cubicBezTo>
                  <a:pt x="53302" y="196553"/>
                  <a:pt x="251142" y="64426"/>
                  <a:pt x="282601" y="42755"/>
                </a:cubicBezTo>
                <a:cubicBezTo>
                  <a:pt x="314060" y="21084"/>
                  <a:pt x="203604" y="83302"/>
                  <a:pt x="223878" y="76311"/>
                </a:cubicBezTo>
                <a:cubicBezTo>
                  <a:pt x="244152" y="69320"/>
                  <a:pt x="392358" y="7801"/>
                  <a:pt x="404242" y="810"/>
                </a:cubicBezTo>
                <a:cubicBezTo>
                  <a:pt x="416126" y="-6181"/>
                  <a:pt x="295185" y="34366"/>
                  <a:pt x="295185" y="34366"/>
                </a:cubicBezTo>
                <a:cubicBezTo>
                  <a:pt x="228073" y="53940"/>
                  <a:pt x="21843" y="107071"/>
                  <a:pt x="1570" y="118256"/>
                </a:cubicBezTo>
                <a:cubicBezTo>
                  <a:pt x="-18703" y="129441"/>
                  <a:pt x="163757" y="90293"/>
                  <a:pt x="173544" y="101478"/>
                </a:cubicBezTo>
                <a:cubicBezTo>
                  <a:pt x="183331" y="112663"/>
                  <a:pt x="16950" y="216127"/>
                  <a:pt x="35126" y="2063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210099B5-ADE1-3152-36D1-EBABBF7FAC27}"/>
              </a:ext>
            </a:extLst>
          </p:cNvPr>
          <p:cNvSpPr/>
          <p:nvPr/>
        </p:nvSpPr>
        <p:spPr>
          <a:xfrm>
            <a:off x="5245215" y="5490195"/>
            <a:ext cx="60829" cy="105262"/>
          </a:xfrm>
          <a:custGeom>
            <a:avLst/>
            <a:gdLst>
              <a:gd name="connsiteX0" fmla="*/ 60822 w 60829"/>
              <a:gd name="connsiteY0" fmla="*/ 399 h 105262"/>
              <a:gd name="connsiteX1" fmla="*/ 6293 w 60829"/>
              <a:gd name="connsiteY1" fmla="*/ 59122 h 105262"/>
              <a:gd name="connsiteX2" fmla="*/ 6293 w 60829"/>
              <a:gd name="connsiteY2" fmla="*/ 105262 h 105262"/>
              <a:gd name="connsiteX3" fmla="*/ 6293 w 60829"/>
              <a:gd name="connsiteY3" fmla="*/ 50733 h 105262"/>
              <a:gd name="connsiteX4" fmla="*/ 2099 w 60829"/>
              <a:gd name="connsiteY4" fmla="*/ 33955 h 105262"/>
              <a:gd name="connsiteX5" fmla="*/ 60822 w 60829"/>
              <a:gd name="connsiteY5" fmla="*/ 399 h 1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9" h="105262">
                <a:moveTo>
                  <a:pt x="60822" y="399"/>
                </a:moveTo>
                <a:cubicBezTo>
                  <a:pt x="61521" y="4593"/>
                  <a:pt x="15381" y="41645"/>
                  <a:pt x="6293" y="59122"/>
                </a:cubicBezTo>
                <a:cubicBezTo>
                  <a:pt x="-2795" y="76599"/>
                  <a:pt x="6293" y="105262"/>
                  <a:pt x="6293" y="105262"/>
                </a:cubicBezTo>
                <a:lnTo>
                  <a:pt x="6293" y="50733"/>
                </a:lnTo>
                <a:cubicBezTo>
                  <a:pt x="5594" y="38849"/>
                  <a:pt x="-4193" y="41645"/>
                  <a:pt x="2099" y="33955"/>
                </a:cubicBezTo>
                <a:cubicBezTo>
                  <a:pt x="8391" y="26265"/>
                  <a:pt x="60123" y="-3795"/>
                  <a:pt x="60822" y="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87733539-C7C8-7806-BC6E-F8F3B18758E3}"/>
              </a:ext>
            </a:extLst>
          </p:cNvPr>
          <p:cNvSpPr/>
          <p:nvPr/>
        </p:nvSpPr>
        <p:spPr>
          <a:xfrm>
            <a:off x="4022313" y="5033159"/>
            <a:ext cx="215192" cy="54819"/>
          </a:xfrm>
          <a:custGeom>
            <a:avLst/>
            <a:gdLst>
              <a:gd name="connsiteX0" fmla="*/ 208 w 215192"/>
              <a:gd name="connsiteY0" fmla="*/ 235 h 54819"/>
              <a:gd name="connsiteX1" fmla="*/ 138626 w 215192"/>
              <a:gd name="connsiteY1" fmla="*/ 12819 h 54819"/>
              <a:gd name="connsiteX2" fmla="*/ 214127 w 215192"/>
              <a:gd name="connsiteY2" fmla="*/ 54764 h 54819"/>
              <a:gd name="connsiteX3" fmla="*/ 172182 w 215192"/>
              <a:gd name="connsiteY3" fmla="*/ 21208 h 54819"/>
              <a:gd name="connsiteX4" fmla="*/ 208 w 215192"/>
              <a:gd name="connsiteY4" fmla="*/ 235 h 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92" h="54819">
                <a:moveTo>
                  <a:pt x="208" y="235"/>
                </a:moveTo>
                <a:cubicBezTo>
                  <a:pt x="-5385" y="-1163"/>
                  <a:pt x="102973" y="3731"/>
                  <a:pt x="138626" y="12819"/>
                </a:cubicBezTo>
                <a:cubicBezTo>
                  <a:pt x="174279" y="21907"/>
                  <a:pt x="208534" y="53366"/>
                  <a:pt x="214127" y="54764"/>
                </a:cubicBezTo>
                <a:cubicBezTo>
                  <a:pt x="219720" y="56162"/>
                  <a:pt x="202942" y="30995"/>
                  <a:pt x="172182" y="21208"/>
                </a:cubicBezTo>
                <a:cubicBezTo>
                  <a:pt x="141423" y="11421"/>
                  <a:pt x="5801" y="1633"/>
                  <a:pt x="208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04F05F5E-BDA0-4824-8158-1B92C833B073}"/>
              </a:ext>
            </a:extLst>
          </p:cNvPr>
          <p:cNvSpPr/>
          <p:nvPr/>
        </p:nvSpPr>
        <p:spPr>
          <a:xfrm>
            <a:off x="5176004" y="4739423"/>
            <a:ext cx="350106" cy="67478"/>
          </a:xfrm>
          <a:custGeom>
            <a:avLst/>
            <a:gdLst>
              <a:gd name="connsiteX0" fmla="*/ 3 w 350106"/>
              <a:gd name="connsiteY0" fmla="*/ 67469 h 67478"/>
              <a:gd name="connsiteX1" fmla="*/ 142616 w 350106"/>
              <a:gd name="connsiteY1" fmla="*/ 21329 h 67478"/>
              <a:gd name="connsiteX2" fmla="*/ 293618 w 350106"/>
              <a:gd name="connsiteY2" fmla="*/ 21329 h 67478"/>
              <a:gd name="connsiteX3" fmla="*/ 251673 w 350106"/>
              <a:gd name="connsiteY3" fmla="*/ 357 h 67478"/>
              <a:gd name="connsiteX4" fmla="*/ 348146 w 350106"/>
              <a:gd name="connsiteY4" fmla="*/ 8746 h 67478"/>
              <a:gd name="connsiteX5" fmla="*/ 146811 w 350106"/>
              <a:gd name="connsiteY5" fmla="*/ 17135 h 67478"/>
              <a:gd name="connsiteX6" fmla="*/ 3 w 350106"/>
              <a:gd name="connsiteY6" fmla="*/ 67469 h 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106" h="67478">
                <a:moveTo>
                  <a:pt x="3" y="67469"/>
                </a:moveTo>
                <a:cubicBezTo>
                  <a:pt x="-696" y="68168"/>
                  <a:pt x="93680" y="29019"/>
                  <a:pt x="142616" y="21329"/>
                </a:cubicBezTo>
                <a:cubicBezTo>
                  <a:pt x="191552" y="13639"/>
                  <a:pt x="275442" y="24824"/>
                  <a:pt x="293618" y="21329"/>
                </a:cubicBezTo>
                <a:cubicBezTo>
                  <a:pt x="311794" y="17834"/>
                  <a:pt x="242585" y="2454"/>
                  <a:pt x="251673" y="357"/>
                </a:cubicBezTo>
                <a:cubicBezTo>
                  <a:pt x="260761" y="-1740"/>
                  <a:pt x="365623" y="5950"/>
                  <a:pt x="348146" y="8746"/>
                </a:cubicBezTo>
                <a:cubicBezTo>
                  <a:pt x="330669" y="11542"/>
                  <a:pt x="202738" y="9445"/>
                  <a:pt x="146811" y="17135"/>
                </a:cubicBezTo>
                <a:cubicBezTo>
                  <a:pt x="90884" y="24825"/>
                  <a:pt x="702" y="66770"/>
                  <a:pt x="3" y="67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27CF422-6503-799C-D6E2-C020D230528E}"/>
              </a:ext>
            </a:extLst>
          </p:cNvPr>
          <p:cNvSpPr/>
          <p:nvPr/>
        </p:nvSpPr>
        <p:spPr>
          <a:xfrm>
            <a:off x="5532381" y="4722555"/>
            <a:ext cx="135955" cy="180869"/>
          </a:xfrm>
          <a:custGeom>
            <a:avLst/>
            <a:gdLst>
              <a:gd name="connsiteX0" fmla="*/ 158 w 135955"/>
              <a:gd name="connsiteY0" fmla="*/ 447 h 180869"/>
              <a:gd name="connsiteX1" fmla="*/ 96632 w 135955"/>
              <a:gd name="connsiteY1" fmla="*/ 67559 h 180869"/>
              <a:gd name="connsiteX2" fmla="*/ 121799 w 135955"/>
              <a:gd name="connsiteY2" fmla="*/ 147254 h 180869"/>
              <a:gd name="connsiteX3" fmla="*/ 134382 w 135955"/>
              <a:gd name="connsiteY3" fmla="*/ 88531 h 180869"/>
              <a:gd name="connsiteX4" fmla="*/ 134382 w 135955"/>
              <a:gd name="connsiteY4" fmla="*/ 180810 h 180869"/>
              <a:gd name="connsiteX5" fmla="*/ 121799 w 135955"/>
              <a:gd name="connsiteY5" fmla="*/ 101115 h 180869"/>
              <a:gd name="connsiteX6" fmla="*/ 158 w 135955"/>
              <a:gd name="connsiteY6" fmla="*/ 447 h 1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55" h="180869">
                <a:moveTo>
                  <a:pt x="158" y="447"/>
                </a:moveTo>
                <a:cubicBezTo>
                  <a:pt x="-4036" y="-5146"/>
                  <a:pt x="76358" y="43091"/>
                  <a:pt x="96632" y="67559"/>
                </a:cubicBezTo>
                <a:cubicBezTo>
                  <a:pt x="116906" y="92027"/>
                  <a:pt x="115507" y="143759"/>
                  <a:pt x="121799" y="147254"/>
                </a:cubicBezTo>
                <a:cubicBezTo>
                  <a:pt x="128091" y="150749"/>
                  <a:pt x="132285" y="82938"/>
                  <a:pt x="134382" y="88531"/>
                </a:cubicBezTo>
                <a:cubicBezTo>
                  <a:pt x="136479" y="94124"/>
                  <a:pt x="136479" y="178713"/>
                  <a:pt x="134382" y="180810"/>
                </a:cubicBezTo>
                <a:cubicBezTo>
                  <a:pt x="132285" y="182907"/>
                  <a:pt x="144869" y="129078"/>
                  <a:pt x="121799" y="101115"/>
                </a:cubicBezTo>
                <a:cubicBezTo>
                  <a:pt x="98729" y="73152"/>
                  <a:pt x="4352" y="6040"/>
                  <a:pt x="158" y="4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A005C13-6FB0-4FE8-9251-516F5FD8E783}"/>
              </a:ext>
            </a:extLst>
          </p:cNvPr>
          <p:cNvSpPr/>
          <p:nvPr/>
        </p:nvSpPr>
        <p:spPr>
          <a:xfrm>
            <a:off x="3657758" y="5389927"/>
            <a:ext cx="184413" cy="222317"/>
          </a:xfrm>
          <a:custGeom>
            <a:avLst/>
            <a:gdLst>
              <a:gd name="connsiteX0" fmla="*/ 4036 w 184413"/>
              <a:gd name="connsiteY0" fmla="*/ 0 h 222317"/>
              <a:gd name="connsiteX1" fmla="*/ 4036 w 184413"/>
              <a:gd name="connsiteY1" fmla="*/ 104862 h 222317"/>
              <a:gd name="connsiteX2" fmla="*/ 45981 w 184413"/>
              <a:gd name="connsiteY2" fmla="*/ 171974 h 222317"/>
              <a:gd name="connsiteX3" fmla="*/ 37592 w 184413"/>
              <a:gd name="connsiteY3" fmla="*/ 171974 h 222317"/>
              <a:gd name="connsiteX4" fmla="*/ 184400 w 184413"/>
              <a:gd name="connsiteY4" fmla="*/ 222308 h 222317"/>
              <a:gd name="connsiteX5" fmla="*/ 45981 w 184413"/>
              <a:gd name="connsiteY5" fmla="*/ 176168 h 222317"/>
              <a:gd name="connsiteX6" fmla="*/ 8231 w 184413"/>
              <a:gd name="connsiteY6" fmla="*/ 176168 h 222317"/>
              <a:gd name="connsiteX7" fmla="*/ 8231 w 184413"/>
              <a:gd name="connsiteY7" fmla="*/ 50334 h 222317"/>
              <a:gd name="connsiteX8" fmla="*/ 4036 w 184413"/>
              <a:gd name="connsiteY8" fmla="*/ 0 h 2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3" h="222317">
                <a:moveTo>
                  <a:pt x="4036" y="0"/>
                </a:moveTo>
                <a:cubicBezTo>
                  <a:pt x="540" y="38100"/>
                  <a:pt x="-2955" y="76200"/>
                  <a:pt x="4036" y="104862"/>
                </a:cubicBezTo>
                <a:cubicBezTo>
                  <a:pt x="11027" y="133524"/>
                  <a:pt x="40388" y="160789"/>
                  <a:pt x="45981" y="171974"/>
                </a:cubicBezTo>
                <a:cubicBezTo>
                  <a:pt x="51574" y="183159"/>
                  <a:pt x="14522" y="163585"/>
                  <a:pt x="37592" y="171974"/>
                </a:cubicBezTo>
                <a:cubicBezTo>
                  <a:pt x="60662" y="180363"/>
                  <a:pt x="183002" y="221609"/>
                  <a:pt x="184400" y="222308"/>
                </a:cubicBezTo>
                <a:cubicBezTo>
                  <a:pt x="185798" y="223007"/>
                  <a:pt x="75343" y="183858"/>
                  <a:pt x="45981" y="176168"/>
                </a:cubicBezTo>
                <a:cubicBezTo>
                  <a:pt x="16619" y="168478"/>
                  <a:pt x="14523" y="197140"/>
                  <a:pt x="8231" y="176168"/>
                </a:cubicBezTo>
                <a:cubicBezTo>
                  <a:pt x="1939" y="155196"/>
                  <a:pt x="8231" y="50334"/>
                  <a:pt x="8231" y="50334"/>
                </a:cubicBezTo>
                <a:lnTo>
                  <a:pt x="40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D4B28A3-99C5-41F6-07B1-485DB1455FF3}"/>
              </a:ext>
            </a:extLst>
          </p:cNvPr>
          <p:cNvSpPr/>
          <p:nvPr/>
        </p:nvSpPr>
        <p:spPr>
          <a:xfrm>
            <a:off x="4333672" y="5013206"/>
            <a:ext cx="263834" cy="281408"/>
          </a:xfrm>
          <a:custGeom>
            <a:avLst/>
            <a:gdLst>
              <a:gd name="connsiteX0" fmla="*/ 263728 w 263834"/>
              <a:gd name="connsiteY0" fmla="*/ 119 h 281408"/>
              <a:gd name="connsiteX1" fmla="*/ 212928 w 263834"/>
              <a:gd name="connsiteY1" fmla="*/ 108069 h 281408"/>
              <a:gd name="connsiteX2" fmla="*/ 228803 w 263834"/>
              <a:gd name="connsiteY2" fmla="*/ 168394 h 281408"/>
              <a:gd name="connsiteX3" fmla="*/ 219278 w 263834"/>
              <a:gd name="connsiteY3" fmla="*/ 162044 h 281408"/>
              <a:gd name="connsiteX4" fmla="*/ 158953 w 263834"/>
              <a:gd name="connsiteY4" fmla="*/ 269994 h 281408"/>
              <a:gd name="connsiteX5" fmla="*/ 101803 w 263834"/>
              <a:gd name="connsiteY5" fmla="*/ 269994 h 281408"/>
              <a:gd name="connsiteX6" fmla="*/ 203 w 263834"/>
              <a:gd name="connsiteY6" fmla="*/ 196969 h 281408"/>
              <a:gd name="connsiteX7" fmla="*/ 79578 w 263834"/>
              <a:gd name="connsiteY7" fmla="*/ 263644 h 281408"/>
              <a:gd name="connsiteX8" fmla="*/ 212928 w 263834"/>
              <a:gd name="connsiteY8" fmla="*/ 209669 h 281408"/>
              <a:gd name="connsiteX9" fmla="*/ 111328 w 263834"/>
              <a:gd name="connsiteY9" fmla="*/ 60444 h 281408"/>
              <a:gd name="connsiteX10" fmla="*/ 197053 w 263834"/>
              <a:gd name="connsiteY10" fmla="*/ 130294 h 281408"/>
              <a:gd name="connsiteX11" fmla="*/ 263728 w 263834"/>
              <a:gd name="connsiteY11" fmla="*/ 119 h 2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34" h="281408">
                <a:moveTo>
                  <a:pt x="263728" y="119"/>
                </a:moveTo>
                <a:cubicBezTo>
                  <a:pt x="266374" y="-3585"/>
                  <a:pt x="218749" y="80023"/>
                  <a:pt x="212928" y="108069"/>
                </a:cubicBezTo>
                <a:cubicBezTo>
                  <a:pt x="207107" y="136115"/>
                  <a:pt x="227745" y="159398"/>
                  <a:pt x="228803" y="168394"/>
                </a:cubicBezTo>
                <a:cubicBezTo>
                  <a:pt x="229861" y="177390"/>
                  <a:pt x="230920" y="145111"/>
                  <a:pt x="219278" y="162044"/>
                </a:cubicBezTo>
                <a:cubicBezTo>
                  <a:pt x="207636" y="178977"/>
                  <a:pt x="178532" y="252002"/>
                  <a:pt x="158953" y="269994"/>
                </a:cubicBezTo>
                <a:cubicBezTo>
                  <a:pt x="139374" y="287986"/>
                  <a:pt x="128261" y="282165"/>
                  <a:pt x="101803" y="269994"/>
                </a:cubicBezTo>
                <a:cubicBezTo>
                  <a:pt x="75345" y="257823"/>
                  <a:pt x="3907" y="198027"/>
                  <a:pt x="203" y="196969"/>
                </a:cubicBezTo>
                <a:cubicBezTo>
                  <a:pt x="-3501" y="195911"/>
                  <a:pt x="44124" y="261527"/>
                  <a:pt x="79578" y="263644"/>
                </a:cubicBezTo>
                <a:cubicBezTo>
                  <a:pt x="115032" y="265761"/>
                  <a:pt x="207636" y="243536"/>
                  <a:pt x="212928" y="209669"/>
                </a:cubicBezTo>
                <a:cubicBezTo>
                  <a:pt x="218220" y="175802"/>
                  <a:pt x="113974" y="73673"/>
                  <a:pt x="111328" y="60444"/>
                </a:cubicBezTo>
                <a:cubicBezTo>
                  <a:pt x="108682" y="47215"/>
                  <a:pt x="173770" y="135586"/>
                  <a:pt x="197053" y="130294"/>
                </a:cubicBezTo>
                <a:cubicBezTo>
                  <a:pt x="220336" y="125002"/>
                  <a:pt x="261082" y="3823"/>
                  <a:pt x="263728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2CD7B80-A314-DB0B-4850-47D326F2CC73}"/>
              </a:ext>
            </a:extLst>
          </p:cNvPr>
          <p:cNvSpPr/>
          <p:nvPr/>
        </p:nvSpPr>
        <p:spPr>
          <a:xfrm>
            <a:off x="4187738" y="5330539"/>
            <a:ext cx="29045" cy="105473"/>
          </a:xfrm>
          <a:custGeom>
            <a:avLst/>
            <a:gdLst>
              <a:gd name="connsiteX0" fmla="*/ 87 w 29045"/>
              <a:gd name="connsiteY0" fmla="*/ 286 h 105473"/>
              <a:gd name="connsiteX1" fmla="*/ 19137 w 29045"/>
              <a:gd name="connsiteY1" fmla="*/ 92361 h 105473"/>
              <a:gd name="connsiteX2" fmla="*/ 6437 w 29045"/>
              <a:gd name="connsiteY2" fmla="*/ 101886 h 105473"/>
              <a:gd name="connsiteX3" fmla="*/ 28662 w 29045"/>
              <a:gd name="connsiteY3" fmla="*/ 63786 h 105473"/>
              <a:gd name="connsiteX4" fmla="*/ 87 w 29045"/>
              <a:gd name="connsiteY4" fmla="*/ 286 h 10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" h="105473">
                <a:moveTo>
                  <a:pt x="87" y="286"/>
                </a:moveTo>
                <a:cubicBezTo>
                  <a:pt x="-1500" y="5048"/>
                  <a:pt x="19137" y="92361"/>
                  <a:pt x="19137" y="92361"/>
                </a:cubicBezTo>
                <a:cubicBezTo>
                  <a:pt x="20195" y="109294"/>
                  <a:pt x="4850" y="106648"/>
                  <a:pt x="6437" y="101886"/>
                </a:cubicBezTo>
                <a:cubicBezTo>
                  <a:pt x="8024" y="97124"/>
                  <a:pt x="32366" y="75957"/>
                  <a:pt x="28662" y="63786"/>
                </a:cubicBezTo>
                <a:cubicBezTo>
                  <a:pt x="24958" y="51615"/>
                  <a:pt x="1674" y="-4476"/>
                  <a:pt x="87" y="2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ECF0458-4746-1F03-EFAD-453B5E8A7554}"/>
              </a:ext>
            </a:extLst>
          </p:cNvPr>
          <p:cNvSpPr/>
          <p:nvPr/>
        </p:nvSpPr>
        <p:spPr>
          <a:xfrm>
            <a:off x="4968688" y="4847878"/>
            <a:ext cx="89269" cy="413118"/>
          </a:xfrm>
          <a:custGeom>
            <a:avLst/>
            <a:gdLst>
              <a:gd name="connsiteX0" fmla="*/ 63687 w 89269"/>
              <a:gd name="connsiteY0" fmla="*/ 347 h 413118"/>
              <a:gd name="connsiteX1" fmla="*/ 12887 w 89269"/>
              <a:gd name="connsiteY1" fmla="*/ 130522 h 413118"/>
              <a:gd name="connsiteX2" fmla="*/ 54162 w 89269"/>
              <a:gd name="connsiteY2" fmla="*/ 244822 h 413118"/>
              <a:gd name="connsiteX3" fmla="*/ 19237 w 89269"/>
              <a:gd name="connsiteY3" fmla="*/ 194022 h 413118"/>
              <a:gd name="connsiteX4" fmla="*/ 89087 w 89269"/>
              <a:gd name="connsiteY4" fmla="*/ 413097 h 413118"/>
              <a:gd name="connsiteX5" fmla="*/ 38287 w 89269"/>
              <a:gd name="connsiteY5" fmla="*/ 206722 h 413118"/>
              <a:gd name="connsiteX6" fmla="*/ 187 w 89269"/>
              <a:gd name="connsiteY6" fmla="*/ 95597 h 413118"/>
              <a:gd name="connsiteX7" fmla="*/ 63687 w 89269"/>
              <a:gd name="connsiteY7" fmla="*/ 347 h 4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9" h="413118">
                <a:moveTo>
                  <a:pt x="63687" y="347"/>
                </a:moveTo>
                <a:cubicBezTo>
                  <a:pt x="65804" y="6168"/>
                  <a:pt x="14474" y="89776"/>
                  <a:pt x="12887" y="130522"/>
                </a:cubicBezTo>
                <a:cubicBezTo>
                  <a:pt x="11300" y="171268"/>
                  <a:pt x="53104" y="234239"/>
                  <a:pt x="54162" y="244822"/>
                </a:cubicBezTo>
                <a:cubicBezTo>
                  <a:pt x="55220" y="255405"/>
                  <a:pt x="13416" y="165976"/>
                  <a:pt x="19237" y="194022"/>
                </a:cubicBezTo>
                <a:cubicBezTo>
                  <a:pt x="25058" y="222068"/>
                  <a:pt x="85912" y="410980"/>
                  <a:pt x="89087" y="413097"/>
                </a:cubicBezTo>
                <a:cubicBezTo>
                  <a:pt x="92262" y="415214"/>
                  <a:pt x="53104" y="259639"/>
                  <a:pt x="38287" y="206722"/>
                </a:cubicBezTo>
                <a:cubicBezTo>
                  <a:pt x="23470" y="153805"/>
                  <a:pt x="-2459" y="127876"/>
                  <a:pt x="187" y="95597"/>
                </a:cubicBezTo>
                <a:cubicBezTo>
                  <a:pt x="2833" y="63318"/>
                  <a:pt x="61570" y="-5474"/>
                  <a:pt x="63687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B3FE0F2-D101-DFAA-DC7B-30DA018473FB}"/>
              </a:ext>
            </a:extLst>
          </p:cNvPr>
          <p:cNvSpPr/>
          <p:nvPr/>
        </p:nvSpPr>
        <p:spPr>
          <a:xfrm>
            <a:off x="5117932" y="5641633"/>
            <a:ext cx="44800" cy="134264"/>
          </a:xfrm>
          <a:custGeom>
            <a:avLst/>
            <a:gdLst>
              <a:gd name="connsiteX0" fmla="*/ 44618 w 44800"/>
              <a:gd name="connsiteY0" fmla="*/ 342 h 134264"/>
              <a:gd name="connsiteX1" fmla="*/ 16043 w 44800"/>
              <a:gd name="connsiteY1" fmla="*/ 63842 h 134264"/>
              <a:gd name="connsiteX2" fmla="*/ 19218 w 44800"/>
              <a:gd name="connsiteY2" fmla="*/ 133692 h 134264"/>
              <a:gd name="connsiteX3" fmla="*/ 168 w 44800"/>
              <a:gd name="connsiteY3" fmla="*/ 92417 h 134264"/>
              <a:gd name="connsiteX4" fmla="*/ 44618 w 44800"/>
              <a:gd name="connsiteY4" fmla="*/ 342 h 13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0" h="134264">
                <a:moveTo>
                  <a:pt x="44618" y="342"/>
                </a:moveTo>
                <a:cubicBezTo>
                  <a:pt x="47264" y="-4420"/>
                  <a:pt x="20276" y="41617"/>
                  <a:pt x="16043" y="63842"/>
                </a:cubicBezTo>
                <a:cubicBezTo>
                  <a:pt x="11810" y="86067"/>
                  <a:pt x="21864" y="128930"/>
                  <a:pt x="19218" y="133692"/>
                </a:cubicBezTo>
                <a:cubicBezTo>
                  <a:pt x="16572" y="138454"/>
                  <a:pt x="-1949" y="112525"/>
                  <a:pt x="168" y="92417"/>
                </a:cubicBezTo>
                <a:cubicBezTo>
                  <a:pt x="2285" y="72309"/>
                  <a:pt x="41972" y="5104"/>
                  <a:pt x="44618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0F06A4E-0D4A-859C-A4FE-8696A32C3F89}"/>
              </a:ext>
            </a:extLst>
          </p:cNvPr>
          <p:cNvSpPr/>
          <p:nvPr/>
        </p:nvSpPr>
        <p:spPr>
          <a:xfrm>
            <a:off x="5203311" y="5146671"/>
            <a:ext cx="337429" cy="67003"/>
          </a:xfrm>
          <a:custGeom>
            <a:avLst/>
            <a:gdLst>
              <a:gd name="connsiteX0" fmla="*/ 330714 w 337429"/>
              <a:gd name="connsiteY0" fmla="*/ 4 h 67003"/>
              <a:gd name="connsiteX1" fmla="*/ 279914 w 337429"/>
              <a:gd name="connsiteY1" fmla="*/ 53979 h 67003"/>
              <a:gd name="connsiteX2" fmla="*/ 51314 w 337429"/>
              <a:gd name="connsiteY2" fmla="*/ 66679 h 67003"/>
              <a:gd name="connsiteX3" fmla="*/ 222764 w 337429"/>
              <a:gd name="connsiteY3" fmla="*/ 63504 h 67003"/>
              <a:gd name="connsiteX4" fmla="*/ 514 w 337429"/>
              <a:gd name="connsiteY4" fmla="*/ 66679 h 67003"/>
              <a:gd name="connsiteX5" fmla="*/ 298964 w 337429"/>
              <a:gd name="connsiteY5" fmla="*/ 57154 h 67003"/>
              <a:gd name="connsiteX6" fmla="*/ 330714 w 337429"/>
              <a:gd name="connsiteY6" fmla="*/ 4 h 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29" h="67003">
                <a:moveTo>
                  <a:pt x="330714" y="4"/>
                </a:moveTo>
                <a:cubicBezTo>
                  <a:pt x="327539" y="-525"/>
                  <a:pt x="326481" y="42867"/>
                  <a:pt x="279914" y="53979"/>
                </a:cubicBezTo>
                <a:cubicBezTo>
                  <a:pt x="233347" y="65091"/>
                  <a:pt x="60839" y="65092"/>
                  <a:pt x="51314" y="66679"/>
                </a:cubicBezTo>
                <a:cubicBezTo>
                  <a:pt x="41789" y="68267"/>
                  <a:pt x="231231" y="63504"/>
                  <a:pt x="222764" y="63504"/>
                </a:cubicBezTo>
                <a:cubicBezTo>
                  <a:pt x="214297" y="63504"/>
                  <a:pt x="-12186" y="67737"/>
                  <a:pt x="514" y="66679"/>
                </a:cubicBezTo>
                <a:cubicBezTo>
                  <a:pt x="13214" y="65621"/>
                  <a:pt x="242343" y="63504"/>
                  <a:pt x="298964" y="57154"/>
                </a:cubicBezTo>
                <a:cubicBezTo>
                  <a:pt x="355585" y="50804"/>
                  <a:pt x="333889" y="533"/>
                  <a:pt x="330714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AC67D56-5CEF-12E8-0F0D-5F6982AD351F}"/>
              </a:ext>
            </a:extLst>
          </p:cNvPr>
          <p:cNvSpPr/>
          <p:nvPr/>
        </p:nvSpPr>
        <p:spPr>
          <a:xfrm>
            <a:off x="5079089" y="5169809"/>
            <a:ext cx="219192" cy="230903"/>
          </a:xfrm>
          <a:custGeom>
            <a:avLst/>
            <a:gdLst>
              <a:gd name="connsiteX0" fmla="*/ 911 w 219192"/>
              <a:gd name="connsiteY0" fmla="*/ 2266 h 230903"/>
              <a:gd name="connsiteX1" fmla="*/ 45361 w 219192"/>
              <a:gd name="connsiteY1" fmla="*/ 46716 h 230903"/>
              <a:gd name="connsiteX2" fmla="*/ 213636 w 219192"/>
              <a:gd name="connsiteY2" fmla="*/ 227691 h 230903"/>
              <a:gd name="connsiteX3" fmla="*/ 169186 w 219192"/>
              <a:gd name="connsiteY3" fmla="*/ 157841 h 230903"/>
              <a:gd name="connsiteX4" fmla="*/ 73936 w 219192"/>
              <a:gd name="connsiteY4" fmla="*/ 97516 h 230903"/>
              <a:gd name="connsiteX5" fmla="*/ 911 w 219192"/>
              <a:gd name="connsiteY5" fmla="*/ 2266 h 23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92" h="230903">
                <a:moveTo>
                  <a:pt x="911" y="2266"/>
                </a:moveTo>
                <a:cubicBezTo>
                  <a:pt x="-3852" y="-6201"/>
                  <a:pt x="9907" y="9145"/>
                  <a:pt x="45361" y="46716"/>
                </a:cubicBezTo>
                <a:cubicBezTo>
                  <a:pt x="80815" y="84287"/>
                  <a:pt x="192999" y="209170"/>
                  <a:pt x="213636" y="227691"/>
                </a:cubicBezTo>
                <a:cubicBezTo>
                  <a:pt x="234273" y="246212"/>
                  <a:pt x="192469" y="179537"/>
                  <a:pt x="169186" y="157841"/>
                </a:cubicBezTo>
                <a:cubicBezTo>
                  <a:pt x="145903" y="136145"/>
                  <a:pt x="101453" y="118153"/>
                  <a:pt x="73936" y="97516"/>
                </a:cubicBezTo>
                <a:cubicBezTo>
                  <a:pt x="46419" y="76879"/>
                  <a:pt x="5674" y="10733"/>
                  <a:pt x="911" y="2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70858F7-75C8-78E6-52E0-E92C03DC13DD}"/>
              </a:ext>
            </a:extLst>
          </p:cNvPr>
          <p:cNvSpPr/>
          <p:nvPr/>
        </p:nvSpPr>
        <p:spPr>
          <a:xfrm>
            <a:off x="4259537" y="4857611"/>
            <a:ext cx="412844" cy="310575"/>
          </a:xfrm>
          <a:custGeom>
            <a:avLst/>
            <a:gdLst>
              <a:gd name="connsiteX0" fmla="*/ 4488 w 412844"/>
              <a:gd name="connsiteY0" fmla="*/ 304939 h 310575"/>
              <a:gd name="connsiteX1" fmla="*/ 379138 w 412844"/>
              <a:gd name="connsiteY1" fmla="*/ 108089 h 310575"/>
              <a:gd name="connsiteX2" fmla="*/ 395013 w 412844"/>
              <a:gd name="connsiteY2" fmla="*/ 139 h 310575"/>
              <a:gd name="connsiteX3" fmla="*/ 379138 w 412844"/>
              <a:gd name="connsiteY3" fmla="*/ 89039 h 310575"/>
              <a:gd name="connsiteX4" fmla="*/ 185463 w 412844"/>
              <a:gd name="connsiteY4" fmla="*/ 241439 h 310575"/>
              <a:gd name="connsiteX5" fmla="*/ 4488 w 412844"/>
              <a:gd name="connsiteY5" fmla="*/ 304939 h 3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4" h="310575">
                <a:moveTo>
                  <a:pt x="4488" y="304939"/>
                </a:moveTo>
                <a:cubicBezTo>
                  <a:pt x="36767" y="282714"/>
                  <a:pt x="314051" y="158889"/>
                  <a:pt x="379138" y="108089"/>
                </a:cubicBezTo>
                <a:cubicBezTo>
                  <a:pt x="444226" y="57289"/>
                  <a:pt x="395013" y="3314"/>
                  <a:pt x="395013" y="139"/>
                </a:cubicBezTo>
                <a:cubicBezTo>
                  <a:pt x="395013" y="-3036"/>
                  <a:pt x="414063" y="48822"/>
                  <a:pt x="379138" y="89039"/>
                </a:cubicBezTo>
                <a:cubicBezTo>
                  <a:pt x="344213" y="129256"/>
                  <a:pt x="248434" y="203868"/>
                  <a:pt x="185463" y="241439"/>
                </a:cubicBezTo>
                <a:cubicBezTo>
                  <a:pt x="122492" y="279010"/>
                  <a:pt x="-27791" y="327164"/>
                  <a:pt x="4488" y="3049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36AE379-A34A-0462-8932-20C9C9BE509A}"/>
              </a:ext>
            </a:extLst>
          </p:cNvPr>
          <p:cNvSpPr/>
          <p:nvPr/>
        </p:nvSpPr>
        <p:spPr>
          <a:xfrm>
            <a:off x="3905196" y="5861043"/>
            <a:ext cx="76761" cy="172814"/>
          </a:xfrm>
          <a:custGeom>
            <a:avLst/>
            <a:gdLst>
              <a:gd name="connsiteX0" fmla="*/ 60379 w 76761"/>
              <a:gd name="connsiteY0" fmla="*/ 7 h 172814"/>
              <a:gd name="connsiteX1" fmla="*/ 25454 w 76761"/>
              <a:gd name="connsiteY1" fmla="*/ 50807 h 172814"/>
              <a:gd name="connsiteX2" fmla="*/ 47679 w 76761"/>
              <a:gd name="connsiteY2" fmla="*/ 95257 h 172814"/>
              <a:gd name="connsiteX3" fmla="*/ 19104 w 76761"/>
              <a:gd name="connsiteY3" fmla="*/ 82557 h 172814"/>
              <a:gd name="connsiteX4" fmla="*/ 76254 w 76761"/>
              <a:gd name="connsiteY4" fmla="*/ 171457 h 172814"/>
              <a:gd name="connsiteX5" fmla="*/ 44504 w 76761"/>
              <a:gd name="connsiteY5" fmla="*/ 130182 h 172814"/>
              <a:gd name="connsiteX6" fmla="*/ 54 w 76761"/>
              <a:gd name="connsiteY6" fmla="*/ 47632 h 172814"/>
              <a:gd name="connsiteX7" fmla="*/ 60379 w 76761"/>
              <a:gd name="connsiteY7" fmla="*/ 7 h 1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" h="172814">
                <a:moveTo>
                  <a:pt x="60379" y="7"/>
                </a:moveTo>
                <a:cubicBezTo>
                  <a:pt x="64612" y="536"/>
                  <a:pt x="27571" y="34932"/>
                  <a:pt x="25454" y="50807"/>
                </a:cubicBezTo>
                <a:cubicBezTo>
                  <a:pt x="23337" y="66682"/>
                  <a:pt x="48737" y="89966"/>
                  <a:pt x="47679" y="95257"/>
                </a:cubicBezTo>
                <a:cubicBezTo>
                  <a:pt x="46621" y="100548"/>
                  <a:pt x="14341" y="69857"/>
                  <a:pt x="19104" y="82557"/>
                </a:cubicBezTo>
                <a:cubicBezTo>
                  <a:pt x="23867" y="95257"/>
                  <a:pt x="72021" y="163520"/>
                  <a:pt x="76254" y="171457"/>
                </a:cubicBezTo>
                <a:cubicBezTo>
                  <a:pt x="80487" y="179394"/>
                  <a:pt x="57204" y="150819"/>
                  <a:pt x="44504" y="130182"/>
                </a:cubicBezTo>
                <a:cubicBezTo>
                  <a:pt x="31804" y="109545"/>
                  <a:pt x="-1533" y="69857"/>
                  <a:pt x="54" y="47632"/>
                </a:cubicBezTo>
                <a:cubicBezTo>
                  <a:pt x="1641" y="25407"/>
                  <a:pt x="56146" y="-522"/>
                  <a:pt x="60379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3164F8B-3392-EE08-36E9-1D6730DDB872}"/>
              </a:ext>
            </a:extLst>
          </p:cNvPr>
          <p:cNvSpPr/>
          <p:nvPr/>
        </p:nvSpPr>
        <p:spPr>
          <a:xfrm>
            <a:off x="5019511" y="6002901"/>
            <a:ext cx="99189" cy="268030"/>
          </a:xfrm>
          <a:custGeom>
            <a:avLst/>
            <a:gdLst>
              <a:gd name="connsiteX0" fmla="*/ 164 w 99189"/>
              <a:gd name="connsiteY0" fmla="*/ 1024 h 268030"/>
              <a:gd name="connsiteX1" fmla="*/ 92239 w 99189"/>
              <a:gd name="connsiteY1" fmla="*/ 99449 h 268030"/>
              <a:gd name="connsiteX2" fmla="*/ 54139 w 99189"/>
              <a:gd name="connsiteY2" fmla="*/ 207399 h 268030"/>
              <a:gd name="connsiteX3" fmla="*/ 92239 w 99189"/>
              <a:gd name="connsiteY3" fmla="*/ 153424 h 268030"/>
              <a:gd name="connsiteX4" fmla="*/ 44614 w 99189"/>
              <a:gd name="connsiteY4" fmla="*/ 267724 h 268030"/>
              <a:gd name="connsiteX5" fmla="*/ 98589 w 99189"/>
              <a:gd name="connsiteY5" fmla="*/ 112149 h 268030"/>
              <a:gd name="connsiteX6" fmla="*/ 70014 w 99189"/>
              <a:gd name="connsiteY6" fmla="*/ 51824 h 268030"/>
              <a:gd name="connsiteX7" fmla="*/ 164 w 99189"/>
              <a:gd name="connsiteY7" fmla="*/ 1024 h 26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89" h="268030">
                <a:moveTo>
                  <a:pt x="164" y="1024"/>
                </a:moveTo>
                <a:cubicBezTo>
                  <a:pt x="3868" y="8961"/>
                  <a:pt x="83243" y="65053"/>
                  <a:pt x="92239" y="99449"/>
                </a:cubicBezTo>
                <a:cubicBezTo>
                  <a:pt x="101235" y="133845"/>
                  <a:pt x="54139" y="198403"/>
                  <a:pt x="54139" y="207399"/>
                </a:cubicBezTo>
                <a:cubicBezTo>
                  <a:pt x="54139" y="216395"/>
                  <a:pt x="93826" y="143370"/>
                  <a:pt x="92239" y="153424"/>
                </a:cubicBezTo>
                <a:cubicBezTo>
                  <a:pt x="90652" y="163478"/>
                  <a:pt x="43556" y="274603"/>
                  <a:pt x="44614" y="267724"/>
                </a:cubicBezTo>
                <a:cubicBezTo>
                  <a:pt x="45672" y="260845"/>
                  <a:pt x="94356" y="148132"/>
                  <a:pt x="98589" y="112149"/>
                </a:cubicBezTo>
                <a:cubicBezTo>
                  <a:pt x="102822" y="76166"/>
                  <a:pt x="83772" y="70345"/>
                  <a:pt x="70014" y="51824"/>
                </a:cubicBezTo>
                <a:cubicBezTo>
                  <a:pt x="56256" y="33303"/>
                  <a:pt x="-3540" y="-6913"/>
                  <a:pt x="164" y="1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24936F2-40F9-F95E-6D23-363391165716}"/>
              </a:ext>
            </a:extLst>
          </p:cNvPr>
          <p:cNvSpPr/>
          <p:nvPr/>
        </p:nvSpPr>
        <p:spPr>
          <a:xfrm>
            <a:off x="3978275" y="5740400"/>
            <a:ext cx="574826" cy="82550"/>
          </a:xfrm>
          <a:custGeom>
            <a:avLst/>
            <a:gdLst>
              <a:gd name="connsiteX0" fmla="*/ 0 w 574826"/>
              <a:gd name="connsiteY0" fmla="*/ 82550 h 82550"/>
              <a:gd name="connsiteX1" fmla="*/ 450850 w 574826"/>
              <a:gd name="connsiteY1" fmla="*/ 6350 h 82550"/>
              <a:gd name="connsiteX2" fmla="*/ 422275 w 574826"/>
              <a:gd name="connsiteY2" fmla="*/ 19050 h 82550"/>
              <a:gd name="connsiteX3" fmla="*/ 574675 w 574826"/>
              <a:gd name="connsiteY3" fmla="*/ 0 h 82550"/>
              <a:gd name="connsiteX4" fmla="*/ 447675 w 574826"/>
              <a:gd name="connsiteY4" fmla="*/ 19050 h 82550"/>
              <a:gd name="connsiteX5" fmla="*/ 301625 w 574826"/>
              <a:gd name="connsiteY5" fmla="*/ 50800 h 82550"/>
              <a:gd name="connsiteX6" fmla="*/ 206375 w 574826"/>
              <a:gd name="connsiteY6" fmla="*/ 60325 h 82550"/>
              <a:gd name="connsiteX7" fmla="*/ 285750 w 574826"/>
              <a:gd name="connsiteY7" fmla="*/ 44450 h 82550"/>
              <a:gd name="connsiteX8" fmla="*/ 0 w 574826"/>
              <a:gd name="connsiteY8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826" h="82550">
                <a:moveTo>
                  <a:pt x="0" y="82550"/>
                </a:moveTo>
                <a:lnTo>
                  <a:pt x="450850" y="6350"/>
                </a:lnTo>
                <a:cubicBezTo>
                  <a:pt x="521229" y="-4233"/>
                  <a:pt x="401638" y="20108"/>
                  <a:pt x="422275" y="19050"/>
                </a:cubicBezTo>
                <a:cubicBezTo>
                  <a:pt x="442912" y="17992"/>
                  <a:pt x="570442" y="0"/>
                  <a:pt x="574675" y="0"/>
                </a:cubicBezTo>
                <a:cubicBezTo>
                  <a:pt x="578908" y="0"/>
                  <a:pt x="493183" y="10583"/>
                  <a:pt x="447675" y="19050"/>
                </a:cubicBezTo>
                <a:cubicBezTo>
                  <a:pt x="402167" y="27517"/>
                  <a:pt x="341842" y="43921"/>
                  <a:pt x="301625" y="50800"/>
                </a:cubicBezTo>
                <a:cubicBezTo>
                  <a:pt x="261408" y="57679"/>
                  <a:pt x="209021" y="61383"/>
                  <a:pt x="206375" y="60325"/>
                </a:cubicBezTo>
                <a:cubicBezTo>
                  <a:pt x="203729" y="59267"/>
                  <a:pt x="285750" y="44450"/>
                  <a:pt x="285750" y="44450"/>
                </a:cubicBezTo>
                <a:lnTo>
                  <a:pt x="0" y="82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2088D7A-E9A0-673F-844F-E7BC86E57BD2}"/>
              </a:ext>
            </a:extLst>
          </p:cNvPr>
          <p:cNvSpPr/>
          <p:nvPr/>
        </p:nvSpPr>
        <p:spPr>
          <a:xfrm>
            <a:off x="4411411" y="5749908"/>
            <a:ext cx="151064" cy="109853"/>
          </a:xfrm>
          <a:custGeom>
            <a:avLst/>
            <a:gdLst>
              <a:gd name="connsiteX0" fmla="*/ 151064 w 151064"/>
              <a:gd name="connsiteY0" fmla="*/ 17 h 109853"/>
              <a:gd name="connsiteX1" fmla="*/ 125664 w 151064"/>
              <a:gd name="connsiteY1" fmla="*/ 63517 h 109853"/>
              <a:gd name="connsiteX2" fmla="*/ 135189 w 151064"/>
              <a:gd name="connsiteY2" fmla="*/ 88917 h 109853"/>
              <a:gd name="connsiteX3" fmla="*/ 58989 w 151064"/>
              <a:gd name="connsiteY3" fmla="*/ 95267 h 109853"/>
              <a:gd name="connsiteX4" fmla="*/ 1839 w 151064"/>
              <a:gd name="connsiteY4" fmla="*/ 101617 h 109853"/>
              <a:gd name="connsiteX5" fmla="*/ 128839 w 151064"/>
              <a:gd name="connsiteY5" fmla="*/ 104792 h 109853"/>
              <a:gd name="connsiteX6" fmla="*/ 141539 w 151064"/>
              <a:gd name="connsiteY6" fmla="*/ 107967 h 109853"/>
              <a:gd name="connsiteX7" fmla="*/ 103439 w 151064"/>
              <a:gd name="connsiteY7" fmla="*/ 73042 h 109853"/>
              <a:gd name="connsiteX8" fmla="*/ 125664 w 151064"/>
              <a:gd name="connsiteY8" fmla="*/ 57167 h 109853"/>
              <a:gd name="connsiteX9" fmla="*/ 151064 w 151064"/>
              <a:gd name="connsiteY9" fmla="*/ 17 h 1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64" h="109853">
                <a:moveTo>
                  <a:pt x="151064" y="17"/>
                </a:moveTo>
                <a:cubicBezTo>
                  <a:pt x="151064" y="1075"/>
                  <a:pt x="128310" y="48700"/>
                  <a:pt x="125664" y="63517"/>
                </a:cubicBezTo>
                <a:cubicBezTo>
                  <a:pt x="123018" y="78334"/>
                  <a:pt x="146301" y="83625"/>
                  <a:pt x="135189" y="88917"/>
                </a:cubicBezTo>
                <a:cubicBezTo>
                  <a:pt x="124076" y="94209"/>
                  <a:pt x="81214" y="93150"/>
                  <a:pt x="58989" y="95267"/>
                </a:cubicBezTo>
                <a:cubicBezTo>
                  <a:pt x="36764" y="97384"/>
                  <a:pt x="-9803" y="100030"/>
                  <a:pt x="1839" y="101617"/>
                </a:cubicBezTo>
                <a:cubicBezTo>
                  <a:pt x="13481" y="103204"/>
                  <a:pt x="105556" y="103734"/>
                  <a:pt x="128839" y="104792"/>
                </a:cubicBezTo>
                <a:cubicBezTo>
                  <a:pt x="152122" y="105850"/>
                  <a:pt x="145772" y="113259"/>
                  <a:pt x="141539" y="107967"/>
                </a:cubicBezTo>
                <a:cubicBezTo>
                  <a:pt x="137306" y="102675"/>
                  <a:pt x="103439" y="73042"/>
                  <a:pt x="103439" y="73042"/>
                </a:cubicBezTo>
                <a:cubicBezTo>
                  <a:pt x="100793" y="64575"/>
                  <a:pt x="119314" y="68809"/>
                  <a:pt x="125664" y="57167"/>
                </a:cubicBezTo>
                <a:cubicBezTo>
                  <a:pt x="132014" y="45525"/>
                  <a:pt x="151064" y="-1041"/>
                  <a:pt x="151064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9524DA3-17E8-B0BD-52CF-50449CF95249}"/>
              </a:ext>
            </a:extLst>
          </p:cNvPr>
          <p:cNvSpPr/>
          <p:nvPr/>
        </p:nvSpPr>
        <p:spPr>
          <a:xfrm>
            <a:off x="4844232" y="5848214"/>
            <a:ext cx="229443" cy="181165"/>
          </a:xfrm>
          <a:custGeom>
            <a:avLst/>
            <a:gdLst>
              <a:gd name="connsiteX0" fmla="*/ 818 w 229443"/>
              <a:gd name="connsiteY0" fmla="*/ 25536 h 181165"/>
              <a:gd name="connsiteX1" fmla="*/ 146868 w 229443"/>
              <a:gd name="connsiteY1" fmla="*/ 108086 h 181165"/>
              <a:gd name="connsiteX2" fmla="*/ 143693 w 229443"/>
              <a:gd name="connsiteY2" fmla="*/ 89036 h 181165"/>
              <a:gd name="connsiteX3" fmla="*/ 229418 w 229443"/>
              <a:gd name="connsiteY3" fmla="*/ 181111 h 181165"/>
              <a:gd name="connsiteX4" fmla="*/ 134168 w 229443"/>
              <a:gd name="connsiteY4" fmla="*/ 101736 h 181165"/>
              <a:gd name="connsiteX5" fmla="*/ 92893 w 229443"/>
              <a:gd name="connsiteY5" fmla="*/ 50936 h 181165"/>
              <a:gd name="connsiteX6" fmla="*/ 89718 w 229443"/>
              <a:gd name="connsiteY6" fmla="*/ 136 h 181165"/>
              <a:gd name="connsiteX7" fmla="*/ 86543 w 229443"/>
              <a:gd name="connsiteY7" fmla="*/ 66811 h 181165"/>
              <a:gd name="connsiteX8" fmla="*/ 818 w 229443"/>
              <a:gd name="connsiteY8" fmla="*/ 25536 h 1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43" h="181165">
                <a:moveTo>
                  <a:pt x="818" y="25536"/>
                </a:moveTo>
                <a:cubicBezTo>
                  <a:pt x="10872" y="32415"/>
                  <a:pt x="123056" y="97503"/>
                  <a:pt x="146868" y="108086"/>
                </a:cubicBezTo>
                <a:cubicBezTo>
                  <a:pt x="170680" y="118669"/>
                  <a:pt x="129935" y="76865"/>
                  <a:pt x="143693" y="89036"/>
                </a:cubicBezTo>
                <a:cubicBezTo>
                  <a:pt x="157451" y="101207"/>
                  <a:pt x="231006" y="178994"/>
                  <a:pt x="229418" y="181111"/>
                </a:cubicBezTo>
                <a:cubicBezTo>
                  <a:pt x="227830" y="183228"/>
                  <a:pt x="156922" y="123432"/>
                  <a:pt x="134168" y="101736"/>
                </a:cubicBezTo>
                <a:cubicBezTo>
                  <a:pt x="111414" y="80040"/>
                  <a:pt x="100301" y="67869"/>
                  <a:pt x="92893" y="50936"/>
                </a:cubicBezTo>
                <a:cubicBezTo>
                  <a:pt x="85485" y="34003"/>
                  <a:pt x="90776" y="-2510"/>
                  <a:pt x="89718" y="136"/>
                </a:cubicBezTo>
                <a:cubicBezTo>
                  <a:pt x="88660" y="2782"/>
                  <a:pt x="96597" y="59932"/>
                  <a:pt x="86543" y="66811"/>
                </a:cubicBezTo>
                <a:cubicBezTo>
                  <a:pt x="76489" y="73690"/>
                  <a:pt x="-9236" y="18657"/>
                  <a:pt x="818" y="255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57F255C-44B6-05DF-1DF1-A3604B80BFAE}"/>
              </a:ext>
            </a:extLst>
          </p:cNvPr>
          <p:cNvSpPr/>
          <p:nvPr/>
        </p:nvSpPr>
        <p:spPr>
          <a:xfrm>
            <a:off x="3512402" y="5609604"/>
            <a:ext cx="74436" cy="168383"/>
          </a:xfrm>
          <a:custGeom>
            <a:avLst/>
            <a:gdLst>
              <a:gd name="connsiteX0" fmla="*/ 47227 w 74436"/>
              <a:gd name="connsiteY0" fmla="*/ 167 h 168383"/>
              <a:gd name="connsiteX1" fmla="*/ 36341 w 74436"/>
              <a:gd name="connsiteY1" fmla="*/ 79996 h 168383"/>
              <a:gd name="connsiteX2" fmla="*/ 72627 w 74436"/>
              <a:gd name="connsiteY2" fmla="*/ 163453 h 168383"/>
              <a:gd name="connsiteX3" fmla="*/ 61741 w 74436"/>
              <a:gd name="connsiteY3" fmla="*/ 152567 h 168383"/>
              <a:gd name="connsiteX4" fmla="*/ 55 w 74436"/>
              <a:gd name="connsiteY4" fmla="*/ 101767 h 168383"/>
              <a:gd name="connsiteX5" fmla="*/ 47227 w 74436"/>
              <a:gd name="connsiteY5" fmla="*/ 167 h 1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6" h="168383">
                <a:moveTo>
                  <a:pt x="47227" y="167"/>
                </a:moveTo>
                <a:cubicBezTo>
                  <a:pt x="53275" y="-3461"/>
                  <a:pt x="32108" y="52782"/>
                  <a:pt x="36341" y="79996"/>
                </a:cubicBezTo>
                <a:cubicBezTo>
                  <a:pt x="40574" y="107210"/>
                  <a:pt x="72627" y="163453"/>
                  <a:pt x="72627" y="163453"/>
                </a:cubicBezTo>
                <a:cubicBezTo>
                  <a:pt x="76860" y="175548"/>
                  <a:pt x="73836" y="162848"/>
                  <a:pt x="61741" y="152567"/>
                </a:cubicBezTo>
                <a:cubicBezTo>
                  <a:pt x="49646" y="142286"/>
                  <a:pt x="1869" y="122934"/>
                  <a:pt x="55" y="101767"/>
                </a:cubicBezTo>
                <a:cubicBezTo>
                  <a:pt x="-1759" y="80600"/>
                  <a:pt x="41179" y="3795"/>
                  <a:pt x="47227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40981B2-FA59-BD34-6FB2-DA934FFBA17F}"/>
              </a:ext>
            </a:extLst>
          </p:cNvPr>
          <p:cNvSpPr/>
          <p:nvPr/>
        </p:nvSpPr>
        <p:spPr>
          <a:xfrm>
            <a:off x="3476149" y="5866944"/>
            <a:ext cx="181953" cy="389727"/>
          </a:xfrm>
          <a:custGeom>
            <a:avLst/>
            <a:gdLst>
              <a:gd name="connsiteX0" fmla="*/ 22 w 181953"/>
              <a:gd name="connsiteY0" fmla="*/ 22227 h 389727"/>
              <a:gd name="connsiteX1" fmla="*/ 137908 w 181953"/>
              <a:gd name="connsiteY1" fmla="*/ 214542 h 389727"/>
              <a:gd name="connsiteX2" fmla="*/ 181451 w 181953"/>
              <a:gd name="connsiteY2" fmla="*/ 388713 h 389727"/>
              <a:gd name="connsiteX3" fmla="*/ 159680 w 181953"/>
              <a:gd name="connsiteY3" fmla="*/ 272599 h 389727"/>
              <a:gd name="connsiteX4" fmla="*/ 130651 w 181953"/>
              <a:gd name="connsiteY4" fmla="*/ 456 h 389727"/>
              <a:gd name="connsiteX5" fmla="*/ 127022 w 181953"/>
              <a:gd name="connsiteY5" fmla="*/ 203656 h 389727"/>
              <a:gd name="connsiteX6" fmla="*/ 22 w 181953"/>
              <a:gd name="connsiteY6" fmla="*/ 22227 h 3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53" h="389727">
                <a:moveTo>
                  <a:pt x="22" y="22227"/>
                </a:moveTo>
                <a:cubicBezTo>
                  <a:pt x="1836" y="24041"/>
                  <a:pt x="107670" y="153461"/>
                  <a:pt x="137908" y="214542"/>
                </a:cubicBezTo>
                <a:cubicBezTo>
                  <a:pt x="168146" y="275623"/>
                  <a:pt x="177822" y="379037"/>
                  <a:pt x="181451" y="388713"/>
                </a:cubicBezTo>
                <a:cubicBezTo>
                  <a:pt x="185080" y="398389"/>
                  <a:pt x="168147" y="337308"/>
                  <a:pt x="159680" y="272599"/>
                </a:cubicBezTo>
                <a:cubicBezTo>
                  <a:pt x="151213" y="207890"/>
                  <a:pt x="136094" y="11946"/>
                  <a:pt x="130651" y="456"/>
                </a:cubicBezTo>
                <a:cubicBezTo>
                  <a:pt x="125208" y="-11034"/>
                  <a:pt x="145770" y="198213"/>
                  <a:pt x="127022" y="203656"/>
                </a:cubicBezTo>
                <a:cubicBezTo>
                  <a:pt x="108274" y="209099"/>
                  <a:pt x="-1792" y="20413"/>
                  <a:pt x="22" y="22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96E987-7DAE-0517-ED6A-B6142EF42962}"/>
              </a:ext>
            </a:extLst>
          </p:cNvPr>
          <p:cNvSpPr/>
          <p:nvPr/>
        </p:nvSpPr>
        <p:spPr>
          <a:xfrm>
            <a:off x="4593388" y="6318239"/>
            <a:ext cx="391442" cy="609761"/>
          </a:xfrm>
          <a:custGeom>
            <a:avLst/>
            <a:gdLst>
              <a:gd name="connsiteX0" fmla="*/ 391362 w 391442"/>
              <a:gd name="connsiteY0" fmla="*/ 11 h 609761"/>
              <a:gd name="connsiteX1" fmla="*/ 188162 w 391442"/>
              <a:gd name="connsiteY1" fmla="*/ 374661 h 609761"/>
              <a:gd name="connsiteX2" fmla="*/ 134187 w 391442"/>
              <a:gd name="connsiteY2" fmla="*/ 558811 h 609761"/>
              <a:gd name="connsiteX3" fmla="*/ 159587 w 391442"/>
              <a:gd name="connsiteY3" fmla="*/ 476261 h 609761"/>
              <a:gd name="connsiteX4" fmla="*/ 837 w 391442"/>
              <a:gd name="connsiteY4" fmla="*/ 609611 h 609761"/>
              <a:gd name="connsiteX5" fmla="*/ 92912 w 391442"/>
              <a:gd name="connsiteY5" fmla="*/ 504836 h 609761"/>
              <a:gd name="connsiteX6" fmla="*/ 375487 w 391442"/>
              <a:gd name="connsiteY6" fmla="*/ 177811 h 609761"/>
              <a:gd name="connsiteX7" fmla="*/ 162762 w 391442"/>
              <a:gd name="connsiteY7" fmla="*/ 387361 h 609761"/>
              <a:gd name="connsiteX8" fmla="*/ 391362 w 391442"/>
              <a:gd name="connsiteY8" fmla="*/ 11 h 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42" h="609761">
                <a:moveTo>
                  <a:pt x="391362" y="11"/>
                </a:moveTo>
                <a:cubicBezTo>
                  <a:pt x="395595" y="-2106"/>
                  <a:pt x="231024" y="281528"/>
                  <a:pt x="188162" y="374661"/>
                </a:cubicBezTo>
                <a:cubicBezTo>
                  <a:pt x="145299" y="467794"/>
                  <a:pt x="138949" y="541878"/>
                  <a:pt x="134187" y="558811"/>
                </a:cubicBezTo>
                <a:cubicBezTo>
                  <a:pt x="129425" y="575744"/>
                  <a:pt x="181812" y="467794"/>
                  <a:pt x="159587" y="476261"/>
                </a:cubicBezTo>
                <a:cubicBezTo>
                  <a:pt x="137362" y="484728"/>
                  <a:pt x="11949" y="604849"/>
                  <a:pt x="837" y="609611"/>
                </a:cubicBezTo>
                <a:cubicBezTo>
                  <a:pt x="-10275" y="614373"/>
                  <a:pt x="92912" y="504836"/>
                  <a:pt x="92912" y="504836"/>
                </a:cubicBezTo>
                <a:cubicBezTo>
                  <a:pt x="155354" y="432869"/>
                  <a:pt x="363845" y="197390"/>
                  <a:pt x="375487" y="177811"/>
                </a:cubicBezTo>
                <a:cubicBezTo>
                  <a:pt x="387129" y="158232"/>
                  <a:pt x="162233" y="413290"/>
                  <a:pt x="162762" y="387361"/>
                </a:cubicBezTo>
                <a:cubicBezTo>
                  <a:pt x="163291" y="361432"/>
                  <a:pt x="387129" y="2128"/>
                  <a:pt x="391362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D0D613C-8341-7D20-B586-29901F5888D8}"/>
              </a:ext>
            </a:extLst>
          </p:cNvPr>
          <p:cNvSpPr/>
          <p:nvPr/>
        </p:nvSpPr>
        <p:spPr>
          <a:xfrm>
            <a:off x="5403828" y="5403837"/>
            <a:ext cx="63751" cy="298835"/>
          </a:xfrm>
          <a:custGeom>
            <a:avLst/>
            <a:gdLst>
              <a:gd name="connsiteX0" fmla="*/ 22 w 63751"/>
              <a:gd name="connsiteY0" fmla="*/ 13 h 298835"/>
              <a:gd name="connsiteX1" fmla="*/ 41297 w 63751"/>
              <a:gd name="connsiteY1" fmla="*/ 88913 h 298835"/>
              <a:gd name="connsiteX2" fmla="*/ 34947 w 63751"/>
              <a:gd name="connsiteY2" fmla="*/ 177813 h 298835"/>
              <a:gd name="connsiteX3" fmla="*/ 38122 w 63751"/>
              <a:gd name="connsiteY3" fmla="*/ 168288 h 298835"/>
              <a:gd name="connsiteX4" fmla="*/ 31772 w 63751"/>
              <a:gd name="connsiteY4" fmla="*/ 206388 h 298835"/>
              <a:gd name="connsiteX5" fmla="*/ 63522 w 63751"/>
              <a:gd name="connsiteY5" fmla="*/ 298463 h 298835"/>
              <a:gd name="connsiteX6" fmla="*/ 12722 w 63751"/>
              <a:gd name="connsiteY6" fmla="*/ 168288 h 298835"/>
              <a:gd name="connsiteX7" fmla="*/ 47647 w 63751"/>
              <a:gd name="connsiteY7" fmla="*/ 95263 h 298835"/>
              <a:gd name="connsiteX8" fmla="*/ 22 w 63751"/>
              <a:gd name="connsiteY8" fmla="*/ 13 h 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51" h="298835">
                <a:moveTo>
                  <a:pt x="22" y="13"/>
                </a:moveTo>
                <a:cubicBezTo>
                  <a:pt x="-1036" y="-1045"/>
                  <a:pt x="35476" y="59280"/>
                  <a:pt x="41297" y="88913"/>
                </a:cubicBezTo>
                <a:cubicBezTo>
                  <a:pt x="47118" y="118546"/>
                  <a:pt x="35476" y="164584"/>
                  <a:pt x="34947" y="177813"/>
                </a:cubicBezTo>
                <a:cubicBezTo>
                  <a:pt x="34418" y="191042"/>
                  <a:pt x="38651" y="163526"/>
                  <a:pt x="38122" y="168288"/>
                </a:cubicBezTo>
                <a:cubicBezTo>
                  <a:pt x="37593" y="173051"/>
                  <a:pt x="27539" y="184692"/>
                  <a:pt x="31772" y="206388"/>
                </a:cubicBezTo>
                <a:cubicBezTo>
                  <a:pt x="36005" y="228084"/>
                  <a:pt x="66697" y="304813"/>
                  <a:pt x="63522" y="298463"/>
                </a:cubicBezTo>
                <a:cubicBezTo>
                  <a:pt x="60347" y="292113"/>
                  <a:pt x="15368" y="202155"/>
                  <a:pt x="12722" y="168288"/>
                </a:cubicBezTo>
                <a:cubicBezTo>
                  <a:pt x="10076" y="134421"/>
                  <a:pt x="48705" y="120134"/>
                  <a:pt x="47647" y="95263"/>
                </a:cubicBezTo>
                <a:cubicBezTo>
                  <a:pt x="46589" y="70392"/>
                  <a:pt x="1080" y="1071"/>
                  <a:pt x="22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CE37948-DA99-792D-5ED7-DA52C6697BA0}"/>
              </a:ext>
            </a:extLst>
          </p:cNvPr>
          <p:cNvSpPr/>
          <p:nvPr/>
        </p:nvSpPr>
        <p:spPr>
          <a:xfrm>
            <a:off x="5114303" y="5867380"/>
            <a:ext cx="87685" cy="140514"/>
          </a:xfrm>
          <a:custGeom>
            <a:avLst/>
            <a:gdLst>
              <a:gd name="connsiteX0" fmla="*/ 16497 w 87685"/>
              <a:gd name="connsiteY0" fmla="*/ 20 h 140514"/>
              <a:gd name="connsiteX1" fmla="*/ 16497 w 87685"/>
              <a:gd name="connsiteY1" fmla="*/ 57170 h 140514"/>
              <a:gd name="connsiteX2" fmla="*/ 86347 w 87685"/>
              <a:gd name="connsiteY2" fmla="*/ 136545 h 140514"/>
              <a:gd name="connsiteX3" fmla="*/ 57772 w 87685"/>
              <a:gd name="connsiteY3" fmla="*/ 123845 h 140514"/>
              <a:gd name="connsiteX4" fmla="*/ 622 w 87685"/>
              <a:gd name="connsiteY4" fmla="*/ 82570 h 140514"/>
              <a:gd name="connsiteX5" fmla="*/ 26022 w 87685"/>
              <a:gd name="connsiteY5" fmla="*/ 50820 h 140514"/>
              <a:gd name="connsiteX6" fmla="*/ 16497 w 87685"/>
              <a:gd name="connsiteY6" fmla="*/ 20 h 1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5" h="140514">
                <a:moveTo>
                  <a:pt x="16497" y="20"/>
                </a:moveTo>
                <a:cubicBezTo>
                  <a:pt x="14909" y="1078"/>
                  <a:pt x="4855" y="34416"/>
                  <a:pt x="16497" y="57170"/>
                </a:cubicBezTo>
                <a:cubicBezTo>
                  <a:pt x="28139" y="79924"/>
                  <a:pt x="79468" y="125433"/>
                  <a:pt x="86347" y="136545"/>
                </a:cubicBezTo>
                <a:cubicBezTo>
                  <a:pt x="93226" y="147657"/>
                  <a:pt x="72059" y="132841"/>
                  <a:pt x="57772" y="123845"/>
                </a:cubicBezTo>
                <a:cubicBezTo>
                  <a:pt x="43485" y="114849"/>
                  <a:pt x="5914" y="94741"/>
                  <a:pt x="622" y="82570"/>
                </a:cubicBezTo>
                <a:cubicBezTo>
                  <a:pt x="-4670" y="70399"/>
                  <a:pt x="25493" y="62462"/>
                  <a:pt x="26022" y="50820"/>
                </a:cubicBezTo>
                <a:cubicBezTo>
                  <a:pt x="26551" y="39178"/>
                  <a:pt x="18085" y="-1038"/>
                  <a:pt x="1649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87B9BB8-85C4-59FF-975F-4EE8F28CB247}"/>
              </a:ext>
            </a:extLst>
          </p:cNvPr>
          <p:cNvSpPr/>
          <p:nvPr/>
        </p:nvSpPr>
        <p:spPr>
          <a:xfrm>
            <a:off x="3927475" y="5241910"/>
            <a:ext cx="66020" cy="95364"/>
          </a:xfrm>
          <a:custGeom>
            <a:avLst/>
            <a:gdLst>
              <a:gd name="connsiteX0" fmla="*/ 0 w 66020"/>
              <a:gd name="connsiteY0" fmla="*/ 15 h 95364"/>
              <a:gd name="connsiteX1" fmla="*/ 60325 w 66020"/>
              <a:gd name="connsiteY1" fmla="*/ 73040 h 95364"/>
              <a:gd name="connsiteX2" fmla="*/ 63500 w 66020"/>
              <a:gd name="connsiteY2" fmla="*/ 95265 h 95364"/>
              <a:gd name="connsiteX3" fmla="*/ 60325 w 66020"/>
              <a:gd name="connsiteY3" fmla="*/ 66690 h 95364"/>
              <a:gd name="connsiteX4" fmla="*/ 0 w 66020"/>
              <a:gd name="connsiteY4" fmla="*/ 15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95364">
                <a:moveTo>
                  <a:pt x="0" y="15"/>
                </a:moveTo>
                <a:cubicBezTo>
                  <a:pt x="0" y="1073"/>
                  <a:pt x="49742" y="57165"/>
                  <a:pt x="60325" y="73040"/>
                </a:cubicBezTo>
                <a:cubicBezTo>
                  <a:pt x="70908" y="88915"/>
                  <a:pt x="63500" y="96323"/>
                  <a:pt x="63500" y="95265"/>
                </a:cubicBezTo>
                <a:cubicBezTo>
                  <a:pt x="63500" y="94207"/>
                  <a:pt x="68792" y="81507"/>
                  <a:pt x="60325" y="66690"/>
                </a:cubicBezTo>
                <a:cubicBezTo>
                  <a:pt x="51858" y="51873"/>
                  <a:pt x="0" y="-1043"/>
                  <a:pt x="0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69CF032D-8420-0C01-45A8-A51346020153}"/>
              </a:ext>
            </a:extLst>
          </p:cNvPr>
          <p:cNvSpPr/>
          <p:nvPr/>
        </p:nvSpPr>
        <p:spPr>
          <a:xfrm>
            <a:off x="3714986" y="5939470"/>
            <a:ext cx="168046" cy="258611"/>
          </a:xfrm>
          <a:custGeom>
            <a:avLst/>
            <a:gdLst>
              <a:gd name="connsiteX0" fmla="*/ 75964 w 168046"/>
              <a:gd name="connsiteY0" fmla="*/ 955 h 258611"/>
              <a:gd name="connsiteX1" fmla="*/ 37864 w 168046"/>
              <a:gd name="connsiteY1" fmla="*/ 105730 h 258611"/>
              <a:gd name="connsiteX2" fmla="*/ 91839 w 168046"/>
              <a:gd name="connsiteY2" fmla="*/ 134305 h 258611"/>
              <a:gd name="connsiteX3" fmla="*/ 164864 w 168046"/>
              <a:gd name="connsiteY3" fmla="*/ 258130 h 258611"/>
              <a:gd name="connsiteX4" fmla="*/ 139464 w 168046"/>
              <a:gd name="connsiteY4" fmla="*/ 175580 h 258611"/>
              <a:gd name="connsiteX5" fmla="*/ 2939 w 168046"/>
              <a:gd name="connsiteY5" fmla="*/ 134305 h 258611"/>
              <a:gd name="connsiteX6" fmla="*/ 47389 w 168046"/>
              <a:gd name="connsiteY6" fmla="*/ 80330 h 258611"/>
              <a:gd name="connsiteX7" fmla="*/ 66439 w 168046"/>
              <a:gd name="connsiteY7" fmla="*/ 54930 h 258611"/>
              <a:gd name="connsiteX8" fmla="*/ 75964 w 168046"/>
              <a:gd name="connsiteY8" fmla="*/ 955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6" h="258611">
                <a:moveTo>
                  <a:pt x="75964" y="955"/>
                </a:moveTo>
                <a:cubicBezTo>
                  <a:pt x="71201" y="9422"/>
                  <a:pt x="35218" y="83505"/>
                  <a:pt x="37864" y="105730"/>
                </a:cubicBezTo>
                <a:cubicBezTo>
                  <a:pt x="40510" y="127955"/>
                  <a:pt x="70672" y="108905"/>
                  <a:pt x="91839" y="134305"/>
                </a:cubicBezTo>
                <a:cubicBezTo>
                  <a:pt x="113006" y="159705"/>
                  <a:pt x="156926" y="251251"/>
                  <a:pt x="164864" y="258130"/>
                </a:cubicBezTo>
                <a:cubicBezTo>
                  <a:pt x="172802" y="265009"/>
                  <a:pt x="166452" y="196218"/>
                  <a:pt x="139464" y="175580"/>
                </a:cubicBezTo>
                <a:cubicBezTo>
                  <a:pt x="112476" y="154942"/>
                  <a:pt x="18285" y="150180"/>
                  <a:pt x="2939" y="134305"/>
                </a:cubicBezTo>
                <a:cubicBezTo>
                  <a:pt x="-12407" y="118430"/>
                  <a:pt x="36806" y="93559"/>
                  <a:pt x="47389" y="80330"/>
                </a:cubicBezTo>
                <a:cubicBezTo>
                  <a:pt x="57972" y="67101"/>
                  <a:pt x="60089" y="67101"/>
                  <a:pt x="66439" y="54930"/>
                </a:cubicBezTo>
                <a:cubicBezTo>
                  <a:pt x="72789" y="42759"/>
                  <a:pt x="80727" y="-7512"/>
                  <a:pt x="75964" y="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8EC6545-1D68-BF88-66AB-CFA8ED2B9AF6}"/>
              </a:ext>
            </a:extLst>
          </p:cNvPr>
          <p:cNvSpPr/>
          <p:nvPr/>
        </p:nvSpPr>
        <p:spPr>
          <a:xfrm>
            <a:off x="2160516" y="5755258"/>
            <a:ext cx="433650" cy="4972151"/>
          </a:xfrm>
          <a:custGeom>
            <a:avLst/>
            <a:gdLst>
              <a:gd name="connsiteX0" fmla="*/ 406838 w 433650"/>
              <a:gd name="connsiteY0" fmla="*/ 12496 h 4972151"/>
              <a:gd name="connsiteX1" fmla="*/ 222199 w 433650"/>
              <a:gd name="connsiteY1" fmla="*/ 1559942 h 4972151"/>
              <a:gd name="connsiteX2" fmla="*/ 266161 w 433650"/>
              <a:gd name="connsiteY2" fmla="*/ 1463227 h 4972151"/>
              <a:gd name="connsiteX3" fmla="*/ 2392 w 433650"/>
              <a:gd name="connsiteY3" fmla="*/ 2025934 h 4972151"/>
              <a:gd name="connsiteX4" fmla="*/ 134276 w 433650"/>
              <a:gd name="connsiteY4" fmla="*/ 3248065 h 4972151"/>
              <a:gd name="connsiteX5" fmla="*/ 107899 w 433650"/>
              <a:gd name="connsiteY5" fmla="*/ 3001880 h 4972151"/>
              <a:gd name="connsiteX6" fmla="*/ 433215 w 433650"/>
              <a:gd name="connsiteY6" fmla="*/ 4944980 h 4972151"/>
              <a:gd name="connsiteX7" fmla="*/ 178238 w 433650"/>
              <a:gd name="connsiteY7" fmla="*/ 3942657 h 4972151"/>
              <a:gd name="connsiteX8" fmla="*/ 204615 w 433650"/>
              <a:gd name="connsiteY8" fmla="*/ 1269796 h 4972151"/>
              <a:gd name="connsiteX9" fmla="*/ 125484 w 433650"/>
              <a:gd name="connsiteY9" fmla="*/ 329019 h 4972151"/>
              <a:gd name="connsiteX10" fmla="*/ 160653 w 433650"/>
              <a:gd name="connsiteY10" fmla="*/ 803804 h 4972151"/>
              <a:gd name="connsiteX11" fmla="*/ 406838 w 433650"/>
              <a:gd name="connsiteY11" fmla="*/ 12496 h 4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50" h="4972151">
                <a:moveTo>
                  <a:pt x="406838" y="12496"/>
                </a:moveTo>
                <a:cubicBezTo>
                  <a:pt x="417096" y="138519"/>
                  <a:pt x="245645" y="1318153"/>
                  <a:pt x="222199" y="1559942"/>
                </a:cubicBezTo>
                <a:cubicBezTo>
                  <a:pt x="198753" y="1801731"/>
                  <a:pt x="302795" y="1385562"/>
                  <a:pt x="266161" y="1463227"/>
                </a:cubicBezTo>
                <a:cubicBezTo>
                  <a:pt x="229527" y="1540892"/>
                  <a:pt x="24373" y="1728461"/>
                  <a:pt x="2392" y="2025934"/>
                </a:cubicBezTo>
                <a:cubicBezTo>
                  <a:pt x="-19589" y="2323407"/>
                  <a:pt x="116692" y="3085407"/>
                  <a:pt x="134276" y="3248065"/>
                </a:cubicBezTo>
                <a:cubicBezTo>
                  <a:pt x="151860" y="3410723"/>
                  <a:pt x="58076" y="2719061"/>
                  <a:pt x="107899" y="3001880"/>
                </a:cubicBezTo>
                <a:cubicBezTo>
                  <a:pt x="157722" y="3284699"/>
                  <a:pt x="421492" y="4788184"/>
                  <a:pt x="433215" y="4944980"/>
                </a:cubicBezTo>
                <a:cubicBezTo>
                  <a:pt x="444938" y="5101776"/>
                  <a:pt x="216338" y="4555188"/>
                  <a:pt x="178238" y="3942657"/>
                </a:cubicBezTo>
                <a:cubicBezTo>
                  <a:pt x="140138" y="3330126"/>
                  <a:pt x="213407" y="1872069"/>
                  <a:pt x="204615" y="1269796"/>
                </a:cubicBezTo>
                <a:cubicBezTo>
                  <a:pt x="195823" y="667523"/>
                  <a:pt x="132811" y="406684"/>
                  <a:pt x="125484" y="329019"/>
                </a:cubicBezTo>
                <a:cubicBezTo>
                  <a:pt x="118157" y="251354"/>
                  <a:pt x="115226" y="853627"/>
                  <a:pt x="160653" y="803804"/>
                </a:cubicBezTo>
                <a:cubicBezTo>
                  <a:pt x="206080" y="753981"/>
                  <a:pt x="396580" y="-113527"/>
                  <a:pt x="406838" y="124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FD9040-346C-01E2-C0AB-3AA42C9C3E4C}"/>
              </a:ext>
            </a:extLst>
          </p:cNvPr>
          <p:cNvSpPr/>
          <p:nvPr/>
        </p:nvSpPr>
        <p:spPr>
          <a:xfrm>
            <a:off x="2790375" y="5773302"/>
            <a:ext cx="739676" cy="4558713"/>
          </a:xfrm>
          <a:custGeom>
            <a:avLst/>
            <a:gdLst>
              <a:gd name="connsiteX0" fmla="*/ 23163 w 739676"/>
              <a:gd name="connsiteY0" fmla="*/ 135129 h 4558713"/>
              <a:gd name="connsiteX1" fmla="*/ 75917 w 739676"/>
              <a:gd name="connsiteY1" fmla="*/ 398898 h 4558713"/>
              <a:gd name="connsiteX2" fmla="*/ 717756 w 739676"/>
              <a:gd name="connsiteY2" fmla="*/ 3221229 h 4558713"/>
              <a:gd name="connsiteX3" fmla="*/ 603456 w 739676"/>
              <a:gd name="connsiteY3" fmla="*/ 2878329 h 4558713"/>
              <a:gd name="connsiteX4" fmla="*/ 735340 w 739676"/>
              <a:gd name="connsiteY4" fmla="*/ 4557660 h 4558713"/>
              <a:gd name="connsiteX5" fmla="*/ 533117 w 739676"/>
              <a:gd name="connsiteY5" fmla="*/ 3089344 h 4558713"/>
              <a:gd name="connsiteX6" fmla="*/ 445194 w 739676"/>
              <a:gd name="connsiteY6" fmla="*/ 653875 h 4558713"/>
              <a:gd name="connsiteX7" fmla="*/ 401233 w 739676"/>
              <a:gd name="connsiteY7" fmla="*/ 1497936 h 4558713"/>
              <a:gd name="connsiteX8" fmla="*/ 93502 w 739676"/>
              <a:gd name="connsiteY8" fmla="*/ 864890 h 4558713"/>
              <a:gd name="connsiteX9" fmla="*/ 5579 w 739676"/>
              <a:gd name="connsiteY9" fmla="*/ 64790 h 4558713"/>
              <a:gd name="connsiteX10" fmla="*/ 14371 w 739676"/>
              <a:gd name="connsiteY10" fmla="*/ 55998 h 4558713"/>
              <a:gd name="connsiteX11" fmla="*/ 23163 w 739676"/>
              <a:gd name="connsiteY11" fmla="*/ 135129 h 455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676" h="4558713">
                <a:moveTo>
                  <a:pt x="23163" y="135129"/>
                </a:moveTo>
                <a:cubicBezTo>
                  <a:pt x="33421" y="192279"/>
                  <a:pt x="-39848" y="-115452"/>
                  <a:pt x="75917" y="398898"/>
                </a:cubicBezTo>
                <a:cubicBezTo>
                  <a:pt x="191682" y="913248"/>
                  <a:pt x="629833" y="2807991"/>
                  <a:pt x="717756" y="3221229"/>
                </a:cubicBezTo>
                <a:cubicBezTo>
                  <a:pt x="805679" y="3634467"/>
                  <a:pt x="600525" y="2655591"/>
                  <a:pt x="603456" y="2878329"/>
                </a:cubicBezTo>
                <a:cubicBezTo>
                  <a:pt x="606387" y="3101067"/>
                  <a:pt x="747063" y="4522491"/>
                  <a:pt x="735340" y="4557660"/>
                </a:cubicBezTo>
                <a:cubicBezTo>
                  <a:pt x="723617" y="4592829"/>
                  <a:pt x="581475" y="3739975"/>
                  <a:pt x="533117" y="3089344"/>
                </a:cubicBezTo>
                <a:cubicBezTo>
                  <a:pt x="484759" y="2438713"/>
                  <a:pt x="467175" y="919110"/>
                  <a:pt x="445194" y="653875"/>
                </a:cubicBezTo>
                <a:cubicBezTo>
                  <a:pt x="423213" y="388640"/>
                  <a:pt x="459848" y="1462767"/>
                  <a:pt x="401233" y="1497936"/>
                </a:cubicBezTo>
                <a:cubicBezTo>
                  <a:pt x="342618" y="1533105"/>
                  <a:pt x="159444" y="1103748"/>
                  <a:pt x="93502" y="864890"/>
                </a:cubicBezTo>
                <a:cubicBezTo>
                  <a:pt x="27560" y="626032"/>
                  <a:pt x="18767" y="199605"/>
                  <a:pt x="5579" y="64790"/>
                </a:cubicBezTo>
                <a:cubicBezTo>
                  <a:pt x="-7610" y="-70025"/>
                  <a:pt x="5579" y="45740"/>
                  <a:pt x="14371" y="55998"/>
                </a:cubicBezTo>
                <a:cubicBezTo>
                  <a:pt x="23163" y="66256"/>
                  <a:pt x="12905" y="77979"/>
                  <a:pt x="23163" y="1351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E1CFC2D-EE9F-5804-95ED-D4F91DD93619}"/>
              </a:ext>
            </a:extLst>
          </p:cNvPr>
          <p:cNvSpPr/>
          <p:nvPr/>
        </p:nvSpPr>
        <p:spPr>
          <a:xfrm>
            <a:off x="2495516" y="6104016"/>
            <a:ext cx="151372" cy="5225474"/>
          </a:xfrm>
          <a:custGeom>
            <a:avLst/>
            <a:gdLst>
              <a:gd name="connsiteX0" fmla="*/ 115799 w 151372"/>
              <a:gd name="connsiteY0" fmla="*/ 191276 h 5225474"/>
              <a:gd name="connsiteX1" fmla="*/ 150969 w 151372"/>
              <a:gd name="connsiteY1" fmla="*/ 358330 h 5225474"/>
              <a:gd name="connsiteX2" fmla="*/ 98215 w 151372"/>
              <a:gd name="connsiteY2" fmla="*/ 3101530 h 5225474"/>
              <a:gd name="connsiteX3" fmla="*/ 89422 w 151372"/>
              <a:gd name="connsiteY3" fmla="*/ 4851199 h 5225474"/>
              <a:gd name="connsiteX4" fmla="*/ 71838 w 151372"/>
              <a:gd name="connsiteY4" fmla="*/ 5194099 h 5225474"/>
              <a:gd name="connsiteX5" fmla="*/ 54253 w 151372"/>
              <a:gd name="connsiteY5" fmla="*/ 4341246 h 5225474"/>
              <a:gd name="connsiteX6" fmla="*/ 45461 w 151372"/>
              <a:gd name="connsiteY6" fmla="*/ 1527707 h 5225474"/>
              <a:gd name="connsiteX7" fmla="*/ 1499 w 151372"/>
              <a:gd name="connsiteY7" fmla="*/ 1826646 h 5225474"/>
              <a:gd name="connsiteX8" fmla="*/ 115799 w 151372"/>
              <a:gd name="connsiteY8" fmla="*/ 191276 h 52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2" h="5225474">
                <a:moveTo>
                  <a:pt x="115799" y="191276"/>
                </a:moveTo>
                <a:cubicBezTo>
                  <a:pt x="140711" y="-53443"/>
                  <a:pt x="153900" y="-126712"/>
                  <a:pt x="150969" y="358330"/>
                </a:cubicBezTo>
                <a:cubicBezTo>
                  <a:pt x="148038" y="843372"/>
                  <a:pt x="108473" y="2352719"/>
                  <a:pt x="98215" y="3101530"/>
                </a:cubicBezTo>
                <a:cubicBezTo>
                  <a:pt x="87957" y="3850341"/>
                  <a:pt x="93818" y="4502438"/>
                  <a:pt x="89422" y="4851199"/>
                </a:cubicBezTo>
                <a:cubicBezTo>
                  <a:pt x="85026" y="5199960"/>
                  <a:pt x="77700" y="5279091"/>
                  <a:pt x="71838" y="5194099"/>
                </a:cubicBezTo>
                <a:cubicBezTo>
                  <a:pt x="65976" y="5109107"/>
                  <a:pt x="58649" y="4952311"/>
                  <a:pt x="54253" y="4341246"/>
                </a:cubicBezTo>
                <a:cubicBezTo>
                  <a:pt x="49857" y="3730181"/>
                  <a:pt x="54253" y="1946807"/>
                  <a:pt x="45461" y="1527707"/>
                </a:cubicBezTo>
                <a:cubicBezTo>
                  <a:pt x="36669" y="1108607"/>
                  <a:pt x="-8759" y="2053781"/>
                  <a:pt x="1499" y="1826646"/>
                </a:cubicBezTo>
                <a:cubicBezTo>
                  <a:pt x="11757" y="1599511"/>
                  <a:pt x="90887" y="435995"/>
                  <a:pt x="115799" y="191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25D9485-17A2-93BF-15F5-EFBFD1EB956F}"/>
              </a:ext>
            </a:extLst>
          </p:cNvPr>
          <p:cNvSpPr/>
          <p:nvPr/>
        </p:nvSpPr>
        <p:spPr>
          <a:xfrm>
            <a:off x="2751581" y="6433157"/>
            <a:ext cx="739236" cy="5026300"/>
          </a:xfrm>
          <a:custGeom>
            <a:avLst/>
            <a:gdLst>
              <a:gd name="connsiteX0" fmla="*/ 44373 w 739236"/>
              <a:gd name="connsiteY0" fmla="*/ 187451 h 5026300"/>
              <a:gd name="connsiteX1" fmla="*/ 53165 w 739236"/>
              <a:gd name="connsiteY1" fmla="*/ 363297 h 5026300"/>
              <a:gd name="connsiteX2" fmla="*/ 668627 w 739236"/>
              <a:gd name="connsiteY2" fmla="*/ 3985728 h 5026300"/>
              <a:gd name="connsiteX3" fmla="*/ 615873 w 739236"/>
              <a:gd name="connsiteY3" fmla="*/ 3616451 h 5026300"/>
              <a:gd name="connsiteX4" fmla="*/ 738965 w 739236"/>
              <a:gd name="connsiteY4" fmla="*/ 5014428 h 5026300"/>
              <a:gd name="connsiteX5" fmla="*/ 651042 w 739236"/>
              <a:gd name="connsiteY5" fmla="*/ 4152781 h 5026300"/>
              <a:gd name="connsiteX6" fmla="*/ 721381 w 739236"/>
              <a:gd name="connsiteY6" fmla="*/ 1875574 h 5026300"/>
              <a:gd name="connsiteX7" fmla="*/ 536742 w 739236"/>
              <a:gd name="connsiteY7" fmla="*/ 2526205 h 5026300"/>
              <a:gd name="connsiteX8" fmla="*/ 158673 w 739236"/>
              <a:gd name="connsiteY8" fmla="*/ 899628 h 5026300"/>
              <a:gd name="connsiteX9" fmla="*/ 44373 w 739236"/>
              <a:gd name="connsiteY9" fmla="*/ 187451 h 50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236" h="5026300">
                <a:moveTo>
                  <a:pt x="44373" y="187451"/>
                </a:moveTo>
                <a:cubicBezTo>
                  <a:pt x="26788" y="98062"/>
                  <a:pt x="-50877" y="-269749"/>
                  <a:pt x="53165" y="363297"/>
                </a:cubicBezTo>
                <a:cubicBezTo>
                  <a:pt x="157207" y="996343"/>
                  <a:pt x="574842" y="3443536"/>
                  <a:pt x="668627" y="3985728"/>
                </a:cubicBezTo>
                <a:cubicBezTo>
                  <a:pt x="762412" y="4527920"/>
                  <a:pt x="604150" y="3445001"/>
                  <a:pt x="615873" y="3616451"/>
                </a:cubicBezTo>
                <a:cubicBezTo>
                  <a:pt x="627596" y="3787901"/>
                  <a:pt x="733104" y="4925040"/>
                  <a:pt x="738965" y="5014428"/>
                </a:cubicBezTo>
                <a:cubicBezTo>
                  <a:pt x="744826" y="5103816"/>
                  <a:pt x="653973" y="4675923"/>
                  <a:pt x="651042" y="4152781"/>
                </a:cubicBezTo>
                <a:cubicBezTo>
                  <a:pt x="648111" y="3629639"/>
                  <a:pt x="740431" y="2146670"/>
                  <a:pt x="721381" y="1875574"/>
                </a:cubicBezTo>
                <a:cubicBezTo>
                  <a:pt x="702331" y="1604478"/>
                  <a:pt x="630527" y="2688863"/>
                  <a:pt x="536742" y="2526205"/>
                </a:cubicBezTo>
                <a:cubicBezTo>
                  <a:pt x="442957" y="2363547"/>
                  <a:pt x="242200" y="1292351"/>
                  <a:pt x="158673" y="899628"/>
                </a:cubicBezTo>
                <a:cubicBezTo>
                  <a:pt x="75146" y="506905"/>
                  <a:pt x="61958" y="276840"/>
                  <a:pt x="44373" y="1874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3512AD6-26A5-B9CC-2EC5-D03AEF910810}"/>
              </a:ext>
            </a:extLst>
          </p:cNvPr>
          <p:cNvSpPr/>
          <p:nvPr/>
        </p:nvSpPr>
        <p:spPr>
          <a:xfrm>
            <a:off x="4559480" y="6969380"/>
            <a:ext cx="943323" cy="4500757"/>
          </a:xfrm>
          <a:custGeom>
            <a:avLst/>
            <a:gdLst>
              <a:gd name="connsiteX0" fmla="*/ 12520 w 943323"/>
              <a:gd name="connsiteY0" fmla="*/ 99635 h 4500757"/>
              <a:gd name="connsiteX1" fmla="*/ 153197 w 943323"/>
              <a:gd name="connsiteY1" fmla="*/ 275482 h 4500757"/>
              <a:gd name="connsiteX2" fmla="*/ 689528 w 943323"/>
              <a:gd name="connsiteY2" fmla="*/ 2350466 h 4500757"/>
              <a:gd name="connsiteX3" fmla="*/ 496097 w 943323"/>
              <a:gd name="connsiteY3" fmla="*/ 2007566 h 4500757"/>
              <a:gd name="connsiteX4" fmla="*/ 724697 w 943323"/>
              <a:gd name="connsiteY4" fmla="*/ 3185735 h 4500757"/>
              <a:gd name="connsiteX5" fmla="*/ 671943 w 943323"/>
              <a:gd name="connsiteY5" fmla="*/ 3660520 h 4500757"/>
              <a:gd name="connsiteX6" fmla="*/ 478512 w 943323"/>
              <a:gd name="connsiteY6" fmla="*/ 3132982 h 4500757"/>
              <a:gd name="connsiteX7" fmla="*/ 909335 w 943323"/>
              <a:gd name="connsiteY7" fmla="*/ 4399074 h 4500757"/>
              <a:gd name="connsiteX8" fmla="*/ 900543 w 943323"/>
              <a:gd name="connsiteY8" fmla="*/ 4328735 h 4500757"/>
              <a:gd name="connsiteX9" fmla="*/ 777451 w 943323"/>
              <a:gd name="connsiteY9" fmla="*/ 3572597 h 4500757"/>
              <a:gd name="connsiteX10" fmla="*/ 548851 w 943323"/>
              <a:gd name="connsiteY10" fmla="*/ 1840512 h 4500757"/>
              <a:gd name="connsiteX11" fmla="*/ 355420 w 943323"/>
              <a:gd name="connsiteY11" fmla="*/ 908528 h 4500757"/>
              <a:gd name="connsiteX12" fmla="*/ 408174 w 943323"/>
              <a:gd name="connsiteY12" fmla="*/ 996451 h 4500757"/>
              <a:gd name="connsiteX13" fmla="*/ 12520 w 943323"/>
              <a:gd name="connsiteY13" fmla="*/ 99635 h 45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323" h="4500757">
                <a:moveTo>
                  <a:pt x="12520" y="99635"/>
                </a:moveTo>
                <a:cubicBezTo>
                  <a:pt x="-29976" y="-20527"/>
                  <a:pt x="40362" y="-99656"/>
                  <a:pt x="153197" y="275482"/>
                </a:cubicBezTo>
                <a:cubicBezTo>
                  <a:pt x="266032" y="650620"/>
                  <a:pt x="632378" y="2061785"/>
                  <a:pt x="689528" y="2350466"/>
                </a:cubicBezTo>
                <a:cubicBezTo>
                  <a:pt x="746678" y="2639147"/>
                  <a:pt x="490236" y="1868355"/>
                  <a:pt x="496097" y="2007566"/>
                </a:cubicBezTo>
                <a:cubicBezTo>
                  <a:pt x="501958" y="2146777"/>
                  <a:pt x="695389" y="2910243"/>
                  <a:pt x="724697" y="3185735"/>
                </a:cubicBezTo>
                <a:cubicBezTo>
                  <a:pt x="754005" y="3461227"/>
                  <a:pt x="712974" y="3669312"/>
                  <a:pt x="671943" y="3660520"/>
                </a:cubicBezTo>
                <a:cubicBezTo>
                  <a:pt x="630912" y="3651728"/>
                  <a:pt x="438947" y="3009890"/>
                  <a:pt x="478512" y="3132982"/>
                </a:cubicBezTo>
                <a:cubicBezTo>
                  <a:pt x="518077" y="3256074"/>
                  <a:pt x="838997" y="4199782"/>
                  <a:pt x="909335" y="4399074"/>
                </a:cubicBezTo>
                <a:cubicBezTo>
                  <a:pt x="979673" y="4598366"/>
                  <a:pt x="922524" y="4466481"/>
                  <a:pt x="900543" y="4328735"/>
                </a:cubicBezTo>
                <a:cubicBezTo>
                  <a:pt x="878562" y="4190989"/>
                  <a:pt x="836066" y="3987301"/>
                  <a:pt x="777451" y="3572597"/>
                </a:cubicBezTo>
                <a:cubicBezTo>
                  <a:pt x="718836" y="3157893"/>
                  <a:pt x="619190" y="2284524"/>
                  <a:pt x="548851" y="1840512"/>
                </a:cubicBezTo>
                <a:cubicBezTo>
                  <a:pt x="478513" y="1396501"/>
                  <a:pt x="378866" y="1049205"/>
                  <a:pt x="355420" y="908528"/>
                </a:cubicBezTo>
                <a:cubicBezTo>
                  <a:pt x="331974" y="767851"/>
                  <a:pt x="462393" y="1135663"/>
                  <a:pt x="408174" y="996451"/>
                </a:cubicBezTo>
                <a:cubicBezTo>
                  <a:pt x="353955" y="857239"/>
                  <a:pt x="55016" y="219797"/>
                  <a:pt x="12520" y="996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BDC595E-61BC-8125-8EB9-43B74855625F}"/>
              </a:ext>
            </a:extLst>
          </p:cNvPr>
          <p:cNvSpPr/>
          <p:nvPr/>
        </p:nvSpPr>
        <p:spPr>
          <a:xfrm>
            <a:off x="5289775" y="6363284"/>
            <a:ext cx="1239954" cy="4763286"/>
          </a:xfrm>
          <a:custGeom>
            <a:avLst/>
            <a:gdLst>
              <a:gd name="connsiteX0" fmla="*/ 64740 w 1239954"/>
              <a:gd name="connsiteY0" fmla="*/ 81478 h 4763286"/>
              <a:gd name="connsiteX1" fmla="*/ 20779 w 1239954"/>
              <a:gd name="connsiteY1" fmla="*/ 204570 h 4763286"/>
              <a:gd name="connsiteX2" fmla="*/ 407640 w 1239954"/>
              <a:gd name="connsiteY2" fmla="*/ 1558585 h 4763286"/>
              <a:gd name="connsiteX3" fmla="*/ 715371 w 1239954"/>
              <a:gd name="connsiteY3" fmla="*/ 1839939 h 4763286"/>
              <a:gd name="connsiteX4" fmla="*/ 231794 w 1239954"/>
              <a:gd name="connsiteY4" fmla="*/ 1250854 h 4763286"/>
              <a:gd name="connsiteX5" fmla="*/ 1137402 w 1239954"/>
              <a:gd name="connsiteY5" fmla="*/ 2385062 h 4763286"/>
              <a:gd name="connsiteX6" fmla="*/ 521940 w 1239954"/>
              <a:gd name="connsiteY6" fmla="*/ 2059747 h 4763286"/>
              <a:gd name="connsiteX7" fmla="*/ 1005517 w 1239954"/>
              <a:gd name="connsiteY7" fmla="*/ 3018108 h 4763286"/>
              <a:gd name="connsiteX8" fmla="*/ 724163 w 1239954"/>
              <a:gd name="connsiteY8" fmla="*/ 2736754 h 4763286"/>
              <a:gd name="connsiteX9" fmla="*/ 1119817 w 1239954"/>
              <a:gd name="connsiteY9" fmla="*/ 4143524 h 4763286"/>
              <a:gd name="connsiteX10" fmla="*/ 1225325 w 1239954"/>
              <a:gd name="connsiteY10" fmla="*/ 4750193 h 4763286"/>
              <a:gd name="connsiteX11" fmla="*/ 847256 w 1239954"/>
              <a:gd name="connsiteY11" fmla="*/ 3624778 h 4763286"/>
              <a:gd name="connsiteX12" fmla="*/ 293340 w 1239954"/>
              <a:gd name="connsiteY12" fmla="*/ 1558585 h 4763286"/>
              <a:gd name="connsiteX13" fmla="*/ 3194 w 1239954"/>
              <a:gd name="connsiteY13" fmla="*/ 740901 h 4763286"/>
              <a:gd name="connsiteX14" fmla="*/ 170248 w 1239954"/>
              <a:gd name="connsiteY14" fmla="*/ 951916 h 4763286"/>
              <a:gd name="connsiteX15" fmla="*/ 64740 w 1239954"/>
              <a:gd name="connsiteY15" fmla="*/ 81478 h 47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54" h="4763286">
                <a:moveTo>
                  <a:pt x="64740" y="81478"/>
                </a:moveTo>
                <a:cubicBezTo>
                  <a:pt x="39828" y="-43080"/>
                  <a:pt x="-36371" y="-41614"/>
                  <a:pt x="20779" y="204570"/>
                </a:cubicBezTo>
                <a:cubicBezTo>
                  <a:pt x="77929" y="450754"/>
                  <a:pt x="291875" y="1286024"/>
                  <a:pt x="407640" y="1558585"/>
                </a:cubicBezTo>
                <a:cubicBezTo>
                  <a:pt x="523405" y="1831146"/>
                  <a:pt x="744679" y="1891227"/>
                  <a:pt x="715371" y="1839939"/>
                </a:cubicBezTo>
                <a:cubicBezTo>
                  <a:pt x="686063" y="1788651"/>
                  <a:pt x="161456" y="1160000"/>
                  <a:pt x="231794" y="1250854"/>
                </a:cubicBezTo>
                <a:cubicBezTo>
                  <a:pt x="302132" y="1341708"/>
                  <a:pt x="1089044" y="2250247"/>
                  <a:pt x="1137402" y="2385062"/>
                </a:cubicBezTo>
                <a:cubicBezTo>
                  <a:pt x="1185760" y="2519878"/>
                  <a:pt x="543921" y="1954239"/>
                  <a:pt x="521940" y="2059747"/>
                </a:cubicBezTo>
                <a:cubicBezTo>
                  <a:pt x="499959" y="2165255"/>
                  <a:pt x="971813" y="2905274"/>
                  <a:pt x="1005517" y="3018108"/>
                </a:cubicBezTo>
                <a:cubicBezTo>
                  <a:pt x="1039221" y="3130943"/>
                  <a:pt x="705113" y="2549185"/>
                  <a:pt x="724163" y="2736754"/>
                </a:cubicBezTo>
                <a:cubicBezTo>
                  <a:pt x="743213" y="2924323"/>
                  <a:pt x="1036290" y="3807951"/>
                  <a:pt x="1119817" y="4143524"/>
                </a:cubicBezTo>
                <a:cubicBezTo>
                  <a:pt x="1203344" y="4479097"/>
                  <a:pt x="1270752" y="4836651"/>
                  <a:pt x="1225325" y="4750193"/>
                </a:cubicBezTo>
                <a:cubicBezTo>
                  <a:pt x="1179898" y="4663735"/>
                  <a:pt x="1002587" y="4156712"/>
                  <a:pt x="847256" y="3624778"/>
                </a:cubicBezTo>
                <a:cubicBezTo>
                  <a:pt x="691925" y="3092844"/>
                  <a:pt x="434017" y="2039231"/>
                  <a:pt x="293340" y="1558585"/>
                </a:cubicBezTo>
                <a:cubicBezTo>
                  <a:pt x="152663" y="1077939"/>
                  <a:pt x="23709" y="842012"/>
                  <a:pt x="3194" y="740901"/>
                </a:cubicBezTo>
                <a:cubicBezTo>
                  <a:pt x="-17321" y="639790"/>
                  <a:pt x="159990" y="1064751"/>
                  <a:pt x="170248" y="951916"/>
                </a:cubicBezTo>
                <a:cubicBezTo>
                  <a:pt x="180506" y="839081"/>
                  <a:pt x="89652" y="206036"/>
                  <a:pt x="64740" y="81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07738-F4EF-FE32-A1A2-4D4954762B4D}"/>
              </a:ext>
            </a:extLst>
          </p:cNvPr>
          <p:cNvSpPr/>
          <p:nvPr/>
        </p:nvSpPr>
        <p:spPr>
          <a:xfrm>
            <a:off x="5154870" y="9405088"/>
            <a:ext cx="1221584" cy="2974517"/>
          </a:xfrm>
          <a:custGeom>
            <a:avLst/>
            <a:gdLst>
              <a:gd name="connsiteX0" fmla="*/ 15007 w 1221584"/>
              <a:gd name="connsiteY0" fmla="*/ 108189 h 2974517"/>
              <a:gd name="connsiteX1" fmla="*/ 67761 w 1221584"/>
              <a:gd name="connsiteY1" fmla="*/ 178527 h 2974517"/>
              <a:gd name="connsiteX2" fmla="*/ 516168 w 1221584"/>
              <a:gd name="connsiteY2" fmla="*/ 1945781 h 2974517"/>
              <a:gd name="connsiteX3" fmla="*/ 621676 w 1221584"/>
              <a:gd name="connsiteY3" fmla="*/ 2657958 h 2974517"/>
              <a:gd name="connsiteX4" fmla="*/ 700807 w 1221584"/>
              <a:gd name="connsiteY4" fmla="*/ 2235927 h 2974517"/>
              <a:gd name="connsiteX5" fmla="*/ 797522 w 1221584"/>
              <a:gd name="connsiteY5" fmla="*/ 2816220 h 2974517"/>
              <a:gd name="connsiteX6" fmla="*/ 911822 w 1221584"/>
              <a:gd name="connsiteY6" fmla="*/ 2262304 h 2974517"/>
              <a:gd name="connsiteX7" fmla="*/ 1008538 w 1221584"/>
              <a:gd name="connsiteY7" fmla="*/ 2816220 h 2974517"/>
              <a:gd name="connsiteX8" fmla="*/ 1201968 w 1221584"/>
              <a:gd name="connsiteY8" fmla="*/ 2499697 h 2974517"/>
              <a:gd name="connsiteX9" fmla="*/ 1193176 w 1221584"/>
              <a:gd name="connsiteY9" fmla="*/ 1110512 h 2974517"/>
              <a:gd name="connsiteX10" fmla="*/ 1008538 w 1221584"/>
              <a:gd name="connsiteY10" fmla="*/ 2965689 h 2974517"/>
              <a:gd name="connsiteX11" fmla="*/ 454622 w 1221584"/>
              <a:gd name="connsiteY11" fmla="*/ 1761143 h 2974517"/>
              <a:gd name="connsiteX12" fmla="*/ 199645 w 1221584"/>
              <a:gd name="connsiteY12" fmla="*/ 600558 h 2974517"/>
              <a:gd name="connsiteX13" fmla="*/ 15007 w 1221584"/>
              <a:gd name="connsiteY13" fmla="*/ 108189 h 2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4" h="2974517">
                <a:moveTo>
                  <a:pt x="15007" y="108189"/>
                </a:moveTo>
                <a:cubicBezTo>
                  <a:pt x="-6974" y="37851"/>
                  <a:pt x="-15766" y="-127738"/>
                  <a:pt x="67761" y="178527"/>
                </a:cubicBezTo>
                <a:cubicBezTo>
                  <a:pt x="151288" y="484792"/>
                  <a:pt x="423849" y="1532543"/>
                  <a:pt x="516168" y="1945781"/>
                </a:cubicBezTo>
                <a:cubicBezTo>
                  <a:pt x="608487" y="2359019"/>
                  <a:pt x="590903" y="2609600"/>
                  <a:pt x="621676" y="2657958"/>
                </a:cubicBezTo>
                <a:cubicBezTo>
                  <a:pt x="652449" y="2706316"/>
                  <a:pt x="671499" y="2209550"/>
                  <a:pt x="700807" y="2235927"/>
                </a:cubicBezTo>
                <a:cubicBezTo>
                  <a:pt x="730115" y="2262304"/>
                  <a:pt x="762353" y="2811824"/>
                  <a:pt x="797522" y="2816220"/>
                </a:cubicBezTo>
                <a:cubicBezTo>
                  <a:pt x="832691" y="2820616"/>
                  <a:pt x="876653" y="2262304"/>
                  <a:pt x="911822" y="2262304"/>
                </a:cubicBezTo>
                <a:cubicBezTo>
                  <a:pt x="946991" y="2262304"/>
                  <a:pt x="960180" y="2776655"/>
                  <a:pt x="1008538" y="2816220"/>
                </a:cubicBezTo>
                <a:cubicBezTo>
                  <a:pt x="1056896" y="2855785"/>
                  <a:pt x="1171195" y="2783982"/>
                  <a:pt x="1201968" y="2499697"/>
                </a:cubicBezTo>
                <a:cubicBezTo>
                  <a:pt x="1232741" y="2215412"/>
                  <a:pt x="1225414" y="1032847"/>
                  <a:pt x="1193176" y="1110512"/>
                </a:cubicBezTo>
                <a:cubicBezTo>
                  <a:pt x="1160938" y="1188177"/>
                  <a:pt x="1131630" y="2857251"/>
                  <a:pt x="1008538" y="2965689"/>
                </a:cubicBezTo>
                <a:cubicBezTo>
                  <a:pt x="885446" y="3074127"/>
                  <a:pt x="589438" y="2155332"/>
                  <a:pt x="454622" y="1761143"/>
                </a:cubicBezTo>
                <a:cubicBezTo>
                  <a:pt x="319807" y="1366955"/>
                  <a:pt x="271449" y="877516"/>
                  <a:pt x="199645" y="600558"/>
                </a:cubicBezTo>
                <a:cubicBezTo>
                  <a:pt x="127841" y="323600"/>
                  <a:pt x="36988" y="178527"/>
                  <a:pt x="15007" y="108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7D746E8-C843-9BE0-F611-BDBE099EC7AF}"/>
              </a:ext>
            </a:extLst>
          </p:cNvPr>
          <p:cNvSpPr/>
          <p:nvPr/>
        </p:nvSpPr>
        <p:spPr>
          <a:xfrm>
            <a:off x="2311403" y="10266770"/>
            <a:ext cx="598226" cy="2606497"/>
          </a:xfrm>
          <a:custGeom>
            <a:avLst/>
            <a:gdLst>
              <a:gd name="connsiteX0" fmla="*/ 590059 w 598226"/>
              <a:gd name="connsiteY0" fmla="*/ 37815 h 2606497"/>
              <a:gd name="connsiteX1" fmla="*/ 88897 w 598226"/>
              <a:gd name="connsiteY1" fmla="*/ 1391830 h 2606497"/>
              <a:gd name="connsiteX2" fmla="*/ 106482 w 598226"/>
              <a:gd name="connsiteY2" fmla="*/ 2235892 h 2606497"/>
              <a:gd name="connsiteX3" fmla="*/ 9766 w 598226"/>
              <a:gd name="connsiteY3" fmla="*/ 1374245 h 2606497"/>
              <a:gd name="connsiteX4" fmla="*/ 36143 w 598226"/>
              <a:gd name="connsiteY4" fmla="*/ 2007292 h 2606497"/>
              <a:gd name="connsiteX5" fmla="*/ 299912 w 598226"/>
              <a:gd name="connsiteY5" fmla="*/ 2605168 h 2606497"/>
              <a:gd name="connsiteX6" fmla="*/ 282328 w 598226"/>
              <a:gd name="connsiteY6" fmla="*/ 2165553 h 2606497"/>
              <a:gd name="connsiteX7" fmla="*/ 106482 w 598226"/>
              <a:gd name="connsiteY7" fmla="*/ 2051253 h 2606497"/>
              <a:gd name="connsiteX8" fmla="*/ 124066 w 598226"/>
              <a:gd name="connsiteY8" fmla="*/ 1172022 h 2606497"/>
              <a:gd name="connsiteX9" fmla="*/ 379043 w 598226"/>
              <a:gd name="connsiteY9" fmla="*/ 442261 h 2606497"/>
              <a:gd name="connsiteX10" fmla="*/ 590059 w 598226"/>
              <a:gd name="connsiteY10" fmla="*/ 37815 h 26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6" h="2606497">
                <a:moveTo>
                  <a:pt x="590059" y="37815"/>
                </a:moveTo>
                <a:cubicBezTo>
                  <a:pt x="541701" y="196077"/>
                  <a:pt x="169493" y="1025484"/>
                  <a:pt x="88897" y="1391830"/>
                </a:cubicBezTo>
                <a:cubicBezTo>
                  <a:pt x="8301" y="1758176"/>
                  <a:pt x="119670" y="2238823"/>
                  <a:pt x="106482" y="2235892"/>
                </a:cubicBezTo>
                <a:cubicBezTo>
                  <a:pt x="93293" y="2232961"/>
                  <a:pt x="21489" y="1412345"/>
                  <a:pt x="9766" y="1374245"/>
                </a:cubicBezTo>
                <a:cubicBezTo>
                  <a:pt x="-1957" y="1336145"/>
                  <a:pt x="-12215" y="1802138"/>
                  <a:pt x="36143" y="2007292"/>
                </a:cubicBezTo>
                <a:cubicBezTo>
                  <a:pt x="84501" y="2212446"/>
                  <a:pt x="258881" y="2578791"/>
                  <a:pt x="299912" y="2605168"/>
                </a:cubicBezTo>
                <a:cubicBezTo>
                  <a:pt x="340943" y="2631545"/>
                  <a:pt x="314566" y="2257872"/>
                  <a:pt x="282328" y="2165553"/>
                </a:cubicBezTo>
                <a:cubicBezTo>
                  <a:pt x="250090" y="2073234"/>
                  <a:pt x="132859" y="2216841"/>
                  <a:pt x="106482" y="2051253"/>
                </a:cubicBezTo>
                <a:cubicBezTo>
                  <a:pt x="80105" y="1885665"/>
                  <a:pt x="78639" y="1440187"/>
                  <a:pt x="124066" y="1172022"/>
                </a:cubicBezTo>
                <a:cubicBezTo>
                  <a:pt x="169493" y="903857"/>
                  <a:pt x="298447" y="626899"/>
                  <a:pt x="379043" y="442261"/>
                </a:cubicBezTo>
                <a:cubicBezTo>
                  <a:pt x="459639" y="257623"/>
                  <a:pt x="638417" y="-120447"/>
                  <a:pt x="590059" y="378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8E21C0C-5F91-5990-707D-C38FBEAEC384}"/>
              </a:ext>
            </a:extLst>
          </p:cNvPr>
          <p:cNvSpPr/>
          <p:nvPr/>
        </p:nvSpPr>
        <p:spPr>
          <a:xfrm>
            <a:off x="3056401" y="9989669"/>
            <a:ext cx="567887" cy="2721840"/>
          </a:xfrm>
          <a:custGeom>
            <a:avLst/>
            <a:gdLst>
              <a:gd name="connsiteX0" fmla="*/ 38491 w 567887"/>
              <a:gd name="connsiteY0" fmla="*/ 59939 h 2721840"/>
              <a:gd name="connsiteX1" fmla="*/ 56076 w 567887"/>
              <a:gd name="connsiteY1" fmla="*/ 350085 h 2721840"/>
              <a:gd name="connsiteX2" fmla="*/ 504484 w 567887"/>
              <a:gd name="connsiteY2" fmla="*/ 2337146 h 2721840"/>
              <a:gd name="connsiteX3" fmla="*/ 478107 w 567887"/>
              <a:gd name="connsiteY3" fmla="*/ 2231639 h 2721840"/>
              <a:gd name="connsiteX4" fmla="*/ 566030 w 567887"/>
              <a:gd name="connsiteY4" fmla="*/ 2715216 h 2721840"/>
              <a:gd name="connsiteX5" fmla="*/ 381391 w 567887"/>
              <a:gd name="connsiteY5" fmla="*/ 1818400 h 2721840"/>
              <a:gd name="connsiteX6" fmla="*/ 214337 w 567887"/>
              <a:gd name="connsiteY6" fmla="*/ 798493 h 2721840"/>
              <a:gd name="connsiteX7" fmla="*/ 346222 w 567887"/>
              <a:gd name="connsiteY7" fmla="*/ 1035885 h 2721840"/>
              <a:gd name="connsiteX8" fmla="*/ 38491 w 567887"/>
              <a:gd name="connsiteY8" fmla="*/ 59939 h 27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87" h="2721840">
                <a:moveTo>
                  <a:pt x="38491" y="59939"/>
                </a:moveTo>
                <a:cubicBezTo>
                  <a:pt x="-9867" y="-54361"/>
                  <a:pt x="-21589" y="-29449"/>
                  <a:pt x="56076" y="350085"/>
                </a:cubicBezTo>
                <a:cubicBezTo>
                  <a:pt x="133741" y="729619"/>
                  <a:pt x="434146" y="2023554"/>
                  <a:pt x="504484" y="2337146"/>
                </a:cubicBezTo>
                <a:cubicBezTo>
                  <a:pt x="574822" y="2650738"/>
                  <a:pt x="467849" y="2168627"/>
                  <a:pt x="478107" y="2231639"/>
                </a:cubicBezTo>
                <a:cubicBezTo>
                  <a:pt x="488365" y="2294651"/>
                  <a:pt x="582149" y="2784089"/>
                  <a:pt x="566030" y="2715216"/>
                </a:cubicBezTo>
                <a:cubicBezTo>
                  <a:pt x="549911" y="2646343"/>
                  <a:pt x="440006" y="2137854"/>
                  <a:pt x="381391" y="1818400"/>
                </a:cubicBezTo>
                <a:cubicBezTo>
                  <a:pt x="322776" y="1498946"/>
                  <a:pt x="220198" y="928912"/>
                  <a:pt x="214337" y="798493"/>
                </a:cubicBezTo>
                <a:cubicBezTo>
                  <a:pt x="208476" y="668074"/>
                  <a:pt x="378460" y="1160443"/>
                  <a:pt x="346222" y="1035885"/>
                </a:cubicBezTo>
                <a:cubicBezTo>
                  <a:pt x="313984" y="911327"/>
                  <a:pt x="86849" y="174239"/>
                  <a:pt x="38491" y="599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3CC4199-CB68-B91A-2B39-53DDD1EEE53F}"/>
              </a:ext>
            </a:extLst>
          </p:cNvPr>
          <p:cNvSpPr/>
          <p:nvPr/>
        </p:nvSpPr>
        <p:spPr>
          <a:xfrm>
            <a:off x="5035832" y="6646064"/>
            <a:ext cx="877234" cy="3759409"/>
          </a:xfrm>
          <a:custGeom>
            <a:avLst/>
            <a:gdLst>
              <a:gd name="connsiteX0" fmla="*/ 10953 w 877234"/>
              <a:gd name="connsiteY0" fmla="*/ 36090 h 3759409"/>
              <a:gd name="connsiteX1" fmla="*/ 116460 w 877234"/>
              <a:gd name="connsiteY1" fmla="*/ 502082 h 3759409"/>
              <a:gd name="connsiteX2" fmla="*/ 705545 w 877234"/>
              <a:gd name="connsiteY2" fmla="*/ 2937551 h 3759409"/>
              <a:gd name="connsiteX3" fmla="*/ 767091 w 877234"/>
              <a:gd name="connsiteY3" fmla="*/ 2981513 h 3759409"/>
              <a:gd name="connsiteX4" fmla="*/ 872599 w 877234"/>
              <a:gd name="connsiteY4" fmla="*/ 3755236 h 3759409"/>
              <a:gd name="connsiteX5" fmla="*/ 600037 w 877234"/>
              <a:gd name="connsiteY5" fmla="*/ 2594651 h 3759409"/>
              <a:gd name="connsiteX6" fmla="*/ 283514 w 877234"/>
              <a:gd name="connsiteY6" fmla="*/ 888944 h 3759409"/>
              <a:gd name="connsiteX7" fmla="*/ 274722 w 877234"/>
              <a:gd name="connsiteY7" fmla="*/ 1082374 h 3759409"/>
              <a:gd name="connsiteX8" fmla="*/ 10953 w 877234"/>
              <a:gd name="connsiteY8" fmla="*/ 36090 h 37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34" h="3759409">
                <a:moveTo>
                  <a:pt x="10953" y="36090"/>
                </a:moveTo>
                <a:cubicBezTo>
                  <a:pt x="-15424" y="-60625"/>
                  <a:pt x="695" y="18505"/>
                  <a:pt x="116460" y="502082"/>
                </a:cubicBezTo>
                <a:cubicBezTo>
                  <a:pt x="232225" y="985659"/>
                  <a:pt x="597107" y="2524313"/>
                  <a:pt x="705545" y="2937551"/>
                </a:cubicBezTo>
                <a:cubicBezTo>
                  <a:pt x="813983" y="3350789"/>
                  <a:pt x="739249" y="2845232"/>
                  <a:pt x="767091" y="2981513"/>
                </a:cubicBezTo>
                <a:cubicBezTo>
                  <a:pt x="794933" y="3117794"/>
                  <a:pt x="900441" y="3819713"/>
                  <a:pt x="872599" y="3755236"/>
                </a:cubicBezTo>
                <a:cubicBezTo>
                  <a:pt x="844757" y="3690759"/>
                  <a:pt x="698218" y="3072366"/>
                  <a:pt x="600037" y="2594651"/>
                </a:cubicBezTo>
                <a:cubicBezTo>
                  <a:pt x="501856" y="2116936"/>
                  <a:pt x="337733" y="1140990"/>
                  <a:pt x="283514" y="888944"/>
                </a:cubicBezTo>
                <a:cubicBezTo>
                  <a:pt x="229295" y="636898"/>
                  <a:pt x="318684" y="1217190"/>
                  <a:pt x="274722" y="1082374"/>
                </a:cubicBezTo>
                <a:cubicBezTo>
                  <a:pt x="230760" y="947558"/>
                  <a:pt x="37330" y="132805"/>
                  <a:pt x="10953" y="360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174DDBB-A499-BAF0-31A7-43D130735141}"/>
              </a:ext>
            </a:extLst>
          </p:cNvPr>
          <p:cNvSpPr/>
          <p:nvPr/>
        </p:nvSpPr>
        <p:spPr>
          <a:xfrm>
            <a:off x="2788217" y="7277491"/>
            <a:ext cx="509696" cy="5031101"/>
          </a:xfrm>
          <a:custGeom>
            <a:avLst/>
            <a:gdLst>
              <a:gd name="connsiteX0" fmla="*/ 25321 w 509696"/>
              <a:gd name="connsiteY0" fmla="*/ 310271 h 5031101"/>
              <a:gd name="connsiteX1" fmla="*/ 25321 w 509696"/>
              <a:gd name="connsiteY1" fmla="*/ 398194 h 5031101"/>
              <a:gd name="connsiteX2" fmla="*/ 306675 w 509696"/>
              <a:gd name="connsiteY2" fmla="*/ 3950286 h 5031101"/>
              <a:gd name="connsiteX3" fmla="*/ 508898 w 509696"/>
              <a:gd name="connsiteY3" fmla="*/ 5022947 h 5031101"/>
              <a:gd name="connsiteX4" fmla="*/ 368221 w 509696"/>
              <a:gd name="connsiteY4" fmla="*/ 4293186 h 5031101"/>
              <a:gd name="connsiteX5" fmla="*/ 148414 w 509696"/>
              <a:gd name="connsiteY5" fmla="*/ 1761001 h 5031101"/>
              <a:gd name="connsiteX6" fmla="*/ 130829 w 509696"/>
              <a:gd name="connsiteY6" fmla="*/ 2411632 h 5031101"/>
              <a:gd name="connsiteX7" fmla="*/ 25321 w 509696"/>
              <a:gd name="connsiteY7" fmla="*/ 310271 h 5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696" h="5031101">
                <a:moveTo>
                  <a:pt x="25321" y="310271"/>
                </a:moveTo>
                <a:cubicBezTo>
                  <a:pt x="7736" y="-25302"/>
                  <a:pt x="-21571" y="-208475"/>
                  <a:pt x="25321" y="398194"/>
                </a:cubicBezTo>
                <a:cubicBezTo>
                  <a:pt x="72213" y="1004863"/>
                  <a:pt x="226079" y="3179494"/>
                  <a:pt x="306675" y="3950286"/>
                </a:cubicBezTo>
                <a:cubicBezTo>
                  <a:pt x="387271" y="4721078"/>
                  <a:pt x="498640" y="4965797"/>
                  <a:pt x="508898" y="5022947"/>
                </a:cubicBezTo>
                <a:cubicBezTo>
                  <a:pt x="519156" y="5080097"/>
                  <a:pt x="428302" y="4836844"/>
                  <a:pt x="368221" y="4293186"/>
                </a:cubicBezTo>
                <a:cubicBezTo>
                  <a:pt x="308140" y="3749528"/>
                  <a:pt x="187979" y="2074593"/>
                  <a:pt x="148414" y="1761001"/>
                </a:cubicBezTo>
                <a:cubicBezTo>
                  <a:pt x="108849" y="1447409"/>
                  <a:pt x="148414" y="2649024"/>
                  <a:pt x="130829" y="2411632"/>
                </a:cubicBezTo>
                <a:cubicBezTo>
                  <a:pt x="113244" y="2174240"/>
                  <a:pt x="42906" y="645844"/>
                  <a:pt x="25321" y="3102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021FB679-EF16-8F9B-D82C-18801FD97A93}"/>
              </a:ext>
            </a:extLst>
          </p:cNvPr>
          <p:cNvSpPr/>
          <p:nvPr/>
        </p:nvSpPr>
        <p:spPr>
          <a:xfrm>
            <a:off x="2598632" y="9696142"/>
            <a:ext cx="1051428" cy="2930544"/>
          </a:xfrm>
          <a:custGeom>
            <a:avLst/>
            <a:gdLst>
              <a:gd name="connsiteX0" fmla="*/ 12683 w 1051428"/>
              <a:gd name="connsiteY0" fmla="*/ 45735 h 2930544"/>
              <a:gd name="connsiteX1" fmla="*/ 206114 w 1051428"/>
              <a:gd name="connsiteY1" fmla="*/ 283127 h 2930544"/>
              <a:gd name="connsiteX2" fmla="*/ 672106 w 1051428"/>
              <a:gd name="connsiteY2" fmla="*/ 1601973 h 2930544"/>
              <a:gd name="connsiteX3" fmla="*/ 874330 w 1051428"/>
              <a:gd name="connsiteY3" fmla="*/ 2613089 h 2930544"/>
              <a:gd name="connsiteX4" fmla="*/ 865537 w 1051428"/>
              <a:gd name="connsiteY4" fmla="*/ 2235020 h 2930544"/>
              <a:gd name="connsiteX5" fmla="*/ 1050176 w 1051428"/>
              <a:gd name="connsiteY5" fmla="*/ 2929612 h 2930544"/>
              <a:gd name="connsiteX6" fmla="*/ 760030 w 1051428"/>
              <a:gd name="connsiteY6" fmla="*/ 2059173 h 2930544"/>
              <a:gd name="connsiteX7" fmla="*/ 540222 w 1051428"/>
              <a:gd name="connsiteY7" fmla="*/ 933758 h 2930544"/>
              <a:gd name="connsiteX8" fmla="*/ 12683 w 1051428"/>
              <a:gd name="connsiteY8" fmla="*/ 45735 h 29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28" h="2930544">
                <a:moveTo>
                  <a:pt x="12683" y="45735"/>
                </a:moveTo>
                <a:cubicBezTo>
                  <a:pt x="-43002" y="-62703"/>
                  <a:pt x="96210" y="23754"/>
                  <a:pt x="206114" y="283127"/>
                </a:cubicBezTo>
                <a:cubicBezTo>
                  <a:pt x="316018" y="542500"/>
                  <a:pt x="560737" y="1213646"/>
                  <a:pt x="672106" y="1601973"/>
                </a:cubicBezTo>
                <a:cubicBezTo>
                  <a:pt x="783475" y="1990300"/>
                  <a:pt x="842092" y="2507581"/>
                  <a:pt x="874330" y="2613089"/>
                </a:cubicBezTo>
                <a:cubicBezTo>
                  <a:pt x="906569" y="2718597"/>
                  <a:pt x="836229" y="2182266"/>
                  <a:pt x="865537" y="2235020"/>
                </a:cubicBezTo>
                <a:cubicBezTo>
                  <a:pt x="894845" y="2287774"/>
                  <a:pt x="1067761" y="2958920"/>
                  <a:pt x="1050176" y="2929612"/>
                </a:cubicBezTo>
                <a:cubicBezTo>
                  <a:pt x="1032592" y="2900304"/>
                  <a:pt x="845022" y="2391815"/>
                  <a:pt x="760030" y="2059173"/>
                </a:cubicBezTo>
                <a:cubicBezTo>
                  <a:pt x="675038" y="1726531"/>
                  <a:pt x="663314" y="1276658"/>
                  <a:pt x="540222" y="933758"/>
                </a:cubicBezTo>
                <a:cubicBezTo>
                  <a:pt x="417130" y="590858"/>
                  <a:pt x="68368" y="154173"/>
                  <a:pt x="12683" y="457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47CF552-5153-F748-0F77-7642A4EFA1E5}"/>
              </a:ext>
            </a:extLst>
          </p:cNvPr>
          <p:cNvSpPr/>
          <p:nvPr/>
        </p:nvSpPr>
        <p:spPr>
          <a:xfrm>
            <a:off x="2741588" y="8150707"/>
            <a:ext cx="300654" cy="4531304"/>
          </a:xfrm>
          <a:custGeom>
            <a:avLst/>
            <a:gdLst>
              <a:gd name="connsiteX0" fmla="*/ 203835 w 300654"/>
              <a:gd name="connsiteY0" fmla="*/ 122855 h 4531304"/>
              <a:gd name="connsiteX1" fmla="*/ 230212 w 300654"/>
              <a:gd name="connsiteY1" fmla="*/ 289908 h 4531304"/>
              <a:gd name="connsiteX2" fmla="*/ 89535 w 300654"/>
              <a:gd name="connsiteY2" fmla="*/ 2558324 h 4531304"/>
              <a:gd name="connsiteX3" fmla="*/ 177458 w 300654"/>
              <a:gd name="connsiteY3" fmla="*/ 3710116 h 4531304"/>
              <a:gd name="connsiteX4" fmla="*/ 1612 w 300654"/>
              <a:gd name="connsiteY4" fmla="*/ 3384801 h 4531304"/>
              <a:gd name="connsiteX5" fmla="*/ 300550 w 300654"/>
              <a:gd name="connsiteY5" fmla="*/ 4519008 h 4531304"/>
              <a:gd name="connsiteX6" fmla="*/ 36781 w 300654"/>
              <a:gd name="connsiteY6" fmla="*/ 3842001 h 4531304"/>
              <a:gd name="connsiteX7" fmla="*/ 133497 w 300654"/>
              <a:gd name="connsiteY7" fmla="*/ 1705470 h 4531304"/>
              <a:gd name="connsiteX8" fmla="*/ 98327 w 300654"/>
              <a:gd name="connsiteY8" fmla="*/ 2347308 h 4531304"/>
              <a:gd name="connsiteX9" fmla="*/ 256589 w 300654"/>
              <a:gd name="connsiteY9" fmla="*/ 667978 h 4531304"/>
              <a:gd name="connsiteX10" fmla="*/ 107120 w 300654"/>
              <a:gd name="connsiteY10" fmla="*/ 1142762 h 4531304"/>
              <a:gd name="connsiteX11" fmla="*/ 203835 w 300654"/>
              <a:gd name="connsiteY11" fmla="*/ 122855 h 45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54" h="4531304">
                <a:moveTo>
                  <a:pt x="203835" y="122855"/>
                </a:moveTo>
                <a:cubicBezTo>
                  <a:pt x="224350" y="-19287"/>
                  <a:pt x="249262" y="-116003"/>
                  <a:pt x="230212" y="289908"/>
                </a:cubicBezTo>
                <a:cubicBezTo>
                  <a:pt x="211162" y="695819"/>
                  <a:pt x="98327" y="1988289"/>
                  <a:pt x="89535" y="2558324"/>
                </a:cubicBezTo>
                <a:cubicBezTo>
                  <a:pt x="80743" y="3128359"/>
                  <a:pt x="192112" y="3572370"/>
                  <a:pt x="177458" y="3710116"/>
                </a:cubicBezTo>
                <a:cubicBezTo>
                  <a:pt x="162804" y="3847862"/>
                  <a:pt x="-18903" y="3249986"/>
                  <a:pt x="1612" y="3384801"/>
                </a:cubicBezTo>
                <a:cubicBezTo>
                  <a:pt x="22127" y="3519616"/>
                  <a:pt x="294689" y="4442808"/>
                  <a:pt x="300550" y="4519008"/>
                </a:cubicBezTo>
                <a:cubicBezTo>
                  <a:pt x="306412" y="4595208"/>
                  <a:pt x="64623" y="4310924"/>
                  <a:pt x="36781" y="3842001"/>
                </a:cubicBezTo>
                <a:cubicBezTo>
                  <a:pt x="8939" y="3373078"/>
                  <a:pt x="123239" y="1954585"/>
                  <a:pt x="133497" y="1705470"/>
                </a:cubicBezTo>
                <a:cubicBezTo>
                  <a:pt x="143755" y="1456355"/>
                  <a:pt x="77812" y="2520223"/>
                  <a:pt x="98327" y="2347308"/>
                </a:cubicBezTo>
                <a:cubicBezTo>
                  <a:pt x="118842" y="2174393"/>
                  <a:pt x="255124" y="868736"/>
                  <a:pt x="256589" y="667978"/>
                </a:cubicBezTo>
                <a:cubicBezTo>
                  <a:pt x="258055" y="467220"/>
                  <a:pt x="120308" y="1229220"/>
                  <a:pt x="107120" y="1142762"/>
                </a:cubicBezTo>
                <a:cubicBezTo>
                  <a:pt x="93932" y="1056304"/>
                  <a:pt x="183320" y="264997"/>
                  <a:pt x="203835" y="122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C83586B-B67A-C96D-DAC2-79EED5DCF788}"/>
              </a:ext>
            </a:extLst>
          </p:cNvPr>
          <p:cNvSpPr/>
          <p:nvPr/>
        </p:nvSpPr>
        <p:spPr>
          <a:xfrm>
            <a:off x="3067292" y="6078375"/>
            <a:ext cx="392324" cy="1323525"/>
          </a:xfrm>
          <a:custGeom>
            <a:avLst/>
            <a:gdLst>
              <a:gd name="connsiteX0" fmla="*/ 60 w 392324"/>
              <a:gd name="connsiteY0" fmla="*/ 7949 h 1323525"/>
              <a:gd name="connsiteX1" fmla="*/ 246803 w 392324"/>
              <a:gd name="connsiteY1" fmla="*/ 1130387 h 1323525"/>
              <a:gd name="connsiteX2" fmla="*/ 304860 w 392324"/>
              <a:gd name="connsiteY2" fmla="*/ 820749 h 1323525"/>
              <a:gd name="connsiteX3" fmla="*/ 391946 w 392324"/>
              <a:gd name="connsiteY3" fmla="*/ 1314235 h 1323525"/>
              <a:gd name="connsiteX4" fmla="*/ 333889 w 392324"/>
              <a:gd name="connsiteY4" fmla="*/ 1106196 h 1323525"/>
              <a:gd name="connsiteX5" fmla="*/ 270994 w 392324"/>
              <a:gd name="connsiteY5" fmla="*/ 651415 h 1323525"/>
              <a:gd name="connsiteX6" fmla="*/ 60 w 392324"/>
              <a:gd name="connsiteY6" fmla="*/ 7949 h 132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24" h="1323525">
                <a:moveTo>
                  <a:pt x="60" y="7949"/>
                </a:moveTo>
                <a:cubicBezTo>
                  <a:pt x="-3972" y="87778"/>
                  <a:pt x="196003" y="994920"/>
                  <a:pt x="246803" y="1130387"/>
                </a:cubicBezTo>
                <a:cubicBezTo>
                  <a:pt x="297603" y="1265854"/>
                  <a:pt x="280670" y="790108"/>
                  <a:pt x="304860" y="820749"/>
                </a:cubicBezTo>
                <a:cubicBezTo>
                  <a:pt x="329050" y="851390"/>
                  <a:pt x="387108" y="1266661"/>
                  <a:pt x="391946" y="1314235"/>
                </a:cubicBezTo>
                <a:cubicBezTo>
                  <a:pt x="396784" y="1361810"/>
                  <a:pt x="354048" y="1216666"/>
                  <a:pt x="333889" y="1106196"/>
                </a:cubicBezTo>
                <a:cubicBezTo>
                  <a:pt x="313730" y="995726"/>
                  <a:pt x="327439" y="831231"/>
                  <a:pt x="270994" y="651415"/>
                </a:cubicBezTo>
                <a:cubicBezTo>
                  <a:pt x="214550" y="471599"/>
                  <a:pt x="4092" y="-71880"/>
                  <a:pt x="60" y="79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3B04344-4277-FCD2-4EAE-9DE7AFAA5F74}"/>
              </a:ext>
            </a:extLst>
          </p:cNvPr>
          <p:cNvSpPr/>
          <p:nvPr/>
        </p:nvSpPr>
        <p:spPr>
          <a:xfrm>
            <a:off x="4383314" y="6898601"/>
            <a:ext cx="358413" cy="446136"/>
          </a:xfrm>
          <a:custGeom>
            <a:avLst/>
            <a:gdLst>
              <a:gd name="connsiteX0" fmla="*/ 328991 w 358413"/>
              <a:gd name="connsiteY0" fmla="*/ 523 h 446136"/>
              <a:gd name="connsiteX1" fmla="*/ 58057 w 358413"/>
              <a:gd name="connsiteY1" fmla="*/ 305323 h 446136"/>
              <a:gd name="connsiteX2" fmla="*/ 116115 w 358413"/>
              <a:gd name="connsiteY2" fmla="*/ 300485 h 446136"/>
              <a:gd name="connsiteX3" fmla="*/ 58057 w 358413"/>
              <a:gd name="connsiteY3" fmla="*/ 445628 h 446136"/>
              <a:gd name="connsiteX4" fmla="*/ 193524 w 358413"/>
              <a:gd name="connsiteY4" fmla="*/ 242428 h 446136"/>
              <a:gd name="connsiteX5" fmla="*/ 72572 w 358413"/>
              <a:gd name="connsiteY5" fmla="*/ 382732 h 446136"/>
              <a:gd name="connsiteX6" fmla="*/ 358019 w 358413"/>
              <a:gd name="connsiteY6" fmla="*/ 63418 h 446136"/>
              <a:gd name="connsiteX7" fmla="*/ 0 w 358413"/>
              <a:gd name="connsiteY7" fmla="*/ 227913 h 446136"/>
              <a:gd name="connsiteX8" fmla="*/ 328991 w 358413"/>
              <a:gd name="connsiteY8" fmla="*/ 523 h 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13" h="446136">
                <a:moveTo>
                  <a:pt x="328991" y="523"/>
                </a:moveTo>
                <a:cubicBezTo>
                  <a:pt x="338667" y="13425"/>
                  <a:pt x="93536" y="255329"/>
                  <a:pt x="58057" y="305323"/>
                </a:cubicBezTo>
                <a:cubicBezTo>
                  <a:pt x="22578" y="355317"/>
                  <a:pt x="116115" y="277101"/>
                  <a:pt x="116115" y="300485"/>
                </a:cubicBezTo>
                <a:cubicBezTo>
                  <a:pt x="116115" y="323869"/>
                  <a:pt x="45155" y="455304"/>
                  <a:pt x="58057" y="445628"/>
                </a:cubicBezTo>
                <a:cubicBezTo>
                  <a:pt x="70958" y="435952"/>
                  <a:pt x="191105" y="252911"/>
                  <a:pt x="193524" y="242428"/>
                </a:cubicBezTo>
                <a:cubicBezTo>
                  <a:pt x="195943" y="231945"/>
                  <a:pt x="45156" y="412567"/>
                  <a:pt x="72572" y="382732"/>
                </a:cubicBezTo>
                <a:cubicBezTo>
                  <a:pt x="99988" y="352897"/>
                  <a:pt x="370114" y="89221"/>
                  <a:pt x="358019" y="63418"/>
                </a:cubicBezTo>
                <a:cubicBezTo>
                  <a:pt x="345924" y="37615"/>
                  <a:pt x="0" y="238395"/>
                  <a:pt x="0" y="227913"/>
                </a:cubicBezTo>
                <a:cubicBezTo>
                  <a:pt x="0" y="217431"/>
                  <a:pt x="319315" y="-12379"/>
                  <a:pt x="328991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030E2FB1-DE3C-9A6D-6EB5-48B769380CBC}"/>
              </a:ext>
            </a:extLst>
          </p:cNvPr>
          <p:cNvSpPr/>
          <p:nvPr/>
        </p:nvSpPr>
        <p:spPr>
          <a:xfrm>
            <a:off x="3033486" y="7227595"/>
            <a:ext cx="1664438" cy="222893"/>
          </a:xfrm>
          <a:custGeom>
            <a:avLst/>
            <a:gdLst>
              <a:gd name="connsiteX0" fmla="*/ 0 w 1664438"/>
              <a:gd name="connsiteY0" fmla="*/ 19872 h 222893"/>
              <a:gd name="connsiteX1" fmla="*/ 1011162 w 1664438"/>
              <a:gd name="connsiteY1" fmla="*/ 184367 h 222893"/>
              <a:gd name="connsiteX2" fmla="*/ 778933 w 1664438"/>
              <a:gd name="connsiteY2" fmla="*/ 208557 h 222893"/>
              <a:gd name="connsiteX3" fmla="*/ 1659466 w 1664438"/>
              <a:gd name="connsiteY3" fmla="*/ 519 h 222893"/>
              <a:gd name="connsiteX4" fmla="*/ 1122438 w 1664438"/>
              <a:gd name="connsiteY4" fmla="*/ 150500 h 222893"/>
              <a:gd name="connsiteX5" fmla="*/ 812800 w 1664438"/>
              <a:gd name="connsiteY5" fmla="*/ 189205 h 222893"/>
              <a:gd name="connsiteX6" fmla="*/ 493485 w 1664438"/>
              <a:gd name="connsiteY6" fmla="*/ 116634 h 222893"/>
              <a:gd name="connsiteX7" fmla="*/ 0 w 1664438"/>
              <a:gd name="connsiteY7" fmla="*/ 19872 h 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38" h="222893">
                <a:moveTo>
                  <a:pt x="0" y="19872"/>
                </a:moveTo>
                <a:cubicBezTo>
                  <a:pt x="86279" y="31161"/>
                  <a:pt x="881340" y="152920"/>
                  <a:pt x="1011162" y="184367"/>
                </a:cubicBezTo>
                <a:cubicBezTo>
                  <a:pt x="1140984" y="215814"/>
                  <a:pt x="670882" y="239198"/>
                  <a:pt x="778933" y="208557"/>
                </a:cubicBezTo>
                <a:cubicBezTo>
                  <a:pt x="886984" y="177916"/>
                  <a:pt x="1602215" y="10195"/>
                  <a:pt x="1659466" y="519"/>
                </a:cubicBezTo>
                <a:cubicBezTo>
                  <a:pt x="1716717" y="-9157"/>
                  <a:pt x="1263549" y="119052"/>
                  <a:pt x="1122438" y="150500"/>
                </a:cubicBezTo>
                <a:cubicBezTo>
                  <a:pt x="981327" y="181948"/>
                  <a:pt x="917625" y="194849"/>
                  <a:pt x="812800" y="189205"/>
                </a:cubicBezTo>
                <a:cubicBezTo>
                  <a:pt x="707975" y="183561"/>
                  <a:pt x="623307" y="140825"/>
                  <a:pt x="493485" y="116634"/>
                </a:cubicBezTo>
                <a:lnTo>
                  <a:pt x="0" y="198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A5E315F-F433-B41B-88A7-7F8A2D0038C6}"/>
              </a:ext>
            </a:extLst>
          </p:cNvPr>
          <p:cNvSpPr/>
          <p:nvPr/>
        </p:nvSpPr>
        <p:spPr>
          <a:xfrm>
            <a:off x="3293928" y="6563528"/>
            <a:ext cx="885894" cy="532622"/>
          </a:xfrm>
          <a:custGeom>
            <a:avLst/>
            <a:gdLst>
              <a:gd name="connsiteX0" fmla="*/ 20772 w 885894"/>
              <a:gd name="connsiteY0" fmla="*/ 5547 h 532622"/>
              <a:gd name="connsiteX1" fmla="*/ 77922 w 885894"/>
              <a:gd name="connsiteY1" fmla="*/ 65872 h 532622"/>
              <a:gd name="connsiteX2" fmla="*/ 652597 w 885894"/>
              <a:gd name="connsiteY2" fmla="*/ 472272 h 532622"/>
              <a:gd name="connsiteX3" fmla="*/ 585922 w 885894"/>
              <a:gd name="connsiteY3" fmla="*/ 450047 h 532622"/>
              <a:gd name="connsiteX4" fmla="*/ 884372 w 885894"/>
              <a:gd name="connsiteY4" fmla="*/ 532597 h 532622"/>
              <a:gd name="connsiteX5" fmla="*/ 687522 w 885894"/>
              <a:gd name="connsiteY5" fmla="*/ 440522 h 532622"/>
              <a:gd name="connsiteX6" fmla="*/ 370022 w 885894"/>
              <a:gd name="connsiteY6" fmla="*/ 227797 h 532622"/>
              <a:gd name="connsiteX7" fmla="*/ 227147 w 885894"/>
              <a:gd name="connsiteY7" fmla="*/ 142072 h 532622"/>
              <a:gd name="connsiteX8" fmla="*/ 20772 w 885894"/>
              <a:gd name="connsiteY8" fmla="*/ 5547 h 5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94" h="532622">
                <a:moveTo>
                  <a:pt x="20772" y="5547"/>
                </a:moveTo>
                <a:cubicBezTo>
                  <a:pt x="-3305" y="-3184"/>
                  <a:pt x="-27382" y="-11915"/>
                  <a:pt x="77922" y="65872"/>
                </a:cubicBezTo>
                <a:cubicBezTo>
                  <a:pt x="183226" y="143659"/>
                  <a:pt x="567930" y="408243"/>
                  <a:pt x="652597" y="472272"/>
                </a:cubicBezTo>
                <a:cubicBezTo>
                  <a:pt x="737264" y="536301"/>
                  <a:pt x="547293" y="439993"/>
                  <a:pt x="585922" y="450047"/>
                </a:cubicBezTo>
                <a:cubicBezTo>
                  <a:pt x="624551" y="460101"/>
                  <a:pt x="867439" y="534185"/>
                  <a:pt x="884372" y="532597"/>
                </a:cubicBezTo>
                <a:cubicBezTo>
                  <a:pt x="901305" y="531010"/>
                  <a:pt x="773247" y="491322"/>
                  <a:pt x="687522" y="440522"/>
                </a:cubicBezTo>
                <a:cubicBezTo>
                  <a:pt x="601797" y="389722"/>
                  <a:pt x="446751" y="277539"/>
                  <a:pt x="370022" y="227797"/>
                </a:cubicBezTo>
                <a:cubicBezTo>
                  <a:pt x="293293" y="178055"/>
                  <a:pt x="227147" y="142072"/>
                  <a:pt x="227147" y="142072"/>
                </a:cubicBezTo>
                <a:lnTo>
                  <a:pt x="20772" y="5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15AAA63-53BC-45C4-F007-08CD868947E8}"/>
              </a:ext>
            </a:extLst>
          </p:cNvPr>
          <p:cNvSpPr/>
          <p:nvPr/>
        </p:nvSpPr>
        <p:spPr>
          <a:xfrm>
            <a:off x="3548674" y="7068724"/>
            <a:ext cx="720198" cy="229531"/>
          </a:xfrm>
          <a:custGeom>
            <a:avLst/>
            <a:gdLst>
              <a:gd name="connsiteX0" fmla="*/ 976 w 720198"/>
              <a:gd name="connsiteY0" fmla="*/ 2001 h 229531"/>
              <a:gd name="connsiteX1" fmla="*/ 45426 w 720198"/>
              <a:gd name="connsiteY1" fmla="*/ 40101 h 229531"/>
              <a:gd name="connsiteX2" fmla="*/ 299426 w 720198"/>
              <a:gd name="connsiteY2" fmla="*/ 217901 h 229531"/>
              <a:gd name="connsiteX3" fmla="*/ 248626 w 720198"/>
              <a:gd name="connsiteY3" fmla="*/ 211551 h 229531"/>
              <a:gd name="connsiteX4" fmla="*/ 534376 w 720198"/>
              <a:gd name="connsiteY4" fmla="*/ 205201 h 229531"/>
              <a:gd name="connsiteX5" fmla="*/ 718526 w 720198"/>
              <a:gd name="connsiteY5" fmla="*/ 157576 h 229531"/>
              <a:gd name="connsiteX6" fmla="*/ 429601 w 720198"/>
              <a:gd name="connsiteY6" fmla="*/ 195676 h 229531"/>
              <a:gd name="connsiteX7" fmla="*/ 264501 w 720198"/>
              <a:gd name="connsiteY7" fmla="*/ 157576 h 229531"/>
              <a:gd name="connsiteX8" fmla="*/ 58126 w 720198"/>
              <a:gd name="connsiteY8" fmla="*/ 21051 h 229531"/>
              <a:gd name="connsiteX9" fmla="*/ 976 w 720198"/>
              <a:gd name="connsiteY9" fmla="*/ 2001 h 2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198" h="229531">
                <a:moveTo>
                  <a:pt x="976" y="2001"/>
                </a:moveTo>
                <a:cubicBezTo>
                  <a:pt x="-1141" y="5176"/>
                  <a:pt x="-4316" y="4118"/>
                  <a:pt x="45426" y="40101"/>
                </a:cubicBezTo>
                <a:cubicBezTo>
                  <a:pt x="95168" y="76084"/>
                  <a:pt x="265559" y="189326"/>
                  <a:pt x="299426" y="217901"/>
                </a:cubicBezTo>
                <a:cubicBezTo>
                  <a:pt x="333293" y="246476"/>
                  <a:pt x="209468" y="213668"/>
                  <a:pt x="248626" y="211551"/>
                </a:cubicBezTo>
                <a:cubicBezTo>
                  <a:pt x="287784" y="209434"/>
                  <a:pt x="456059" y="214197"/>
                  <a:pt x="534376" y="205201"/>
                </a:cubicBezTo>
                <a:cubicBezTo>
                  <a:pt x="612693" y="196205"/>
                  <a:pt x="735988" y="159163"/>
                  <a:pt x="718526" y="157576"/>
                </a:cubicBezTo>
                <a:cubicBezTo>
                  <a:pt x="701064" y="155989"/>
                  <a:pt x="505272" y="195676"/>
                  <a:pt x="429601" y="195676"/>
                </a:cubicBezTo>
                <a:cubicBezTo>
                  <a:pt x="353930" y="195676"/>
                  <a:pt x="326414" y="186680"/>
                  <a:pt x="264501" y="157576"/>
                </a:cubicBezTo>
                <a:cubicBezTo>
                  <a:pt x="202589" y="128472"/>
                  <a:pt x="101518" y="45922"/>
                  <a:pt x="58126" y="21051"/>
                </a:cubicBezTo>
                <a:cubicBezTo>
                  <a:pt x="14734" y="-3820"/>
                  <a:pt x="3093" y="-1174"/>
                  <a:pt x="976" y="20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1CC839D4-EE0D-34F9-85F9-38D220D7BE91}"/>
              </a:ext>
            </a:extLst>
          </p:cNvPr>
          <p:cNvSpPr/>
          <p:nvPr/>
        </p:nvSpPr>
        <p:spPr>
          <a:xfrm>
            <a:off x="3322739" y="6467566"/>
            <a:ext cx="92440" cy="502937"/>
          </a:xfrm>
          <a:custGeom>
            <a:avLst/>
            <a:gdLst>
              <a:gd name="connsiteX0" fmla="*/ 1486 w 92440"/>
              <a:gd name="connsiteY0" fmla="*/ 25309 h 502937"/>
              <a:gd name="connsiteX1" fmla="*/ 90386 w 92440"/>
              <a:gd name="connsiteY1" fmla="*/ 492034 h 502937"/>
              <a:gd name="connsiteX2" fmla="*/ 61811 w 92440"/>
              <a:gd name="connsiteY2" fmla="*/ 333284 h 502937"/>
              <a:gd name="connsiteX3" fmla="*/ 36411 w 92440"/>
              <a:gd name="connsiteY3" fmla="*/ 88809 h 502937"/>
              <a:gd name="connsiteX4" fmla="*/ 1486 w 92440"/>
              <a:gd name="connsiteY4" fmla="*/ 25309 h 5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502937">
                <a:moveTo>
                  <a:pt x="1486" y="25309"/>
                </a:moveTo>
                <a:cubicBezTo>
                  <a:pt x="10482" y="92513"/>
                  <a:pt x="80332" y="440705"/>
                  <a:pt x="90386" y="492034"/>
                </a:cubicBezTo>
                <a:cubicBezTo>
                  <a:pt x="100440" y="543363"/>
                  <a:pt x="70807" y="400488"/>
                  <a:pt x="61811" y="333284"/>
                </a:cubicBezTo>
                <a:cubicBezTo>
                  <a:pt x="52815" y="266080"/>
                  <a:pt x="45936" y="136963"/>
                  <a:pt x="36411" y="88809"/>
                </a:cubicBezTo>
                <a:cubicBezTo>
                  <a:pt x="26886" y="40655"/>
                  <a:pt x="-7510" y="-41895"/>
                  <a:pt x="1486" y="25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F87403A1-C412-0938-936D-6D1BDDCB7F5D}"/>
              </a:ext>
            </a:extLst>
          </p:cNvPr>
          <p:cNvSpPr/>
          <p:nvPr/>
        </p:nvSpPr>
        <p:spPr>
          <a:xfrm>
            <a:off x="3054460" y="5937079"/>
            <a:ext cx="1428762" cy="1103329"/>
          </a:xfrm>
          <a:custGeom>
            <a:avLst/>
            <a:gdLst>
              <a:gd name="connsiteX0" fmla="*/ 73053 w 1428762"/>
              <a:gd name="connsiteY0" fmla="*/ 26399 h 1103329"/>
              <a:gd name="connsiteX1" fmla="*/ 86305 w 1428762"/>
              <a:gd name="connsiteY1" fmla="*/ 92660 h 1103329"/>
              <a:gd name="connsiteX2" fmla="*/ 921192 w 1428762"/>
              <a:gd name="connsiteY2" fmla="*/ 887791 h 1103329"/>
              <a:gd name="connsiteX3" fmla="*/ 695905 w 1428762"/>
              <a:gd name="connsiteY3" fmla="*/ 768521 h 1103329"/>
              <a:gd name="connsiteX4" fmla="*/ 1424775 w 1428762"/>
              <a:gd name="connsiteY4" fmla="*/ 1099825 h 1103329"/>
              <a:gd name="connsiteX5" fmla="*/ 947697 w 1428762"/>
              <a:gd name="connsiteY5" fmla="*/ 927547 h 1103329"/>
              <a:gd name="connsiteX6" fmla="*/ 99557 w 1428762"/>
              <a:gd name="connsiteY6" fmla="*/ 689008 h 1103329"/>
              <a:gd name="connsiteX7" fmla="*/ 377853 w 1428762"/>
              <a:gd name="connsiteY7" fmla="*/ 742017 h 1103329"/>
              <a:gd name="connsiteX8" fmla="*/ 245331 w 1428762"/>
              <a:gd name="connsiteY8" fmla="*/ 503478 h 1103329"/>
              <a:gd name="connsiteX9" fmla="*/ 6792 w 1428762"/>
              <a:gd name="connsiteY9" fmla="*/ 39651 h 1103329"/>
              <a:gd name="connsiteX10" fmla="*/ 73053 w 1428762"/>
              <a:gd name="connsiteY10" fmla="*/ 26399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62" h="1103329">
                <a:moveTo>
                  <a:pt x="73053" y="26399"/>
                </a:moveTo>
                <a:cubicBezTo>
                  <a:pt x="86305" y="35234"/>
                  <a:pt x="-55051" y="-50905"/>
                  <a:pt x="86305" y="92660"/>
                </a:cubicBezTo>
                <a:cubicBezTo>
                  <a:pt x="227661" y="236225"/>
                  <a:pt x="819592" y="775148"/>
                  <a:pt x="921192" y="887791"/>
                </a:cubicBezTo>
                <a:cubicBezTo>
                  <a:pt x="1022792" y="1000434"/>
                  <a:pt x="611975" y="733182"/>
                  <a:pt x="695905" y="768521"/>
                </a:cubicBezTo>
                <a:cubicBezTo>
                  <a:pt x="779836" y="803860"/>
                  <a:pt x="1382810" y="1073321"/>
                  <a:pt x="1424775" y="1099825"/>
                </a:cubicBezTo>
                <a:cubicBezTo>
                  <a:pt x="1466740" y="1126329"/>
                  <a:pt x="1168567" y="996016"/>
                  <a:pt x="947697" y="927547"/>
                </a:cubicBezTo>
                <a:cubicBezTo>
                  <a:pt x="726827" y="859078"/>
                  <a:pt x="194531" y="719930"/>
                  <a:pt x="99557" y="689008"/>
                </a:cubicBezTo>
                <a:cubicBezTo>
                  <a:pt x="4583" y="658086"/>
                  <a:pt x="353557" y="772939"/>
                  <a:pt x="377853" y="742017"/>
                </a:cubicBezTo>
                <a:cubicBezTo>
                  <a:pt x="402149" y="711095"/>
                  <a:pt x="307175" y="620539"/>
                  <a:pt x="245331" y="503478"/>
                </a:cubicBezTo>
                <a:cubicBezTo>
                  <a:pt x="183488" y="386417"/>
                  <a:pt x="37714" y="114747"/>
                  <a:pt x="6792" y="39651"/>
                </a:cubicBezTo>
                <a:cubicBezTo>
                  <a:pt x="-24130" y="-35445"/>
                  <a:pt x="59801" y="17564"/>
                  <a:pt x="73053" y="26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C0DBA9-2940-2029-A106-373E3C2C8C1C}"/>
              </a:ext>
            </a:extLst>
          </p:cNvPr>
          <p:cNvSpPr/>
          <p:nvPr/>
        </p:nvSpPr>
        <p:spPr>
          <a:xfrm>
            <a:off x="686010" y="7141454"/>
            <a:ext cx="1806012" cy="737155"/>
          </a:xfrm>
          <a:custGeom>
            <a:avLst/>
            <a:gdLst>
              <a:gd name="connsiteX0" fmla="*/ 37890 w 1806012"/>
              <a:gd name="connsiteY0" fmla="*/ 675396 h 737155"/>
              <a:gd name="connsiteX1" fmla="*/ 1018965 w 1806012"/>
              <a:gd name="connsiteY1" fmla="*/ 430921 h 737155"/>
              <a:gd name="connsiteX2" fmla="*/ 834815 w 1806012"/>
              <a:gd name="connsiteY2" fmla="*/ 516646 h 737155"/>
              <a:gd name="connsiteX3" fmla="*/ 1796840 w 1806012"/>
              <a:gd name="connsiteY3" fmla="*/ 2296 h 737155"/>
              <a:gd name="connsiteX4" fmla="*/ 1260265 w 1806012"/>
              <a:gd name="connsiteY4" fmla="*/ 342021 h 737155"/>
              <a:gd name="connsiteX5" fmla="*/ 285540 w 1806012"/>
              <a:gd name="connsiteY5" fmla="*/ 684921 h 737155"/>
              <a:gd name="connsiteX6" fmla="*/ 53765 w 1806012"/>
              <a:gd name="connsiteY6" fmla="*/ 735721 h 737155"/>
              <a:gd name="connsiteX7" fmla="*/ 885615 w 1806012"/>
              <a:gd name="connsiteY7" fmla="*/ 532521 h 737155"/>
              <a:gd name="connsiteX8" fmla="*/ 269665 w 1806012"/>
              <a:gd name="connsiteY8" fmla="*/ 615071 h 737155"/>
              <a:gd name="connsiteX9" fmla="*/ 37890 w 1806012"/>
              <a:gd name="connsiteY9" fmla="*/ 675396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6012" h="737155">
                <a:moveTo>
                  <a:pt x="37890" y="675396"/>
                </a:moveTo>
                <a:lnTo>
                  <a:pt x="1018965" y="430921"/>
                </a:lnTo>
                <a:cubicBezTo>
                  <a:pt x="1151786" y="404463"/>
                  <a:pt x="705169" y="588083"/>
                  <a:pt x="834815" y="516646"/>
                </a:cubicBezTo>
                <a:cubicBezTo>
                  <a:pt x="964461" y="445208"/>
                  <a:pt x="1725932" y="31400"/>
                  <a:pt x="1796840" y="2296"/>
                </a:cubicBezTo>
                <a:cubicBezTo>
                  <a:pt x="1867748" y="-26808"/>
                  <a:pt x="1512148" y="228250"/>
                  <a:pt x="1260265" y="342021"/>
                </a:cubicBezTo>
                <a:cubicBezTo>
                  <a:pt x="1008382" y="455792"/>
                  <a:pt x="486623" y="619304"/>
                  <a:pt x="285540" y="684921"/>
                </a:cubicBezTo>
                <a:cubicBezTo>
                  <a:pt x="84457" y="750538"/>
                  <a:pt x="53765" y="735721"/>
                  <a:pt x="53765" y="735721"/>
                </a:cubicBezTo>
                <a:cubicBezTo>
                  <a:pt x="153778" y="710321"/>
                  <a:pt x="849632" y="552629"/>
                  <a:pt x="885615" y="532521"/>
                </a:cubicBezTo>
                <a:cubicBezTo>
                  <a:pt x="921598" y="512413"/>
                  <a:pt x="414657" y="591788"/>
                  <a:pt x="269665" y="615071"/>
                </a:cubicBezTo>
                <a:cubicBezTo>
                  <a:pt x="124673" y="638354"/>
                  <a:pt x="-86993" y="706088"/>
                  <a:pt x="37890" y="6753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5040CE2-FDFA-4E5C-D4FD-967D1B87C7E6}"/>
              </a:ext>
            </a:extLst>
          </p:cNvPr>
          <p:cNvSpPr/>
          <p:nvPr/>
        </p:nvSpPr>
        <p:spPr>
          <a:xfrm>
            <a:off x="41027" y="7690526"/>
            <a:ext cx="832556" cy="1033432"/>
          </a:xfrm>
          <a:custGeom>
            <a:avLst/>
            <a:gdLst>
              <a:gd name="connsiteX0" fmla="*/ 825748 w 832556"/>
              <a:gd name="connsiteY0" fmla="*/ 2499 h 1033432"/>
              <a:gd name="connsiteX1" fmla="*/ 320923 w 832556"/>
              <a:gd name="connsiteY1" fmla="*/ 491449 h 1033432"/>
              <a:gd name="connsiteX2" fmla="*/ 79623 w 832556"/>
              <a:gd name="connsiteY2" fmla="*/ 913724 h 1033432"/>
              <a:gd name="connsiteX3" fmla="*/ 95498 w 832556"/>
              <a:gd name="connsiteY3" fmla="*/ 885149 h 1033432"/>
              <a:gd name="connsiteX4" fmla="*/ 3423 w 832556"/>
              <a:gd name="connsiteY4" fmla="*/ 1024849 h 1033432"/>
              <a:gd name="connsiteX5" fmla="*/ 235198 w 832556"/>
              <a:gd name="connsiteY5" fmla="*/ 596224 h 1033432"/>
              <a:gd name="connsiteX6" fmla="*/ 435223 w 832556"/>
              <a:gd name="connsiteY6" fmla="*/ 329524 h 1033432"/>
              <a:gd name="connsiteX7" fmla="*/ 387598 w 832556"/>
              <a:gd name="connsiteY7" fmla="*/ 481924 h 1033432"/>
              <a:gd name="connsiteX8" fmla="*/ 673348 w 832556"/>
              <a:gd name="connsiteY8" fmla="*/ 192999 h 1033432"/>
              <a:gd name="connsiteX9" fmla="*/ 616198 w 832556"/>
              <a:gd name="connsiteY9" fmla="*/ 294599 h 1033432"/>
              <a:gd name="connsiteX10" fmla="*/ 825748 w 832556"/>
              <a:gd name="connsiteY10" fmla="*/ 2499 h 1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56" h="1033432">
                <a:moveTo>
                  <a:pt x="825748" y="2499"/>
                </a:moveTo>
                <a:cubicBezTo>
                  <a:pt x="776535" y="35307"/>
                  <a:pt x="445277" y="339578"/>
                  <a:pt x="320923" y="491449"/>
                </a:cubicBezTo>
                <a:cubicBezTo>
                  <a:pt x="196569" y="643320"/>
                  <a:pt x="117194" y="848107"/>
                  <a:pt x="79623" y="913724"/>
                </a:cubicBezTo>
                <a:cubicBezTo>
                  <a:pt x="42052" y="979341"/>
                  <a:pt x="108198" y="866628"/>
                  <a:pt x="95498" y="885149"/>
                </a:cubicBezTo>
                <a:cubicBezTo>
                  <a:pt x="82798" y="903670"/>
                  <a:pt x="-19860" y="1073003"/>
                  <a:pt x="3423" y="1024849"/>
                </a:cubicBezTo>
                <a:cubicBezTo>
                  <a:pt x="26706" y="976695"/>
                  <a:pt x="163231" y="712111"/>
                  <a:pt x="235198" y="596224"/>
                </a:cubicBezTo>
                <a:cubicBezTo>
                  <a:pt x="307165" y="480337"/>
                  <a:pt x="409823" y="348574"/>
                  <a:pt x="435223" y="329524"/>
                </a:cubicBezTo>
                <a:cubicBezTo>
                  <a:pt x="460623" y="310474"/>
                  <a:pt x="347911" y="504678"/>
                  <a:pt x="387598" y="481924"/>
                </a:cubicBezTo>
                <a:cubicBezTo>
                  <a:pt x="427285" y="459170"/>
                  <a:pt x="635248" y="224220"/>
                  <a:pt x="673348" y="192999"/>
                </a:cubicBezTo>
                <a:cubicBezTo>
                  <a:pt x="711448" y="161778"/>
                  <a:pt x="590269" y="318941"/>
                  <a:pt x="616198" y="294599"/>
                </a:cubicBezTo>
                <a:cubicBezTo>
                  <a:pt x="642127" y="270257"/>
                  <a:pt x="874961" y="-30309"/>
                  <a:pt x="825748" y="24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95402BB4-601D-5CC3-F880-18774413868F}"/>
              </a:ext>
            </a:extLst>
          </p:cNvPr>
          <p:cNvSpPr/>
          <p:nvPr/>
        </p:nvSpPr>
        <p:spPr>
          <a:xfrm>
            <a:off x="2048768" y="7368822"/>
            <a:ext cx="359265" cy="1959515"/>
          </a:xfrm>
          <a:custGeom>
            <a:avLst/>
            <a:gdLst>
              <a:gd name="connsiteX0" fmla="*/ 186432 w 359265"/>
              <a:gd name="connsiteY0" fmla="*/ 3528 h 1959515"/>
              <a:gd name="connsiteX1" fmla="*/ 5457 w 359265"/>
              <a:gd name="connsiteY1" fmla="*/ 498828 h 1959515"/>
              <a:gd name="connsiteX2" fmla="*/ 49907 w 359265"/>
              <a:gd name="connsiteY2" fmla="*/ 1127478 h 1959515"/>
              <a:gd name="connsiteX3" fmla="*/ 18157 w 359265"/>
              <a:gd name="connsiteY3" fmla="*/ 1013178 h 1959515"/>
              <a:gd name="connsiteX4" fmla="*/ 78482 w 359265"/>
              <a:gd name="connsiteY4" fmla="*/ 1457678 h 1959515"/>
              <a:gd name="connsiteX5" fmla="*/ 141982 w 359265"/>
              <a:gd name="connsiteY5" fmla="*/ 1391003 h 1959515"/>
              <a:gd name="connsiteX6" fmla="*/ 357882 w 359265"/>
              <a:gd name="connsiteY6" fmla="*/ 1959328 h 1959515"/>
              <a:gd name="connsiteX7" fmla="*/ 224532 w 359265"/>
              <a:gd name="connsiteY7" fmla="*/ 1448153 h 1959515"/>
              <a:gd name="connsiteX8" fmla="*/ 27682 w 359265"/>
              <a:gd name="connsiteY8" fmla="*/ 965553 h 1959515"/>
              <a:gd name="connsiteX9" fmla="*/ 37207 w 359265"/>
              <a:gd name="connsiteY9" fmla="*/ 200378 h 1959515"/>
              <a:gd name="connsiteX10" fmla="*/ 5457 w 359265"/>
              <a:gd name="connsiteY10" fmla="*/ 273403 h 1959515"/>
              <a:gd name="connsiteX11" fmla="*/ 186432 w 359265"/>
              <a:gd name="connsiteY11" fmla="*/ 3528 h 19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265" h="1959515">
                <a:moveTo>
                  <a:pt x="186432" y="3528"/>
                </a:moveTo>
                <a:cubicBezTo>
                  <a:pt x="186432" y="41099"/>
                  <a:pt x="28211" y="311503"/>
                  <a:pt x="5457" y="498828"/>
                </a:cubicBezTo>
                <a:cubicBezTo>
                  <a:pt x="-17297" y="686153"/>
                  <a:pt x="47790" y="1041753"/>
                  <a:pt x="49907" y="1127478"/>
                </a:cubicBezTo>
                <a:cubicBezTo>
                  <a:pt x="52024" y="1213203"/>
                  <a:pt x="13394" y="958145"/>
                  <a:pt x="18157" y="1013178"/>
                </a:cubicBezTo>
                <a:cubicBezTo>
                  <a:pt x="22920" y="1068211"/>
                  <a:pt x="57844" y="1394707"/>
                  <a:pt x="78482" y="1457678"/>
                </a:cubicBezTo>
                <a:cubicBezTo>
                  <a:pt x="99119" y="1520649"/>
                  <a:pt x="95415" y="1307395"/>
                  <a:pt x="141982" y="1391003"/>
                </a:cubicBezTo>
                <a:cubicBezTo>
                  <a:pt x="188549" y="1474611"/>
                  <a:pt x="344124" y="1949803"/>
                  <a:pt x="357882" y="1959328"/>
                </a:cubicBezTo>
                <a:cubicBezTo>
                  <a:pt x="371640" y="1968853"/>
                  <a:pt x="279565" y="1613782"/>
                  <a:pt x="224532" y="1448153"/>
                </a:cubicBezTo>
                <a:cubicBezTo>
                  <a:pt x="169499" y="1282524"/>
                  <a:pt x="58903" y="1173515"/>
                  <a:pt x="27682" y="965553"/>
                </a:cubicBezTo>
                <a:cubicBezTo>
                  <a:pt x="-3539" y="757591"/>
                  <a:pt x="40911" y="315736"/>
                  <a:pt x="37207" y="200378"/>
                </a:cubicBezTo>
                <a:cubicBezTo>
                  <a:pt x="33503" y="85020"/>
                  <a:pt x="-16239" y="306741"/>
                  <a:pt x="5457" y="273403"/>
                </a:cubicBezTo>
                <a:cubicBezTo>
                  <a:pt x="27153" y="240066"/>
                  <a:pt x="186432" y="-34043"/>
                  <a:pt x="186432" y="3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98CF47D-C70E-24CC-AD22-56A2BC0D289C}"/>
              </a:ext>
            </a:extLst>
          </p:cNvPr>
          <p:cNvSpPr/>
          <p:nvPr/>
        </p:nvSpPr>
        <p:spPr>
          <a:xfrm>
            <a:off x="835986" y="7929940"/>
            <a:ext cx="555738" cy="1135091"/>
          </a:xfrm>
          <a:custGeom>
            <a:avLst/>
            <a:gdLst>
              <a:gd name="connsiteX0" fmla="*/ 2214 w 555738"/>
              <a:gd name="connsiteY0" fmla="*/ 4385 h 1135091"/>
              <a:gd name="connsiteX1" fmla="*/ 129214 w 555738"/>
              <a:gd name="connsiteY1" fmla="*/ 93285 h 1135091"/>
              <a:gd name="connsiteX2" fmla="*/ 538789 w 555738"/>
              <a:gd name="connsiteY2" fmla="*/ 693360 h 1135091"/>
              <a:gd name="connsiteX3" fmla="*/ 484814 w 555738"/>
              <a:gd name="connsiteY3" fmla="*/ 785435 h 1135091"/>
              <a:gd name="connsiteX4" fmla="*/ 551489 w 555738"/>
              <a:gd name="connsiteY4" fmla="*/ 1134685 h 1135091"/>
              <a:gd name="connsiteX5" fmla="*/ 503864 w 555738"/>
              <a:gd name="connsiteY5" fmla="*/ 709235 h 1135091"/>
              <a:gd name="connsiteX6" fmla="*/ 395914 w 555738"/>
              <a:gd name="connsiteY6" fmla="*/ 413960 h 1135091"/>
              <a:gd name="connsiteX7" fmla="*/ 211764 w 555738"/>
              <a:gd name="connsiteY7" fmla="*/ 118685 h 1135091"/>
              <a:gd name="connsiteX8" fmla="*/ 2214 w 555738"/>
              <a:gd name="connsiteY8" fmla="*/ 4385 h 11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38" h="1135091">
                <a:moveTo>
                  <a:pt x="2214" y="4385"/>
                </a:moveTo>
                <a:cubicBezTo>
                  <a:pt x="-11544" y="152"/>
                  <a:pt x="39785" y="-21544"/>
                  <a:pt x="129214" y="93285"/>
                </a:cubicBezTo>
                <a:cubicBezTo>
                  <a:pt x="218643" y="208114"/>
                  <a:pt x="479522" y="578002"/>
                  <a:pt x="538789" y="693360"/>
                </a:cubicBezTo>
                <a:cubicBezTo>
                  <a:pt x="598056" y="808718"/>
                  <a:pt x="482697" y="711881"/>
                  <a:pt x="484814" y="785435"/>
                </a:cubicBezTo>
                <a:cubicBezTo>
                  <a:pt x="486931" y="858989"/>
                  <a:pt x="548314" y="1147385"/>
                  <a:pt x="551489" y="1134685"/>
                </a:cubicBezTo>
                <a:cubicBezTo>
                  <a:pt x="554664" y="1121985"/>
                  <a:pt x="529793" y="829356"/>
                  <a:pt x="503864" y="709235"/>
                </a:cubicBezTo>
                <a:cubicBezTo>
                  <a:pt x="477935" y="589114"/>
                  <a:pt x="444597" y="512385"/>
                  <a:pt x="395914" y="413960"/>
                </a:cubicBezTo>
                <a:cubicBezTo>
                  <a:pt x="347231" y="315535"/>
                  <a:pt x="269972" y="185360"/>
                  <a:pt x="211764" y="118685"/>
                </a:cubicBezTo>
                <a:cubicBezTo>
                  <a:pt x="153556" y="52010"/>
                  <a:pt x="15972" y="8618"/>
                  <a:pt x="2214" y="43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5C0E4D2-96E9-BABB-BEF6-06BB7C513A55}"/>
              </a:ext>
            </a:extLst>
          </p:cNvPr>
          <p:cNvSpPr/>
          <p:nvPr/>
        </p:nvSpPr>
        <p:spPr>
          <a:xfrm>
            <a:off x="958680" y="7912851"/>
            <a:ext cx="1361021" cy="1224997"/>
          </a:xfrm>
          <a:custGeom>
            <a:avLst/>
            <a:gdLst>
              <a:gd name="connsiteX0" fmla="*/ 170 w 1361021"/>
              <a:gd name="connsiteY0" fmla="*/ 2424 h 1224997"/>
              <a:gd name="connsiteX1" fmla="*/ 235120 w 1361021"/>
              <a:gd name="connsiteY1" fmla="*/ 151649 h 1224997"/>
              <a:gd name="connsiteX2" fmla="*/ 955845 w 1361021"/>
              <a:gd name="connsiteY2" fmla="*/ 697749 h 1224997"/>
              <a:gd name="connsiteX3" fmla="*/ 860595 w 1361021"/>
              <a:gd name="connsiteY3" fmla="*/ 634249 h 1224997"/>
              <a:gd name="connsiteX4" fmla="*/ 1222545 w 1361021"/>
              <a:gd name="connsiteY4" fmla="*/ 1037474 h 1224997"/>
              <a:gd name="connsiteX5" fmla="*/ 1355895 w 1361021"/>
              <a:gd name="connsiteY5" fmla="*/ 1218449 h 1224997"/>
              <a:gd name="connsiteX6" fmla="*/ 1066970 w 1361021"/>
              <a:gd name="connsiteY6" fmla="*/ 821574 h 1224997"/>
              <a:gd name="connsiteX7" fmla="*/ 533570 w 1361021"/>
              <a:gd name="connsiteY7" fmla="*/ 243724 h 1224997"/>
              <a:gd name="connsiteX8" fmla="*/ 203370 w 1361021"/>
              <a:gd name="connsiteY8" fmla="*/ 72274 h 1224997"/>
              <a:gd name="connsiteX9" fmla="*/ 170 w 1361021"/>
              <a:gd name="connsiteY9" fmla="*/ 2424 h 12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21" h="1224997">
                <a:moveTo>
                  <a:pt x="170" y="2424"/>
                </a:moveTo>
                <a:cubicBezTo>
                  <a:pt x="5462" y="15653"/>
                  <a:pt x="75841" y="35762"/>
                  <a:pt x="235120" y="151649"/>
                </a:cubicBezTo>
                <a:cubicBezTo>
                  <a:pt x="394399" y="267536"/>
                  <a:pt x="851599" y="617316"/>
                  <a:pt x="955845" y="697749"/>
                </a:cubicBezTo>
                <a:cubicBezTo>
                  <a:pt x="1060091" y="778182"/>
                  <a:pt x="816145" y="577628"/>
                  <a:pt x="860595" y="634249"/>
                </a:cubicBezTo>
                <a:cubicBezTo>
                  <a:pt x="905045" y="690870"/>
                  <a:pt x="1139995" y="940107"/>
                  <a:pt x="1222545" y="1037474"/>
                </a:cubicBezTo>
                <a:cubicBezTo>
                  <a:pt x="1305095" y="1134841"/>
                  <a:pt x="1381824" y="1254432"/>
                  <a:pt x="1355895" y="1218449"/>
                </a:cubicBezTo>
                <a:cubicBezTo>
                  <a:pt x="1329966" y="1182466"/>
                  <a:pt x="1204024" y="984028"/>
                  <a:pt x="1066970" y="821574"/>
                </a:cubicBezTo>
                <a:cubicBezTo>
                  <a:pt x="929916" y="659120"/>
                  <a:pt x="677503" y="368607"/>
                  <a:pt x="533570" y="243724"/>
                </a:cubicBezTo>
                <a:cubicBezTo>
                  <a:pt x="389637" y="118841"/>
                  <a:pt x="292799" y="111962"/>
                  <a:pt x="203370" y="72274"/>
                </a:cubicBezTo>
                <a:cubicBezTo>
                  <a:pt x="113941" y="32586"/>
                  <a:pt x="-5122" y="-10805"/>
                  <a:pt x="170" y="2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3C71579-CE2D-A952-59FF-0B92E29E335B}"/>
              </a:ext>
            </a:extLst>
          </p:cNvPr>
          <p:cNvSpPr/>
          <p:nvPr/>
        </p:nvSpPr>
        <p:spPr>
          <a:xfrm>
            <a:off x="350416" y="9075029"/>
            <a:ext cx="1292297" cy="1429465"/>
          </a:xfrm>
          <a:custGeom>
            <a:avLst/>
            <a:gdLst>
              <a:gd name="connsiteX0" fmla="*/ 106784 w 1292297"/>
              <a:gd name="connsiteY0" fmla="*/ 141996 h 1429465"/>
              <a:gd name="connsiteX1" fmla="*/ 163934 w 1292297"/>
              <a:gd name="connsiteY1" fmla="*/ 186446 h 1429465"/>
              <a:gd name="connsiteX2" fmla="*/ 1056109 w 1292297"/>
              <a:gd name="connsiteY2" fmla="*/ 1104021 h 1429465"/>
              <a:gd name="connsiteX3" fmla="*/ 1100559 w 1292297"/>
              <a:gd name="connsiteY3" fmla="*/ 1084971 h 1429465"/>
              <a:gd name="connsiteX4" fmla="*/ 1291059 w 1292297"/>
              <a:gd name="connsiteY4" fmla="*/ 1421521 h 1429465"/>
              <a:gd name="connsiteX5" fmla="*/ 1160884 w 1292297"/>
              <a:gd name="connsiteY5" fmla="*/ 1269121 h 1429465"/>
              <a:gd name="connsiteX6" fmla="*/ 760834 w 1292297"/>
              <a:gd name="connsiteY6" fmla="*/ 681746 h 1429465"/>
              <a:gd name="connsiteX7" fmla="*/ 36934 w 1292297"/>
              <a:gd name="connsiteY7" fmla="*/ 24521 h 1429465"/>
              <a:gd name="connsiteX8" fmla="*/ 106784 w 1292297"/>
              <a:gd name="connsiteY8" fmla="*/ 141996 h 14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297" h="1429465">
                <a:moveTo>
                  <a:pt x="106784" y="141996"/>
                </a:moveTo>
                <a:cubicBezTo>
                  <a:pt x="127951" y="168984"/>
                  <a:pt x="5713" y="26109"/>
                  <a:pt x="163934" y="186446"/>
                </a:cubicBezTo>
                <a:cubicBezTo>
                  <a:pt x="322155" y="346783"/>
                  <a:pt x="900005" y="954267"/>
                  <a:pt x="1056109" y="1104021"/>
                </a:cubicBezTo>
                <a:cubicBezTo>
                  <a:pt x="1212213" y="1253775"/>
                  <a:pt x="1061401" y="1032054"/>
                  <a:pt x="1100559" y="1084971"/>
                </a:cubicBezTo>
                <a:cubicBezTo>
                  <a:pt x="1139717" y="1137888"/>
                  <a:pt x="1281005" y="1390829"/>
                  <a:pt x="1291059" y="1421521"/>
                </a:cubicBezTo>
                <a:cubicBezTo>
                  <a:pt x="1301113" y="1452213"/>
                  <a:pt x="1249255" y="1392417"/>
                  <a:pt x="1160884" y="1269121"/>
                </a:cubicBezTo>
                <a:cubicBezTo>
                  <a:pt x="1072513" y="1145825"/>
                  <a:pt x="948159" y="889179"/>
                  <a:pt x="760834" y="681746"/>
                </a:cubicBezTo>
                <a:cubicBezTo>
                  <a:pt x="573509" y="474313"/>
                  <a:pt x="143296" y="113421"/>
                  <a:pt x="36934" y="24521"/>
                </a:cubicBezTo>
                <a:cubicBezTo>
                  <a:pt x="-69428" y="-64379"/>
                  <a:pt x="85617" y="115008"/>
                  <a:pt x="106784" y="141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73CE8287-5705-13E1-8860-AD15572B06F9}"/>
              </a:ext>
            </a:extLst>
          </p:cNvPr>
          <p:cNvSpPr/>
          <p:nvPr/>
        </p:nvSpPr>
        <p:spPr>
          <a:xfrm>
            <a:off x="952247" y="9090595"/>
            <a:ext cx="602218" cy="1085010"/>
          </a:xfrm>
          <a:custGeom>
            <a:avLst/>
            <a:gdLst>
              <a:gd name="connsiteX0" fmla="*/ 41528 w 602218"/>
              <a:gd name="connsiteY0" fmla="*/ 88330 h 1085010"/>
              <a:gd name="connsiteX1" fmla="*/ 82803 w 602218"/>
              <a:gd name="connsiteY1" fmla="*/ 142305 h 1085010"/>
              <a:gd name="connsiteX2" fmla="*/ 587628 w 602218"/>
              <a:gd name="connsiteY2" fmla="*/ 1059880 h 1085010"/>
              <a:gd name="connsiteX3" fmla="*/ 444753 w 602218"/>
              <a:gd name="connsiteY3" fmla="*/ 802705 h 1085010"/>
              <a:gd name="connsiteX4" fmla="*/ 222503 w 602218"/>
              <a:gd name="connsiteY4" fmla="*/ 548705 h 1085010"/>
              <a:gd name="connsiteX5" fmla="*/ 9778 w 602218"/>
              <a:gd name="connsiteY5" fmla="*/ 24830 h 1085010"/>
              <a:gd name="connsiteX6" fmla="*/ 41528 w 602218"/>
              <a:gd name="connsiteY6" fmla="*/ 88330 h 10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18" h="1085010">
                <a:moveTo>
                  <a:pt x="41528" y="88330"/>
                </a:moveTo>
                <a:cubicBezTo>
                  <a:pt x="53699" y="107909"/>
                  <a:pt x="-8214" y="-19620"/>
                  <a:pt x="82803" y="142305"/>
                </a:cubicBezTo>
                <a:cubicBezTo>
                  <a:pt x="173820" y="304230"/>
                  <a:pt x="527303" y="949813"/>
                  <a:pt x="587628" y="1059880"/>
                </a:cubicBezTo>
                <a:cubicBezTo>
                  <a:pt x="647953" y="1169947"/>
                  <a:pt x="505607" y="887901"/>
                  <a:pt x="444753" y="802705"/>
                </a:cubicBezTo>
                <a:cubicBezTo>
                  <a:pt x="383899" y="717509"/>
                  <a:pt x="294999" y="678351"/>
                  <a:pt x="222503" y="548705"/>
                </a:cubicBezTo>
                <a:cubicBezTo>
                  <a:pt x="150007" y="419059"/>
                  <a:pt x="40470" y="100501"/>
                  <a:pt x="9778" y="24830"/>
                </a:cubicBezTo>
                <a:cubicBezTo>
                  <a:pt x="-20914" y="-50841"/>
                  <a:pt x="29357" y="68751"/>
                  <a:pt x="41528" y="88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A6DDF936-E1EE-7946-1704-1114B3F6F07D}"/>
              </a:ext>
            </a:extLst>
          </p:cNvPr>
          <p:cNvSpPr/>
          <p:nvPr/>
        </p:nvSpPr>
        <p:spPr>
          <a:xfrm>
            <a:off x="3383286" y="6975434"/>
            <a:ext cx="1344830" cy="1007079"/>
          </a:xfrm>
          <a:custGeom>
            <a:avLst/>
            <a:gdLst>
              <a:gd name="connsiteX0" fmla="*/ 1344289 w 1344830"/>
              <a:gd name="connsiteY0" fmla="*/ 41 h 1007079"/>
              <a:gd name="connsiteX1" fmla="*/ 1147439 w 1344830"/>
              <a:gd name="connsiteY1" fmla="*/ 488991 h 1007079"/>
              <a:gd name="connsiteX2" fmla="*/ 1074414 w 1344830"/>
              <a:gd name="connsiteY2" fmla="*/ 869991 h 1007079"/>
              <a:gd name="connsiteX3" fmla="*/ 1068064 w 1344830"/>
              <a:gd name="connsiteY3" fmla="*/ 911266 h 1007079"/>
              <a:gd name="connsiteX4" fmla="*/ 950589 w 1344830"/>
              <a:gd name="connsiteY4" fmla="*/ 920791 h 1007079"/>
              <a:gd name="connsiteX5" fmla="*/ 779139 w 1344830"/>
              <a:gd name="connsiteY5" fmla="*/ 958891 h 1007079"/>
              <a:gd name="connsiteX6" fmla="*/ 934714 w 1344830"/>
              <a:gd name="connsiteY6" fmla="*/ 987466 h 1007079"/>
              <a:gd name="connsiteX7" fmla="*/ 442589 w 1344830"/>
              <a:gd name="connsiteY7" fmla="*/ 1006516 h 1007079"/>
              <a:gd name="connsiteX8" fmla="*/ 20314 w 1344830"/>
              <a:gd name="connsiteY8" fmla="*/ 1000166 h 1007079"/>
              <a:gd name="connsiteX9" fmla="*/ 1115689 w 1344830"/>
              <a:gd name="connsiteY9" fmla="*/ 981116 h 1007079"/>
              <a:gd name="connsiteX10" fmla="*/ 925189 w 1344830"/>
              <a:gd name="connsiteY10" fmla="*/ 962066 h 1007079"/>
              <a:gd name="connsiteX11" fmla="*/ 1176014 w 1344830"/>
              <a:gd name="connsiteY11" fmla="*/ 682666 h 1007079"/>
              <a:gd name="connsiteX12" fmla="*/ 1223639 w 1344830"/>
              <a:gd name="connsiteY12" fmla="*/ 504866 h 1007079"/>
              <a:gd name="connsiteX13" fmla="*/ 1109339 w 1344830"/>
              <a:gd name="connsiteY13" fmla="*/ 654091 h 1007079"/>
              <a:gd name="connsiteX14" fmla="*/ 1188714 w 1344830"/>
              <a:gd name="connsiteY14" fmla="*/ 365166 h 1007079"/>
              <a:gd name="connsiteX15" fmla="*/ 1080764 w 1344830"/>
              <a:gd name="connsiteY15" fmla="*/ 460416 h 1007079"/>
              <a:gd name="connsiteX16" fmla="*/ 1344289 w 1344830"/>
              <a:gd name="connsiteY16" fmla="*/ 41 h 100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830" h="1007079">
                <a:moveTo>
                  <a:pt x="1344289" y="41"/>
                </a:moveTo>
                <a:cubicBezTo>
                  <a:pt x="1355401" y="4803"/>
                  <a:pt x="1192418" y="343999"/>
                  <a:pt x="1147439" y="488991"/>
                </a:cubicBezTo>
                <a:cubicBezTo>
                  <a:pt x="1102460" y="633983"/>
                  <a:pt x="1087643" y="799612"/>
                  <a:pt x="1074414" y="869991"/>
                </a:cubicBezTo>
                <a:cubicBezTo>
                  <a:pt x="1061185" y="940370"/>
                  <a:pt x="1088702" y="902799"/>
                  <a:pt x="1068064" y="911266"/>
                </a:cubicBezTo>
                <a:cubicBezTo>
                  <a:pt x="1047426" y="919733"/>
                  <a:pt x="998743" y="912854"/>
                  <a:pt x="950589" y="920791"/>
                </a:cubicBezTo>
                <a:cubicBezTo>
                  <a:pt x="902435" y="928728"/>
                  <a:pt x="781785" y="947778"/>
                  <a:pt x="779139" y="958891"/>
                </a:cubicBezTo>
                <a:cubicBezTo>
                  <a:pt x="776493" y="970004"/>
                  <a:pt x="990806" y="979529"/>
                  <a:pt x="934714" y="987466"/>
                </a:cubicBezTo>
                <a:cubicBezTo>
                  <a:pt x="878622" y="995403"/>
                  <a:pt x="442589" y="1006516"/>
                  <a:pt x="442589" y="1006516"/>
                </a:cubicBezTo>
                <a:cubicBezTo>
                  <a:pt x="290189" y="1008633"/>
                  <a:pt x="-91869" y="1004399"/>
                  <a:pt x="20314" y="1000166"/>
                </a:cubicBezTo>
                <a:cubicBezTo>
                  <a:pt x="132497" y="995933"/>
                  <a:pt x="964877" y="987466"/>
                  <a:pt x="1115689" y="981116"/>
                </a:cubicBezTo>
                <a:cubicBezTo>
                  <a:pt x="1266501" y="974766"/>
                  <a:pt x="915135" y="1011808"/>
                  <a:pt x="925189" y="962066"/>
                </a:cubicBezTo>
                <a:cubicBezTo>
                  <a:pt x="935243" y="912324"/>
                  <a:pt x="1126272" y="758866"/>
                  <a:pt x="1176014" y="682666"/>
                </a:cubicBezTo>
                <a:cubicBezTo>
                  <a:pt x="1225756" y="606466"/>
                  <a:pt x="1234751" y="509628"/>
                  <a:pt x="1223639" y="504866"/>
                </a:cubicBezTo>
                <a:cubicBezTo>
                  <a:pt x="1212527" y="500104"/>
                  <a:pt x="1115160" y="677374"/>
                  <a:pt x="1109339" y="654091"/>
                </a:cubicBezTo>
                <a:cubicBezTo>
                  <a:pt x="1103518" y="630808"/>
                  <a:pt x="1193476" y="397445"/>
                  <a:pt x="1188714" y="365166"/>
                </a:cubicBezTo>
                <a:cubicBezTo>
                  <a:pt x="1183951" y="332887"/>
                  <a:pt x="1055364" y="514920"/>
                  <a:pt x="1080764" y="460416"/>
                </a:cubicBezTo>
                <a:cubicBezTo>
                  <a:pt x="1106164" y="405912"/>
                  <a:pt x="1333177" y="-4721"/>
                  <a:pt x="1344289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094A15E9-6C13-F80E-1D0E-CA50BD6B024C}"/>
              </a:ext>
            </a:extLst>
          </p:cNvPr>
          <p:cNvSpPr/>
          <p:nvPr/>
        </p:nvSpPr>
        <p:spPr>
          <a:xfrm>
            <a:off x="3243358" y="7181000"/>
            <a:ext cx="1490025" cy="296412"/>
          </a:xfrm>
          <a:custGeom>
            <a:avLst/>
            <a:gdLst>
              <a:gd name="connsiteX0" fmla="*/ 4667 w 1490025"/>
              <a:gd name="connsiteY0" fmla="*/ 159600 h 296412"/>
              <a:gd name="connsiteX1" fmla="*/ 163417 w 1490025"/>
              <a:gd name="connsiteY1" fmla="*/ 200875 h 296412"/>
              <a:gd name="connsiteX2" fmla="*/ 817467 w 1490025"/>
              <a:gd name="connsiteY2" fmla="*/ 261200 h 296412"/>
              <a:gd name="connsiteX3" fmla="*/ 734917 w 1490025"/>
              <a:gd name="connsiteY3" fmla="*/ 289775 h 296412"/>
              <a:gd name="connsiteX4" fmla="*/ 1315942 w 1490025"/>
              <a:gd name="connsiteY4" fmla="*/ 134200 h 296412"/>
              <a:gd name="connsiteX5" fmla="*/ 1274667 w 1490025"/>
              <a:gd name="connsiteY5" fmla="*/ 143725 h 296412"/>
              <a:gd name="connsiteX6" fmla="*/ 1487392 w 1490025"/>
              <a:gd name="connsiteY6" fmla="*/ 850 h 296412"/>
              <a:gd name="connsiteX7" fmla="*/ 1103217 w 1490025"/>
              <a:gd name="connsiteY7" fmla="*/ 219925 h 296412"/>
              <a:gd name="connsiteX8" fmla="*/ 531717 w 1490025"/>
              <a:gd name="connsiteY8" fmla="*/ 204050 h 296412"/>
              <a:gd name="connsiteX9" fmla="*/ 284067 w 1490025"/>
              <a:gd name="connsiteY9" fmla="*/ 242150 h 296412"/>
              <a:gd name="connsiteX10" fmla="*/ 4667 w 1490025"/>
              <a:gd name="connsiteY10" fmla="*/ 159600 h 2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025" h="296412">
                <a:moveTo>
                  <a:pt x="4667" y="159600"/>
                </a:moveTo>
                <a:cubicBezTo>
                  <a:pt x="-15441" y="152721"/>
                  <a:pt x="27950" y="183942"/>
                  <a:pt x="163417" y="200875"/>
                </a:cubicBezTo>
                <a:cubicBezTo>
                  <a:pt x="298884" y="217808"/>
                  <a:pt x="722217" y="246383"/>
                  <a:pt x="817467" y="261200"/>
                </a:cubicBezTo>
                <a:cubicBezTo>
                  <a:pt x="912717" y="276017"/>
                  <a:pt x="651838" y="310942"/>
                  <a:pt x="734917" y="289775"/>
                </a:cubicBezTo>
                <a:cubicBezTo>
                  <a:pt x="817996" y="268608"/>
                  <a:pt x="1225984" y="158542"/>
                  <a:pt x="1315942" y="134200"/>
                </a:cubicBezTo>
                <a:cubicBezTo>
                  <a:pt x="1405900" y="109858"/>
                  <a:pt x="1246092" y="165950"/>
                  <a:pt x="1274667" y="143725"/>
                </a:cubicBezTo>
                <a:cubicBezTo>
                  <a:pt x="1303242" y="121500"/>
                  <a:pt x="1515967" y="-11850"/>
                  <a:pt x="1487392" y="850"/>
                </a:cubicBezTo>
                <a:cubicBezTo>
                  <a:pt x="1458817" y="13550"/>
                  <a:pt x="1262496" y="186058"/>
                  <a:pt x="1103217" y="219925"/>
                </a:cubicBezTo>
                <a:cubicBezTo>
                  <a:pt x="943938" y="253792"/>
                  <a:pt x="668242" y="200346"/>
                  <a:pt x="531717" y="204050"/>
                </a:cubicBezTo>
                <a:cubicBezTo>
                  <a:pt x="395192" y="207754"/>
                  <a:pt x="366088" y="246912"/>
                  <a:pt x="284067" y="242150"/>
                </a:cubicBezTo>
                <a:cubicBezTo>
                  <a:pt x="202046" y="237388"/>
                  <a:pt x="24775" y="166479"/>
                  <a:pt x="4667" y="1596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BD1C648-F54D-3CCB-420A-E68F741B84AA}"/>
              </a:ext>
            </a:extLst>
          </p:cNvPr>
          <p:cNvSpPr/>
          <p:nvPr/>
        </p:nvSpPr>
        <p:spPr>
          <a:xfrm>
            <a:off x="3260695" y="7440823"/>
            <a:ext cx="1270972" cy="470339"/>
          </a:xfrm>
          <a:custGeom>
            <a:avLst/>
            <a:gdLst>
              <a:gd name="connsiteX0" fmla="*/ 30 w 1270972"/>
              <a:gd name="connsiteY0" fmla="*/ 1377 h 470339"/>
              <a:gd name="connsiteX1" fmla="*/ 130205 w 1270972"/>
              <a:gd name="connsiteY1" fmla="*/ 407777 h 470339"/>
              <a:gd name="connsiteX2" fmla="*/ 342930 w 1270972"/>
              <a:gd name="connsiteY2" fmla="*/ 439527 h 470339"/>
              <a:gd name="connsiteX3" fmla="*/ 238155 w 1270972"/>
              <a:gd name="connsiteY3" fmla="*/ 414127 h 470339"/>
              <a:gd name="connsiteX4" fmla="*/ 933480 w 1270972"/>
              <a:gd name="connsiteY4" fmla="*/ 461752 h 470339"/>
              <a:gd name="connsiteX5" fmla="*/ 701705 w 1270972"/>
              <a:gd name="connsiteY5" fmla="*/ 468102 h 470339"/>
              <a:gd name="connsiteX6" fmla="*/ 1270030 w 1270972"/>
              <a:gd name="connsiteY6" fmla="*/ 436352 h 470339"/>
              <a:gd name="connsiteX7" fmla="*/ 542955 w 1270972"/>
              <a:gd name="connsiteY7" fmla="*/ 417302 h 470339"/>
              <a:gd name="connsiteX8" fmla="*/ 85755 w 1270972"/>
              <a:gd name="connsiteY8" fmla="*/ 449052 h 470339"/>
              <a:gd name="connsiteX9" fmla="*/ 66705 w 1270972"/>
              <a:gd name="connsiteY9" fmla="*/ 277602 h 470339"/>
              <a:gd name="connsiteX10" fmla="*/ 117505 w 1270972"/>
              <a:gd name="connsiteY10" fmla="*/ 274427 h 470339"/>
              <a:gd name="connsiteX11" fmla="*/ 30 w 1270972"/>
              <a:gd name="connsiteY11" fmla="*/ 1377 h 4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972" h="470339">
                <a:moveTo>
                  <a:pt x="30" y="1377"/>
                </a:moveTo>
                <a:cubicBezTo>
                  <a:pt x="2147" y="23602"/>
                  <a:pt x="73055" y="334752"/>
                  <a:pt x="130205" y="407777"/>
                </a:cubicBezTo>
                <a:cubicBezTo>
                  <a:pt x="187355" y="480802"/>
                  <a:pt x="324939" y="438469"/>
                  <a:pt x="342930" y="439527"/>
                </a:cubicBezTo>
                <a:cubicBezTo>
                  <a:pt x="360921" y="440585"/>
                  <a:pt x="139730" y="410423"/>
                  <a:pt x="238155" y="414127"/>
                </a:cubicBezTo>
                <a:cubicBezTo>
                  <a:pt x="336580" y="417831"/>
                  <a:pt x="856222" y="452756"/>
                  <a:pt x="933480" y="461752"/>
                </a:cubicBezTo>
                <a:cubicBezTo>
                  <a:pt x="1010738" y="470748"/>
                  <a:pt x="645613" y="472335"/>
                  <a:pt x="701705" y="468102"/>
                </a:cubicBezTo>
                <a:cubicBezTo>
                  <a:pt x="757797" y="463869"/>
                  <a:pt x="1296488" y="444819"/>
                  <a:pt x="1270030" y="436352"/>
                </a:cubicBezTo>
                <a:cubicBezTo>
                  <a:pt x="1243572" y="427885"/>
                  <a:pt x="740334" y="415185"/>
                  <a:pt x="542955" y="417302"/>
                </a:cubicBezTo>
                <a:cubicBezTo>
                  <a:pt x="345576" y="419419"/>
                  <a:pt x="165130" y="472335"/>
                  <a:pt x="85755" y="449052"/>
                </a:cubicBezTo>
                <a:cubicBezTo>
                  <a:pt x="6380" y="425769"/>
                  <a:pt x="61413" y="306706"/>
                  <a:pt x="66705" y="277602"/>
                </a:cubicBezTo>
                <a:cubicBezTo>
                  <a:pt x="71997" y="248498"/>
                  <a:pt x="128088" y="316231"/>
                  <a:pt x="117505" y="274427"/>
                </a:cubicBezTo>
                <a:cubicBezTo>
                  <a:pt x="106922" y="232623"/>
                  <a:pt x="-2087" y="-20848"/>
                  <a:pt x="30" y="1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D9AC030-6EB5-7BE0-9E91-E38FD7456F42}"/>
              </a:ext>
            </a:extLst>
          </p:cNvPr>
          <p:cNvSpPr/>
          <p:nvPr/>
        </p:nvSpPr>
        <p:spPr>
          <a:xfrm>
            <a:off x="5531336" y="7263993"/>
            <a:ext cx="1355357" cy="1169533"/>
          </a:xfrm>
          <a:custGeom>
            <a:avLst/>
            <a:gdLst>
              <a:gd name="connsiteX0" fmla="*/ 15389 w 1355357"/>
              <a:gd name="connsiteY0" fmla="*/ 3582 h 1169533"/>
              <a:gd name="connsiteX1" fmla="*/ 758339 w 1355357"/>
              <a:gd name="connsiteY1" fmla="*/ 235357 h 1169533"/>
              <a:gd name="connsiteX2" fmla="*/ 736114 w 1355357"/>
              <a:gd name="connsiteY2" fmla="*/ 200432 h 1169533"/>
              <a:gd name="connsiteX3" fmla="*/ 1117114 w 1355357"/>
              <a:gd name="connsiteY3" fmla="*/ 638582 h 1169533"/>
              <a:gd name="connsiteX4" fmla="*/ 1355239 w 1355357"/>
              <a:gd name="connsiteY4" fmla="*/ 1168807 h 1169533"/>
              <a:gd name="connsiteX5" fmla="*/ 1088539 w 1355357"/>
              <a:gd name="connsiteY5" fmla="*/ 737007 h 1169533"/>
              <a:gd name="connsiteX6" fmla="*/ 520214 w 1355357"/>
              <a:gd name="connsiteY6" fmla="*/ 70257 h 1169533"/>
              <a:gd name="connsiteX7" fmla="*/ 580539 w 1355357"/>
              <a:gd name="connsiteY7" fmla="*/ 168682 h 1169533"/>
              <a:gd name="connsiteX8" fmla="*/ 282089 w 1355357"/>
              <a:gd name="connsiteY8" fmla="*/ 98832 h 1169533"/>
              <a:gd name="connsiteX9" fmla="*/ 15389 w 1355357"/>
              <a:gd name="connsiteY9" fmla="*/ 3582 h 1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357" h="1169533">
                <a:moveTo>
                  <a:pt x="15389" y="3582"/>
                </a:moveTo>
                <a:cubicBezTo>
                  <a:pt x="94764" y="26336"/>
                  <a:pt x="638218" y="202549"/>
                  <a:pt x="758339" y="235357"/>
                </a:cubicBezTo>
                <a:cubicBezTo>
                  <a:pt x="878460" y="268165"/>
                  <a:pt x="676318" y="133228"/>
                  <a:pt x="736114" y="200432"/>
                </a:cubicBezTo>
                <a:cubicBezTo>
                  <a:pt x="795910" y="267636"/>
                  <a:pt x="1013927" y="477186"/>
                  <a:pt x="1117114" y="638582"/>
                </a:cubicBezTo>
                <a:cubicBezTo>
                  <a:pt x="1220301" y="799978"/>
                  <a:pt x="1360002" y="1152403"/>
                  <a:pt x="1355239" y="1168807"/>
                </a:cubicBezTo>
                <a:cubicBezTo>
                  <a:pt x="1350476" y="1185211"/>
                  <a:pt x="1227710" y="920099"/>
                  <a:pt x="1088539" y="737007"/>
                </a:cubicBezTo>
                <a:cubicBezTo>
                  <a:pt x="949368" y="553915"/>
                  <a:pt x="604881" y="164978"/>
                  <a:pt x="520214" y="70257"/>
                </a:cubicBezTo>
                <a:cubicBezTo>
                  <a:pt x="435547" y="-24464"/>
                  <a:pt x="620227" y="163920"/>
                  <a:pt x="580539" y="168682"/>
                </a:cubicBezTo>
                <a:cubicBezTo>
                  <a:pt x="540852" y="173445"/>
                  <a:pt x="379456" y="124761"/>
                  <a:pt x="282089" y="98832"/>
                </a:cubicBezTo>
                <a:cubicBezTo>
                  <a:pt x="184722" y="72903"/>
                  <a:pt x="-63986" y="-19172"/>
                  <a:pt x="15389" y="3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AD6588F-4670-927A-62AD-14453F839CC5}"/>
              </a:ext>
            </a:extLst>
          </p:cNvPr>
          <p:cNvSpPr/>
          <p:nvPr/>
        </p:nvSpPr>
        <p:spPr>
          <a:xfrm>
            <a:off x="6825021" y="8194275"/>
            <a:ext cx="934717" cy="3451773"/>
          </a:xfrm>
          <a:custGeom>
            <a:avLst/>
            <a:gdLst>
              <a:gd name="connsiteX0" fmla="*/ 20279 w 934717"/>
              <a:gd name="connsiteY0" fmla="*/ 187725 h 3451773"/>
              <a:gd name="connsiteX1" fmla="*/ 172679 w 934717"/>
              <a:gd name="connsiteY1" fmla="*/ 530625 h 3451773"/>
              <a:gd name="connsiteX2" fmla="*/ 744179 w 934717"/>
              <a:gd name="connsiteY2" fmla="*/ 3032525 h 3451773"/>
              <a:gd name="connsiteX3" fmla="*/ 794979 w 934717"/>
              <a:gd name="connsiteY3" fmla="*/ 2740425 h 3451773"/>
              <a:gd name="connsiteX4" fmla="*/ 934679 w 934717"/>
              <a:gd name="connsiteY4" fmla="*/ 3451625 h 3451773"/>
              <a:gd name="connsiteX5" fmla="*/ 807679 w 934717"/>
              <a:gd name="connsiteY5" fmla="*/ 2791225 h 3451773"/>
              <a:gd name="connsiteX6" fmla="*/ 680679 w 934717"/>
              <a:gd name="connsiteY6" fmla="*/ 1572025 h 3451773"/>
              <a:gd name="connsiteX7" fmla="*/ 553679 w 934717"/>
              <a:gd name="connsiteY7" fmla="*/ 2842025 h 3451773"/>
              <a:gd name="connsiteX8" fmla="*/ 20279 w 934717"/>
              <a:gd name="connsiteY8" fmla="*/ 187725 h 34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717" h="3451773">
                <a:moveTo>
                  <a:pt x="20279" y="187725"/>
                </a:moveTo>
                <a:cubicBezTo>
                  <a:pt x="-43221" y="-197508"/>
                  <a:pt x="52029" y="56492"/>
                  <a:pt x="172679" y="530625"/>
                </a:cubicBezTo>
                <a:cubicBezTo>
                  <a:pt x="293329" y="1004758"/>
                  <a:pt x="640462" y="2664225"/>
                  <a:pt x="744179" y="3032525"/>
                </a:cubicBezTo>
                <a:cubicBezTo>
                  <a:pt x="847896" y="3400825"/>
                  <a:pt x="763229" y="2670575"/>
                  <a:pt x="794979" y="2740425"/>
                </a:cubicBezTo>
                <a:cubicBezTo>
                  <a:pt x="826729" y="2810275"/>
                  <a:pt x="932562" y="3443158"/>
                  <a:pt x="934679" y="3451625"/>
                </a:cubicBezTo>
                <a:cubicBezTo>
                  <a:pt x="936796" y="3460092"/>
                  <a:pt x="850012" y="3104492"/>
                  <a:pt x="807679" y="2791225"/>
                </a:cubicBezTo>
                <a:cubicBezTo>
                  <a:pt x="765346" y="2477958"/>
                  <a:pt x="723012" y="1563558"/>
                  <a:pt x="680679" y="1572025"/>
                </a:cubicBezTo>
                <a:cubicBezTo>
                  <a:pt x="638346" y="1580492"/>
                  <a:pt x="667979" y="3079092"/>
                  <a:pt x="553679" y="2842025"/>
                </a:cubicBezTo>
                <a:cubicBezTo>
                  <a:pt x="439379" y="2604958"/>
                  <a:pt x="83779" y="572958"/>
                  <a:pt x="20279" y="1877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7D8AAE-590F-D3C0-5F35-B95846980A1C}"/>
              </a:ext>
            </a:extLst>
          </p:cNvPr>
          <p:cNvSpPr/>
          <p:nvPr/>
        </p:nvSpPr>
        <p:spPr>
          <a:xfrm>
            <a:off x="6240363" y="10236381"/>
            <a:ext cx="1674644" cy="1552862"/>
          </a:xfrm>
          <a:custGeom>
            <a:avLst/>
            <a:gdLst>
              <a:gd name="connsiteX0" fmla="*/ 20737 w 1674644"/>
              <a:gd name="connsiteY0" fmla="*/ 50619 h 1552862"/>
              <a:gd name="connsiteX1" fmla="*/ 84237 w 1674644"/>
              <a:gd name="connsiteY1" fmla="*/ 241119 h 1552862"/>
              <a:gd name="connsiteX2" fmla="*/ 262037 w 1674644"/>
              <a:gd name="connsiteY2" fmla="*/ 965019 h 1552862"/>
              <a:gd name="connsiteX3" fmla="*/ 198537 w 1674644"/>
              <a:gd name="connsiteY3" fmla="*/ 1257119 h 1552862"/>
              <a:gd name="connsiteX4" fmla="*/ 325537 w 1674644"/>
              <a:gd name="connsiteY4" fmla="*/ 1269819 h 1552862"/>
              <a:gd name="connsiteX5" fmla="*/ 173137 w 1674644"/>
              <a:gd name="connsiteY5" fmla="*/ 1447619 h 1552862"/>
              <a:gd name="connsiteX6" fmla="*/ 643037 w 1674644"/>
              <a:gd name="connsiteY6" fmla="*/ 1460319 h 1552862"/>
              <a:gd name="connsiteX7" fmla="*/ 554137 w 1674644"/>
              <a:gd name="connsiteY7" fmla="*/ 1549219 h 1552862"/>
              <a:gd name="connsiteX8" fmla="*/ 1671737 w 1674644"/>
              <a:gd name="connsiteY8" fmla="*/ 1320619 h 1552862"/>
              <a:gd name="connsiteX9" fmla="*/ 858937 w 1674644"/>
              <a:gd name="connsiteY9" fmla="*/ 1358719 h 1552862"/>
              <a:gd name="connsiteX10" fmla="*/ 262037 w 1674644"/>
              <a:gd name="connsiteY10" fmla="*/ 1422219 h 1552862"/>
              <a:gd name="connsiteX11" fmla="*/ 439837 w 1674644"/>
              <a:gd name="connsiteY11" fmla="*/ 1079319 h 1552862"/>
              <a:gd name="connsiteX12" fmla="*/ 20737 w 1674644"/>
              <a:gd name="connsiteY12" fmla="*/ 50619 h 15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644" h="1552862">
                <a:moveTo>
                  <a:pt x="20737" y="50619"/>
                </a:moveTo>
                <a:cubicBezTo>
                  <a:pt x="-38530" y="-89081"/>
                  <a:pt x="44020" y="88719"/>
                  <a:pt x="84237" y="241119"/>
                </a:cubicBezTo>
                <a:cubicBezTo>
                  <a:pt x="124454" y="393519"/>
                  <a:pt x="242987" y="795686"/>
                  <a:pt x="262037" y="965019"/>
                </a:cubicBezTo>
                <a:cubicBezTo>
                  <a:pt x="281087" y="1134352"/>
                  <a:pt x="187954" y="1206319"/>
                  <a:pt x="198537" y="1257119"/>
                </a:cubicBezTo>
                <a:cubicBezTo>
                  <a:pt x="209120" y="1307919"/>
                  <a:pt x="329770" y="1238069"/>
                  <a:pt x="325537" y="1269819"/>
                </a:cubicBezTo>
                <a:cubicBezTo>
                  <a:pt x="321304" y="1301569"/>
                  <a:pt x="120220" y="1415869"/>
                  <a:pt x="173137" y="1447619"/>
                </a:cubicBezTo>
                <a:cubicBezTo>
                  <a:pt x="226054" y="1479369"/>
                  <a:pt x="579537" y="1443386"/>
                  <a:pt x="643037" y="1460319"/>
                </a:cubicBezTo>
                <a:cubicBezTo>
                  <a:pt x="706537" y="1477252"/>
                  <a:pt x="382687" y="1572502"/>
                  <a:pt x="554137" y="1549219"/>
                </a:cubicBezTo>
                <a:cubicBezTo>
                  <a:pt x="725587" y="1525936"/>
                  <a:pt x="1620937" y="1352369"/>
                  <a:pt x="1671737" y="1320619"/>
                </a:cubicBezTo>
                <a:cubicBezTo>
                  <a:pt x="1722537" y="1288869"/>
                  <a:pt x="1093887" y="1341786"/>
                  <a:pt x="858937" y="1358719"/>
                </a:cubicBezTo>
                <a:cubicBezTo>
                  <a:pt x="623987" y="1375652"/>
                  <a:pt x="331887" y="1468786"/>
                  <a:pt x="262037" y="1422219"/>
                </a:cubicBezTo>
                <a:cubicBezTo>
                  <a:pt x="192187" y="1375652"/>
                  <a:pt x="482170" y="1310036"/>
                  <a:pt x="439837" y="1079319"/>
                </a:cubicBezTo>
                <a:cubicBezTo>
                  <a:pt x="397504" y="848602"/>
                  <a:pt x="80004" y="190319"/>
                  <a:pt x="20737" y="50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B081980-67A8-978F-D842-22FE7B8B9E6F}"/>
              </a:ext>
            </a:extLst>
          </p:cNvPr>
          <p:cNvSpPr/>
          <p:nvPr/>
        </p:nvSpPr>
        <p:spPr>
          <a:xfrm>
            <a:off x="3240414" y="7018738"/>
            <a:ext cx="688644" cy="989948"/>
          </a:xfrm>
          <a:custGeom>
            <a:avLst/>
            <a:gdLst>
              <a:gd name="connsiteX0" fmla="*/ 4436 w 688644"/>
              <a:gd name="connsiteY0" fmla="*/ 4362 h 989948"/>
              <a:gd name="connsiteX1" fmla="*/ 344161 w 688644"/>
              <a:gd name="connsiteY1" fmla="*/ 582212 h 989948"/>
              <a:gd name="connsiteX2" fmla="*/ 391786 w 688644"/>
              <a:gd name="connsiteY2" fmla="*/ 645712 h 989948"/>
              <a:gd name="connsiteX3" fmla="*/ 677536 w 688644"/>
              <a:gd name="connsiteY3" fmla="*/ 975912 h 989948"/>
              <a:gd name="connsiteX4" fmla="*/ 594986 w 688644"/>
              <a:gd name="connsiteY4" fmla="*/ 887012 h 989948"/>
              <a:gd name="connsiteX5" fmla="*/ 267961 w 688644"/>
              <a:gd name="connsiteY5" fmla="*/ 509187 h 989948"/>
              <a:gd name="connsiteX6" fmla="*/ 156836 w 688644"/>
              <a:gd name="connsiteY6" fmla="*/ 325037 h 989948"/>
              <a:gd name="connsiteX7" fmla="*/ 4436 w 688644"/>
              <a:gd name="connsiteY7" fmla="*/ 4362 h 9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44" h="989948">
                <a:moveTo>
                  <a:pt x="4436" y="4362"/>
                </a:moveTo>
                <a:cubicBezTo>
                  <a:pt x="35657" y="47225"/>
                  <a:pt x="279603" y="475320"/>
                  <a:pt x="344161" y="582212"/>
                </a:cubicBezTo>
                <a:cubicBezTo>
                  <a:pt x="408719" y="689104"/>
                  <a:pt x="336224" y="580095"/>
                  <a:pt x="391786" y="645712"/>
                </a:cubicBezTo>
                <a:cubicBezTo>
                  <a:pt x="447349" y="711329"/>
                  <a:pt x="643669" y="935695"/>
                  <a:pt x="677536" y="975912"/>
                </a:cubicBezTo>
                <a:cubicBezTo>
                  <a:pt x="711403" y="1016129"/>
                  <a:pt x="663248" y="964799"/>
                  <a:pt x="594986" y="887012"/>
                </a:cubicBezTo>
                <a:cubicBezTo>
                  <a:pt x="526724" y="809225"/>
                  <a:pt x="340986" y="602849"/>
                  <a:pt x="267961" y="509187"/>
                </a:cubicBezTo>
                <a:cubicBezTo>
                  <a:pt x="194936" y="415525"/>
                  <a:pt x="198111" y="403354"/>
                  <a:pt x="156836" y="325037"/>
                </a:cubicBezTo>
                <a:cubicBezTo>
                  <a:pt x="115561" y="246720"/>
                  <a:pt x="-26785" y="-38501"/>
                  <a:pt x="4436" y="4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7615175-E08F-E1C3-6A15-E47EF3192FB7}"/>
              </a:ext>
            </a:extLst>
          </p:cNvPr>
          <p:cNvSpPr/>
          <p:nvPr/>
        </p:nvSpPr>
        <p:spPr>
          <a:xfrm>
            <a:off x="3243728" y="7033811"/>
            <a:ext cx="728249" cy="1040214"/>
          </a:xfrm>
          <a:custGeom>
            <a:avLst/>
            <a:gdLst>
              <a:gd name="connsiteX0" fmla="*/ 7472 w 728249"/>
              <a:gd name="connsiteY0" fmla="*/ 21039 h 1040214"/>
              <a:gd name="connsiteX1" fmla="*/ 36047 w 728249"/>
              <a:gd name="connsiteY1" fmla="*/ 68664 h 1040214"/>
              <a:gd name="connsiteX2" fmla="*/ 309097 w 728249"/>
              <a:gd name="connsiteY2" fmla="*/ 579839 h 1040214"/>
              <a:gd name="connsiteX3" fmla="*/ 283697 w 728249"/>
              <a:gd name="connsiteY3" fmla="*/ 557614 h 1040214"/>
              <a:gd name="connsiteX4" fmla="*/ 629772 w 728249"/>
              <a:gd name="connsiteY4" fmla="*/ 951314 h 1040214"/>
              <a:gd name="connsiteX5" fmla="*/ 728197 w 728249"/>
              <a:gd name="connsiteY5" fmla="*/ 1040214 h 1040214"/>
              <a:gd name="connsiteX6" fmla="*/ 639297 w 728249"/>
              <a:gd name="connsiteY6" fmla="*/ 951314 h 1040214"/>
              <a:gd name="connsiteX7" fmla="*/ 391647 w 728249"/>
              <a:gd name="connsiteY7" fmla="*/ 668739 h 1040214"/>
              <a:gd name="connsiteX8" fmla="*/ 77322 w 728249"/>
              <a:gd name="connsiteY8" fmla="*/ 217889 h 1040214"/>
              <a:gd name="connsiteX9" fmla="*/ 7472 w 728249"/>
              <a:gd name="connsiteY9" fmla="*/ 21039 h 10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49" h="1040214">
                <a:moveTo>
                  <a:pt x="7472" y="21039"/>
                </a:moveTo>
                <a:cubicBezTo>
                  <a:pt x="593" y="-3832"/>
                  <a:pt x="-14224" y="-24469"/>
                  <a:pt x="36047" y="68664"/>
                </a:cubicBezTo>
                <a:cubicBezTo>
                  <a:pt x="86318" y="161797"/>
                  <a:pt x="267822" y="498347"/>
                  <a:pt x="309097" y="579839"/>
                </a:cubicBezTo>
                <a:cubicBezTo>
                  <a:pt x="350372" y="661331"/>
                  <a:pt x="230251" y="495702"/>
                  <a:pt x="283697" y="557614"/>
                </a:cubicBezTo>
                <a:cubicBezTo>
                  <a:pt x="337143" y="619526"/>
                  <a:pt x="555689" y="870881"/>
                  <a:pt x="629772" y="951314"/>
                </a:cubicBezTo>
                <a:cubicBezTo>
                  <a:pt x="703855" y="1031747"/>
                  <a:pt x="726610" y="1040214"/>
                  <a:pt x="728197" y="1040214"/>
                </a:cubicBezTo>
                <a:cubicBezTo>
                  <a:pt x="729784" y="1040214"/>
                  <a:pt x="695389" y="1013227"/>
                  <a:pt x="639297" y="951314"/>
                </a:cubicBezTo>
                <a:cubicBezTo>
                  <a:pt x="583205" y="889402"/>
                  <a:pt x="485310" y="790977"/>
                  <a:pt x="391647" y="668739"/>
                </a:cubicBezTo>
                <a:cubicBezTo>
                  <a:pt x="297985" y="546502"/>
                  <a:pt x="141351" y="322664"/>
                  <a:pt x="77322" y="217889"/>
                </a:cubicBezTo>
                <a:cubicBezTo>
                  <a:pt x="13293" y="113114"/>
                  <a:pt x="14351" y="45910"/>
                  <a:pt x="7472" y="210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4434D96-1F04-A7A2-E97C-BE9F4E4397AC}"/>
              </a:ext>
            </a:extLst>
          </p:cNvPr>
          <p:cNvSpPr/>
          <p:nvPr/>
        </p:nvSpPr>
        <p:spPr>
          <a:xfrm>
            <a:off x="4035417" y="7136699"/>
            <a:ext cx="571578" cy="864395"/>
          </a:xfrm>
          <a:custGeom>
            <a:avLst/>
            <a:gdLst>
              <a:gd name="connsiteX0" fmla="*/ 571508 w 571578"/>
              <a:gd name="connsiteY0" fmla="*/ 701 h 864395"/>
              <a:gd name="connsiteX1" fmla="*/ 339733 w 571578"/>
              <a:gd name="connsiteY1" fmla="*/ 359476 h 864395"/>
              <a:gd name="connsiteX2" fmla="*/ 47633 w 571578"/>
              <a:gd name="connsiteY2" fmla="*/ 756351 h 864395"/>
              <a:gd name="connsiteX3" fmla="*/ 104783 w 571578"/>
              <a:gd name="connsiteY3" fmla="*/ 711901 h 864395"/>
              <a:gd name="connsiteX4" fmla="*/ 8 w 571578"/>
              <a:gd name="connsiteY4" fmla="*/ 864301 h 864395"/>
              <a:gd name="connsiteX5" fmla="*/ 111133 w 571578"/>
              <a:gd name="connsiteY5" fmla="*/ 686501 h 864395"/>
              <a:gd name="connsiteX6" fmla="*/ 431808 w 571578"/>
              <a:gd name="connsiteY6" fmla="*/ 159451 h 864395"/>
              <a:gd name="connsiteX7" fmla="*/ 365133 w 571578"/>
              <a:gd name="connsiteY7" fmla="*/ 264226 h 864395"/>
              <a:gd name="connsiteX8" fmla="*/ 571508 w 571578"/>
              <a:gd name="connsiteY8" fmla="*/ 701 h 8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78" h="864395">
                <a:moveTo>
                  <a:pt x="571508" y="701"/>
                </a:moveTo>
                <a:cubicBezTo>
                  <a:pt x="567275" y="16576"/>
                  <a:pt x="427045" y="233534"/>
                  <a:pt x="339733" y="359476"/>
                </a:cubicBezTo>
                <a:cubicBezTo>
                  <a:pt x="252421" y="485418"/>
                  <a:pt x="86791" y="697614"/>
                  <a:pt x="47633" y="756351"/>
                </a:cubicBezTo>
                <a:cubicBezTo>
                  <a:pt x="8475" y="815088"/>
                  <a:pt x="112720" y="693909"/>
                  <a:pt x="104783" y="711901"/>
                </a:cubicBezTo>
                <a:cubicBezTo>
                  <a:pt x="96845" y="729893"/>
                  <a:pt x="-1050" y="868534"/>
                  <a:pt x="8" y="864301"/>
                </a:cubicBezTo>
                <a:cubicBezTo>
                  <a:pt x="1066" y="860068"/>
                  <a:pt x="39166" y="803976"/>
                  <a:pt x="111133" y="686501"/>
                </a:cubicBezTo>
                <a:cubicBezTo>
                  <a:pt x="183100" y="569026"/>
                  <a:pt x="389475" y="229830"/>
                  <a:pt x="431808" y="159451"/>
                </a:cubicBezTo>
                <a:cubicBezTo>
                  <a:pt x="474141" y="89072"/>
                  <a:pt x="342908" y="284863"/>
                  <a:pt x="365133" y="264226"/>
                </a:cubicBezTo>
                <a:cubicBezTo>
                  <a:pt x="387358" y="243589"/>
                  <a:pt x="575741" y="-15174"/>
                  <a:pt x="571508" y="7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D913063-1151-056F-410D-EF5F720471E8}"/>
              </a:ext>
            </a:extLst>
          </p:cNvPr>
          <p:cNvSpPr/>
          <p:nvPr/>
        </p:nvSpPr>
        <p:spPr>
          <a:xfrm>
            <a:off x="4015652" y="7260691"/>
            <a:ext cx="438989" cy="753042"/>
          </a:xfrm>
          <a:custGeom>
            <a:avLst/>
            <a:gdLst>
              <a:gd name="connsiteX0" fmla="*/ 435698 w 438989"/>
              <a:gd name="connsiteY0" fmla="*/ 3709 h 753042"/>
              <a:gd name="connsiteX1" fmla="*/ 115023 w 438989"/>
              <a:gd name="connsiteY1" fmla="*/ 527584 h 753042"/>
              <a:gd name="connsiteX2" fmla="*/ 111848 w 438989"/>
              <a:gd name="connsiteY2" fmla="*/ 549809 h 753042"/>
              <a:gd name="connsiteX3" fmla="*/ 723 w 438989"/>
              <a:gd name="connsiteY3" fmla="*/ 753009 h 753042"/>
              <a:gd name="connsiteX4" fmla="*/ 76923 w 438989"/>
              <a:gd name="connsiteY4" fmla="*/ 562509 h 753042"/>
              <a:gd name="connsiteX5" fmla="*/ 315048 w 438989"/>
              <a:gd name="connsiteY5" fmla="*/ 187859 h 753042"/>
              <a:gd name="connsiteX6" fmla="*/ 283298 w 438989"/>
              <a:gd name="connsiteY6" fmla="*/ 286284 h 753042"/>
              <a:gd name="connsiteX7" fmla="*/ 435698 w 438989"/>
              <a:gd name="connsiteY7" fmla="*/ 3709 h 7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89" h="753042">
                <a:moveTo>
                  <a:pt x="435698" y="3709"/>
                </a:moveTo>
                <a:cubicBezTo>
                  <a:pt x="407652" y="43926"/>
                  <a:pt x="168998" y="436568"/>
                  <a:pt x="115023" y="527584"/>
                </a:cubicBezTo>
                <a:cubicBezTo>
                  <a:pt x="61048" y="618600"/>
                  <a:pt x="130898" y="512238"/>
                  <a:pt x="111848" y="549809"/>
                </a:cubicBezTo>
                <a:cubicBezTo>
                  <a:pt x="92798" y="587380"/>
                  <a:pt x="6544" y="750892"/>
                  <a:pt x="723" y="753009"/>
                </a:cubicBezTo>
                <a:cubicBezTo>
                  <a:pt x="-5098" y="755126"/>
                  <a:pt x="24535" y="656701"/>
                  <a:pt x="76923" y="562509"/>
                </a:cubicBezTo>
                <a:cubicBezTo>
                  <a:pt x="129310" y="468317"/>
                  <a:pt x="280652" y="233896"/>
                  <a:pt x="315048" y="187859"/>
                </a:cubicBezTo>
                <a:cubicBezTo>
                  <a:pt x="349444" y="141822"/>
                  <a:pt x="262661" y="309567"/>
                  <a:pt x="283298" y="286284"/>
                </a:cubicBezTo>
                <a:cubicBezTo>
                  <a:pt x="303935" y="263001"/>
                  <a:pt x="463744" y="-36508"/>
                  <a:pt x="435698" y="37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A419A5B-5E27-4D90-E6CC-C6E1CF5BE324}"/>
              </a:ext>
            </a:extLst>
          </p:cNvPr>
          <p:cNvSpPr/>
          <p:nvPr/>
        </p:nvSpPr>
        <p:spPr>
          <a:xfrm>
            <a:off x="3898375" y="7949805"/>
            <a:ext cx="208026" cy="209964"/>
          </a:xfrm>
          <a:custGeom>
            <a:avLst/>
            <a:gdLst>
              <a:gd name="connsiteX0" fmla="*/ 525 w 208026"/>
              <a:gd name="connsiteY0" fmla="*/ 395 h 209964"/>
              <a:gd name="connsiteX1" fmla="*/ 152925 w 208026"/>
              <a:gd name="connsiteY1" fmla="*/ 51195 h 209964"/>
              <a:gd name="connsiteX2" fmla="*/ 165625 w 208026"/>
              <a:gd name="connsiteY2" fmla="*/ 140095 h 209964"/>
              <a:gd name="connsiteX3" fmla="*/ 73550 w 208026"/>
              <a:gd name="connsiteY3" fmla="*/ 209945 h 209964"/>
              <a:gd name="connsiteX4" fmla="*/ 197375 w 208026"/>
              <a:gd name="connsiteY4" fmla="*/ 146445 h 209964"/>
              <a:gd name="connsiteX5" fmla="*/ 191025 w 208026"/>
              <a:gd name="connsiteY5" fmla="*/ 79770 h 209964"/>
              <a:gd name="connsiteX6" fmla="*/ 105300 w 208026"/>
              <a:gd name="connsiteY6" fmla="*/ 28970 h 209964"/>
              <a:gd name="connsiteX7" fmla="*/ 525 w 208026"/>
              <a:gd name="connsiteY7" fmla="*/ 395 h 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" h="209964">
                <a:moveTo>
                  <a:pt x="525" y="395"/>
                </a:moveTo>
                <a:cubicBezTo>
                  <a:pt x="8462" y="4099"/>
                  <a:pt x="125408" y="27912"/>
                  <a:pt x="152925" y="51195"/>
                </a:cubicBezTo>
                <a:cubicBezTo>
                  <a:pt x="180442" y="74478"/>
                  <a:pt x="178854" y="113637"/>
                  <a:pt x="165625" y="140095"/>
                </a:cubicBezTo>
                <a:cubicBezTo>
                  <a:pt x="152396" y="166553"/>
                  <a:pt x="68259" y="208887"/>
                  <a:pt x="73550" y="209945"/>
                </a:cubicBezTo>
                <a:cubicBezTo>
                  <a:pt x="78841" y="211003"/>
                  <a:pt x="177796" y="168141"/>
                  <a:pt x="197375" y="146445"/>
                </a:cubicBezTo>
                <a:cubicBezTo>
                  <a:pt x="216954" y="124749"/>
                  <a:pt x="206371" y="99349"/>
                  <a:pt x="191025" y="79770"/>
                </a:cubicBezTo>
                <a:cubicBezTo>
                  <a:pt x="175679" y="60191"/>
                  <a:pt x="133875" y="37966"/>
                  <a:pt x="105300" y="28970"/>
                </a:cubicBezTo>
                <a:cubicBezTo>
                  <a:pt x="76725" y="19974"/>
                  <a:pt x="-7412" y="-3309"/>
                  <a:pt x="525" y="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E546CCF-3E73-F878-609F-A77383724709}"/>
              </a:ext>
            </a:extLst>
          </p:cNvPr>
          <p:cNvSpPr/>
          <p:nvPr/>
        </p:nvSpPr>
        <p:spPr>
          <a:xfrm>
            <a:off x="3903189" y="7969224"/>
            <a:ext cx="97423" cy="209917"/>
          </a:xfrm>
          <a:custGeom>
            <a:avLst/>
            <a:gdLst>
              <a:gd name="connsiteX0" fmla="*/ 78261 w 97423"/>
              <a:gd name="connsiteY0" fmla="*/ 26 h 209917"/>
              <a:gd name="connsiteX1" fmla="*/ 27461 w 97423"/>
              <a:gd name="connsiteY1" fmla="*/ 92101 h 209917"/>
              <a:gd name="connsiteX2" fmla="*/ 68736 w 97423"/>
              <a:gd name="connsiteY2" fmla="*/ 177826 h 209917"/>
              <a:gd name="connsiteX3" fmla="*/ 30636 w 97423"/>
              <a:gd name="connsiteY3" fmla="*/ 139726 h 209917"/>
              <a:gd name="connsiteX4" fmla="*/ 97311 w 97423"/>
              <a:gd name="connsiteY4" fmla="*/ 209576 h 209917"/>
              <a:gd name="connsiteX5" fmla="*/ 11586 w 97423"/>
              <a:gd name="connsiteY5" fmla="*/ 104801 h 209917"/>
              <a:gd name="connsiteX6" fmla="*/ 5236 w 97423"/>
              <a:gd name="connsiteY6" fmla="*/ 82576 h 209917"/>
              <a:gd name="connsiteX7" fmla="*/ 78261 w 97423"/>
              <a:gd name="connsiteY7" fmla="*/ 26 h 20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23" h="209917">
                <a:moveTo>
                  <a:pt x="78261" y="26"/>
                </a:moveTo>
                <a:cubicBezTo>
                  <a:pt x="81965" y="1613"/>
                  <a:pt x="29048" y="62468"/>
                  <a:pt x="27461" y="92101"/>
                </a:cubicBezTo>
                <a:cubicBezTo>
                  <a:pt x="25874" y="121734"/>
                  <a:pt x="68207" y="169889"/>
                  <a:pt x="68736" y="177826"/>
                </a:cubicBezTo>
                <a:cubicBezTo>
                  <a:pt x="69265" y="185764"/>
                  <a:pt x="25873" y="134434"/>
                  <a:pt x="30636" y="139726"/>
                </a:cubicBezTo>
                <a:cubicBezTo>
                  <a:pt x="35398" y="145018"/>
                  <a:pt x="100486" y="215397"/>
                  <a:pt x="97311" y="209576"/>
                </a:cubicBezTo>
                <a:cubicBezTo>
                  <a:pt x="94136" y="203755"/>
                  <a:pt x="26932" y="125968"/>
                  <a:pt x="11586" y="104801"/>
                </a:cubicBezTo>
                <a:cubicBezTo>
                  <a:pt x="-3760" y="83634"/>
                  <a:pt x="-1643" y="95805"/>
                  <a:pt x="5236" y="82576"/>
                </a:cubicBezTo>
                <a:cubicBezTo>
                  <a:pt x="12115" y="69347"/>
                  <a:pt x="74557" y="-1561"/>
                  <a:pt x="78261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8CB8F144-AEB1-21C9-AC2D-23DB0703B023}"/>
              </a:ext>
            </a:extLst>
          </p:cNvPr>
          <p:cNvSpPr/>
          <p:nvPr/>
        </p:nvSpPr>
        <p:spPr>
          <a:xfrm>
            <a:off x="3968748" y="7921624"/>
            <a:ext cx="97230" cy="256140"/>
          </a:xfrm>
          <a:custGeom>
            <a:avLst/>
            <a:gdLst>
              <a:gd name="connsiteX0" fmla="*/ 2 w 97230"/>
              <a:gd name="connsiteY0" fmla="*/ 1 h 256140"/>
              <a:gd name="connsiteX1" fmla="*/ 92077 w 97230"/>
              <a:gd name="connsiteY1" fmla="*/ 152401 h 256140"/>
              <a:gd name="connsiteX2" fmla="*/ 12702 w 97230"/>
              <a:gd name="connsiteY2" fmla="*/ 254001 h 256140"/>
              <a:gd name="connsiteX3" fmla="*/ 66677 w 97230"/>
              <a:gd name="connsiteY3" fmla="*/ 215901 h 256140"/>
              <a:gd name="connsiteX4" fmla="*/ 95252 w 97230"/>
              <a:gd name="connsiteY4" fmla="*/ 149226 h 256140"/>
              <a:gd name="connsiteX5" fmla="*/ 2 w 97230"/>
              <a:gd name="connsiteY5" fmla="*/ 1 h 2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30" h="256140">
                <a:moveTo>
                  <a:pt x="2" y="1"/>
                </a:moveTo>
                <a:cubicBezTo>
                  <a:pt x="-527" y="530"/>
                  <a:pt x="89960" y="110068"/>
                  <a:pt x="92077" y="152401"/>
                </a:cubicBezTo>
                <a:cubicBezTo>
                  <a:pt x="94194" y="194734"/>
                  <a:pt x="16935" y="243418"/>
                  <a:pt x="12702" y="254001"/>
                </a:cubicBezTo>
                <a:cubicBezTo>
                  <a:pt x="8469" y="264584"/>
                  <a:pt x="52919" y="233363"/>
                  <a:pt x="66677" y="215901"/>
                </a:cubicBezTo>
                <a:cubicBezTo>
                  <a:pt x="80435" y="198439"/>
                  <a:pt x="104248" y="178330"/>
                  <a:pt x="95252" y="149226"/>
                </a:cubicBezTo>
                <a:cubicBezTo>
                  <a:pt x="86256" y="120122"/>
                  <a:pt x="531" y="-528"/>
                  <a:pt x="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92836649-19E0-8003-2061-E1ACC5AAF20B}"/>
              </a:ext>
            </a:extLst>
          </p:cNvPr>
          <p:cNvSpPr/>
          <p:nvPr/>
        </p:nvSpPr>
        <p:spPr>
          <a:xfrm>
            <a:off x="3943166" y="7950198"/>
            <a:ext cx="131208" cy="228616"/>
          </a:xfrm>
          <a:custGeom>
            <a:avLst/>
            <a:gdLst>
              <a:gd name="connsiteX0" fmla="*/ 184 w 131208"/>
              <a:gd name="connsiteY0" fmla="*/ 2 h 228616"/>
              <a:gd name="connsiteX1" fmla="*/ 98609 w 131208"/>
              <a:gd name="connsiteY1" fmla="*/ 107952 h 228616"/>
              <a:gd name="connsiteX2" fmla="*/ 85909 w 131208"/>
              <a:gd name="connsiteY2" fmla="*/ 146052 h 228616"/>
              <a:gd name="connsiteX3" fmla="*/ 12884 w 131208"/>
              <a:gd name="connsiteY3" fmla="*/ 228602 h 228616"/>
              <a:gd name="connsiteX4" fmla="*/ 89084 w 131208"/>
              <a:gd name="connsiteY4" fmla="*/ 152402 h 228616"/>
              <a:gd name="connsiteX5" fmla="*/ 127184 w 131208"/>
              <a:gd name="connsiteY5" fmla="*/ 104777 h 228616"/>
              <a:gd name="connsiteX6" fmla="*/ 184 w 131208"/>
              <a:gd name="connsiteY6" fmla="*/ 2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8" h="228616">
                <a:moveTo>
                  <a:pt x="184" y="2"/>
                </a:moveTo>
                <a:cubicBezTo>
                  <a:pt x="-4579" y="531"/>
                  <a:pt x="84322" y="83610"/>
                  <a:pt x="98609" y="107952"/>
                </a:cubicBezTo>
                <a:cubicBezTo>
                  <a:pt x="112896" y="132294"/>
                  <a:pt x="100196" y="125944"/>
                  <a:pt x="85909" y="146052"/>
                </a:cubicBezTo>
                <a:cubicBezTo>
                  <a:pt x="71622" y="166160"/>
                  <a:pt x="12355" y="227544"/>
                  <a:pt x="12884" y="228602"/>
                </a:cubicBezTo>
                <a:cubicBezTo>
                  <a:pt x="13413" y="229660"/>
                  <a:pt x="70034" y="173039"/>
                  <a:pt x="89084" y="152402"/>
                </a:cubicBezTo>
                <a:cubicBezTo>
                  <a:pt x="108134" y="131765"/>
                  <a:pt x="143059" y="127002"/>
                  <a:pt x="127184" y="104777"/>
                </a:cubicBezTo>
                <a:cubicBezTo>
                  <a:pt x="111309" y="82552"/>
                  <a:pt x="4947" y="-527"/>
                  <a:pt x="18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EEC8DF19-8BFC-0436-0109-D9E93C4DD2C6}"/>
              </a:ext>
            </a:extLst>
          </p:cNvPr>
          <p:cNvSpPr/>
          <p:nvPr/>
        </p:nvSpPr>
        <p:spPr>
          <a:xfrm>
            <a:off x="3910909" y="8029788"/>
            <a:ext cx="106024" cy="95063"/>
          </a:xfrm>
          <a:custGeom>
            <a:avLst/>
            <a:gdLst>
              <a:gd name="connsiteX0" fmla="*/ 105466 w 106024"/>
              <a:gd name="connsiteY0" fmla="*/ 9312 h 95063"/>
              <a:gd name="connsiteX1" fmla="*/ 41966 w 106024"/>
              <a:gd name="connsiteY1" fmla="*/ 2962 h 95063"/>
              <a:gd name="connsiteX2" fmla="*/ 35616 w 106024"/>
              <a:gd name="connsiteY2" fmla="*/ 50587 h 95063"/>
              <a:gd name="connsiteX3" fmla="*/ 70541 w 106024"/>
              <a:gd name="connsiteY3" fmla="*/ 95037 h 95063"/>
              <a:gd name="connsiteX4" fmla="*/ 45141 w 106024"/>
              <a:gd name="connsiteY4" fmla="*/ 56937 h 95063"/>
              <a:gd name="connsiteX5" fmla="*/ 691 w 106024"/>
              <a:gd name="connsiteY5" fmla="*/ 44237 h 95063"/>
              <a:gd name="connsiteX6" fmla="*/ 105466 w 106024"/>
              <a:gd name="connsiteY6" fmla="*/ 9312 h 9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4" h="95063">
                <a:moveTo>
                  <a:pt x="105466" y="9312"/>
                </a:moveTo>
                <a:cubicBezTo>
                  <a:pt x="112345" y="2433"/>
                  <a:pt x="53608" y="-3917"/>
                  <a:pt x="41966" y="2962"/>
                </a:cubicBezTo>
                <a:cubicBezTo>
                  <a:pt x="30324" y="9841"/>
                  <a:pt x="30853" y="35241"/>
                  <a:pt x="35616" y="50587"/>
                </a:cubicBezTo>
                <a:cubicBezTo>
                  <a:pt x="40379" y="65933"/>
                  <a:pt x="68953" y="93979"/>
                  <a:pt x="70541" y="95037"/>
                </a:cubicBezTo>
                <a:cubicBezTo>
                  <a:pt x="72129" y="96095"/>
                  <a:pt x="56783" y="65404"/>
                  <a:pt x="45141" y="56937"/>
                </a:cubicBezTo>
                <a:cubicBezTo>
                  <a:pt x="33499" y="48470"/>
                  <a:pt x="-5659" y="56408"/>
                  <a:pt x="691" y="44237"/>
                </a:cubicBezTo>
                <a:cubicBezTo>
                  <a:pt x="7041" y="32066"/>
                  <a:pt x="98587" y="16191"/>
                  <a:pt x="105466" y="9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96C51E8-3ACF-9AD9-A295-D57F6439FD1A}"/>
              </a:ext>
            </a:extLst>
          </p:cNvPr>
          <p:cNvSpPr/>
          <p:nvPr/>
        </p:nvSpPr>
        <p:spPr>
          <a:xfrm>
            <a:off x="4714903" y="7931522"/>
            <a:ext cx="95761" cy="1400918"/>
          </a:xfrm>
          <a:custGeom>
            <a:avLst/>
            <a:gdLst>
              <a:gd name="connsiteX0" fmla="*/ 76172 w 95761"/>
              <a:gd name="connsiteY0" fmla="*/ 37728 h 1400918"/>
              <a:gd name="connsiteX1" fmla="*/ 79347 w 95761"/>
              <a:gd name="connsiteY1" fmla="*/ 183778 h 1400918"/>
              <a:gd name="connsiteX2" fmla="*/ 3147 w 95761"/>
              <a:gd name="connsiteY2" fmla="*/ 1044203 h 1400918"/>
              <a:gd name="connsiteX3" fmla="*/ 22197 w 95761"/>
              <a:gd name="connsiteY3" fmla="*/ 1006103 h 1400918"/>
              <a:gd name="connsiteX4" fmla="*/ 92047 w 95761"/>
              <a:gd name="connsiteY4" fmla="*/ 1396628 h 1400918"/>
              <a:gd name="connsiteX5" fmla="*/ 79347 w 95761"/>
              <a:gd name="connsiteY5" fmla="*/ 714003 h 1400918"/>
              <a:gd name="connsiteX6" fmla="*/ 95222 w 95761"/>
              <a:gd name="connsiteY6" fmla="*/ 393328 h 1400918"/>
              <a:gd name="connsiteX7" fmla="*/ 92047 w 95761"/>
              <a:gd name="connsiteY7" fmla="*/ 694953 h 1400918"/>
              <a:gd name="connsiteX8" fmla="*/ 76172 w 95761"/>
              <a:gd name="connsiteY8" fmla="*/ 37728 h 14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1" h="1400918">
                <a:moveTo>
                  <a:pt x="76172" y="37728"/>
                </a:moveTo>
                <a:cubicBezTo>
                  <a:pt x="74055" y="-47468"/>
                  <a:pt x="91518" y="16032"/>
                  <a:pt x="79347" y="183778"/>
                </a:cubicBezTo>
                <a:cubicBezTo>
                  <a:pt x="67176" y="351524"/>
                  <a:pt x="12672" y="907149"/>
                  <a:pt x="3147" y="1044203"/>
                </a:cubicBezTo>
                <a:cubicBezTo>
                  <a:pt x="-6378" y="1181257"/>
                  <a:pt x="7380" y="947365"/>
                  <a:pt x="22197" y="1006103"/>
                </a:cubicBezTo>
                <a:cubicBezTo>
                  <a:pt x="37014" y="1064841"/>
                  <a:pt x="82522" y="1445311"/>
                  <a:pt x="92047" y="1396628"/>
                </a:cubicBezTo>
                <a:cubicBezTo>
                  <a:pt x="101572" y="1347945"/>
                  <a:pt x="78818" y="881220"/>
                  <a:pt x="79347" y="714003"/>
                </a:cubicBezTo>
                <a:cubicBezTo>
                  <a:pt x="79876" y="546786"/>
                  <a:pt x="93105" y="396503"/>
                  <a:pt x="95222" y="393328"/>
                </a:cubicBezTo>
                <a:cubicBezTo>
                  <a:pt x="97339" y="390153"/>
                  <a:pt x="92576" y="748399"/>
                  <a:pt x="92047" y="694953"/>
                </a:cubicBezTo>
                <a:cubicBezTo>
                  <a:pt x="91518" y="641507"/>
                  <a:pt x="78289" y="122924"/>
                  <a:pt x="76172" y="377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E2AA836-1A5C-3ED7-88C0-FBBFD7AAB358}"/>
              </a:ext>
            </a:extLst>
          </p:cNvPr>
          <p:cNvSpPr/>
          <p:nvPr/>
        </p:nvSpPr>
        <p:spPr>
          <a:xfrm>
            <a:off x="5206977" y="11191740"/>
            <a:ext cx="222857" cy="1131967"/>
          </a:xfrm>
          <a:custGeom>
            <a:avLst/>
            <a:gdLst>
              <a:gd name="connsiteX0" fmla="*/ 79398 w 222857"/>
              <a:gd name="connsiteY0" fmla="*/ 35060 h 1131967"/>
              <a:gd name="connsiteX1" fmla="*/ 111148 w 222857"/>
              <a:gd name="connsiteY1" fmla="*/ 89035 h 1131967"/>
              <a:gd name="connsiteX2" fmla="*/ 187348 w 222857"/>
              <a:gd name="connsiteY2" fmla="*/ 581160 h 1131967"/>
              <a:gd name="connsiteX3" fmla="*/ 23 w 222857"/>
              <a:gd name="connsiteY3" fmla="*/ 1130435 h 1131967"/>
              <a:gd name="connsiteX4" fmla="*/ 174648 w 222857"/>
              <a:gd name="connsiteY4" fmla="*/ 736735 h 1131967"/>
              <a:gd name="connsiteX5" fmla="*/ 219098 w 222857"/>
              <a:gd name="connsiteY5" fmla="*/ 473210 h 1131967"/>
              <a:gd name="connsiteX6" fmla="*/ 79398 w 222857"/>
              <a:gd name="connsiteY6" fmla="*/ 35060 h 11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57" h="1131967">
                <a:moveTo>
                  <a:pt x="79398" y="35060"/>
                </a:moveTo>
                <a:cubicBezTo>
                  <a:pt x="61406" y="-28969"/>
                  <a:pt x="93156" y="-1982"/>
                  <a:pt x="111148" y="89035"/>
                </a:cubicBezTo>
                <a:cubicBezTo>
                  <a:pt x="129140" y="180052"/>
                  <a:pt x="205869" y="407593"/>
                  <a:pt x="187348" y="581160"/>
                </a:cubicBezTo>
                <a:cubicBezTo>
                  <a:pt x="168827" y="754727"/>
                  <a:pt x="2140" y="1104506"/>
                  <a:pt x="23" y="1130435"/>
                </a:cubicBezTo>
                <a:cubicBezTo>
                  <a:pt x="-2094" y="1156364"/>
                  <a:pt x="138135" y="846273"/>
                  <a:pt x="174648" y="736735"/>
                </a:cubicBezTo>
                <a:cubicBezTo>
                  <a:pt x="211161" y="627197"/>
                  <a:pt x="231798" y="588039"/>
                  <a:pt x="219098" y="473210"/>
                </a:cubicBezTo>
                <a:cubicBezTo>
                  <a:pt x="206398" y="358381"/>
                  <a:pt x="97390" y="99089"/>
                  <a:pt x="79398" y="350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787A580-CE6A-5FE2-D3D6-DA3F2B6C01A0}"/>
              </a:ext>
            </a:extLst>
          </p:cNvPr>
          <p:cNvSpPr/>
          <p:nvPr/>
        </p:nvSpPr>
        <p:spPr>
          <a:xfrm>
            <a:off x="3989738" y="12185650"/>
            <a:ext cx="1922112" cy="613628"/>
          </a:xfrm>
          <a:custGeom>
            <a:avLst/>
            <a:gdLst>
              <a:gd name="connsiteX0" fmla="*/ 1922112 w 1922112"/>
              <a:gd name="connsiteY0" fmla="*/ 0 h 613628"/>
              <a:gd name="connsiteX1" fmla="*/ 458437 w 1922112"/>
              <a:gd name="connsiteY1" fmla="*/ 463550 h 613628"/>
              <a:gd name="connsiteX2" fmla="*/ 1118837 w 1922112"/>
              <a:gd name="connsiteY2" fmla="*/ 349250 h 613628"/>
              <a:gd name="connsiteX3" fmla="*/ 1237 w 1922112"/>
              <a:gd name="connsiteY3" fmla="*/ 612775 h 613628"/>
              <a:gd name="connsiteX4" fmla="*/ 1376012 w 1922112"/>
              <a:gd name="connsiteY4" fmla="*/ 244475 h 6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12" h="613628">
                <a:moveTo>
                  <a:pt x="1922112" y="0"/>
                </a:moveTo>
                <a:cubicBezTo>
                  <a:pt x="1257214" y="202671"/>
                  <a:pt x="592316" y="405342"/>
                  <a:pt x="458437" y="463550"/>
                </a:cubicBezTo>
                <a:cubicBezTo>
                  <a:pt x="324558" y="521758"/>
                  <a:pt x="1195037" y="324379"/>
                  <a:pt x="1118837" y="349250"/>
                </a:cubicBezTo>
                <a:cubicBezTo>
                  <a:pt x="1042637" y="374121"/>
                  <a:pt x="-41625" y="630237"/>
                  <a:pt x="1237" y="612775"/>
                </a:cubicBezTo>
                <a:cubicBezTo>
                  <a:pt x="44099" y="595313"/>
                  <a:pt x="1163816" y="302154"/>
                  <a:pt x="1376012" y="244475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26DBD14-F71A-38E6-09D8-A860B10109F3}"/>
              </a:ext>
            </a:extLst>
          </p:cNvPr>
          <p:cNvSpPr/>
          <p:nvPr/>
        </p:nvSpPr>
        <p:spPr>
          <a:xfrm>
            <a:off x="4201445" y="12153047"/>
            <a:ext cx="1767836" cy="613731"/>
          </a:xfrm>
          <a:custGeom>
            <a:avLst/>
            <a:gdLst>
              <a:gd name="connsiteX0" fmla="*/ 1767555 w 1767836"/>
              <a:gd name="connsiteY0" fmla="*/ 853 h 613731"/>
              <a:gd name="connsiteX1" fmla="*/ 497555 w 1767836"/>
              <a:gd name="connsiteY1" fmla="*/ 464403 h 613731"/>
              <a:gd name="connsiteX2" fmla="*/ 840455 w 1767836"/>
              <a:gd name="connsiteY2" fmla="*/ 365978 h 613731"/>
              <a:gd name="connsiteX3" fmla="*/ 2255 w 1767836"/>
              <a:gd name="connsiteY3" fmla="*/ 610453 h 613731"/>
              <a:gd name="connsiteX4" fmla="*/ 1142080 w 1767836"/>
              <a:gd name="connsiteY4" fmla="*/ 156428 h 613731"/>
              <a:gd name="connsiteX5" fmla="*/ 618205 w 1767836"/>
              <a:gd name="connsiteY5" fmla="*/ 343753 h 613731"/>
              <a:gd name="connsiteX6" fmla="*/ 1767555 w 1767836"/>
              <a:gd name="connsiteY6" fmla="*/ 853 h 6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836" h="613731">
                <a:moveTo>
                  <a:pt x="1767555" y="853"/>
                </a:moveTo>
                <a:cubicBezTo>
                  <a:pt x="1747447" y="20961"/>
                  <a:pt x="652072" y="403549"/>
                  <a:pt x="497555" y="464403"/>
                </a:cubicBezTo>
                <a:cubicBezTo>
                  <a:pt x="343038" y="525257"/>
                  <a:pt x="840455" y="365978"/>
                  <a:pt x="840455" y="365978"/>
                </a:cubicBezTo>
                <a:cubicBezTo>
                  <a:pt x="757905" y="390320"/>
                  <a:pt x="-48016" y="645378"/>
                  <a:pt x="2255" y="610453"/>
                </a:cubicBezTo>
                <a:cubicBezTo>
                  <a:pt x="52526" y="575528"/>
                  <a:pt x="1039422" y="200878"/>
                  <a:pt x="1142080" y="156428"/>
                </a:cubicBezTo>
                <a:cubicBezTo>
                  <a:pt x="1244738" y="111978"/>
                  <a:pt x="513430" y="364920"/>
                  <a:pt x="618205" y="343753"/>
                </a:cubicBezTo>
                <a:cubicBezTo>
                  <a:pt x="722980" y="322586"/>
                  <a:pt x="1787663" y="-19255"/>
                  <a:pt x="1767555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19874A6-F2AE-48D5-6D67-14F615F4CA7A}"/>
              </a:ext>
            </a:extLst>
          </p:cNvPr>
          <p:cNvSpPr/>
          <p:nvPr/>
        </p:nvSpPr>
        <p:spPr>
          <a:xfrm>
            <a:off x="4780364" y="7181602"/>
            <a:ext cx="872307" cy="4857998"/>
          </a:xfrm>
          <a:custGeom>
            <a:avLst/>
            <a:gdLst>
              <a:gd name="connsiteX0" fmla="*/ 221127 w 872307"/>
              <a:gd name="connsiteY0" fmla="*/ 50471 h 4857998"/>
              <a:gd name="connsiteX1" fmla="*/ 276545 w 872307"/>
              <a:gd name="connsiteY1" fmla="*/ 272143 h 4857998"/>
              <a:gd name="connsiteX2" fmla="*/ 234981 w 872307"/>
              <a:gd name="connsiteY2" fmla="*/ 2267198 h 4857998"/>
              <a:gd name="connsiteX3" fmla="*/ 595200 w 872307"/>
              <a:gd name="connsiteY3" fmla="*/ 3486398 h 4857998"/>
              <a:gd name="connsiteX4" fmla="*/ 470509 w 872307"/>
              <a:gd name="connsiteY4" fmla="*/ 3375562 h 4857998"/>
              <a:gd name="connsiteX5" fmla="*/ 872291 w 872307"/>
              <a:gd name="connsiteY5" fmla="*/ 4857998 h 4857998"/>
              <a:gd name="connsiteX6" fmla="*/ 484363 w 872307"/>
              <a:gd name="connsiteY6" fmla="*/ 3375562 h 4857998"/>
              <a:gd name="connsiteX7" fmla="*/ 13309 w 872307"/>
              <a:gd name="connsiteY7" fmla="*/ 1366653 h 4857998"/>
              <a:gd name="connsiteX8" fmla="*/ 151854 w 872307"/>
              <a:gd name="connsiteY8" fmla="*/ 1920834 h 4857998"/>
              <a:gd name="connsiteX9" fmla="*/ 387381 w 872307"/>
              <a:gd name="connsiteY9" fmla="*/ 576943 h 4857998"/>
              <a:gd name="connsiteX10" fmla="*/ 221127 w 872307"/>
              <a:gd name="connsiteY10" fmla="*/ 50471 h 4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7" h="4857998">
                <a:moveTo>
                  <a:pt x="221127" y="50471"/>
                </a:moveTo>
                <a:cubicBezTo>
                  <a:pt x="202654" y="-329"/>
                  <a:pt x="274236" y="-97311"/>
                  <a:pt x="276545" y="272143"/>
                </a:cubicBezTo>
                <a:cubicBezTo>
                  <a:pt x="278854" y="641597"/>
                  <a:pt x="181872" y="1731489"/>
                  <a:pt x="234981" y="2267198"/>
                </a:cubicBezTo>
                <a:cubicBezTo>
                  <a:pt x="288090" y="2802907"/>
                  <a:pt x="555945" y="3301671"/>
                  <a:pt x="595200" y="3486398"/>
                </a:cubicBezTo>
                <a:cubicBezTo>
                  <a:pt x="634455" y="3671125"/>
                  <a:pt x="424327" y="3146962"/>
                  <a:pt x="470509" y="3375562"/>
                </a:cubicBezTo>
                <a:cubicBezTo>
                  <a:pt x="516691" y="3604162"/>
                  <a:pt x="869982" y="4857998"/>
                  <a:pt x="872291" y="4857998"/>
                </a:cubicBezTo>
                <a:cubicBezTo>
                  <a:pt x="874600" y="4857998"/>
                  <a:pt x="627527" y="3957453"/>
                  <a:pt x="484363" y="3375562"/>
                </a:cubicBezTo>
                <a:cubicBezTo>
                  <a:pt x="341199" y="2793671"/>
                  <a:pt x="68727" y="1609108"/>
                  <a:pt x="13309" y="1366653"/>
                </a:cubicBezTo>
                <a:cubicBezTo>
                  <a:pt x="-42109" y="1124198"/>
                  <a:pt x="89509" y="2052452"/>
                  <a:pt x="151854" y="1920834"/>
                </a:cubicBezTo>
                <a:cubicBezTo>
                  <a:pt x="214199" y="1789216"/>
                  <a:pt x="371217" y="893288"/>
                  <a:pt x="387381" y="576943"/>
                </a:cubicBezTo>
                <a:cubicBezTo>
                  <a:pt x="403545" y="260598"/>
                  <a:pt x="239600" y="101271"/>
                  <a:pt x="221127" y="50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1B66382-2F1B-36AA-9CAA-2B169A70BC88}"/>
              </a:ext>
            </a:extLst>
          </p:cNvPr>
          <p:cNvSpPr/>
          <p:nvPr/>
        </p:nvSpPr>
        <p:spPr>
          <a:xfrm>
            <a:off x="1149299" y="8436949"/>
            <a:ext cx="666438" cy="2896318"/>
          </a:xfrm>
          <a:custGeom>
            <a:avLst/>
            <a:gdLst>
              <a:gd name="connsiteX0" fmla="*/ 628 w 666438"/>
              <a:gd name="connsiteY0" fmla="*/ 469 h 2896318"/>
              <a:gd name="connsiteX1" fmla="*/ 374701 w 666438"/>
              <a:gd name="connsiteY1" fmla="*/ 1344360 h 2896318"/>
              <a:gd name="connsiteX2" fmla="*/ 540956 w 666438"/>
              <a:gd name="connsiteY2" fmla="*/ 2147924 h 2896318"/>
              <a:gd name="connsiteX3" fmla="*/ 624083 w 666438"/>
              <a:gd name="connsiteY3" fmla="*/ 1510615 h 2896318"/>
              <a:gd name="connsiteX4" fmla="*/ 513246 w 666438"/>
              <a:gd name="connsiteY4" fmla="*/ 2896069 h 2896318"/>
              <a:gd name="connsiteX5" fmla="*/ 665646 w 666438"/>
              <a:gd name="connsiteY5" fmla="*/ 1385924 h 2896318"/>
              <a:gd name="connsiteX6" fmla="*/ 568665 w 666438"/>
              <a:gd name="connsiteY6" fmla="*/ 471524 h 2896318"/>
              <a:gd name="connsiteX7" fmla="*/ 471683 w 666438"/>
              <a:gd name="connsiteY7" fmla="*/ 1496760 h 2896318"/>
              <a:gd name="connsiteX8" fmla="*/ 628 w 666438"/>
              <a:gd name="connsiteY8" fmla="*/ 469 h 28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438" h="2896318">
                <a:moveTo>
                  <a:pt x="628" y="469"/>
                </a:moveTo>
                <a:cubicBezTo>
                  <a:pt x="-15536" y="-24931"/>
                  <a:pt x="284646" y="986451"/>
                  <a:pt x="374701" y="1344360"/>
                </a:cubicBezTo>
                <a:cubicBezTo>
                  <a:pt x="464756" y="1702269"/>
                  <a:pt x="499392" y="2120215"/>
                  <a:pt x="540956" y="2147924"/>
                </a:cubicBezTo>
                <a:cubicBezTo>
                  <a:pt x="582520" y="2175633"/>
                  <a:pt x="628701" y="1385924"/>
                  <a:pt x="624083" y="1510615"/>
                </a:cubicBezTo>
                <a:cubicBezTo>
                  <a:pt x="619465" y="1635306"/>
                  <a:pt x="506319" y="2916851"/>
                  <a:pt x="513246" y="2896069"/>
                </a:cubicBezTo>
                <a:cubicBezTo>
                  <a:pt x="520173" y="2875287"/>
                  <a:pt x="656410" y="1790015"/>
                  <a:pt x="665646" y="1385924"/>
                </a:cubicBezTo>
                <a:cubicBezTo>
                  <a:pt x="674882" y="981833"/>
                  <a:pt x="600992" y="453051"/>
                  <a:pt x="568665" y="471524"/>
                </a:cubicBezTo>
                <a:cubicBezTo>
                  <a:pt x="536338" y="489997"/>
                  <a:pt x="564047" y="1575269"/>
                  <a:pt x="471683" y="1496760"/>
                </a:cubicBezTo>
                <a:cubicBezTo>
                  <a:pt x="379319" y="1418251"/>
                  <a:pt x="16792" y="25869"/>
                  <a:pt x="628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A6607EB-BDD4-3762-88B8-2A5AE3693A22}"/>
              </a:ext>
            </a:extLst>
          </p:cNvPr>
          <p:cNvSpPr/>
          <p:nvPr/>
        </p:nvSpPr>
        <p:spPr>
          <a:xfrm>
            <a:off x="1299659" y="9564832"/>
            <a:ext cx="601916" cy="3313722"/>
          </a:xfrm>
          <a:custGeom>
            <a:avLst/>
            <a:gdLst>
              <a:gd name="connsiteX0" fmla="*/ 16523 w 601916"/>
              <a:gd name="connsiteY0" fmla="*/ 64077 h 3313722"/>
              <a:gd name="connsiteX1" fmla="*/ 44232 w 601916"/>
              <a:gd name="connsiteY1" fmla="*/ 174913 h 3313722"/>
              <a:gd name="connsiteX2" fmla="*/ 335177 w 601916"/>
              <a:gd name="connsiteY2" fmla="*/ 1685059 h 3313722"/>
              <a:gd name="connsiteX3" fmla="*/ 307468 w 601916"/>
              <a:gd name="connsiteY3" fmla="*/ 950768 h 3313722"/>
              <a:gd name="connsiteX4" fmla="*/ 473723 w 601916"/>
              <a:gd name="connsiteY4" fmla="*/ 2350077 h 3313722"/>
              <a:gd name="connsiteX5" fmla="*/ 598414 w 601916"/>
              <a:gd name="connsiteY5" fmla="*/ 3195204 h 3313722"/>
              <a:gd name="connsiteX6" fmla="*/ 556850 w 601916"/>
              <a:gd name="connsiteY6" fmla="*/ 3278332 h 3313722"/>
              <a:gd name="connsiteX7" fmla="*/ 446014 w 601916"/>
              <a:gd name="connsiteY7" fmla="*/ 2918113 h 3313722"/>
              <a:gd name="connsiteX8" fmla="*/ 279759 w 601916"/>
              <a:gd name="connsiteY8" fmla="*/ 1560368 h 3313722"/>
              <a:gd name="connsiteX9" fmla="*/ 349032 w 601916"/>
              <a:gd name="connsiteY9" fmla="*/ 1643495 h 3313722"/>
              <a:gd name="connsiteX10" fmla="*/ 168923 w 601916"/>
              <a:gd name="connsiteY10" fmla="*/ 867641 h 3313722"/>
              <a:gd name="connsiteX11" fmla="*/ 196632 w 601916"/>
              <a:gd name="connsiteY11" fmla="*/ 465859 h 3313722"/>
              <a:gd name="connsiteX12" fmla="*/ 16523 w 601916"/>
              <a:gd name="connsiteY12" fmla="*/ 64077 h 3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916" h="3313722">
                <a:moveTo>
                  <a:pt x="16523" y="64077"/>
                </a:moveTo>
                <a:cubicBezTo>
                  <a:pt x="-8877" y="15586"/>
                  <a:pt x="-8877" y="-95251"/>
                  <a:pt x="44232" y="174913"/>
                </a:cubicBezTo>
                <a:cubicBezTo>
                  <a:pt x="97341" y="445077"/>
                  <a:pt x="291304" y="1555750"/>
                  <a:pt x="335177" y="1685059"/>
                </a:cubicBezTo>
                <a:cubicBezTo>
                  <a:pt x="379050" y="1814368"/>
                  <a:pt x="284377" y="839932"/>
                  <a:pt x="307468" y="950768"/>
                </a:cubicBezTo>
                <a:cubicBezTo>
                  <a:pt x="330559" y="1061604"/>
                  <a:pt x="425232" y="1976004"/>
                  <a:pt x="473723" y="2350077"/>
                </a:cubicBezTo>
                <a:cubicBezTo>
                  <a:pt x="522214" y="2724150"/>
                  <a:pt x="584560" y="3040495"/>
                  <a:pt x="598414" y="3195204"/>
                </a:cubicBezTo>
                <a:cubicBezTo>
                  <a:pt x="612268" y="3349913"/>
                  <a:pt x="582250" y="3324514"/>
                  <a:pt x="556850" y="3278332"/>
                </a:cubicBezTo>
                <a:cubicBezTo>
                  <a:pt x="531450" y="3232150"/>
                  <a:pt x="492196" y="3204440"/>
                  <a:pt x="446014" y="2918113"/>
                </a:cubicBezTo>
                <a:cubicBezTo>
                  <a:pt x="399832" y="2631786"/>
                  <a:pt x="295923" y="1772804"/>
                  <a:pt x="279759" y="1560368"/>
                </a:cubicBezTo>
                <a:cubicBezTo>
                  <a:pt x="263595" y="1347932"/>
                  <a:pt x="367505" y="1758950"/>
                  <a:pt x="349032" y="1643495"/>
                </a:cubicBezTo>
                <a:cubicBezTo>
                  <a:pt x="330559" y="1528041"/>
                  <a:pt x="194323" y="1063914"/>
                  <a:pt x="168923" y="867641"/>
                </a:cubicBezTo>
                <a:cubicBezTo>
                  <a:pt x="143523" y="671368"/>
                  <a:pt x="219723" y="599786"/>
                  <a:pt x="196632" y="465859"/>
                </a:cubicBezTo>
                <a:cubicBezTo>
                  <a:pt x="173541" y="331932"/>
                  <a:pt x="41923" y="112568"/>
                  <a:pt x="16523" y="640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A843131A-1101-5860-8797-AADAC97AED4F}"/>
              </a:ext>
            </a:extLst>
          </p:cNvPr>
          <p:cNvSpPr/>
          <p:nvPr/>
        </p:nvSpPr>
        <p:spPr>
          <a:xfrm>
            <a:off x="-2592" y="8580172"/>
            <a:ext cx="358709" cy="4133213"/>
          </a:xfrm>
          <a:custGeom>
            <a:avLst/>
            <a:gdLst>
              <a:gd name="connsiteX0" fmla="*/ 335101 w 358709"/>
              <a:gd name="connsiteY0" fmla="*/ 134337 h 4133213"/>
              <a:gd name="connsiteX1" fmla="*/ 335101 w 358709"/>
              <a:gd name="connsiteY1" fmla="*/ 189755 h 4133213"/>
              <a:gd name="connsiteX2" fmla="*/ 238119 w 358709"/>
              <a:gd name="connsiteY2" fmla="*/ 1298119 h 4133213"/>
              <a:gd name="connsiteX3" fmla="*/ 238119 w 358709"/>
              <a:gd name="connsiteY3" fmla="*/ 2392628 h 4133213"/>
              <a:gd name="connsiteX4" fmla="*/ 99574 w 358709"/>
              <a:gd name="connsiteY4" fmla="*/ 2073973 h 4133213"/>
              <a:gd name="connsiteX5" fmla="*/ 238119 w 358709"/>
              <a:gd name="connsiteY5" fmla="*/ 4055173 h 4133213"/>
              <a:gd name="connsiteX6" fmla="*/ 141137 w 358709"/>
              <a:gd name="connsiteY6" fmla="*/ 3404010 h 4133213"/>
              <a:gd name="connsiteX7" fmla="*/ 2592 w 358709"/>
              <a:gd name="connsiteY7" fmla="*/ 383719 h 4133213"/>
              <a:gd name="connsiteX8" fmla="*/ 71865 w 358709"/>
              <a:gd name="connsiteY8" fmla="*/ 1547501 h 4133213"/>
              <a:gd name="connsiteX9" fmla="*/ 335101 w 358709"/>
              <a:gd name="connsiteY9" fmla="*/ 134337 h 413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09" h="4133213">
                <a:moveTo>
                  <a:pt x="335101" y="134337"/>
                </a:moveTo>
                <a:cubicBezTo>
                  <a:pt x="378974" y="-91954"/>
                  <a:pt x="351265" y="-4209"/>
                  <a:pt x="335101" y="189755"/>
                </a:cubicBezTo>
                <a:cubicBezTo>
                  <a:pt x="318937" y="383719"/>
                  <a:pt x="254283" y="930974"/>
                  <a:pt x="238119" y="1298119"/>
                </a:cubicBezTo>
                <a:cubicBezTo>
                  <a:pt x="221955" y="1665265"/>
                  <a:pt x="261210" y="2263319"/>
                  <a:pt x="238119" y="2392628"/>
                </a:cubicBezTo>
                <a:cubicBezTo>
                  <a:pt x="215028" y="2521937"/>
                  <a:pt x="99574" y="1796882"/>
                  <a:pt x="99574" y="2073973"/>
                </a:cubicBezTo>
                <a:cubicBezTo>
                  <a:pt x="99574" y="2351064"/>
                  <a:pt x="231192" y="3833500"/>
                  <a:pt x="238119" y="4055173"/>
                </a:cubicBezTo>
                <a:cubicBezTo>
                  <a:pt x="245046" y="4276846"/>
                  <a:pt x="180392" y="4015919"/>
                  <a:pt x="141137" y="3404010"/>
                </a:cubicBezTo>
                <a:cubicBezTo>
                  <a:pt x="101882" y="2792101"/>
                  <a:pt x="14137" y="693137"/>
                  <a:pt x="2592" y="383719"/>
                </a:cubicBezTo>
                <a:cubicBezTo>
                  <a:pt x="-8953" y="74301"/>
                  <a:pt x="18756" y="1593683"/>
                  <a:pt x="71865" y="1547501"/>
                </a:cubicBezTo>
                <a:cubicBezTo>
                  <a:pt x="124974" y="1501319"/>
                  <a:pt x="291228" y="360628"/>
                  <a:pt x="335101" y="1343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F86D06B-4F7C-C6DC-FD07-1D90CBE3ED7E}"/>
              </a:ext>
            </a:extLst>
          </p:cNvPr>
          <p:cNvSpPr/>
          <p:nvPr/>
        </p:nvSpPr>
        <p:spPr>
          <a:xfrm>
            <a:off x="6092991" y="11049302"/>
            <a:ext cx="1793476" cy="2072272"/>
          </a:xfrm>
          <a:custGeom>
            <a:avLst/>
            <a:gdLst>
              <a:gd name="connsiteX0" fmla="*/ 1222209 w 1793476"/>
              <a:gd name="connsiteY0" fmla="*/ 34334 h 2072272"/>
              <a:gd name="connsiteX1" fmla="*/ 1346900 w 1793476"/>
              <a:gd name="connsiteY1" fmla="*/ 214443 h 2072272"/>
              <a:gd name="connsiteX2" fmla="*/ 1568573 w 1793476"/>
              <a:gd name="connsiteY2" fmla="*/ 1114989 h 2072272"/>
              <a:gd name="connsiteX3" fmla="*/ 1554718 w 1793476"/>
              <a:gd name="connsiteY3" fmla="*/ 1627607 h 2072272"/>
              <a:gd name="connsiteX4" fmla="*/ 931264 w 1793476"/>
              <a:gd name="connsiteY4" fmla="*/ 1876989 h 2072272"/>
              <a:gd name="connsiteX5" fmla="*/ 3009 w 1793476"/>
              <a:gd name="connsiteY5" fmla="*/ 2070953 h 2072272"/>
              <a:gd name="connsiteX6" fmla="*/ 1263773 w 1793476"/>
              <a:gd name="connsiteY6" fmla="*/ 1780007 h 2072272"/>
              <a:gd name="connsiteX7" fmla="*/ 1499300 w 1793476"/>
              <a:gd name="connsiteY7" fmla="*/ 1696880 h 2072272"/>
              <a:gd name="connsiteX8" fmla="*/ 1582427 w 1793476"/>
              <a:gd name="connsiteY8" fmla="*/ 1239680 h 2072272"/>
              <a:gd name="connsiteX9" fmla="*/ 1651700 w 1793476"/>
              <a:gd name="connsiteY9" fmla="*/ 630080 h 2072272"/>
              <a:gd name="connsiteX10" fmla="*/ 1776391 w 1793476"/>
              <a:gd name="connsiteY10" fmla="*/ 740916 h 2072272"/>
              <a:gd name="connsiteX11" fmla="*/ 1222209 w 1793476"/>
              <a:gd name="connsiteY11" fmla="*/ 34334 h 20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476" h="2072272">
                <a:moveTo>
                  <a:pt x="1222209" y="34334"/>
                </a:moveTo>
                <a:cubicBezTo>
                  <a:pt x="1150627" y="-53411"/>
                  <a:pt x="1289173" y="34334"/>
                  <a:pt x="1346900" y="214443"/>
                </a:cubicBezTo>
                <a:cubicBezTo>
                  <a:pt x="1404627" y="394552"/>
                  <a:pt x="1533937" y="879462"/>
                  <a:pt x="1568573" y="1114989"/>
                </a:cubicBezTo>
                <a:cubicBezTo>
                  <a:pt x="1603209" y="1350516"/>
                  <a:pt x="1660936" y="1500607"/>
                  <a:pt x="1554718" y="1627607"/>
                </a:cubicBezTo>
                <a:cubicBezTo>
                  <a:pt x="1448500" y="1754607"/>
                  <a:pt x="1189882" y="1803098"/>
                  <a:pt x="931264" y="1876989"/>
                </a:cubicBezTo>
                <a:cubicBezTo>
                  <a:pt x="672646" y="1950880"/>
                  <a:pt x="-52409" y="2087117"/>
                  <a:pt x="3009" y="2070953"/>
                </a:cubicBezTo>
                <a:cubicBezTo>
                  <a:pt x="58427" y="2054789"/>
                  <a:pt x="1014391" y="1842352"/>
                  <a:pt x="1263773" y="1780007"/>
                </a:cubicBezTo>
                <a:cubicBezTo>
                  <a:pt x="1513155" y="1717662"/>
                  <a:pt x="1446191" y="1786935"/>
                  <a:pt x="1499300" y="1696880"/>
                </a:cubicBezTo>
                <a:cubicBezTo>
                  <a:pt x="1552409" y="1606826"/>
                  <a:pt x="1557027" y="1417480"/>
                  <a:pt x="1582427" y="1239680"/>
                </a:cubicBezTo>
                <a:cubicBezTo>
                  <a:pt x="1607827" y="1061880"/>
                  <a:pt x="1619373" y="713207"/>
                  <a:pt x="1651700" y="630080"/>
                </a:cubicBezTo>
                <a:cubicBezTo>
                  <a:pt x="1684027" y="546953"/>
                  <a:pt x="1845664" y="847134"/>
                  <a:pt x="1776391" y="740916"/>
                </a:cubicBezTo>
                <a:cubicBezTo>
                  <a:pt x="1707118" y="634698"/>
                  <a:pt x="1293791" y="122079"/>
                  <a:pt x="1222209" y="343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64A683D-F680-EC27-9EE7-E6A482DDFF7E}"/>
              </a:ext>
            </a:extLst>
          </p:cNvPr>
          <p:cNvSpPr/>
          <p:nvPr/>
        </p:nvSpPr>
        <p:spPr>
          <a:xfrm>
            <a:off x="5377249" y="12135544"/>
            <a:ext cx="2018360" cy="696819"/>
          </a:xfrm>
          <a:custGeom>
            <a:avLst/>
            <a:gdLst>
              <a:gd name="connsiteX0" fmla="*/ 12169 w 2018360"/>
              <a:gd name="connsiteY0" fmla="*/ 693765 h 696819"/>
              <a:gd name="connsiteX1" fmla="*/ 1065115 w 2018360"/>
              <a:gd name="connsiteY1" fmla="*/ 222711 h 696819"/>
              <a:gd name="connsiteX2" fmla="*/ 2007224 w 2018360"/>
              <a:gd name="connsiteY2" fmla="*/ 14892 h 696819"/>
              <a:gd name="connsiteX3" fmla="*/ 1536169 w 2018360"/>
              <a:gd name="connsiteY3" fmla="*/ 42601 h 696819"/>
              <a:gd name="connsiteX4" fmla="*/ 843442 w 2018360"/>
              <a:gd name="connsiteY4" fmla="*/ 250420 h 696819"/>
              <a:gd name="connsiteX5" fmla="*/ 510933 w 2018360"/>
              <a:gd name="connsiteY5" fmla="*/ 416674 h 696819"/>
              <a:gd name="connsiteX6" fmla="*/ 12169 w 2018360"/>
              <a:gd name="connsiteY6" fmla="*/ 693765 h 6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360" h="696819">
                <a:moveTo>
                  <a:pt x="12169" y="693765"/>
                </a:moveTo>
                <a:cubicBezTo>
                  <a:pt x="104533" y="661438"/>
                  <a:pt x="732606" y="335857"/>
                  <a:pt x="1065115" y="222711"/>
                </a:cubicBezTo>
                <a:cubicBezTo>
                  <a:pt x="1397624" y="109565"/>
                  <a:pt x="1928715" y="44910"/>
                  <a:pt x="2007224" y="14892"/>
                </a:cubicBezTo>
                <a:cubicBezTo>
                  <a:pt x="2085733" y="-15126"/>
                  <a:pt x="1730133" y="3346"/>
                  <a:pt x="1536169" y="42601"/>
                </a:cubicBezTo>
                <a:cubicBezTo>
                  <a:pt x="1342205" y="81856"/>
                  <a:pt x="1014315" y="188075"/>
                  <a:pt x="843442" y="250420"/>
                </a:cubicBezTo>
                <a:cubicBezTo>
                  <a:pt x="672569" y="312765"/>
                  <a:pt x="642551" y="340474"/>
                  <a:pt x="510933" y="416674"/>
                </a:cubicBezTo>
                <a:cubicBezTo>
                  <a:pt x="379315" y="492874"/>
                  <a:pt x="-80195" y="726092"/>
                  <a:pt x="12169" y="6937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ADB371AD-14C1-1AC8-0995-0E3489F28EE6}"/>
              </a:ext>
            </a:extLst>
          </p:cNvPr>
          <p:cNvSpPr/>
          <p:nvPr/>
        </p:nvSpPr>
        <p:spPr>
          <a:xfrm>
            <a:off x="6365094" y="11476800"/>
            <a:ext cx="223399" cy="944208"/>
          </a:xfrm>
          <a:custGeom>
            <a:avLst/>
            <a:gdLst>
              <a:gd name="connsiteX0" fmla="*/ 222906 w 223399"/>
              <a:gd name="connsiteY0" fmla="*/ 0 h 944208"/>
              <a:gd name="connsiteX1" fmla="*/ 64506 w 223399"/>
              <a:gd name="connsiteY1" fmla="*/ 352800 h 944208"/>
              <a:gd name="connsiteX2" fmla="*/ 14106 w 223399"/>
              <a:gd name="connsiteY2" fmla="*/ 907200 h 944208"/>
              <a:gd name="connsiteX3" fmla="*/ 21306 w 223399"/>
              <a:gd name="connsiteY3" fmla="*/ 626400 h 944208"/>
              <a:gd name="connsiteX4" fmla="*/ 71706 w 223399"/>
              <a:gd name="connsiteY4" fmla="*/ 943200 h 944208"/>
              <a:gd name="connsiteX5" fmla="*/ 64506 w 223399"/>
              <a:gd name="connsiteY5" fmla="*/ 496800 h 944208"/>
              <a:gd name="connsiteX6" fmla="*/ 6906 w 223399"/>
              <a:gd name="connsiteY6" fmla="*/ 352800 h 944208"/>
              <a:gd name="connsiteX7" fmla="*/ 222906 w 223399"/>
              <a:gd name="connsiteY7" fmla="*/ 0 h 94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9" h="944208">
                <a:moveTo>
                  <a:pt x="222906" y="0"/>
                </a:moveTo>
                <a:cubicBezTo>
                  <a:pt x="232506" y="0"/>
                  <a:pt x="99306" y="201600"/>
                  <a:pt x="64506" y="352800"/>
                </a:cubicBezTo>
                <a:cubicBezTo>
                  <a:pt x="29706" y="504000"/>
                  <a:pt x="21306" y="861600"/>
                  <a:pt x="14106" y="907200"/>
                </a:cubicBezTo>
                <a:cubicBezTo>
                  <a:pt x="6906" y="952800"/>
                  <a:pt x="11706" y="620400"/>
                  <a:pt x="21306" y="626400"/>
                </a:cubicBezTo>
                <a:cubicBezTo>
                  <a:pt x="30906" y="632400"/>
                  <a:pt x="64506" y="964800"/>
                  <a:pt x="71706" y="943200"/>
                </a:cubicBezTo>
                <a:cubicBezTo>
                  <a:pt x="78906" y="921600"/>
                  <a:pt x="75306" y="595200"/>
                  <a:pt x="64506" y="496800"/>
                </a:cubicBezTo>
                <a:cubicBezTo>
                  <a:pt x="53706" y="398400"/>
                  <a:pt x="-23094" y="435600"/>
                  <a:pt x="6906" y="352800"/>
                </a:cubicBezTo>
                <a:cubicBezTo>
                  <a:pt x="36906" y="270000"/>
                  <a:pt x="213306" y="0"/>
                  <a:pt x="2229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5783225-4182-92DC-8DE8-65583B9243A2}"/>
              </a:ext>
            </a:extLst>
          </p:cNvPr>
          <p:cNvSpPr/>
          <p:nvPr/>
        </p:nvSpPr>
        <p:spPr>
          <a:xfrm>
            <a:off x="6286502" y="11769451"/>
            <a:ext cx="1172732" cy="592453"/>
          </a:xfrm>
          <a:custGeom>
            <a:avLst/>
            <a:gdLst>
              <a:gd name="connsiteX0" fmla="*/ 1115098 w 1172732"/>
              <a:gd name="connsiteY0" fmla="*/ 2549 h 592453"/>
              <a:gd name="connsiteX1" fmla="*/ 13498 w 1172732"/>
              <a:gd name="connsiteY1" fmla="*/ 585749 h 592453"/>
              <a:gd name="connsiteX2" fmla="*/ 488698 w 1172732"/>
              <a:gd name="connsiteY2" fmla="*/ 326549 h 592453"/>
              <a:gd name="connsiteX3" fmla="*/ 287098 w 1172732"/>
              <a:gd name="connsiteY3" fmla="*/ 441749 h 592453"/>
              <a:gd name="connsiteX4" fmla="*/ 1172698 w 1172732"/>
              <a:gd name="connsiteY4" fmla="*/ 182549 h 592453"/>
              <a:gd name="connsiteX5" fmla="*/ 323098 w 1172732"/>
              <a:gd name="connsiteY5" fmla="*/ 513749 h 592453"/>
              <a:gd name="connsiteX6" fmla="*/ 740698 w 1172732"/>
              <a:gd name="connsiteY6" fmla="*/ 290549 h 592453"/>
              <a:gd name="connsiteX7" fmla="*/ 380698 w 1172732"/>
              <a:gd name="connsiteY7" fmla="*/ 369749 h 592453"/>
              <a:gd name="connsiteX8" fmla="*/ 1115098 w 1172732"/>
              <a:gd name="connsiteY8" fmla="*/ 2549 h 5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32" h="592453">
                <a:moveTo>
                  <a:pt x="1115098" y="2549"/>
                </a:moveTo>
                <a:cubicBezTo>
                  <a:pt x="1053898" y="38549"/>
                  <a:pt x="117898" y="531749"/>
                  <a:pt x="13498" y="585749"/>
                </a:cubicBezTo>
                <a:cubicBezTo>
                  <a:pt x="-90902" y="639749"/>
                  <a:pt x="443098" y="350549"/>
                  <a:pt x="488698" y="326549"/>
                </a:cubicBezTo>
                <a:cubicBezTo>
                  <a:pt x="534298" y="302549"/>
                  <a:pt x="173098" y="465749"/>
                  <a:pt x="287098" y="441749"/>
                </a:cubicBezTo>
                <a:cubicBezTo>
                  <a:pt x="401098" y="417749"/>
                  <a:pt x="1166698" y="170549"/>
                  <a:pt x="1172698" y="182549"/>
                </a:cubicBezTo>
                <a:cubicBezTo>
                  <a:pt x="1178698" y="194549"/>
                  <a:pt x="395098" y="495749"/>
                  <a:pt x="323098" y="513749"/>
                </a:cubicBezTo>
                <a:cubicBezTo>
                  <a:pt x="251098" y="531749"/>
                  <a:pt x="731098" y="314549"/>
                  <a:pt x="740698" y="290549"/>
                </a:cubicBezTo>
                <a:cubicBezTo>
                  <a:pt x="750298" y="266549"/>
                  <a:pt x="321898" y="416549"/>
                  <a:pt x="380698" y="369749"/>
                </a:cubicBezTo>
                <a:cubicBezTo>
                  <a:pt x="439498" y="322949"/>
                  <a:pt x="1176298" y="-33451"/>
                  <a:pt x="1115098" y="2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BDAD837-8727-B9F3-93C1-EEBC369BB7AF}"/>
              </a:ext>
            </a:extLst>
          </p:cNvPr>
          <p:cNvSpPr/>
          <p:nvPr/>
        </p:nvSpPr>
        <p:spPr>
          <a:xfrm>
            <a:off x="6477980" y="11792933"/>
            <a:ext cx="1188133" cy="1205323"/>
          </a:xfrm>
          <a:custGeom>
            <a:avLst/>
            <a:gdLst>
              <a:gd name="connsiteX0" fmla="*/ 1038820 w 1188133"/>
              <a:gd name="connsiteY0" fmla="*/ 667 h 1205323"/>
              <a:gd name="connsiteX1" fmla="*/ 1046020 w 1188133"/>
              <a:gd name="connsiteY1" fmla="*/ 504667 h 1205323"/>
              <a:gd name="connsiteX2" fmla="*/ 758020 w 1188133"/>
              <a:gd name="connsiteY2" fmla="*/ 742267 h 1205323"/>
              <a:gd name="connsiteX3" fmla="*/ 959620 w 1188133"/>
              <a:gd name="connsiteY3" fmla="*/ 735067 h 1205323"/>
              <a:gd name="connsiteX4" fmla="*/ 9220 w 1188133"/>
              <a:gd name="connsiteY4" fmla="*/ 1203067 h 1205323"/>
              <a:gd name="connsiteX5" fmla="*/ 513220 w 1188133"/>
              <a:gd name="connsiteY5" fmla="*/ 900667 h 1205323"/>
              <a:gd name="connsiteX6" fmla="*/ 1110820 w 1188133"/>
              <a:gd name="connsiteY6" fmla="*/ 619867 h 1205323"/>
              <a:gd name="connsiteX7" fmla="*/ 1161220 w 1188133"/>
              <a:gd name="connsiteY7" fmla="*/ 583867 h 1205323"/>
              <a:gd name="connsiteX8" fmla="*/ 930820 w 1188133"/>
              <a:gd name="connsiteY8" fmla="*/ 735067 h 1205323"/>
              <a:gd name="connsiteX9" fmla="*/ 981220 w 1188133"/>
              <a:gd name="connsiteY9" fmla="*/ 303067 h 1205323"/>
              <a:gd name="connsiteX10" fmla="*/ 844420 w 1188133"/>
              <a:gd name="connsiteY10" fmla="*/ 713467 h 1205323"/>
              <a:gd name="connsiteX11" fmla="*/ 1096420 w 1188133"/>
              <a:gd name="connsiteY11" fmla="*/ 403867 h 1205323"/>
              <a:gd name="connsiteX12" fmla="*/ 1038820 w 1188133"/>
              <a:gd name="connsiteY12" fmla="*/ 667 h 12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133" h="1205323">
                <a:moveTo>
                  <a:pt x="1038820" y="667"/>
                </a:moveTo>
                <a:cubicBezTo>
                  <a:pt x="1030420" y="17467"/>
                  <a:pt x="1092820" y="381067"/>
                  <a:pt x="1046020" y="504667"/>
                </a:cubicBezTo>
                <a:cubicBezTo>
                  <a:pt x="999220" y="628267"/>
                  <a:pt x="772420" y="703867"/>
                  <a:pt x="758020" y="742267"/>
                </a:cubicBezTo>
                <a:cubicBezTo>
                  <a:pt x="743620" y="780667"/>
                  <a:pt x="1084420" y="658267"/>
                  <a:pt x="959620" y="735067"/>
                </a:cubicBezTo>
                <a:cubicBezTo>
                  <a:pt x="834820" y="811867"/>
                  <a:pt x="83620" y="1175467"/>
                  <a:pt x="9220" y="1203067"/>
                </a:cubicBezTo>
                <a:cubicBezTo>
                  <a:pt x="-65180" y="1230667"/>
                  <a:pt x="329620" y="997867"/>
                  <a:pt x="513220" y="900667"/>
                </a:cubicBezTo>
                <a:cubicBezTo>
                  <a:pt x="696820" y="803467"/>
                  <a:pt x="1002820" y="672667"/>
                  <a:pt x="1110820" y="619867"/>
                </a:cubicBezTo>
                <a:cubicBezTo>
                  <a:pt x="1218820" y="567067"/>
                  <a:pt x="1191220" y="564667"/>
                  <a:pt x="1161220" y="583867"/>
                </a:cubicBezTo>
                <a:cubicBezTo>
                  <a:pt x="1131220" y="603067"/>
                  <a:pt x="960820" y="781867"/>
                  <a:pt x="930820" y="735067"/>
                </a:cubicBezTo>
                <a:cubicBezTo>
                  <a:pt x="900820" y="688267"/>
                  <a:pt x="995620" y="306667"/>
                  <a:pt x="981220" y="303067"/>
                </a:cubicBezTo>
                <a:cubicBezTo>
                  <a:pt x="966820" y="299467"/>
                  <a:pt x="825220" y="696667"/>
                  <a:pt x="844420" y="713467"/>
                </a:cubicBezTo>
                <a:cubicBezTo>
                  <a:pt x="863620" y="730267"/>
                  <a:pt x="1060420" y="519067"/>
                  <a:pt x="1096420" y="403867"/>
                </a:cubicBezTo>
                <a:cubicBezTo>
                  <a:pt x="1132420" y="288667"/>
                  <a:pt x="1047220" y="-16133"/>
                  <a:pt x="1038820" y="6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59E949C6-B29C-32C4-9315-42C2958DAC4A}"/>
              </a:ext>
            </a:extLst>
          </p:cNvPr>
          <p:cNvSpPr/>
          <p:nvPr/>
        </p:nvSpPr>
        <p:spPr>
          <a:xfrm>
            <a:off x="4297681" y="6682556"/>
            <a:ext cx="377978" cy="118308"/>
          </a:xfrm>
          <a:custGeom>
            <a:avLst/>
            <a:gdLst>
              <a:gd name="connsiteX0" fmla="*/ 1269 w 377978"/>
              <a:gd name="connsiteY0" fmla="*/ 819 h 118308"/>
              <a:gd name="connsiteX1" fmla="*/ 160019 w 377978"/>
              <a:gd name="connsiteY1" fmla="*/ 92894 h 118308"/>
              <a:gd name="connsiteX2" fmla="*/ 372744 w 377978"/>
              <a:gd name="connsiteY2" fmla="*/ 99244 h 118308"/>
              <a:gd name="connsiteX3" fmla="*/ 299719 w 377978"/>
              <a:gd name="connsiteY3" fmla="*/ 118294 h 118308"/>
              <a:gd name="connsiteX4" fmla="*/ 153669 w 377978"/>
              <a:gd name="connsiteY4" fmla="*/ 102419 h 118308"/>
              <a:gd name="connsiteX5" fmla="*/ 242569 w 377978"/>
              <a:gd name="connsiteY5" fmla="*/ 102419 h 118308"/>
              <a:gd name="connsiteX6" fmla="*/ 128269 w 377978"/>
              <a:gd name="connsiteY6" fmla="*/ 67494 h 118308"/>
              <a:gd name="connsiteX7" fmla="*/ 86994 w 377978"/>
              <a:gd name="connsiteY7" fmla="*/ 48444 h 118308"/>
              <a:gd name="connsiteX8" fmla="*/ 1269 w 377978"/>
              <a:gd name="connsiteY8" fmla="*/ 819 h 11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78" h="118308">
                <a:moveTo>
                  <a:pt x="1269" y="819"/>
                </a:moveTo>
                <a:cubicBezTo>
                  <a:pt x="13440" y="8227"/>
                  <a:pt x="98107" y="76490"/>
                  <a:pt x="160019" y="92894"/>
                </a:cubicBezTo>
                <a:cubicBezTo>
                  <a:pt x="221931" y="109298"/>
                  <a:pt x="349461" y="95011"/>
                  <a:pt x="372744" y="99244"/>
                </a:cubicBezTo>
                <a:cubicBezTo>
                  <a:pt x="396027" y="103477"/>
                  <a:pt x="336231" y="117765"/>
                  <a:pt x="299719" y="118294"/>
                </a:cubicBezTo>
                <a:cubicBezTo>
                  <a:pt x="263207" y="118823"/>
                  <a:pt x="163194" y="105065"/>
                  <a:pt x="153669" y="102419"/>
                </a:cubicBezTo>
                <a:cubicBezTo>
                  <a:pt x="144144" y="99773"/>
                  <a:pt x="246802" y="108240"/>
                  <a:pt x="242569" y="102419"/>
                </a:cubicBezTo>
                <a:cubicBezTo>
                  <a:pt x="238336" y="96598"/>
                  <a:pt x="154198" y="76490"/>
                  <a:pt x="128269" y="67494"/>
                </a:cubicBezTo>
                <a:cubicBezTo>
                  <a:pt x="102340" y="58498"/>
                  <a:pt x="106044" y="58498"/>
                  <a:pt x="86994" y="48444"/>
                </a:cubicBezTo>
                <a:cubicBezTo>
                  <a:pt x="67944" y="38390"/>
                  <a:pt x="-10902" y="-6589"/>
                  <a:pt x="1269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CB90C6E-C0E1-BD60-C016-4854BE2CDF60}"/>
              </a:ext>
            </a:extLst>
          </p:cNvPr>
          <p:cNvSpPr/>
          <p:nvPr/>
        </p:nvSpPr>
        <p:spPr>
          <a:xfrm>
            <a:off x="4825090" y="6524301"/>
            <a:ext cx="150200" cy="177232"/>
          </a:xfrm>
          <a:custGeom>
            <a:avLst/>
            <a:gdLst>
              <a:gd name="connsiteX0" fmla="*/ 150135 w 150200"/>
              <a:gd name="connsiteY0" fmla="*/ 324 h 177232"/>
              <a:gd name="connsiteX1" fmla="*/ 4085 w 150200"/>
              <a:gd name="connsiteY1" fmla="*/ 174949 h 177232"/>
              <a:gd name="connsiteX2" fmla="*/ 39010 w 150200"/>
              <a:gd name="connsiteY2" fmla="*/ 101924 h 177232"/>
              <a:gd name="connsiteX3" fmla="*/ 23135 w 150200"/>
              <a:gd name="connsiteY3" fmla="*/ 130499 h 177232"/>
              <a:gd name="connsiteX4" fmla="*/ 150135 w 150200"/>
              <a:gd name="connsiteY4" fmla="*/ 324 h 17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00" h="177232">
                <a:moveTo>
                  <a:pt x="150135" y="324"/>
                </a:moveTo>
                <a:cubicBezTo>
                  <a:pt x="146960" y="7732"/>
                  <a:pt x="22606" y="158016"/>
                  <a:pt x="4085" y="174949"/>
                </a:cubicBezTo>
                <a:cubicBezTo>
                  <a:pt x="-14436" y="191882"/>
                  <a:pt x="35835" y="109332"/>
                  <a:pt x="39010" y="101924"/>
                </a:cubicBezTo>
                <a:cubicBezTo>
                  <a:pt x="42185" y="94516"/>
                  <a:pt x="5673" y="146374"/>
                  <a:pt x="23135" y="130499"/>
                </a:cubicBezTo>
                <a:cubicBezTo>
                  <a:pt x="40597" y="114624"/>
                  <a:pt x="153310" y="-7084"/>
                  <a:pt x="150135" y="3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8DAD2318-83B9-E67A-3FC1-6E8C8ECF0D33}"/>
              </a:ext>
            </a:extLst>
          </p:cNvPr>
          <p:cNvSpPr/>
          <p:nvPr/>
        </p:nvSpPr>
        <p:spPr>
          <a:xfrm>
            <a:off x="5163246" y="6682125"/>
            <a:ext cx="788374" cy="2965767"/>
          </a:xfrm>
          <a:custGeom>
            <a:avLst/>
            <a:gdLst>
              <a:gd name="connsiteX0" fmla="*/ 1607 w 788374"/>
              <a:gd name="connsiteY0" fmla="*/ 29 h 2965767"/>
              <a:gd name="connsiteX1" fmla="*/ 353299 w 788374"/>
              <a:gd name="connsiteY1" fmla="*/ 1296266 h 2965767"/>
              <a:gd name="connsiteX2" fmla="*/ 333202 w 788374"/>
              <a:gd name="connsiteY2" fmla="*/ 1024961 h 2965767"/>
              <a:gd name="connsiteX3" fmla="*/ 765281 w 788374"/>
              <a:gd name="connsiteY3" fmla="*/ 2904002 h 2965767"/>
              <a:gd name="connsiteX4" fmla="*/ 674846 w 788374"/>
              <a:gd name="connsiteY4" fmla="*/ 2371440 h 2965767"/>
              <a:gd name="connsiteX5" fmla="*/ 212622 w 788374"/>
              <a:gd name="connsiteY5" fmla="*/ 974719 h 2965767"/>
              <a:gd name="connsiteX6" fmla="*/ 222670 w 788374"/>
              <a:gd name="connsiteY6" fmla="*/ 1336460 h 2965767"/>
              <a:gd name="connsiteX7" fmla="*/ 1607 w 788374"/>
              <a:gd name="connsiteY7" fmla="*/ 29 h 29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74" h="2965767">
                <a:moveTo>
                  <a:pt x="1607" y="29"/>
                </a:moveTo>
                <a:cubicBezTo>
                  <a:pt x="23378" y="-6670"/>
                  <a:pt x="298033" y="1125444"/>
                  <a:pt x="353299" y="1296266"/>
                </a:cubicBezTo>
                <a:cubicBezTo>
                  <a:pt x="408565" y="1467088"/>
                  <a:pt x="264538" y="757005"/>
                  <a:pt x="333202" y="1024961"/>
                </a:cubicBezTo>
                <a:cubicBezTo>
                  <a:pt x="401866" y="1292917"/>
                  <a:pt x="708340" y="2679589"/>
                  <a:pt x="765281" y="2904002"/>
                </a:cubicBezTo>
                <a:cubicBezTo>
                  <a:pt x="822222" y="3128415"/>
                  <a:pt x="766956" y="2692987"/>
                  <a:pt x="674846" y="2371440"/>
                </a:cubicBezTo>
                <a:cubicBezTo>
                  <a:pt x="582736" y="2049893"/>
                  <a:pt x="287985" y="1147216"/>
                  <a:pt x="212622" y="974719"/>
                </a:cubicBezTo>
                <a:cubicBezTo>
                  <a:pt x="137259" y="802222"/>
                  <a:pt x="259514" y="1502258"/>
                  <a:pt x="222670" y="1336460"/>
                </a:cubicBezTo>
                <a:cubicBezTo>
                  <a:pt x="185826" y="1170662"/>
                  <a:pt x="-20164" y="6728"/>
                  <a:pt x="1607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393A11BD-6706-137E-D035-122F2A82AC00}"/>
              </a:ext>
            </a:extLst>
          </p:cNvPr>
          <p:cNvSpPr/>
          <p:nvPr/>
        </p:nvSpPr>
        <p:spPr>
          <a:xfrm>
            <a:off x="4941996" y="6886103"/>
            <a:ext cx="556240" cy="2830682"/>
          </a:xfrm>
          <a:custGeom>
            <a:avLst/>
            <a:gdLst>
              <a:gd name="connsiteX0" fmla="*/ 1793 w 556240"/>
              <a:gd name="connsiteY0" fmla="*/ 47260 h 2830682"/>
              <a:gd name="connsiteX1" fmla="*/ 413775 w 556240"/>
              <a:gd name="connsiteY1" fmla="*/ 2257897 h 2830682"/>
              <a:gd name="connsiteX2" fmla="*/ 423824 w 556240"/>
              <a:gd name="connsiteY2" fmla="*/ 1825818 h 2830682"/>
              <a:gd name="connsiteX3" fmla="*/ 554452 w 556240"/>
              <a:gd name="connsiteY3" fmla="*/ 2830653 h 2830682"/>
              <a:gd name="connsiteX4" fmla="*/ 484114 w 556240"/>
              <a:gd name="connsiteY4" fmla="*/ 1855963 h 2830682"/>
              <a:gd name="connsiteX5" fmla="*/ 273099 w 556240"/>
              <a:gd name="connsiteY5" fmla="*/ 831031 h 2830682"/>
              <a:gd name="connsiteX6" fmla="*/ 1793 w 556240"/>
              <a:gd name="connsiteY6" fmla="*/ 47260 h 283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40" h="2830682">
                <a:moveTo>
                  <a:pt x="1793" y="47260"/>
                </a:moveTo>
                <a:cubicBezTo>
                  <a:pt x="25239" y="285071"/>
                  <a:pt x="343437" y="1961471"/>
                  <a:pt x="413775" y="2257897"/>
                </a:cubicBezTo>
                <a:cubicBezTo>
                  <a:pt x="484113" y="2554323"/>
                  <a:pt x="400378" y="1730359"/>
                  <a:pt x="423824" y="1825818"/>
                </a:cubicBezTo>
                <a:cubicBezTo>
                  <a:pt x="447270" y="1921277"/>
                  <a:pt x="544404" y="2825629"/>
                  <a:pt x="554452" y="2830653"/>
                </a:cubicBezTo>
                <a:cubicBezTo>
                  <a:pt x="564500" y="2835677"/>
                  <a:pt x="531006" y="2189233"/>
                  <a:pt x="484114" y="1855963"/>
                </a:cubicBezTo>
                <a:cubicBezTo>
                  <a:pt x="437222" y="1522693"/>
                  <a:pt x="355160" y="1130807"/>
                  <a:pt x="273099" y="831031"/>
                </a:cubicBezTo>
                <a:cubicBezTo>
                  <a:pt x="191038" y="531255"/>
                  <a:pt x="-21653" y="-190551"/>
                  <a:pt x="1793" y="47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B661B44-6521-C757-1B91-FAF2A257B433}"/>
              </a:ext>
            </a:extLst>
          </p:cNvPr>
          <p:cNvSpPr/>
          <p:nvPr/>
        </p:nvSpPr>
        <p:spPr>
          <a:xfrm>
            <a:off x="4183075" y="3178084"/>
            <a:ext cx="506842" cy="916945"/>
          </a:xfrm>
          <a:custGeom>
            <a:avLst/>
            <a:gdLst>
              <a:gd name="connsiteX0" fmla="*/ 506400 w 506842"/>
              <a:gd name="connsiteY0" fmla="*/ 91 h 916945"/>
              <a:gd name="connsiteX1" fmla="*/ 188900 w 506842"/>
              <a:gd name="connsiteY1" fmla="*/ 454116 h 916945"/>
              <a:gd name="connsiteX2" fmla="*/ 246050 w 506842"/>
              <a:gd name="connsiteY2" fmla="*/ 409666 h 916945"/>
              <a:gd name="connsiteX3" fmla="*/ 1575 w 506842"/>
              <a:gd name="connsiteY3" fmla="*/ 914491 h 916945"/>
              <a:gd name="connsiteX4" fmla="*/ 138100 w 506842"/>
              <a:gd name="connsiteY4" fmla="*/ 606516 h 916945"/>
              <a:gd name="connsiteX5" fmla="*/ 77775 w 506842"/>
              <a:gd name="connsiteY5" fmla="*/ 708116 h 916945"/>
              <a:gd name="connsiteX6" fmla="*/ 293675 w 506842"/>
              <a:gd name="connsiteY6" fmla="*/ 384266 h 916945"/>
              <a:gd name="connsiteX7" fmla="*/ 141275 w 506842"/>
              <a:gd name="connsiteY7" fmla="*/ 520791 h 916945"/>
              <a:gd name="connsiteX8" fmla="*/ 309550 w 506842"/>
              <a:gd name="connsiteY8" fmla="*/ 244566 h 916945"/>
              <a:gd name="connsiteX9" fmla="*/ 109525 w 506842"/>
              <a:gd name="connsiteY9" fmla="*/ 412841 h 916945"/>
              <a:gd name="connsiteX10" fmla="*/ 506400 w 506842"/>
              <a:gd name="connsiteY10" fmla="*/ 91 h 9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842" h="916945">
                <a:moveTo>
                  <a:pt x="506400" y="91"/>
                </a:moveTo>
                <a:cubicBezTo>
                  <a:pt x="519629" y="6970"/>
                  <a:pt x="232292" y="385854"/>
                  <a:pt x="188900" y="454116"/>
                </a:cubicBezTo>
                <a:cubicBezTo>
                  <a:pt x="145508" y="522378"/>
                  <a:pt x="277271" y="332937"/>
                  <a:pt x="246050" y="409666"/>
                </a:cubicBezTo>
                <a:cubicBezTo>
                  <a:pt x="214829" y="486395"/>
                  <a:pt x="19567" y="881683"/>
                  <a:pt x="1575" y="914491"/>
                </a:cubicBezTo>
                <a:cubicBezTo>
                  <a:pt x="-16417" y="947299"/>
                  <a:pt x="125400" y="640912"/>
                  <a:pt x="138100" y="606516"/>
                </a:cubicBezTo>
                <a:cubicBezTo>
                  <a:pt x="150800" y="572120"/>
                  <a:pt x="51846" y="745158"/>
                  <a:pt x="77775" y="708116"/>
                </a:cubicBezTo>
                <a:cubicBezTo>
                  <a:pt x="103704" y="671074"/>
                  <a:pt x="283092" y="415487"/>
                  <a:pt x="293675" y="384266"/>
                </a:cubicBezTo>
                <a:cubicBezTo>
                  <a:pt x="304258" y="353045"/>
                  <a:pt x="138629" y="544074"/>
                  <a:pt x="141275" y="520791"/>
                </a:cubicBezTo>
                <a:cubicBezTo>
                  <a:pt x="143921" y="497508"/>
                  <a:pt x="314842" y="262558"/>
                  <a:pt x="309550" y="244566"/>
                </a:cubicBezTo>
                <a:cubicBezTo>
                  <a:pt x="304258" y="226574"/>
                  <a:pt x="77246" y="447766"/>
                  <a:pt x="109525" y="412841"/>
                </a:cubicBezTo>
                <a:cubicBezTo>
                  <a:pt x="141804" y="377916"/>
                  <a:pt x="493171" y="-6788"/>
                  <a:pt x="506400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2B9562F-53FE-E177-EF7E-2A4EA1506BD7}"/>
              </a:ext>
            </a:extLst>
          </p:cNvPr>
          <p:cNvSpPr/>
          <p:nvPr/>
        </p:nvSpPr>
        <p:spPr>
          <a:xfrm>
            <a:off x="4378378" y="3120006"/>
            <a:ext cx="439685" cy="960546"/>
          </a:xfrm>
          <a:custGeom>
            <a:avLst/>
            <a:gdLst>
              <a:gd name="connsiteX0" fmla="*/ 406347 w 439685"/>
              <a:gd name="connsiteY0" fmla="*/ 1019 h 960546"/>
              <a:gd name="connsiteX1" fmla="*/ 384122 w 439685"/>
              <a:gd name="connsiteY1" fmla="*/ 337569 h 960546"/>
              <a:gd name="connsiteX2" fmla="*/ 101547 w 439685"/>
              <a:gd name="connsiteY2" fmla="*/ 829694 h 960546"/>
              <a:gd name="connsiteX3" fmla="*/ 187272 w 439685"/>
              <a:gd name="connsiteY3" fmla="*/ 680469 h 960546"/>
              <a:gd name="connsiteX4" fmla="*/ 3122 w 439685"/>
              <a:gd name="connsiteY4" fmla="*/ 953519 h 960546"/>
              <a:gd name="connsiteX5" fmla="*/ 368247 w 439685"/>
              <a:gd name="connsiteY5" fmla="*/ 337569 h 960546"/>
              <a:gd name="connsiteX6" fmla="*/ 438097 w 439685"/>
              <a:gd name="connsiteY6" fmla="*/ 235969 h 960546"/>
              <a:gd name="connsiteX7" fmla="*/ 406347 w 439685"/>
              <a:gd name="connsiteY7" fmla="*/ 1019 h 9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685" h="960546">
                <a:moveTo>
                  <a:pt x="406347" y="1019"/>
                </a:moveTo>
                <a:cubicBezTo>
                  <a:pt x="397351" y="17952"/>
                  <a:pt x="434922" y="199457"/>
                  <a:pt x="384122" y="337569"/>
                </a:cubicBezTo>
                <a:cubicBezTo>
                  <a:pt x="333322" y="475681"/>
                  <a:pt x="101547" y="829694"/>
                  <a:pt x="101547" y="829694"/>
                </a:cubicBezTo>
                <a:cubicBezTo>
                  <a:pt x="68739" y="886844"/>
                  <a:pt x="203676" y="659832"/>
                  <a:pt x="187272" y="680469"/>
                </a:cubicBezTo>
                <a:cubicBezTo>
                  <a:pt x="170868" y="701106"/>
                  <a:pt x="-27040" y="1010669"/>
                  <a:pt x="3122" y="953519"/>
                </a:cubicBezTo>
                <a:cubicBezTo>
                  <a:pt x="33284" y="896369"/>
                  <a:pt x="295751" y="457161"/>
                  <a:pt x="368247" y="337569"/>
                </a:cubicBezTo>
                <a:cubicBezTo>
                  <a:pt x="440743" y="217977"/>
                  <a:pt x="429101" y="288886"/>
                  <a:pt x="438097" y="235969"/>
                </a:cubicBezTo>
                <a:cubicBezTo>
                  <a:pt x="447093" y="183052"/>
                  <a:pt x="415343" y="-15914"/>
                  <a:pt x="406347" y="10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CB2D98AD-E7D5-CDC3-3424-99A76CBC0B9B}"/>
              </a:ext>
            </a:extLst>
          </p:cNvPr>
          <p:cNvSpPr/>
          <p:nvPr/>
        </p:nvSpPr>
        <p:spPr>
          <a:xfrm>
            <a:off x="4823340" y="3193761"/>
            <a:ext cx="295137" cy="1105675"/>
          </a:xfrm>
          <a:custGeom>
            <a:avLst/>
            <a:gdLst>
              <a:gd name="connsiteX0" fmla="*/ 151885 w 295137"/>
              <a:gd name="connsiteY0" fmla="*/ 3464 h 1105675"/>
              <a:gd name="connsiteX1" fmla="*/ 291585 w 295137"/>
              <a:gd name="connsiteY1" fmla="*/ 654339 h 1105675"/>
              <a:gd name="connsiteX2" fmla="*/ 174110 w 295137"/>
              <a:gd name="connsiteY2" fmla="*/ 997239 h 1105675"/>
              <a:gd name="connsiteX3" fmla="*/ 256660 w 295137"/>
              <a:gd name="connsiteY3" fmla="*/ 879764 h 1105675"/>
              <a:gd name="connsiteX4" fmla="*/ 2660 w 295137"/>
              <a:gd name="connsiteY4" fmla="*/ 1105189 h 1105675"/>
              <a:gd name="connsiteX5" fmla="*/ 132835 w 295137"/>
              <a:gd name="connsiteY5" fmla="*/ 933739 h 1105675"/>
              <a:gd name="connsiteX6" fmla="*/ 278885 w 295137"/>
              <a:gd name="connsiteY6" fmla="*/ 730539 h 1105675"/>
              <a:gd name="connsiteX7" fmla="*/ 275710 w 295137"/>
              <a:gd name="connsiteY7" fmla="*/ 308264 h 1105675"/>
              <a:gd name="connsiteX8" fmla="*/ 288410 w 295137"/>
              <a:gd name="connsiteY8" fmla="*/ 390814 h 1105675"/>
              <a:gd name="connsiteX9" fmla="*/ 151885 w 295137"/>
              <a:gd name="connsiteY9" fmla="*/ 3464 h 11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137" h="1105675">
                <a:moveTo>
                  <a:pt x="151885" y="3464"/>
                </a:moveTo>
                <a:cubicBezTo>
                  <a:pt x="152414" y="47385"/>
                  <a:pt x="287881" y="488710"/>
                  <a:pt x="291585" y="654339"/>
                </a:cubicBezTo>
                <a:cubicBezTo>
                  <a:pt x="295289" y="819968"/>
                  <a:pt x="179931" y="959668"/>
                  <a:pt x="174110" y="997239"/>
                </a:cubicBezTo>
                <a:cubicBezTo>
                  <a:pt x="168289" y="1034810"/>
                  <a:pt x="285235" y="861772"/>
                  <a:pt x="256660" y="879764"/>
                </a:cubicBezTo>
                <a:cubicBezTo>
                  <a:pt x="228085" y="897756"/>
                  <a:pt x="23297" y="1096193"/>
                  <a:pt x="2660" y="1105189"/>
                </a:cubicBezTo>
                <a:cubicBezTo>
                  <a:pt x="-17978" y="1114185"/>
                  <a:pt x="86797" y="996181"/>
                  <a:pt x="132835" y="933739"/>
                </a:cubicBezTo>
                <a:cubicBezTo>
                  <a:pt x="178873" y="871297"/>
                  <a:pt x="255073" y="834785"/>
                  <a:pt x="278885" y="730539"/>
                </a:cubicBezTo>
                <a:cubicBezTo>
                  <a:pt x="302697" y="626293"/>
                  <a:pt x="274123" y="364885"/>
                  <a:pt x="275710" y="308264"/>
                </a:cubicBezTo>
                <a:cubicBezTo>
                  <a:pt x="277297" y="251643"/>
                  <a:pt x="308518" y="434735"/>
                  <a:pt x="288410" y="390814"/>
                </a:cubicBezTo>
                <a:cubicBezTo>
                  <a:pt x="268302" y="346893"/>
                  <a:pt x="151356" y="-40457"/>
                  <a:pt x="151885" y="34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2455393-100E-61F9-73AB-B258BD63B320}"/>
              </a:ext>
            </a:extLst>
          </p:cNvPr>
          <p:cNvSpPr/>
          <p:nvPr/>
        </p:nvSpPr>
        <p:spPr>
          <a:xfrm>
            <a:off x="4465688" y="2375962"/>
            <a:ext cx="769177" cy="1060016"/>
          </a:xfrm>
          <a:custGeom>
            <a:avLst/>
            <a:gdLst>
              <a:gd name="connsiteX0" fmla="*/ 20587 w 769177"/>
              <a:gd name="connsiteY0" fmla="*/ 33863 h 1060016"/>
              <a:gd name="connsiteX1" fmla="*/ 715912 w 769177"/>
              <a:gd name="connsiteY1" fmla="*/ 818088 h 1060016"/>
              <a:gd name="connsiteX2" fmla="*/ 674637 w 769177"/>
              <a:gd name="connsiteY2" fmla="*/ 764113 h 1060016"/>
              <a:gd name="connsiteX3" fmla="*/ 766712 w 769177"/>
              <a:gd name="connsiteY3" fmla="*/ 1059388 h 1060016"/>
              <a:gd name="connsiteX4" fmla="*/ 557162 w 769177"/>
              <a:gd name="connsiteY4" fmla="*/ 672038 h 1060016"/>
              <a:gd name="connsiteX5" fmla="*/ 401587 w 769177"/>
              <a:gd name="connsiteY5" fmla="*/ 478363 h 1060016"/>
              <a:gd name="connsiteX6" fmla="*/ 201562 w 769177"/>
              <a:gd name="connsiteY6" fmla="*/ 173563 h 1060016"/>
              <a:gd name="connsiteX7" fmla="*/ 20587 w 769177"/>
              <a:gd name="connsiteY7" fmla="*/ 33863 h 106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177" h="1060016">
                <a:moveTo>
                  <a:pt x="20587" y="33863"/>
                </a:moveTo>
                <a:cubicBezTo>
                  <a:pt x="106312" y="141284"/>
                  <a:pt x="606904" y="696380"/>
                  <a:pt x="715912" y="818088"/>
                </a:cubicBezTo>
                <a:cubicBezTo>
                  <a:pt x="824920" y="939796"/>
                  <a:pt x="666170" y="723897"/>
                  <a:pt x="674637" y="764113"/>
                </a:cubicBezTo>
                <a:cubicBezTo>
                  <a:pt x="683104" y="804329"/>
                  <a:pt x="786291" y="1074734"/>
                  <a:pt x="766712" y="1059388"/>
                </a:cubicBezTo>
                <a:cubicBezTo>
                  <a:pt x="747133" y="1044042"/>
                  <a:pt x="618016" y="768875"/>
                  <a:pt x="557162" y="672038"/>
                </a:cubicBezTo>
                <a:cubicBezTo>
                  <a:pt x="496308" y="575201"/>
                  <a:pt x="460854" y="561442"/>
                  <a:pt x="401587" y="478363"/>
                </a:cubicBezTo>
                <a:cubicBezTo>
                  <a:pt x="342320" y="395284"/>
                  <a:pt x="262416" y="244471"/>
                  <a:pt x="201562" y="173563"/>
                </a:cubicBezTo>
                <a:cubicBezTo>
                  <a:pt x="140708" y="102655"/>
                  <a:pt x="-65138" y="-73558"/>
                  <a:pt x="20587" y="338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6139E3B2-F27A-D902-9DE2-0B0647ECB92B}"/>
              </a:ext>
            </a:extLst>
          </p:cNvPr>
          <p:cNvSpPr/>
          <p:nvPr/>
        </p:nvSpPr>
        <p:spPr>
          <a:xfrm>
            <a:off x="5084094" y="3139789"/>
            <a:ext cx="366560" cy="1062965"/>
          </a:xfrm>
          <a:custGeom>
            <a:avLst/>
            <a:gdLst>
              <a:gd name="connsiteX0" fmla="*/ 211806 w 366560"/>
              <a:gd name="connsiteY0" fmla="*/ 286 h 1062965"/>
              <a:gd name="connsiteX1" fmla="*/ 310231 w 366560"/>
              <a:gd name="connsiteY1" fmla="*/ 422561 h 1062965"/>
              <a:gd name="connsiteX2" fmla="*/ 8606 w 366560"/>
              <a:gd name="connsiteY2" fmla="*/ 1051211 h 1062965"/>
              <a:gd name="connsiteX3" fmla="*/ 107031 w 366560"/>
              <a:gd name="connsiteY3" fmla="*/ 813086 h 1062965"/>
              <a:gd name="connsiteX4" fmla="*/ 364206 w 366560"/>
              <a:gd name="connsiteY4" fmla="*/ 568611 h 1062965"/>
              <a:gd name="connsiteX5" fmla="*/ 240381 w 366560"/>
              <a:gd name="connsiteY5" fmla="*/ 670211 h 1062965"/>
              <a:gd name="connsiteX6" fmla="*/ 341981 w 366560"/>
              <a:gd name="connsiteY6" fmla="*/ 482886 h 1062965"/>
              <a:gd name="connsiteX7" fmla="*/ 211806 w 366560"/>
              <a:gd name="connsiteY7" fmla="*/ 286 h 106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560" h="1062965">
                <a:moveTo>
                  <a:pt x="211806" y="286"/>
                </a:moveTo>
                <a:cubicBezTo>
                  <a:pt x="206514" y="-9768"/>
                  <a:pt x="344098" y="247407"/>
                  <a:pt x="310231" y="422561"/>
                </a:cubicBezTo>
                <a:cubicBezTo>
                  <a:pt x="276364" y="597715"/>
                  <a:pt x="42473" y="986124"/>
                  <a:pt x="8606" y="1051211"/>
                </a:cubicBezTo>
                <a:cubicBezTo>
                  <a:pt x="-25261" y="1116298"/>
                  <a:pt x="47764" y="893519"/>
                  <a:pt x="107031" y="813086"/>
                </a:cubicBezTo>
                <a:cubicBezTo>
                  <a:pt x="166298" y="732653"/>
                  <a:pt x="341981" y="592423"/>
                  <a:pt x="364206" y="568611"/>
                </a:cubicBezTo>
                <a:cubicBezTo>
                  <a:pt x="386431" y="544799"/>
                  <a:pt x="244085" y="684498"/>
                  <a:pt x="240381" y="670211"/>
                </a:cubicBezTo>
                <a:cubicBezTo>
                  <a:pt x="236677" y="655924"/>
                  <a:pt x="343569" y="588190"/>
                  <a:pt x="341981" y="482886"/>
                </a:cubicBezTo>
                <a:cubicBezTo>
                  <a:pt x="340394" y="377582"/>
                  <a:pt x="217098" y="10340"/>
                  <a:pt x="211806" y="2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951EAFB-7C0E-08F7-1A99-87F20243B9A0}"/>
              </a:ext>
            </a:extLst>
          </p:cNvPr>
          <p:cNvSpPr/>
          <p:nvPr/>
        </p:nvSpPr>
        <p:spPr>
          <a:xfrm>
            <a:off x="2844998" y="2444313"/>
            <a:ext cx="1435074" cy="825394"/>
          </a:xfrm>
          <a:custGeom>
            <a:avLst/>
            <a:gdLst>
              <a:gd name="connsiteX0" fmla="*/ 1434902 w 1435074"/>
              <a:gd name="connsiteY0" fmla="*/ 437 h 825394"/>
              <a:gd name="connsiteX1" fmla="*/ 698302 w 1435074"/>
              <a:gd name="connsiteY1" fmla="*/ 317937 h 825394"/>
              <a:gd name="connsiteX2" fmla="*/ 809427 w 1435074"/>
              <a:gd name="connsiteY2" fmla="*/ 279837 h 825394"/>
              <a:gd name="connsiteX3" fmla="*/ 345877 w 1435074"/>
              <a:gd name="connsiteY3" fmla="*/ 654487 h 825394"/>
              <a:gd name="connsiteX4" fmla="*/ 425252 w 1435074"/>
              <a:gd name="connsiteY4" fmla="*/ 543362 h 825394"/>
              <a:gd name="connsiteX5" fmla="*/ 6152 w 1435074"/>
              <a:gd name="connsiteY5" fmla="*/ 822762 h 825394"/>
              <a:gd name="connsiteX6" fmla="*/ 796727 w 1435074"/>
              <a:gd name="connsiteY6" fmla="*/ 346512 h 825394"/>
              <a:gd name="connsiteX7" fmla="*/ 558602 w 1435074"/>
              <a:gd name="connsiteY7" fmla="*/ 444937 h 825394"/>
              <a:gd name="connsiteX8" fmla="*/ 1184077 w 1435074"/>
              <a:gd name="connsiteY8" fmla="*/ 95687 h 825394"/>
              <a:gd name="connsiteX9" fmla="*/ 771327 w 1435074"/>
              <a:gd name="connsiteY9" fmla="*/ 244912 h 825394"/>
              <a:gd name="connsiteX10" fmla="*/ 1434902 w 1435074"/>
              <a:gd name="connsiteY10" fmla="*/ 437 h 8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74" h="825394">
                <a:moveTo>
                  <a:pt x="1434902" y="437"/>
                </a:moveTo>
                <a:cubicBezTo>
                  <a:pt x="1422731" y="12608"/>
                  <a:pt x="802548" y="271370"/>
                  <a:pt x="698302" y="317937"/>
                </a:cubicBezTo>
                <a:cubicBezTo>
                  <a:pt x="594056" y="364504"/>
                  <a:pt x="868164" y="223745"/>
                  <a:pt x="809427" y="279837"/>
                </a:cubicBezTo>
                <a:cubicBezTo>
                  <a:pt x="750689" y="335929"/>
                  <a:pt x="409906" y="610566"/>
                  <a:pt x="345877" y="654487"/>
                </a:cubicBezTo>
                <a:cubicBezTo>
                  <a:pt x="281848" y="698408"/>
                  <a:pt x="481873" y="515316"/>
                  <a:pt x="425252" y="543362"/>
                </a:cubicBezTo>
                <a:cubicBezTo>
                  <a:pt x="368631" y="571408"/>
                  <a:pt x="-55760" y="855570"/>
                  <a:pt x="6152" y="822762"/>
                </a:cubicBezTo>
                <a:cubicBezTo>
                  <a:pt x="68064" y="789954"/>
                  <a:pt x="704652" y="409483"/>
                  <a:pt x="796727" y="346512"/>
                </a:cubicBezTo>
                <a:cubicBezTo>
                  <a:pt x="888802" y="283541"/>
                  <a:pt x="494044" y="486741"/>
                  <a:pt x="558602" y="444937"/>
                </a:cubicBezTo>
                <a:cubicBezTo>
                  <a:pt x="623160" y="403133"/>
                  <a:pt x="1148623" y="129024"/>
                  <a:pt x="1184077" y="95687"/>
                </a:cubicBezTo>
                <a:cubicBezTo>
                  <a:pt x="1219531" y="62350"/>
                  <a:pt x="730581" y="256025"/>
                  <a:pt x="771327" y="244912"/>
                </a:cubicBezTo>
                <a:cubicBezTo>
                  <a:pt x="812073" y="233800"/>
                  <a:pt x="1447073" y="-11734"/>
                  <a:pt x="1434902" y="4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054C8CB0-DE13-3213-0BF6-FE2B4C14CEEA}"/>
              </a:ext>
            </a:extLst>
          </p:cNvPr>
          <p:cNvSpPr/>
          <p:nvPr/>
        </p:nvSpPr>
        <p:spPr>
          <a:xfrm>
            <a:off x="3005384" y="3352616"/>
            <a:ext cx="417318" cy="1383554"/>
          </a:xfrm>
          <a:custGeom>
            <a:avLst/>
            <a:gdLst>
              <a:gd name="connsiteX0" fmla="*/ 414091 w 417318"/>
              <a:gd name="connsiteY0" fmla="*/ 184 h 1383554"/>
              <a:gd name="connsiteX1" fmla="*/ 188666 w 417318"/>
              <a:gd name="connsiteY1" fmla="*/ 416109 h 1383554"/>
              <a:gd name="connsiteX2" fmla="*/ 99766 w 417318"/>
              <a:gd name="connsiteY2" fmla="*/ 835209 h 1383554"/>
              <a:gd name="connsiteX3" fmla="*/ 191841 w 417318"/>
              <a:gd name="connsiteY3" fmla="*/ 431984 h 1383554"/>
              <a:gd name="connsiteX4" fmla="*/ 74366 w 417318"/>
              <a:gd name="connsiteY4" fmla="*/ 1009834 h 1383554"/>
              <a:gd name="connsiteX5" fmla="*/ 93416 w 417318"/>
              <a:gd name="connsiteY5" fmla="*/ 1362259 h 1383554"/>
              <a:gd name="connsiteX6" fmla="*/ 83891 w 417318"/>
              <a:gd name="connsiteY6" fmla="*/ 1251134 h 1383554"/>
              <a:gd name="connsiteX7" fmla="*/ 125166 w 417318"/>
              <a:gd name="connsiteY7" fmla="*/ 492309 h 1383554"/>
              <a:gd name="connsiteX8" fmla="*/ 55316 w 417318"/>
              <a:gd name="connsiteY8" fmla="*/ 651059 h 1383554"/>
              <a:gd name="connsiteX9" fmla="*/ 274391 w 417318"/>
              <a:gd name="connsiteY9" fmla="*/ 165284 h 1383554"/>
              <a:gd name="connsiteX10" fmla="*/ 1341 w 417318"/>
              <a:gd name="connsiteY10" fmla="*/ 466909 h 1383554"/>
              <a:gd name="connsiteX11" fmla="*/ 414091 w 417318"/>
              <a:gd name="connsiteY11" fmla="*/ 184 h 138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318" h="1383554">
                <a:moveTo>
                  <a:pt x="414091" y="184"/>
                </a:moveTo>
                <a:cubicBezTo>
                  <a:pt x="445312" y="-8283"/>
                  <a:pt x="241053" y="276938"/>
                  <a:pt x="188666" y="416109"/>
                </a:cubicBezTo>
                <a:cubicBezTo>
                  <a:pt x="136278" y="555280"/>
                  <a:pt x="99237" y="832563"/>
                  <a:pt x="99766" y="835209"/>
                </a:cubicBezTo>
                <a:cubicBezTo>
                  <a:pt x="100295" y="837855"/>
                  <a:pt x="196074" y="402880"/>
                  <a:pt x="191841" y="431984"/>
                </a:cubicBezTo>
                <a:cubicBezTo>
                  <a:pt x="187608" y="461088"/>
                  <a:pt x="90770" y="854788"/>
                  <a:pt x="74366" y="1009834"/>
                </a:cubicBezTo>
                <a:cubicBezTo>
                  <a:pt x="57962" y="1164880"/>
                  <a:pt x="91828" y="1322042"/>
                  <a:pt x="93416" y="1362259"/>
                </a:cubicBezTo>
                <a:cubicBezTo>
                  <a:pt x="95004" y="1402476"/>
                  <a:pt x="78599" y="1396126"/>
                  <a:pt x="83891" y="1251134"/>
                </a:cubicBezTo>
                <a:cubicBezTo>
                  <a:pt x="89183" y="1106142"/>
                  <a:pt x="129928" y="592321"/>
                  <a:pt x="125166" y="492309"/>
                </a:cubicBezTo>
                <a:cubicBezTo>
                  <a:pt x="120404" y="392297"/>
                  <a:pt x="30445" y="705563"/>
                  <a:pt x="55316" y="651059"/>
                </a:cubicBezTo>
                <a:cubicBezTo>
                  <a:pt x="80187" y="596555"/>
                  <a:pt x="283387" y="195976"/>
                  <a:pt x="274391" y="165284"/>
                </a:cubicBezTo>
                <a:cubicBezTo>
                  <a:pt x="265395" y="134592"/>
                  <a:pt x="-21942" y="489134"/>
                  <a:pt x="1341" y="466909"/>
                </a:cubicBezTo>
                <a:cubicBezTo>
                  <a:pt x="24624" y="444684"/>
                  <a:pt x="382870" y="8651"/>
                  <a:pt x="414091" y="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C1E0F2C8-4F36-9064-E3CC-20117FD474D8}"/>
              </a:ext>
            </a:extLst>
          </p:cNvPr>
          <p:cNvSpPr/>
          <p:nvPr/>
        </p:nvSpPr>
        <p:spPr>
          <a:xfrm>
            <a:off x="3663578" y="4530605"/>
            <a:ext cx="322963" cy="89612"/>
          </a:xfrm>
          <a:custGeom>
            <a:avLst/>
            <a:gdLst>
              <a:gd name="connsiteX0" fmla="*/ 317872 w 322963"/>
              <a:gd name="connsiteY0" fmla="*/ 76320 h 89612"/>
              <a:gd name="connsiteX1" fmla="*/ 209922 w 322963"/>
              <a:gd name="connsiteY1" fmla="*/ 73145 h 89612"/>
              <a:gd name="connsiteX2" fmla="*/ 117847 w 322963"/>
              <a:gd name="connsiteY2" fmla="*/ 69970 h 89612"/>
              <a:gd name="connsiteX3" fmla="*/ 372 w 322963"/>
              <a:gd name="connsiteY3" fmla="*/ 120 h 89612"/>
              <a:gd name="connsiteX4" fmla="*/ 82922 w 322963"/>
              <a:gd name="connsiteY4" fmla="*/ 54095 h 89612"/>
              <a:gd name="connsiteX5" fmla="*/ 146422 w 322963"/>
              <a:gd name="connsiteY5" fmla="*/ 89020 h 89612"/>
              <a:gd name="connsiteX6" fmla="*/ 9897 w 322963"/>
              <a:gd name="connsiteY6" fmla="*/ 76320 h 89612"/>
              <a:gd name="connsiteX7" fmla="*/ 317872 w 322963"/>
              <a:gd name="connsiteY7" fmla="*/ 76320 h 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963" h="89612">
                <a:moveTo>
                  <a:pt x="317872" y="76320"/>
                </a:moveTo>
                <a:cubicBezTo>
                  <a:pt x="351209" y="75791"/>
                  <a:pt x="209922" y="73145"/>
                  <a:pt x="209922" y="73145"/>
                </a:cubicBezTo>
                <a:cubicBezTo>
                  <a:pt x="176585" y="72087"/>
                  <a:pt x="152772" y="82141"/>
                  <a:pt x="117847" y="69970"/>
                </a:cubicBezTo>
                <a:cubicBezTo>
                  <a:pt x="82922" y="57799"/>
                  <a:pt x="6193" y="2766"/>
                  <a:pt x="372" y="120"/>
                </a:cubicBezTo>
                <a:cubicBezTo>
                  <a:pt x="-5449" y="-2526"/>
                  <a:pt x="58580" y="39278"/>
                  <a:pt x="82922" y="54095"/>
                </a:cubicBezTo>
                <a:cubicBezTo>
                  <a:pt x="107264" y="68912"/>
                  <a:pt x="158593" y="85316"/>
                  <a:pt x="146422" y="89020"/>
                </a:cubicBezTo>
                <a:cubicBezTo>
                  <a:pt x="134251" y="92724"/>
                  <a:pt x="-14445" y="77908"/>
                  <a:pt x="9897" y="76320"/>
                </a:cubicBezTo>
                <a:cubicBezTo>
                  <a:pt x="34239" y="74732"/>
                  <a:pt x="284535" y="76849"/>
                  <a:pt x="317872" y="763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rgbClr val="FF8AD8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27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C8CE49D-ED37-0021-B6F3-86DF2CE7B8CF}"/>
              </a:ext>
            </a:extLst>
          </p:cNvPr>
          <p:cNvSpPr/>
          <p:nvPr/>
        </p:nvSpPr>
        <p:spPr>
          <a:xfrm>
            <a:off x="4933728" y="2611813"/>
            <a:ext cx="1022496" cy="2089056"/>
          </a:xfrm>
          <a:custGeom>
            <a:avLst/>
            <a:gdLst>
              <a:gd name="connsiteX0" fmla="*/ 74690 w 1022496"/>
              <a:gd name="connsiteY0" fmla="*/ 37869 h 2089056"/>
              <a:gd name="connsiteX1" fmla="*/ 126645 w 1022496"/>
              <a:gd name="connsiteY1" fmla="*/ 193732 h 2089056"/>
              <a:gd name="connsiteX2" fmla="*/ 999481 w 1022496"/>
              <a:gd name="connsiteY2" fmla="*/ 1191260 h 2089056"/>
              <a:gd name="connsiteX3" fmla="*/ 781272 w 1022496"/>
              <a:gd name="connsiteY3" fmla="*/ 1222432 h 2089056"/>
              <a:gd name="connsiteX4" fmla="*/ 916354 w 1022496"/>
              <a:gd name="connsiteY4" fmla="*/ 2084878 h 2089056"/>
              <a:gd name="connsiteX5" fmla="*/ 905963 w 1022496"/>
              <a:gd name="connsiteY5" fmla="*/ 1534160 h 2089056"/>
              <a:gd name="connsiteX6" fmla="*/ 989090 w 1022496"/>
              <a:gd name="connsiteY6" fmla="*/ 1149696 h 2089056"/>
              <a:gd name="connsiteX7" fmla="*/ 791663 w 1022496"/>
              <a:gd name="connsiteY7" fmla="*/ 671714 h 2089056"/>
              <a:gd name="connsiteX8" fmla="*/ 74690 w 1022496"/>
              <a:gd name="connsiteY8" fmla="*/ 37869 h 208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496" h="2089056">
                <a:moveTo>
                  <a:pt x="74690" y="37869"/>
                </a:moveTo>
                <a:cubicBezTo>
                  <a:pt x="-36146" y="-41795"/>
                  <a:pt x="-27487" y="1500"/>
                  <a:pt x="126645" y="193732"/>
                </a:cubicBezTo>
                <a:cubicBezTo>
                  <a:pt x="280777" y="385964"/>
                  <a:pt x="890377" y="1019810"/>
                  <a:pt x="999481" y="1191260"/>
                </a:cubicBezTo>
                <a:cubicBezTo>
                  <a:pt x="1108585" y="1362710"/>
                  <a:pt x="795126" y="1073496"/>
                  <a:pt x="781272" y="1222432"/>
                </a:cubicBezTo>
                <a:cubicBezTo>
                  <a:pt x="767418" y="1371368"/>
                  <a:pt x="895572" y="2032923"/>
                  <a:pt x="916354" y="2084878"/>
                </a:cubicBezTo>
                <a:cubicBezTo>
                  <a:pt x="937136" y="2136833"/>
                  <a:pt x="893840" y="1690024"/>
                  <a:pt x="905963" y="1534160"/>
                </a:cubicBezTo>
                <a:cubicBezTo>
                  <a:pt x="918086" y="1378296"/>
                  <a:pt x="1008140" y="1293437"/>
                  <a:pt x="989090" y="1149696"/>
                </a:cubicBezTo>
                <a:cubicBezTo>
                  <a:pt x="970040" y="1005955"/>
                  <a:pt x="947527" y="850091"/>
                  <a:pt x="791663" y="671714"/>
                </a:cubicBezTo>
                <a:cubicBezTo>
                  <a:pt x="635799" y="493337"/>
                  <a:pt x="185526" y="117533"/>
                  <a:pt x="74690" y="37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1C7A453-EED1-6186-FE6E-9FCBAED9E437}"/>
              </a:ext>
            </a:extLst>
          </p:cNvPr>
          <p:cNvSpPr/>
          <p:nvPr/>
        </p:nvSpPr>
        <p:spPr>
          <a:xfrm>
            <a:off x="4246158" y="4470400"/>
            <a:ext cx="191630" cy="233894"/>
          </a:xfrm>
          <a:custGeom>
            <a:avLst/>
            <a:gdLst>
              <a:gd name="connsiteX0" fmla="*/ 36917 w 191630"/>
              <a:gd name="connsiteY0" fmla="*/ 117475 h 233894"/>
              <a:gd name="connsiteX1" fmla="*/ 170267 w 191630"/>
              <a:gd name="connsiteY1" fmla="*/ 231775 h 233894"/>
              <a:gd name="connsiteX2" fmla="*/ 186142 w 191630"/>
              <a:gd name="connsiteY2" fmla="*/ 0 h 233894"/>
              <a:gd name="connsiteX3" fmla="*/ 116292 w 191630"/>
              <a:gd name="connsiteY3" fmla="*/ 231775 h 233894"/>
              <a:gd name="connsiteX4" fmla="*/ 135342 w 191630"/>
              <a:gd name="connsiteY4" fmla="*/ 53975 h 233894"/>
              <a:gd name="connsiteX5" fmla="*/ 62317 w 191630"/>
              <a:gd name="connsiteY5" fmla="*/ 219075 h 233894"/>
              <a:gd name="connsiteX6" fmla="*/ 94067 w 191630"/>
              <a:gd name="connsiteY6" fmla="*/ 41275 h 233894"/>
              <a:gd name="connsiteX7" fmla="*/ 5167 w 191630"/>
              <a:gd name="connsiteY7" fmla="*/ 161925 h 233894"/>
              <a:gd name="connsiteX8" fmla="*/ 36917 w 191630"/>
              <a:gd name="connsiteY8" fmla="*/ 117475 h 2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30" h="233894">
                <a:moveTo>
                  <a:pt x="36917" y="117475"/>
                </a:moveTo>
                <a:cubicBezTo>
                  <a:pt x="64434" y="129117"/>
                  <a:pt x="145396" y="251354"/>
                  <a:pt x="170267" y="231775"/>
                </a:cubicBezTo>
                <a:cubicBezTo>
                  <a:pt x="195138" y="212196"/>
                  <a:pt x="195138" y="0"/>
                  <a:pt x="186142" y="0"/>
                </a:cubicBezTo>
                <a:cubicBezTo>
                  <a:pt x="177146" y="0"/>
                  <a:pt x="124759" y="222779"/>
                  <a:pt x="116292" y="231775"/>
                </a:cubicBezTo>
                <a:cubicBezTo>
                  <a:pt x="107825" y="240771"/>
                  <a:pt x="144338" y="56092"/>
                  <a:pt x="135342" y="53975"/>
                </a:cubicBezTo>
                <a:cubicBezTo>
                  <a:pt x="126346" y="51858"/>
                  <a:pt x="69196" y="221192"/>
                  <a:pt x="62317" y="219075"/>
                </a:cubicBezTo>
                <a:cubicBezTo>
                  <a:pt x="55438" y="216958"/>
                  <a:pt x="103592" y="50800"/>
                  <a:pt x="94067" y="41275"/>
                </a:cubicBezTo>
                <a:cubicBezTo>
                  <a:pt x="84542" y="31750"/>
                  <a:pt x="19984" y="151871"/>
                  <a:pt x="5167" y="161925"/>
                </a:cubicBezTo>
                <a:cubicBezTo>
                  <a:pt x="-9650" y="171979"/>
                  <a:pt x="9400" y="105833"/>
                  <a:pt x="36917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F314CE92-CAE7-8A9B-7B46-02CFA4673F79}"/>
              </a:ext>
            </a:extLst>
          </p:cNvPr>
          <p:cNvSpPr/>
          <p:nvPr/>
        </p:nvSpPr>
        <p:spPr>
          <a:xfrm>
            <a:off x="3876261" y="4498972"/>
            <a:ext cx="428277" cy="136849"/>
          </a:xfrm>
          <a:custGeom>
            <a:avLst/>
            <a:gdLst>
              <a:gd name="connsiteX0" fmla="*/ 16289 w 428277"/>
              <a:gd name="connsiteY0" fmla="*/ 111128 h 136849"/>
              <a:gd name="connsiteX1" fmla="*/ 422689 w 428277"/>
              <a:gd name="connsiteY1" fmla="*/ 85728 h 136849"/>
              <a:gd name="connsiteX2" fmla="*/ 251239 w 428277"/>
              <a:gd name="connsiteY2" fmla="*/ 69853 h 136849"/>
              <a:gd name="connsiteX3" fmla="*/ 229014 w 428277"/>
              <a:gd name="connsiteY3" fmla="*/ 3 h 136849"/>
              <a:gd name="connsiteX4" fmla="*/ 225839 w 428277"/>
              <a:gd name="connsiteY4" fmla="*/ 73028 h 136849"/>
              <a:gd name="connsiteX5" fmla="*/ 171864 w 428277"/>
              <a:gd name="connsiteY5" fmla="*/ 15878 h 136849"/>
              <a:gd name="connsiteX6" fmla="*/ 197264 w 428277"/>
              <a:gd name="connsiteY6" fmla="*/ 73028 h 136849"/>
              <a:gd name="connsiteX7" fmla="*/ 117889 w 428277"/>
              <a:gd name="connsiteY7" fmla="*/ 28578 h 136849"/>
              <a:gd name="connsiteX8" fmla="*/ 155989 w 428277"/>
              <a:gd name="connsiteY8" fmla="*/ 136528 h 136849"/>
              <a:gd name="connsiteX9" fmla="*/ 86139 w 428277"/>
              <a:gd name="connsiteY9" fmla="*/ 63503 h 136849"/>
              <a:gd name="connsiteX10" fmla="*/ 82964 w 428277"/>
              <a:gd name="connsiteY10" fmla="*/ 114303 h 136849"/>
              <a:gd name="connsiteX11" fmla="*/ 16289 w 428277"/>
              <a:gd name="connsiteY11" fmla="*/ 111128 h 1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277" h="136849">
                <a:moveTo>
                  <a:pt x="16289" y="111128"/>
                </a:moveTo>
                <a:cubicBezTo>
                  <a:pt x="72910" y="106365"/>
                  <a:pt x="383531" y="92607"/>
                  <a:pt x="422689" y="85728"/>
                </a:cubicBezTo>
                <a:cubicBezTo>
                  <a:pt x="461847" y="78849"/>
                  <a:pt x="283518" y="84140"/>
                  <a:pt x="251239" y="69853"/>
                </a:cubicBezTo>
                <a:cubicBezTo>
                  <a:pt x="218960" y="55565"/>
                  <a:pt x="233247" y="-526"/>
                  <a:pt x="229014" y="3"/>
                </a:cubicBezTo>
                <a:cubicBezTo>
                  <a:pt x="224781" y="532"/>
                  <a:pt x="235364" y="70382"/>
                  <a:pt x="225839" y="73028"/>
                </a:cubicBezTo>
                <a:cubicBezTo>
                  <a:pt x="216314" y="75674"/>
                  <a:pt x="176626" y="15878"/>
                  <a:pt x="171864" y="15878"/>
                </a:cubicBezTo>
                <a:cubicBezTo>
                  <a:pt x="167102" y="15878"/>
                  <a:pt x="206260" y="70911"/>
                  <a:pt x="197264" y="73028"/>
                </a:cubicBezTo>
                <a:cubicBezTo>
                  <a:pt x="188268" y="75145"/>
                  <a:pt x="124768" y="17995"/>
                  <a:pt x="117889" y="28578"/>
                </a:cubicBezTo>
                <a:cubicBezTo>
                  <a:pt x="111010" y="39161"/>
                  <a:pt x="161281" y="130707"/>
                  <a:pt x="155989" y="136528"/>
                </a:cubicBezTo>
                <a:cubicBezTo>
                  <a:pt x="150697" y="142349"/>
                  <a:pt x="98310" y="67207"/>
                  <a:pt x="86139" y="63503"/>
                </a:cubicBezTo>
                <a:cubicBezTo>
                  <a:pt x="73968" y="59799"/>
                  <a:pt x="98310" y="107424"/>
                  <a:pt x="82964" y="114303"/>
                </a:cubicBezTo>
                <a:cubicBezTo>
                  <a:pt x="67618" y="121182"/>
                  <a:pt x="-40332" y="115891"/>
                  <a:pt x="16289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B1B66AB-F629-FCA1-8C5D-E65A89BF64E7}"/>
              </a:ext>
            </a:extLst>
          </p:cNvPr>
          <p:cNvSpPr/>
          <p:nvPr/>
        </p:nvSpPr>
        <p:spPr>
          <a:xfrm>
            <a:off x="4383693" y="4629108"/>
            <a:ext cx="188983" cy="326016"/>
          </a:xfrm>
          <a:custGeom>
            <a:avLst/>
            <a:gdLst>
              <a:gd name="connsiteX0" fmla="*/ 13682 w 188983"/>
              <a:gd name="connsiteY0" fmla="*/ 42 h 326016"/>
              <a:gd name="connsiteX1" fmla="*/ 39082 w 188983"/>
              <a:gd name="connsiteY1" fmla="*/ 73067 h 326016"/>
              <a:gd name="connsiteX2" fmla="*/ 99407 w 188983"/>
              <a:gd name="connsiteY2" fmla="*/ 190542 h 326016"/>
              <a:gd name="connsiteX3" fmla="*/ 86707 w 188983"/>
              <a:gd name="connsiteY3" fmla="*/ 101642 h 326016"/>
              <a:gd name="connsiteX4" fmla="*/ 188307 w 188983"/>
              <a:gd name="connsiteY4" fmla="*/ 323892 h 326016"/>
              <a:gd name="connsiteX5" fmla="*/ 124807 w 188983"/>
              <a:gd name="connsiteY5" fmla="*/ 206417 h 326016"/>
              <a:gd name="connsiteX6" fmla="*/ 7332 w 188983"/>
              <a:gd name="connsiteY6" fmla="*/ 82592 h 326016"/>
              <a:gd name="connsiteX7" fmla="*/ 13682 w 188983"/>
              <a:gd name="connsiteY7" fmla="*/ 42 h 3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983" h="326016">
                <a:moveTo>
                  <a:pt x="13682" y="42"/>
                </a:moveTo>
                <a:cubicBezTo>
                  <a:pt x="18974" y="-1545"/>
                  <a:pt x="24795" y="41317"/>
                  <a:pt x="39082" y="73067"/>
                </a:cubicBezTo>
                <a:cubicBezTo>
                  <a:pt x="53370" y="104817"/>
                  <a:pt x="91470" y="185780"/>
                  <a:pt x="99407" y="190542"/>
                </a:cubicBezTo>
                <a:cubicBezTo>
                  <a:pt x="107345" y="195305"/>
                  <a:pt x="71890" y="79417"/>
                  <a:pt x="86707" y="101642"/>
                </a:cubicBezTo>
                <a:cubicBezTo>
                  <a:pt x="101524" y="123867"/>
                  <a:pt x="181957" y="306430"/>
                  <a:pt x="188307" y="323892"/>
                </a:cubicBezTo>
                <a:cubicBezTo>
                  <a:pt x="194657" y="341354"/>
                  <a:pt x="154969" y="246634"/>
                  <a:pt x="124807" y="206417"/>
                </a:cubicBezTo>
                <a:cubicBezTo>
                  <a:pt x="94645" y="166200"/>
                  <a:pt x="24794" y="112225"/>
                  <a:pt x="7332" y="82592"/>
                </a:cubicBezTo>
                <a:cubicBezTo>
                  <a:pt x="-10130" y="52959"/>
                  <a:pt x="8390" y="1629"/>
                  <a:pt x="1368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16AE67A-6ED3-DB30-882D-D1A6A76B9410}"/>
              </a:ext>
            </a:extLst>
          </p:cNvPr>
          <p:cNvSpPr/>
          <p:nvPr/>
        </p:nvSpPr>
        <p:spPr>
          <a:xfrm>
            <a:off x="3822217" y="4537034"/>
            <a:ext cx="340504" cy="161968"/>
          </a:xfrm>
          <a:custGeom>
            <a:avLst/>
            <a:gdLst>
              <a:gd name="connsiteX0" fmla="*/ 340208 w 340504"/>
              <a:gd name="connsiteY0" fmla="*/ 34966 h 161968"/>
              <a:gd name="connsiteX1" fmla="*/ 187808 w 340504"/>
              <a:gd name="connsiteY1" fmla="*/ 98466 h 161968"/>
              <a:gd name="connsiteX2" fmla="*/ 238608 w 340504"/>
              <a:gd name="connsiteY2" fmla="*/ 79416 h 161968"/>
              <a:gd name="connsiteX3" fmla="*/ 102083 w 340504"/>
              <a:gd name="connsiteY3" fmla="*/ 161966 h 161968"/>
              <a:gd name="connsiteX4" fmla="*/ 219558 w 340504"/>
              <a:gd name="connsiteY4" fmla="*/ 76241 h 161968"/>
              <a:gd name="connsiteX5" fmla="*/ 483 w 340504"/>
              <a:gd name="connsiteY5" fmla="*/ 85766 h 161968"/>
              <a:gd name="connsiteX6" fmla="*/ 162408 w 340504"/>
              <a:gd name="connsiteY6" fmla="*/ 44491 h 161968"/>
              <a:gd name="connsiteX7" fmla="*/ 225908 w 340504"/>
              <a:gd name="connsiteY7" fmla="*/ 41 h 161968"/>
              <a:gd name="connsiteX8" fmla="*/ 340208 w 340504"/>
              <a:gd name="connsiteY8" fmla="*/ 34966 h 1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504" h="161968">
                <a:moveTo>
                  <a:pt x="340208" y="34966"/>
                </a:moveTo>
                <a:cubicBezTo>
                  <a:pt x="333858" y="51370"/>
                  <a:pt x="204741" y="91058"/>
                  <a:pt x="187808" y="98466"/>
                </a:cubicBezTo>
                <a:cubicBezTo>
                  <a:pt x="170875" y="105874"/>
                  <a:pt x="252895" y="68833"/>
                  <a:pt x="238608" y="79416"/>
                </a:cubicBezTo>
                <a:cubicBezTo>
                  <a:pt x="224320" y="89999"/>
                  <a:pt x="105258" y="162495"/>
                  <a:pt x="102083" y="161966"/>
                </a:cubicBezTo>
                <a:cubicBezTo>
                  <a:pt x="98908" y="161437"/>
                  <a:pt x="236491" y="88941"/>
                  <a:pt x="219558" y="76241"/>
                </a:cubicBezTo>
                <a:cubicBezTo>
                  <a:pt x="202625" y="63541"/>
                  <a:pt x="10008" y="91058"/>
                  <a:pt x="483" y="85766"/>
                </a:cubicBezTo>
                <a:cubicBezTo>
                  <a:pt x="-9042" y="80474"/>
                  <a:pt x="124837" y="58779"/>
                  <a:pt x="162408" y="44491"/>
                </a:cubicBezTo>
                <a:cubicBezTo>
                  <a:pt x="199979" y="30203"/>
                  <a:pt x="202625" y="1099"/>
                  <a:pt x="225908" y="41"/>
                </a:cubicBezTo>
                <a:cubicBezTo>
                  <a:pt x="249191" y="-1017"/>
                  <a:pt x="346558" y="18562"/>
                  <a:pt x="340208" y="3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44A1371-9A3B-F51D-124A-D116E65A61E4}"/>
              </a:ext>
            </a:extLst>
          </p:cNvPr>
          <p:cNvSpPr/>
          <p:nvPr/>
        </p:nvSpPr>
        <p:spPr>
          <a:xfrm>
            <a:off x="3847955" y="4584563"/>
            <a:ext cx="283892" cy="155985"/>
          </a:xfrm>
          <a:custGeom>
            <a:avLst/>
            <a:gdLst>
              <a:gd name="connsiteX0" fmla="*/ 282720 w 283892"/>
              <a:gd name="connsiteY0" fmla="*/ 3312 h 155985"/>
              <a:gd name="connsiteX1" fmla="*/ 181120 w 283892"/>
              <a:gd name="connsiteY1" fmla="*/ 76337 h 155985"/>
              <a:gd name="connsiteX2" fmla="*/ 85870 w 283892"/>
              <a:gd name="connsiteY2" fmla="*/ 155712 h 155985"/>
              <a:gd name="connsiteX3" fmla="*/ 177945 w 283892"/>
              <a:gd name="connsiteY3" fmla="*/ 47762 h 155985"/>
              <a:gd name="connsiteX4" fmla="*/ 133495 w 283892"/>
              <a:gd name="connsiteY4" fmla="*/ 69987 h 155985"/>
              <a:gd name="connsiteX5" fmla="*/ 187470 w 283892"/>
              <a:gd name="connsiteY5" fmla="*/ 19187 h 155985"/>
              <a:gd name="connsiteX6" fmla="*/ 145 w 283892"/>
              <a:gd name="connsiteY6" fmla="*/ 57287 h 155985"/>
              <a:gd name="connsiteX7" fmla="*/ 222395 w 283892"/>
              <a:gd name="connsiteY7" fmla="*/ 16012 h 155985"/>
              <a:gd name="connsiteX8" fmla="*/ 282720 w 283892"/>
              <a:gd name="connsiteY8" fmla="*/ 3312 h 1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92" h="155985">
                <a:moveTo>
                  <a:pt x="282720" y="3312"/>
                </a:moveTo>
                <a:cubicBezTo>
                  <a:pt x="275841" y="13366"/>
                  <a:pt x="213928" y="50937"/>
                  <a:pt x="181120" y="76337"/>
                </a:cubicBezTo>
                <a:cubicBezTo>
                  <a:pt x="148312" y="101737"/>
                  <a:pt x="86399" y="160475"/>
                  <a:pt x="85870" y="155712"/>
                </a:cubicBezTo>
                <a:cubicBezTo>
                  <a:pt x="85341" y="150950"/>
                  <a:pt x="170008" y="62049"/>
                  <a:pt x="177945" y="47762"/>
                </a:cubicBezTo>
                <a:cubicBezTo>
                  <a:pt x="185882" y="33475"/>
                  <a:pt x="131908" y="74749"/>
                  <a:pt x="133495" y="69987"/>
                </a:cubicBezTo>
                <a:cubicBezTo>
                  <a:pt x="135082" y="65225"/>
                  <a:pt x="209695" y="21304"/>
                  <a:pt x="187470" y="19187"/>
                </a:cubicBezTo>
                <a:cubicBezTo>
                  <a:pt x="165245" y="17070"/>
                  <a:pt x="-5676" y="57816"/>
                  <a:pt x="145" y="57287"/>
                </a:cubicBezTo>
                <a:cubicBezTo>
                  <a:pt x="5966" y="56758"/>
                  <a:pt x="179003" y="23420"/>
                  <a:pt x="222395" y="16012"/>
                </a:cubicBezTo>
                <a:cubicBezTo>
                  <a:pt x="265787" y="8604"/>
                  <a:pt x="289599" y="-6742"/>
                  <a:pt x="282720" y="3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0F2EC83-24A3-800E-96C4-B2B7CE761570}"/>
              </a:ext>
            </a:extLst>
          </p:cNvPr>
          <p:cNvSpPr/>
          <p:nvPr/>
        </p:nvSpPr>
        <p:spPr>
          <a:xfrm>
            <a:off x="3978275" y="4651375"/>
            <a:ext cx="276813" cy="166114"/>
          </a:xfrm>
          <a:custGeom>
            <a:avLst/>
            <a:gdLst>
              <a:gd name="connsiteX0" fmla="*/ 0 w 276813"/>
              <a:gd name="connsiteY0" fmla="*/ 0 h 166114"/>
              <a:gd name="connsiteX1" fmla="*/ 107950 w 276813"/>
              <a:gd name="connsiteY1" fmla="*/ 73025 h 166114"/>
              <a:gd name="connsiteX2" fmla="*/ 92075 w 276813"/>
              <a:gd name="connsiteY2" fmla="*/ 82550 h 166114"/>
              <a:gd name="connsiteX3" fmla="*/ 117475 w 276813"/>
              <a:gd name="connsiteY3" fmla="*/ 117475 h 166114"/>
              <a:gd name="connsiteX4" fmla="*/ 146050 w 276813"/>
              <a:gd name="connsiteY4" fmla="*/ 95250 h 166114"/>
              <a:gd name="connsiteX5" fmla="*/ 146050 w 276813"/>
              <a:gd name="connsiteY5" fmla="*/ 152400 h 166114"/>
              <a:gd name="connsiteX6" fmla="*/ 171450 w 276813"/>
              <a:gd name="connsiteY6" fmla="*/ 88900 h 166114"/>
              <a:gd name="connsiteX7" fmla="*/ 177800 w 276813"/>
              <a:gd name="connsiteY7" fmla="*/ 136525 h 166114"/>
              <a:gd name="connsiteX8" fmla="*/ 225425 w 276813"/>
              <a:gd name="connsiteY8" fmla="*/ 104775 h 166114"/>
              <a:gd name="connsiteX9" fmla="*/ 234950 w 276813"/>
              <a:gd name="connsiteY9" fmla="*/ 165100 h 166114"/>
              <a:gd name="connsiteX10" fmla="*/ 260350 w 276813"/>
              <a:gd name="connsiteY10" fmla="*/ 142875 h 166114"/>
              <a:gd name="connsiteX11" fmla="*/ 276225 w 276813"/>
              <a:gd name="connsiteY11" fmla="*/ 146050 h 166114"/>
              <a:gd name="connsiteX12" fmla="*/ 260350 w 276813"/>
              <a:gd name="connsiteY12" fmla="*/ 120650 h 166114"/>
              <a:gd name="connsiteX13" fmla="*/ 149225 w 276813"/>
              <a:gd name="connsiteY13" fmla="*/ 85725 h 166114"/>
              <a:gd name="connsiteX14" fmla="*/ 69850 w 276813"/>
              <a:gd name="connsiteY14" fmla="*/ 44450 h 166114"/>
              <a:gd name="connsiteX15" fmla="*/ 0 w 276813"/>
              <a:gd name="connsiteY15" fmla="*/ 0 h 16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813" h="166114">
                <a:moveTo>
                  <a:pt x="0" y="0"/>
                </a:moveTo>
                <a:cubicBezTo>
                  <a:pt x="6350" y="4762"/>
                  <a:pt x="107950" y="73025"/>
                  <a:pt x="107950" y="73025"/>
                </a:cubicBezTo>
                <a:cubicBezTo>
                  <a:pt x="123296" y="86783"/>
                  <a:pt x="90488" y="75142"/>
                  <a:pt x="92075" y="82550"/>
                </a:cubicBezTo>
                <a:cubicBezTo>
                  <a:pt x="93662" y="89958"/>
                  <a:pt x="108479" y="115358"/>
                  <a:pt x="117475" y="117475"/>
                </a:cubicBezTo>
                <a:cubicBezTo>
                  <a:pt x="126471" y="119592"/>
                  <a:pt x="141288" y="89429"/>
                  <a:pt x="146050" y="95250"/>
                </a:cubicBezTo>
                <a:cubicBezTo>
                  <a:pt x="150812" y="101071"/>
                  <a:pt x="141817" y="153458"/>
                  <a:pt x="146050" y="152400"/>
                </a:cubicBezTo>
                <a:cubicBezTo>
                  <a:pt x="150283" y="151342"/>
                  <a:pt x="166158" y="91546"/>
                  <a:pt x="171450" y="88900"/>
                </a:cubicBezTo>
                <a:cubicBezTo>
                  <a:pt x="176742" y="86254"/>
                  <a:pt x="168804" y="133879"/>
                  <a:pt x="177800" y="136525"/>
                </a:cubicBezTo>
                <a:cubicBezTo>
                  <a:pt x="186796" y="139171"/>
                  <a:pt x="215900" y="100012"/>
                  <a:pt x="225425" y="104775"/>
                </a:cubicBezTo>
                <a:cubicBezTo>
                  <a:pt x="234950" y="109538"/>
                  <a:pt x="229129" y="158750"/>
                  <a:pt x="234950" y="165100"/>
                </a:cubicBezTo>
                <a:cubicBezTo>
                  <a:pt x="240771" y="171450"/>
                  <a:pt x="253471" y="146050"/>
                  <a:pt x="260350" y="142875"/>
                </a:cubicBezTo>
                <a:cubicBezTo>
                  <a:pt x="267229" y="139700"/>
                  <a:pt x="276225" y="149754"/>
                  <a:pt x="276225" y="146050"/>
                </a:cubicBezTo>
                <a:cubicBezTo>
                  <a:pt x="276225" y="142346"/>
                  <a:pt x="281517" y="130704"/>
                  <a:pt x="260350" y="120650"/>
                </a:cubicBezTo>
                <a:cubicBezTo>
                  <a:pt x="239183" y="110596"/>
                  <a:pt x="180975" y="98425"/>
                  <a:pt x="149225" y="85725"/>
                </a:cubicBezTo>
                <a:cubicBezTo>
                  <a:pt x="117475" y="73025"/>
                  <a:pt x="88371" y="56092"/>
                  <a:pt x="69850" y="44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7608A19-3E15-AA4C-4A83-E30B08704A1B}"/>
              </a:ext>
            </a:extLst>
          </p:cNvPr>
          <p:cNvSpPr/>
          <p:nvPr/>
        </p:nvSpPr>
        <p:spPr>
          <a:xfrm>
            <a:off x="4037650" y="4645762"/>
            <a:ext cx="462622" cy="231057"/>
          </a:xfrm>
          <a:custGeom>
            <a:avLst/>
            <a:gdLst>
              <a:gd name="connsiteX0" fmla="*/ 7300 w 462622"/>
              <a:gd name="connsiteY0" fmla="*/ 2438 h 231057"/>
              <a:gd name="connsiteX1" fmla="*/ 204150 w 462622"/>
              <a:gd name="connsiteY1" fmla="*/ 132613 h 231057"/>
              <a:gd name="connsiteX2" fmla="*/ 239075 w 462622"/>
              <a:gd name="connsiteY2" fmla="*/ 126263 h 231057"/>
              <a:gd name="connsiteX3" fmla="*/ 305750 w 462622"/>
              <a:gd name="connsiteY3" fmla="*/ 151663 h 231057"/>
              <a:gd name="connsiteX4" fmla="*/ 334325 w 462622"/>
              <a:gd name="connsiteY4" fmla="*/ 183413 h 231057"/>
              <a:gd name="connsiteX5" fmla="*/ 356550 w 462622"/>
              <a:gd name="connsiteY5" fmla="*/ 167538 h 231057"/>
              <a:gd name="connsiteX6" fmla="*/ 461325 w 462622"/>
              <a:gd name="connsiteY6" fmla="*/ 231038 h 231057"/>
              <a:gd name="connsiteX7" fmla="*/ 401000 w 462622"/>
              <a:gd name="connsiteY7" fmla="*/ 173888 h 231057"/>
              <a:gd name="connsiteX8" fmla="*/ 204150 w 462622"/>
              <a:gd name="connsiteY8" fmla="*/ 135788 h 231057"/>
              <a:gd name="connsiteX9" fmla="*/ 64450 w 462622"/>
              <a:gd name="connsiteY9" fmla="*/ 62763 h 231057"/>
              <a:gd name="connsiteX10" fmla="*/ 42225 w 462622"/>
              <a:gd name="connsiteY10" fmla="*/ 46888 h 231057"/>
              <a:gd name="connsiteX11" fmla="*/ 7300 w 462622"/>
              <a:gd name="connsiteY11" fmla="*/ 2438 h 23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622" h="231057">
                <a:moveTo>
                  <a:pt x="7300" y="2438"/>
                </a:moveTo>
                <a:cubicBezTo>
                  <a:pt x="34288" y="16726"/>
                  <a:pt x="165521" y="111975"/>
                  <a:pt x="204150" y="132613"/>
                </a:cubicBezTo>
                <a:cubicBezTo>
                  <a:pt x="242779" y="153251"/>
                  <a:pt x="222142" y="123088"/>
                  <a:pt x="239075" y="126263"/>
                </a:cubicBezTo>
                <a:cubicBezTo>
                  <a:pt x="256008" y="129438"/>
                  <a:pt x="289875" y="142138"/>
                  <a:pt x="305750" y="151663"/>
                </a:cubicBezTo>
                <a:cubicBezTo>
                  <a:pt x="321625" y="161188"/>
                  <a:pt x="325858" y="180767"/>
                  <a:pt x="334325" y="183413"/>
                </a:cubicBezTo>
                <a:cubicBezTo>
                  <a:pt x="342792" y="186059"/>
                  <a:pt x="335383" y="159601"/>
                  <a:pt x="356550" y="167538"/>
                </a:cubicBezTo>
                <a:cubicBezTo>
                  <a:pt x="377717" y="175476"/>
                  <a:pt x="453917" y="229980"/>
                  <a:pt x="461325" y="231038"/>
                </a:cubicBezTo>
                <a:cubicBezTo>
                  <a:pt x="468733" y="232096"/>
                  <a:pt x="443862" y="189763"/>
                  <a:pt x="401000" y="173888"/>
                </a:cubicBezTo>
                <a:cubicBezTo>
                  <a:pt x="358138" y="158013"/>
                  <a:pt x="260242" y="154309"/>
                  <a:pt x="204150" y="135788"/>
                </a:cubicBezTo>
                <a:cubicBezTo>
                  <a:pt x="148058" y="117267"/>
                  <a:pt x="64450" y="62763"/>
                  <a:pt x="64450" y="62763"/>
                </a:cubicBezTo>
                <a:cubicBezTo>
                  <a:pt x="37462" y="47946"/>
                  <a:pt x="48046" y="52709"/>
                  <a:pt x="42225" y="46888"/>
                </a:cubicBezTo>
                <a:cubicBezTo>
                  <a:pt x="36404" y="41067"/>
                  <a:pt x="-19688" y="-11850"/>
                  <a:pt x="7300" y="2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D3EDA5A-D1BE-5C37-6622-D6278D232E93}"/>
              </a:ext>
            </a:extLst>
          </p:cNvPr>
          <p:cNvSpPr/>
          <p:nvPr/>
        </p:nvSpPr>
        <p:spPr>
          <a:xfrm>
            <a:off x="4078528" y="4568133"/>
            <a:ext cx="268652" cy="193805"/>
          </a:xfrm>
          <a:custGeom>
            <a:avLst/>
            <a:gdLst>
              <a:gd name="connsiteX0" fmla="*/ 245822 w 268652"/>
              <a:gd name="connsiteY0" fmla="*/ 41967 h 193805"/>
              <a:gd name="connsiteX1" fmla="*/ 258522 w 268652"/>
              <a:gd name="connsiteY1" fmla="*/ 118167 h 193805"/>
              <a:gd name="connsiteX2" fmla="*/ 258522 w 268652"/>
              <a:gd name="connsiteY2" fmla="*/ 184842 h 193805"/>
              <a:gd name="connsiteX3" fmla="*/ 128347 w 268652"/>
              <a:gd name="connsiteY3" fmla="*/ 188017 h 193805"/>
              <a:gd name="connsiteX4" fmla="*/ 36272 w 268652"/>
              <a:gd name="connsiteY4" fmla="*/ 137217 h 193805"/>
              <a:gd name="connsiteX5" fmla="*/ 14047 w 268652"/>
              <a:gd name="connsiteY5" fmla="*/ 61017 h 193805"/>
              <a:gd name="connsiteX6" fmla="*/ 7697 w 268652"/>
              <a:gd name="connsiteY6" fmla="*/ 22917 h 193805"/>
              <a:gd name="connsiteX7" fmla="*/ 125172 w 268652"/>
              <a:gd name="connsiteY7" fmla="*/ 16567 h 193805"/>
              <a:gd name="connsiteX8" fmla="*/ 125172 w 268652"/>
              <a:gd name="connsiteY8" fmla="*/ 692 h 193805"/>
              <a:gd name="connsiteX9" fmla="*/ 245822 w 268652"/>
              <a:gd name="connsiteY9" fmla="*/ 41967 h 19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652" h="193805">
                <a:moveTo>
                  <a:pt x="245822" y="41967"/>
                </a:moveTo>
                <a:cubicBezTo>
                  <a:pt x="268047" y="61546"/>
                  <a:pt x="256405" y="94354"/>
                  <a:pt x="258522" y="118167"/>
                </a:cubicBezTo>
                <a:cubicBezTo>
                  <a:pt x="260639" y="141980"/>
                  <a:pt x="280218" y="173200"/>
                  <a:pt x="258522" y="184842"/>
                </a:cubicBezTo>
                <a:cubicBezTo>
                  <a:pt x="236826" y="196484"/>
                  <a:pt x="165389" y="195955"/>
                  <a:pt x="128347" y="188017"/>
                </a:cubicBezTo>
                <a:cubicBezTo>
                  <a:pt x="91305" y="180080"/>
                  <a:pt x="55322" y="158383"/>
                  <a:pt x="36272" y="137217"/>
                </a:cubicBezTo>
                <a:cubicBezTo>
                  <a:pt x="17222" y="116051"/>
                  <a:pt x="18809" y="80067"/>
                  <a:pt x="14047" y="61017"/>
                </a:cubicBezTo>
                <a:cubicBezTo>
                  <a:pt x="9285" y="41967"/>
                  <a:pt x="-10824" y="30325"/>
                  <a:pt x="7697" y="22917"/>
                </a:cubicBezTo>
                <a:cubicBezTo>
                  <a:pt x="26218" y="15509"/>
                  <a:pt x="125172" y="16567"/>
                  <a:pt x="125172" y="16567"/>
                </a:cubicBezTo>
                <a:cubicBezTo>
                  <a:pt x="144751" y="12863"/>
                  <a:pt x="109297" y="-3541"/>
                  <a:pt x="125172" y="692"/>
                </a:cubicBezTo>
                <a:cubicBezTo>
                  <a:pt x="141047" y="4925"/>
                  <a:pt x="223597" y="22388"/>
                  <a:pt x="245822" y="41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7060D1C3-020A-A673-D7CF-DBB92A09DCA4}"/>
              </a:ext>
            </a:extLst>
          </p:cNvPr>
          <p:cNvSpPr/>
          <p:nvPr/>
        </p:nvSpPr>
        <p:spPr>
          <a:xfrm>
            <a:off x="4176122" y="4654599"/>
            <a:ext cx="55978" cy="55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0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椅子に座っている女性&#10;&#10;低い精度で自動的に生成された説明" hidden="1">
            <a:extLst>
              <a:ext uri="{FF2B5EF4-FFF2-40B4-BE49-F238E27FC236}">
                <a16:creationId xmlns:a16="http://schemas.microsoft.com/office/drawing/2014/main" id="{F76F5289-7444-BF04-7ABD-002007D0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0200" y="1600200"/>
            <a:ext cx="12801600" cy="960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87DFBA9-1CC5-19B4-0B9E-13DE06D4A887}"/>
              </a:ext>
            </a:extLst>
          </p:cNvPr>
          <p:cNvSpPr/>
          <p:nvPr/>
        </p:nvSpPr>
        <p:spPr>
          <a:xfrm>
            <a:off x="5070979" y="4911044"/>
            <a:ext cx="609176" cy="145266"/>
          </a:xfrm>
          <a:custGeom>
            <a:avLst/>
            <a:gdLst>
              <a:gd name="connsiteX0" fmla="*/ 2671 w 609176"/>
              <a:gd name="connsiteY0" fmla="*/ 108631 h 145266"/>
              <a:gd name="connsiteX1" fmla="*/ 332871 w 609176"/>
              <a:gd name="connsiteY1" fmla="*/ 13381 h 145266"/>
              <a:gd name="connsiteX2" fmla="*/ 263021 w 609176"/>
              <a:gd name="connsiteY2" fmla="*/ 45131 h 145266"/>
              <a:gd name="connsiteX3" fmla="*/ 370971 w 609176"/>
              <a:gd name="connsiteY3" fmla="*/ 38781 h 145266"/>
              <a:gd name="connsiteX4" fmla="*/ 513846 w 609176"/>
              <a:gd name="connsiteY4" fmla="*/ 143556 h 145266"/>
              <a:gd name="connsiteX5" fmla="*/ 472571 w 609176"/>
              <a:gd name="connsiteY5" fmla="*/ 105456 h 145266"/>
              <a:gd name="connsiteX6" fmla="*/ 494796 w 609176"/>
              <a:gd name="connsiteY6" fmla="*/ 127681 h 145266"/>
              <a:gd name="connsiteX7" fmla="*/ 551946 w 609176"/>
              <a:gd name="connsiteY7" fmla="*/ 102281 h 145266"/>
              <a:gd name="connsiteX8" fmla="*/ 609096 w 609176"/>
              <a:gd name="connsiteY8" fmla="*/ 19731 h 145266"/>
              <a:gd name="connsiteX9" fmla="*/ 539246 w 609176"/>
              <a:gd name="connsiteY9" fmla="*/ 95931 h 145266"/>
              <a:gd name="connsiteX10" fmla="*/ 472571 w 609176"/>
              <a:gd name="connsiteY10" fmla="*/ 64181 h 145266"/>
              <a:gd name="connsiteX11" fmla="*/ 402721 w 609176"/>
              <a:gd name="connsiteY11" fmla="*/ 681 h 145266"/>
              <a:gd name="connsiteX12" fmla="*/ 234446 w 609176"/>
              <a:gd name="connsiteY12" fmla="*/ 29256 h 145266"/>
              <a:gd name="connsiteX13" fmla="*/ 247146 w 609176"/>
              <a:gd name="connsiteY13" fmla="*/ 7031 h 145266"/>
              <a:gd name="connsiteX14" fmla="*/ 139196 w 609176"/>
              <a:gd name="connsiteY14" fmla="*/ 57831 h 145266"/>
              <a:gd name="connsiteX15" fmla="*/ 174121 w 609176"/>
              <a:gd name="connsiteY15" fmla="*/ 16556 h 145266"/>
              <a:gd name="connsiteX16" fmla="*/ 2671 w 609176"/>
              <a:gd name="connsiteY16" fmla="*/ 108631 h 1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176" h="145266">
                <a:moveTo>
                  <a:pt x="2671" y="108631"/>
                </a:moveTo>
                <a:cubicBezTo>
                  <a:pt x="29129" y="108102"/>
                  <a:pt x="289479" y="23964"/>
                  <a:pt x="332871" y="13381"/>
                </a:cubicBezTo>
                <a:cubicBezTo>
                  <a:pt x="376263" y="2798"/>
                  <a:pt x="256671" y="40898"/>
                  <a:pt x="263021" y="45131"/>
                </a:cubicBezTo>
                <a:cubicBezTo>
                  <a:pt x="269371" y="49364"/>
                  <a:pt x="329167" y="22377"/>
                  <a:pt x="370971" y="38781"/>
                </a:cubicBezTo>
                <a:cubicBezTo>
                  <a:pt x="412775" y="55185"/>
                  <a:pt x="496913" y="132444"/>
                  <a:pt x="513846" y="143556"/>
                </a:cubicBezTo>
                <a:cubicBezTo>
                  <a:pt x="530779" y="154668"/>
                  <a:pt x="475746" y="108102"/>
                  <a:pt x="472571" y="105456"/>
                </a:cubicBezTo>
                <a:cubicBezTo>
                  <a:pt x="469396" y="102810"/>
                  <a:pt x="481567" y="128210"/>
                  <a:pt x="494796" y="127681"/>
                </a:cubicBezTo>
                <a:cubicBezTo>
                  <a:pt x="508025" y="127152"/>
                  <a:pt x="532896" y="120273"/>
                  <a:pt x="551946" y="102281"/>
                </a:cubicBezTo>
                <a:cubicBezTo>
                  <a:pt x="570996" y="84289"/>
                  <a:pt x="611213" y="20789"/>
                  <a:pt x="609096" y="19731"/>
                </a:cubicBezTo>
                <a:cubicBezTo>
                  <a:pt x="606979" y="18673"/>
                  <a:pt x="562000" y="88523"/>
                  <a:pt x="539246" y="95931"/>
                </a:cubicBezTo>
                <a:cubicBezTo>
                  <a:pt x="516492" y="103339"/>
                  <a:pt x="495325" y="80056"/>
                  <a:pt x="472571" y="64181"/>
                </a:cubicBezTo>
                <a:cubicBezTo>
                  <a:pt x="449817" y="48306"/>
                  <a:pt x="442408" y="6502"/>
                  <a:pt x="402721" y="681"/>
                </a:cubicBezTo>
                <a:cubicBezTo>
                  <a:pt x="363034" y="-5140"/>
                  <a:pt x="260375" y="28198"/>
                  <a:pt x="234446" y="29256"/>
                </a:cubicBezTo>
                <a:cubicBezTo>
                  <a:pt x="208517" y="30314"/>
                  <a:pt x="263021" y="2269"/>
                  <a:pt x="247146" y="7031"/>
                </a:cubicBezTo>
                <a:cubicBezTo>
                  <a:pt x="231271" y="11793"/>
                  <a:pt x="151367" y="56244"/>
                  <a:pt x="139196" y="57831"/>
                </a:cubicBezTo>
                <a:cubicBezTo>
                  <a:pt x="127025" y="59418"/>
                  <a:pt x="193700" y="10206"/>
                  <a:pt x="174121" y="16556"/>
                </a:cubicBezTo>
                <a:cubicBezTo>
                  <a:pt x="154542" y="22906"/>
                  <a:pt x="-23787" y="109160"/>
                  <a:pt x="2671" y="108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2D6372D-BF73-0EEA-4820-B92B36CC37A4}"/>
              </a:ext>
            </a:extLst>
          </p:cNvPr>
          <p:cNvSpPr/>
          <p:nvPr/>
        </p:nvSpPr>
        <p:spPr>
          <a:xfrm>
            <a:off x="5141756" y="4762498"/>
            <a:ext cx="498321" cy="260449"/>
          </a:xfrm>
          <a:custGeom>
            <a:avLst/>
            <a:gdLst>
              <a:gd name="connsiteX0" fmla="*/ 420844 w 498321"/>
              <a:gd name="connsiteY0" fmla="*/ 260352 h 260449"/>
              <a:gd name="connsiteX1" fmla="*/ 484344 w 498321"/>
              <a:gd name="connsiteY1" fmla="*/ 161927 h 260449"/>
              <a:gd name="connsiteX2" fmla="*/ 497044 w 498321"/>
              <a:gd name="connsiteY2" fmla="*/ 98427 h 260449"/>
              <a:gd name="connsiteX3" fmla="*/ 490694 w 498321"/>
              <a:gd name="connsiteY3" fmla="*/ 158752 h 260449"/>
              <a:gd name="connsiteX4" fmla="*/ 433544 w 498321"/>
              <a:gd name="connsiteY4" fmla="*/ 171452 h 260449"/>
              <a:gd name="connsiteX5" fmla="*/ 465294 w 498321"/>
              <a:gd name="connsiteY5" fmla="*/ 76202 h 260449"/>
              <a:gd name="connsiteX6" fmla="*/ 417669 w 498321"/>
              <a:gd name="connsiteY6" fmla="*/ 155577 h 260449"/>
              <a:gd name="connsiteX7" fmla="*/ 414494 w 498321"/>
              <a:gd name="connsiteY7" fmla="*/ 76202 h 260449"/>
              <a:gd name="connsiteX8" fmla="*/ 382744 w 498321"/>
              <a:gd name="connsiteY8" fmla="*/ 158752 h 260449"/>
              <a:gd name="connsiteX9" fmla="*/ 350994 w 498321"/>
              <a:gd name="connsiteY9" fmla="*/ 34927 h 260449"/>
              <a:gd name="connsiteX10" fmla="*/ 347819 w 498321"/>
              <a:gd name="connsiteY10" fmla="*/ 155577 h 260449"/>
              <a:gd name="connsiteX11" fmla="*/ 303369 w 498321"/>
              <a:gd name="connsiteY11" fmla="*/ 107952 h 260449"/>
              <a:gd name="connsiteX12" fmla="*/ 306544 w 498321"/>
              <a:gd name="connsiteY12" fmla="*/ 2 h 260449"/>
              <a:gd name="connsiteX13" fmla="*/ 319244 w 498321"/>
              <a:gd name="connsiteY13" fmla="*/ 111127 h 260449"/>
              <a:gd name="connsiteX14" fmla="*/ 268444 w 498321"/>
              <a:gd name="connsiteY14" fmla="*/ 111127 h 260449"/>
              <a:gd name="connsiteX15" fmla="*/ 1744 w 498321"/>
              <a:gd name="connsiteY15" fmla="*/ 190502 h 260449"/>
              <a:gd name="connsiteX16" fmla="*/ 160494 w 498321"/>
              <a:gd name="connsiteY16" fmla="*/ 123827 h 260449"/>
              <a:gd name="connsiteX17" fmla="*/ 306544 w 498321"/>
              <a:gd name="connsiteY17" fmla="*/ 149227 h 260449"/>
              <a:gd name="connsiteX18" fmla="*/ 376394 w 498321"/>
              <a:gd name="connsiteY18" fmla="*/ 209552 h 260449"/>
              <a:gd name="connsiteX19" fmla="*/ 360519 w 498321"/>
              <a:gd name="connsiteY19" fmla="*/ 180977 h 260449"/>
              <a:gd name="connsiteX20" fmla="*/ 420844 w 498321"/>
              <a:gd name="connsiteY20" fmla="*/ 260352 h 2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321" h="260449">
                <a:moveTo>
                  <a:pt x="420844" y="260352"/>
                </a:moveTo>
                <a:cubicBezTo>
                  <a:pt x="441482" y="257177"/>
                  <a:pt x="471644" y="188914"/>
                  <a:pt x="484344" y="161927"/>
                </a:cubicBezTo>
                <a:cubicBezTo>
                  <a:pt x="497044" y="134940"/>
                  <a:pt x="495986" y="98956"/>
                  <a:pt x="497044" y="98427"/>
                </a:cubicBezTo>
                <a:cubicBezTo>
                  <a:pt x="498102" y="97898"/>
                  <a:pt x="501277" y="146581"/>
                  <a:pt x="490694" y="158752"/>
                </a:cubicBezTo>
                <a:cubicBezTo>
                  <a:pt x="480111" y="170923"/>
                  <a:pt x="437777" y="185210"/>
                  <a:pt x="433544" y="171452"/>
                </a:cubicBezTo>
                <a:cubicBezTo>
                  <a:pt x="429311" y="157694"/>
                  <a:pt x="467940" y="78848"/>
                  <a:pt x="465294" y="76202"/>
                </a:cubicBezTo>
                <a:cubicBezTo>
                  <a:pt x="462648" y="73556"/>
                  <a:pt x="426136" y="155577"/>
                  <a:pt x="417669" y="155577"/>
                </a:cubicBezTo>
                <a:cubicBezTo>
                  <a:pt x="409202" y="155577"/>
                  <a:pt x="420315" y="75673"/>
                  <a:pt x="414494" y="76202"/>
                </a:cubicBezTo>
                <a:cubicBezTo>
                  <a:pt x="408673" y="76731"/>
                  <a:pt x="393327" y="165631"/>
                  <a:pt x="382744" y="158752"/>
                </a:cubicBezTo>
                <a:cubicBezTo>
                  <a:pt x="372161" y="151873"/>
                  <a:pt x="356815" y="35456"/>
                  <a:pt x="350994" y="34927"/>
                </a:cubicBezTo>
                <a:cubicBezTo>
                  <a:pt x="345173" y="34398"/>
                  <a:pt x="355756" y="143406"/>
                  <a:pt x="347819" y="155577"/>
                </a:cubicBezTo>
                <a:cubicBezTo>
                  <a:pt x="339882" y="167748"/>
                  <a:pt x="310248" y="133881"/>
                  <a:pt x="303369" y="107952"/>
                </a:cubicBezTo>
                <a:cubicBezTo>
                  <a:pt x="296490" y="82023"/>
                  <a:pt x="303898" y="-527"/>
                  <a:pt x="306544" y="2"/>
                </a:cubicBezTo>
                <a:cubicBezTo>
                  <a:pt x="309190" y="531"/>
                  <a:pt x="325594" y="92606"/>
                  <a:pt x="319244" y="111127"/>
                </a:cubicBezTo>
                <a:cubicBezTo>
                  <a:pt x="312894" y="129648"/>
                  <a:pt x="321361" y="97898"/>
                  <a:pt x="268444" y="111127"/>
                </a:cubicBezTo>
                <a:cubicBezTo>
                  <a:pt x="215527" y="124356"/>
                  <a:pt x="19736" y="188385"/>
                  <a:pt x="1744" y="190502"/>
                </a:cubicBezTo>
                <a:cubicBezTo>
                  <a:pt x="-16248" y="192619"/>
                  <a:pt x="109694" y="130706"/>
                  <a:pt x="160494" y="123827"/>
                </a:cubicBezTo>
                <a:cubicBezTo>
                  <a:pt x="211294" y="116948"/>
                  <a:pt x="270561" y="134940"/>
                  <a:pt x="306544" y="149227"/>
                </a:cubicBezTo>
                <a:cubicBezTo>
                  <a:pt x="342527" y="163514"/>
                  <a:pt x="376394" y="209552"/>
                  <a:pt x="376394" y="209552"/>
                </a:cubicBezTo>
                <a:cubicBezTo>
                  <a:pt x="385390" y="214844"/>
                  <a:pt x="350465" y="174098"/>
                  <a:pt x="360519" y="180977"/>
                </a:cubicBezTo>
                <a:cubicBezTo>
                  <a:pt x="370573" y="187856"/>
                  <a:pt x="400206" y="263527"/>
                  <a:pt x="420844" y="260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AD08180-0186-3684-D516-51482F7A1021}"/>
              </a:ext>
            </a:extLst>
          </p:cNvPr>
          <p:cNvSpPr/>
          <p:nvPr/>
        </p:nvSpPr>
        <p:spPr>
          <a:xfrm>
            <a:off x="5090040" y="4825832"/>
            <a:ext cx="539288" cy="134017"/>
          </a:xfrm>
          <a:custGeom>
            <a:avLst/>
            <a:gdLst>
              <a:gd name="connsiteX0" fmla="*/ 2660 w 539288"/>
              <a:gd name="connsiteY0" fmla="*/ 133518 h 134017"/>
              <a:gd name="connsiteX1" fmla="*/ 291585 w 539288"/>
              <a:gd name="connsiteY1" fmla="*/ 19218 h 134017"/>
              <a:gd name="connsiteX2" fmla="*/ 199510 w 539288"/>
              <a:gd name="connsiteY2" fmla="*/ 38268 h 134017"/>
              <a:gd name="connsiteX3" fmla="*/ 320160 w 539288"/>
              <a:gd name="connsiteY3" fmla="*/ 12868 h 134017"/>
              <a:gd name="connsiteX4" fmla="*/ 415410 w 539288"/>
              <a:gd name="connsiteY4" fmla="*/ 35093 h 134017"/>
              <a:gd name="connsiteX5" fmla="*/ 390010 w 539288"/>
              <a:gd name="connsiteY5" fmla="*/ 19218 h 134017"/>
              <a:gd name="connsiteX6" fmla="*/ 539235 w 539288"/>
              <a:gd name="connsiteY6" fmla="*/ 89068 h 134017"/>
              <a:gd name="connsiteX7" fmla="*/ 405885 w 539288"/>
              <a:gd name="connsiteY7" fmla="*/ 25568 h 134017"/>
              <a:gd name="connsiteX8" fmla="*/ 304285 w 539288"/>
              <a:gd name="connsiteY8" fmla="*/ 12868 h 134017"/>
              <a:gd name="connsiteX9" fmla="*/ 164585 w 539288"/>
              <a:gd name="connsiteY9" fmla="*/ 168 h 134017"/>
              <a:gd name="connsiteX10" fmla="*/ 212210 w 539288"/>
              <a:gd name="connsiteY10" fmla="*/ 22393 h 134017"/>
              <a:gd name="connsiteX11" fmla="*/ 158235 w 539288"/>
              <a:gd name="connsiteY11" fmla="*/ 57318 h 134017"/>
              <a:gd name="connsiteX12" fmla="*/ 91560 w 539288"/>
              <a:gd name="connsiteY12" fmla="*/ 50968 h 134017"/>
              <a:gd name="connsiteX13" fmla="*/ 145535 w 539288"/>
              <a:gd name="connsiteY13" fmla="*/ 60493 h 134017"/>
              <a:gd name="connsiteX14" fmla="*/ 2660 w 539288"/>
              <a:gd name="connsiteY14" fmla="*/ 133518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9288" h="134017">
                <a:moveTo>
                  <a:pt x="2660" y="133518"/>
                </a:moveTo>
                <a:cubicBezTo>
                  <a:pt x="27002" y="126639"/>
                  <a:pt x="258777" y="35093"/>
                  <a:pt x="291585" y="19218"/>
                </a:cubicBezTo>
                <a:cubicBezTo>
                  <a:pt x="324393" y="3343"/>
                  <a:pt x="194748" y="39326"/>
                  <a:pt x="199510" y="38268"/>
                </a:cubicBezTo>
                <a:cubicBezTo>
                  <a:pt x="204272" y="37210"/>
                  <a:pt x="284177" y="13397"/>
                  <a:pt x="320160" y="12868"/>
                </a:cubicBezTo>
                <a:cubicBezTo>
                  <a:pt x="356143" y="12339"/>
                  <a:pt x="403768" y="34035"/>
                  <a:pt x="415410" y="35093"/>
                </a:cubicBezTo>
                <a:cubicBezTo>
                  <a:pt x="427052" y="36151"/>
                  <a:pt x="369373" y="10222"/>
                  <a:pt x="390010" y="19218"/>
                </a:cubicBezTo>
                <a:cubicBezTo>
                  <a:pt x="410648" y="28214"/>
                  <a:pt x="536589" y="88010"/>
                  <a:pt x="539235" y="89068"/>
                </a:cubicBezTo>
                <a:cubicBezTo>
                  <a:pt x="541881" y="90126"/>
                  <a:pt x="445043" y="38268"/>
                  <a:pt x="405885" y="25568"/>
                </a:cubicBezTo>
                <a:cubicBezTo>
                  <a:pt x="366727" y="12868"/>
                  <a:pt x="344502" y="17101"/>
                  <a:pt x="304285" y="12868"/>
                </a:cubicBezTo>
                <a:cubicBezTo>
                  <a:pt x="264068" y="8635"/>
                  <a:pt x="179931" y="-1420"/>
                  <a:pt x="164585" y="168"/>
                </a:cubicBezTo>
                <a:cubicBezTo>
                  <a:pt x="149239" y="1755"/>
                  <a:pt x="213268" y="12868"/>
                  <a:pt x="212210" y="22393"/>
                </a:cubicBezTo>
                <a:cubicBezTo>
                  <a:pt x="211152" y="31918"/>
                  <a:pt x="178343" y="52556"/>
                  <a:pt x="158235" y="57318"/>
                </a:cubicBezTo>
                <a:cubicBezTo>
                  <a:pt x="138127" y="62080"/>
                  <a:pt x="93677" y="50439"/>
                  <a:pt x="91560" y="50968"/>
                </a:cubicBezTo>
                <a:cubicBezTo>
                  <a:pt x="89443" y="51497"/>
                  <a:pt x="162468" y="46735"/>
                  <a:pt x="145535" y="60493"/>
                </a:cubicBezTo>
                <a:cubicBezTo>
                  <a:pt x="128602" y="74251"/>
                  <a:pt x="-21682" y="140397"/>
                  <a:pt x="2660" y="133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0FF170-B48A-CF78-45A2-0A89C0980096}"/>
              </a:ext>
            </a:extLst>
          </p:cNvPr>
          <p:cNvSpPr/>
          <p:nvPr/>
        </p:nvSpPr>
        <p:spPr>
          <a:xfrm>
            <a:off x="5055944" y="4977900"/>
            <a:ext cx="573920" cy="214008"/>
          </a:xfrm>
          <a:custGeom>
            <a:avLst/>
            <a:gdLst>
              <a:gd name="connsiteX0" fmla="*/ 455856 w 573920"/>
              <a:gd name="connsiteY0" fmla="*/ 500 h 214008"/>
              <a:gd name="connsiteX1" fmla="*/ 490781 w 573920"/>
              <a:gd name="connsiteY1" fmla="*/ 48125 h 214008"/>
              <a:gd name="connsiteX2" fmla="*/ 519356 w 573920"/>
              <a:gd name="connsiteY2" fmla="*/ 89400 h 214008"/>
              <a:gd name="connsiteX3" fmla="*/ 560631 w 573920"/>
              <a:gd name="connsiteY3" fmla="*/ 44950 h 214008"/>
              <a:gd name="connsiteX4" fmla="*/ 522531 w 573920"/>
              <a:gd name="connsiteY4" fmla="*/ 86225 h 214008"/>
              <a:gd name="connsiteX5" fmla="*/ 573331 w 573920"/>
              <a:gd name="connsiteY5" fmla="*/ 102100 h 214008"/>
              <a:gd name="connsiteX6" fmla="*/ 481256 w 573920"/>
              <a:gd name="connsiteY6" fmla="*/ 111625 h 214008"/>
              <a:gd name="connsiteX7" fmla="*/ 513006 w 573920"/>
              <a:gd name="connsiteY7" fmla="*/ 213225 h 214008"/>
              <a:gd name="connsiteX8" fmla="*/ 462206 w 573920"/>
              <a:gd name="connsiteY8" fmla="*/ 156075 h 214008"/>
              <a:gd name="connsiteX9" fmla="*/ 386006 w 573920"/>
              <a:gd name="connsiteY9" fmla="*/ 108450 h 214008"/>
              <a:gd name="connsiteX10" fmla="*/ 401881 w 573920"/>
              <a:gd name="connsiteY10" fmla="*/ 152900 h 214008"/>
              <a:gd name="connsiteX11" fmla="*/ 382831 w 573920"/>
              <a:gd name="connsiteY11" fmla="*/ 105275 h 214008"/>
              <a:gd name="connsiteX12" fmla="*/ 344731 w 573920"/>
              <a:gd name="connsiteY12" fmla="*/ 184650 h 214008"/>
              <a:gd name="connsiteX13" fmla="*/ 306631 w 573920"/>
              <a:gd name="connsiteY13" fmla="*/ 108450 h 214008"/>
              <a:gd name="connsiteX14" fmla="*/ 303456 w 573920"/>
              <a:gd name="connsiteY14" fmla="*/ 146550 h 214008"/>
              <a:gd name="connsiteX15" fmla="*/ 259006 w 573920"/>
              <a:gd name="connsiteY15" fmla="*/ 89400 h 214008"/>
              <a:gd name="connsiteX16" fmla="*/ 160581 w 573920"/>
              <a:gd name="connsiteY16" fmla="*/ 143375 h 214008"/>
              <a:gd name="connsiteX17" fmla="*/ 90731 w 573920"/>
              <a:gd name="connsiteY17" fmla="*/ 162425 h 214008"/>
              <a:gd name="connsiteX18" fmla="*/ 239956 w 573920"/>
              <a:gd name="connsiteY18" fmla="*/ 92575 h 214008"/>
              <a:gd name="connsiteX19" fmla="*/ 147881 w 573920"/>
              <a:gd name="connsiteY19" fmla="*/ 73525 h 214008"/>
              <a:gd name="connsiteX20" fmla="*/ 43106 w 573920"/>
              <a:gd name="connsiteY20" fmla="*/ 137025 h 214008"/>
              <a:gd name="connsiteX21" fmla="*/ 135181 w 573920"/>
              <a:gd name="connsiteY21" fmla="*/ 70350 h 214008"/>
              <a:gd name="connsiteX22" fmla="*/ 185981 w 573920"/>
              <a:gd name="connsiteY22" fmla="*/ 44950 h 214008"/>
              <a:gd name="connsiteX23" fmla="*/ 71681 w 573920"/>
              <a:gd name="connsiteY23" fmla="*/ 54475 h 214008"/>
              <a:gd name="connsiteX24" fmla="*/ 1831 w 573920"/>
              <a:gd name="connsiteY24" fmla="*/ 79875 h 214008"/>
              <a:gd name="connsiteX25" fmla="*/ 144706 w 573920"/>
              <a:gd name="connsiteY25" fmla="*/ 38600 h 214008"/>
              <a:gd name="connsiteX26" fmla="*/ 319331 w 573920"/>
              <a:gd name="connsiteY26" fmla="*/ 92575 h 214008"/>
              <a:gd name="connsiteX27" fmla="*/ 414581 w 573920"/>
              <a:gd name="connsiteY27" fmla="*/ 108450 h 214008"/>
              <a:gd name="connsiteX28" fmla="*/ 500306 w 573920"/>
              <a:gd name="connsiteY28" fmla="*/ 108450 h 214008"/>
              <a:gd name="connsiteX29" fmla="*/ 538406 w 573920"/>
              <a:gd name="connsiteY29" fmla="*/ 79875 h 214008"/>
              <a:gd name="connsiteX30" fmla="*/ 455856 w 573920"/>
              <a:gd name="connsiteY30" fmla="*/ 500 h 2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3920" h="214008">
                <a:moveTo>
                  <a:pt x="455856" y="500"/>
                </a:moveTo>
                <a:cubicBezTo>
                  <a:pt x="447919" y="-4792"/>
                  <a:pt x="480198" y="33308"/>
                  <a:pt x="490781" y="48125"/>
                </a:cubicBezTo>
                <a:cubicBezTo>
                  <a:pt x="501364" y="62942"/>
                  <a:pt x="507714" y="89929"/>
                  <a:pt x="519356" y="89400"/>
                </a:cubicBezTo>
                <a:cubicBezTo>
                  <a:pt x="530998" y="88871"/>
                  <a:pt x="560102" y="45479"/>
                  <a:pt x="560631" y="44950"/>
                </a:cubicBezTo>
                <a:cubicBezTo>
                  <a:pt x="561160" y="44421"/>
                  <a:pt x="520414" y="76700"/>
                  <a:pt x="522531" y="86225"/>
                </a:cubicBezTo>
                <a:cubicBezTo>
                  <a:pt x="524648" y="95750"/>
                  <a:pt x="580210" y="97867"/>
                  <a:pt x="573331" y="102100"/>
                </a:cubicBezTo>
                <a:cubicBezTo>
                  <a:pt x="566452" y="106333"/>
                  <a:pt x="491310" y="93104"/>
                  <a:pt x="481256" y="111625"/>
                </a:cubicBezTo>
                <a:cubicBezTo>
                  <a:pt x="471202" y="130146"/>
                  <a:pt x="516181" y="205817"/>
                  <a:pt x="513006" y="213225"/>
                </a:cubicBezTo>
                <a:cubicBezTo>
                  <a:pt x="509831" y="220633"/>
                  <a:pt x="483373" y="173537"/>
                  <a:pt x="462206" y="156075"/>
                </a:cubicBezTo>
                <a:cubicBezTo>
                  <a:pt x="441039" y="138613"/>
                  <a:pt x="396060" y="108979"/>
                  <a:pt x="386006" y="108450"/>
                </a:cubicBezTo>
                <a:cubicBezTo>
                  <a:pt x="375952" y="107921"/>
                  <a:pt x="402410" y="153429"/>
                  <a:pt x="401881" y="152900"/>
                </a:cubicBezTo>
                <a:cubicBezTo>
                  <a:pt x="401352" y="152371"/>
                  <a:pt x="392356" y="99983"/>
                  <a:pt x="382831" y="105275"/>
                </a:cubicBezTo>
                <a:cubicBezTo>
                  <a:pt x="373306" y="110567"/>
                  <a:pt x="357431" y="184121"/>
                  <a:pt x="344731" y="184650"/>
                </a:cubicBezTo>
                <a:cubicBezTo>
                  <a:pt x="332031" y="185179"/>
                  <a:pt x="313510" y="114800"/>
                  <a:pt x="306631" y="108450"/>
                </a:cubicBezTo>
                <a:cubicBezTo>
                  <a:pt x="299752" y="102100"/>
                  <a:pt x="311394" y="149725"/>
                  <a:pt x="303456" y="146550"/>
                </a:cubicBezTo>
                <a:cubicBezTo>
                  <a:pt x="295518" y="143375"/>
                  <a:pt x="282818" y="89929"/>
                  <a:pt x="259006" y="89400"/>
                </a:cubicBezTo>
                <a:cubicBezTo>
                  <a:pt x="235194" y="88871"/>
                  <a:pt x="188627" y="131204"/>
                  <a:pt x="160581" y="143375"/>
                </a:cubicBezTo>
                <a:cubicBezTo>
                  <a:pt x="132535" y="155546"/>
                  <a:pt x="77502" y="170892"/>
                  <a:pt x="90731" y="162425"/>
                </a:cubicBezTo>
                <a:cubicBezTo>
                  <a:pt x="103960" y="153958"/>
                  <a:pt x="230431" y="107392"/>
                  <a:pt x="239956" y="92575"/>
                </a:cubicBezTo>
                <a:cubicBezTo>
                  <a:pt x="249481" y="77758"/>
                  <a:pt x="180689" y="66117"/>
                  <a:pt x="147881" y="73525"/>
                </a:cubicBezTo>
                <a:cubicBezTo>
                  <a:pt x="115073" y="80933"/>
                  <a:pt x="45223" y="137554"/>
                  <a:pt x="43106" y="137025"/>
                </a:cubicBezTo>
                <a:cubicBezTo>
                  <a:pt x="40989" y="136496"/>
                  <a:pt x="111369" y="85696"/>
                  <a:pt x="135181" y="70350"/>
                </a:cubicBezTo>
                <a:cubicBezTo>
                  <a:pt x="158993" y="55004"/>
                  <a:pt x="196564" y="47596"/>
                  <a:pt x="185981" y="44950"/>
                </a:cubicBezTo>
                <a:cubicBezTo>
                  <a:pt x="175398" y="42304"/>
                  <a:pt x="102373" y="48654"/>
                  <a:pt x="71681" y="54475"/>
                </a:cubicBezTo>
                <a:cubicBezTo>
                  <a:pt x="40989" y="60296"/>
                  <a:pt x="-10340" y="82521"/>
                  <a:pt x="1831" y="79875"/>
                </a:cubicBezTo>
                <a:cubicBezTo>
                  <a:pt x="14002" y="77229"/>
                  <a:pt x="91789" y="36483"/>
                  <a:pt x="144706" y="38600"/>
                </a:cubicBezTo>
                <a:cubicBezTo>
                  <a:pt x="197623" y="40717"/>
                  <a:pt x="274352" y="80933"/>
                  <a:pt x="319331" y="92575"/>
                </a:cubicBezTo>
                <a:cubicBezTo>
                  <a:pt x="364310" y="104217"/>
                  <a:pt x="384419" y="105804"/>
                  <a:pt x="414581" y="108450"/>
                </a:cubicBezTo>
                <a:cubicBezTo>
                  <a:pt x="444743" y="111096"/>
                  <a:pt x="479669" y="113212"/>
                  <a:pt x="500306" y="108450"/>
                </a:cubicBezTo>
                <a:cubicBezTo>
                  <a:pt x="520943" y="103688"/>
                  <a:pt x="541052" y="94162"/>
                  <a:pt x="538406" y="79875"/>
                </a:cubicBezTo>
                <a:cubicBezTo>
                  <a:pt x="535760" y="65588"/>
                  <a:pt x="463793" y="5792"/>
                  <a:pt x="455856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06B77B4-5576-008A-20FB-F53E746DCF95}"/>
              </a:ext>
            </a:extLst>
          </p:cNvPr>
          <p:cNvSpPr/>
          <p:nvPr/>
        </p:nvSpPr>
        <p:spPr>
          <a:xfrm>
            <a:off x="5083175" y="4971835"/>
            <a:ext cx="466334" cy="98843"/>
          </a:xfrm>
          <a:custGeom>
            <a:avLst/>
            <a:gdLst>
              <a:gd name="connsiteX0" fmla="*/ 0 w 466334"/>
              <a:gd name="connsiteY0" fmla="*/ 35140 h 98843"/>
              <a:gd name="connsiteX1" fmla="*/ 168275 w 466334"/>
              <a:gd name="connsiteY1" fmla="*/ 38315 h 98843"/>
              <a:gd name="connsiteX2" fmla="*/ 269875 w 466334"/>
              <a:gd name="connsiteY2" fmla="*/ 79590 h 98843"/>
              <a:gd name="connsiteX3" fmla="*/ 396875 w 466334"/>
              <a:gd name="connsiteY3" fmla="*/ 82765 h 98843"/>
              <a:gd name="connsiteX4" fmla="*/ 415925 w 466334"/>
              <a:gd name="connsiteY4" fmla="*/ 79590 h 98843"/>
              <a:gd name="connsiteX5" fmla="*/ 419100 w 466334"/>
              <a:gd name="connsiteY5" fmla="*/ 215 h 98843"/>
              <a:gd name="connsiteX6" fmla="*/ 425450 w 466334"/>
              <a:gd name="connsiteY6" fmla="*/ 57365 h 98843"/>
              <a:gd name="connsiteX7" fmla="*/ 463550 w 466334"/>
              <a:gd name="connsiteY7" fmla="*/ 95465 h 98843"/>
              <a:gd name="connsiteX8" fmla="*/ 339725 w 466334"/>
              <a:gd name="connsiteY8" fmla="*/ 92290 h 98843"/>
              <a:gd name="connsiteX9" fmla="*/ 203200 w 466334"/>
              <a:gd name="connsiteY9" fmla="*/ 54190 h 98843"/>
              <a:gd name="connsiteX10" fmla="*/ 127000 w 466334"/>
              <a:gd name="connsiteY10" fmla="*/ 54190 h 98843"/>
              <a:gd name="connsiteX11" fmla="*/ 0 w 466334"/>
              <a:gd name="connsiteY11" fmla="*/ 35140 h 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334" h="98843">
                <a:moveTo>
                  <a:pt x="0" y="35140"/>
                </a:moveTo>
                <a:cubicBezTo>
                  <a:pt x="61648" y="33023"/>
                  <a:pt x="123296" y="30907"/>
                  <a:pt x="168275" y="38315"/>
                </a:cubicBezTo>
                <a:cubicBezTo>
                  <a:pt x="213254" y="45723"/>
                  <a:pt x="231775" y="72182"/>
                  <a:pt x="269875" y="79590"/>
                </a:cubicBezTo>
                <a:cubicBezTo>
                  <a:pt x="307975" y="86998"/>
                  <a:pt x="372533" y="82765"/>
                  <a:pt x="396875" y="82765"/>
                </a:cubicBezTo>
                <a:cubicBezTo>
                  <a:pt x="421217" y="82765"/>
                  <a:pt x="412221" y="93348"/>
                  <a:pt x="415925" y="79590"/>
                </a:cubicBezTo>
                <a:cubicBezTo>
                  <a:pt x="419629" y="65832"/>
                  <a:pt x="417513" y="3919"/>
                  <a:pt x="419100" y="215"/>
                </a:cubicBezTo>
                <a:cubicBezTo>
                  <a:pt x="420687" y="-3489"/>
                  <a:pt x="418042" y="41490"/>
                  <a:pt x="425450" y="57365"/>
                </a:cubicBezTo>
                <a:cubicBezTo>
                  <a:pt x="432858" y="73240"/>
                  <a:pt x="477837" y="89644"/>
                  <a:pt x="463550" y="95465"/>
                </a:cubicBezTo>
                <a:cubicBezTo>
                  <a:pt x="449263" y="101286"/>
                  <a:pt x="383117" y="99169"/>
                  <a:pt x="339725" y="92290"/>
                </a:cubicBezTo>
                <a:cubicBezTo>
                  <a:pt x="296333" y="85411"/>
                  <a:pt x="238654" y="60540"/>
                  <a:pt x="203200" y="54190"/>
                </a:cubicBezTo>
                <a:cubicBezTo>
                  <a:pt x="167746" y="47840"/>
                  <a:pt x="127000" y="54190"/>
                  <a:pt x="127000" y="54190"/>
                </a:cubicBezTo>
                <a:lnTo>
                  <a:pt x="0" y="35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3740BD3-CE16-7E94-76C5-6B04F31265CF}"/>
              </a:ext>
            </a:extLst>
          </p:cNvPr>
          <p:cNvSpPr/>
          <p:nvPr/>
        </p:nvSpPr>
        <p:spPr>
          <a:xfrm>
            <a:off x="5170657" y="4870371"/>
            <a:ext cx="372524" cy="99527"/>
          </a:xfrm>
          <a:custGeom>
            <a:avLst/>
            <a:gdLst>
              <a:gd name="connsiteX0" fmla="*/ 4593 w 372524"/>
              <a:gd name="connsiteY0" fmla="*/ 98504 h 99527"/>
              <a:gd name="connsiteX1" fmla="*/ 214143 w 372524"/>
              <a:gd name="connsiteY1" fmla="*/ 44529 h 99527"/>
              <a:gd name="connsiteX2" fmla="*/ 369718 w 372524"/>
              <a:gd name="connsiteY2" fmla="*/ 44529 h 99527"/>
              <a:gd name="connsiteX3" fmla="*/ 299868 w 372524"/>
              <a:gd name="connsiteY3" fmla="*/ 28654 h 99527"/>
              <a:gd name="connsiteX4" fmla="*/ 122068 w 372524"/>
              <a:gd name="connsiteY4" fmla="*/ 79 h 99527"/>
              <a:gd name="connsiteX5" fmla="*/ 150643 w 372524"/>
              <a:gd name="connsiteY5" fmla="*/ 38179 h 99527"/>
              <a:gd name="connsiteX6" fmla="*/ 77618 w 372524"/>
              <a:gd name="connsiteY6" fmla="*/ 76279 h 99527"/>
              <a:gd name="connsiteX7" fmla="*/ 4593 w 372524"/>
              <a:gd name="connsiteY7" fmla="*/ 98504 h 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99527">
                <a:moveTo>
                  <a:pt x="4593" y="98504"/>
                </a:moveTo>
                <a:cubicBezTo>
                  <a:pt x="27347" y="93212"/>
                  <a:pt x="153289" y="53525"/>
                  <a:pt x="214143" y="44529"/>
                </a:cubicBezTo>
                <a:cubicBezTo>
                  <a:pt x="274997" y="35533"/>
                  <a:pt x="355431" y="47175"/>
                  <a:pt x="369718" y="44529"/>
                </a:cubicBezTo>
                <a:cubicBezTo>
                  <a:pt x="384005" y="41883"/>
                  <a:pt x="341143" y="36062"/>
                  <a:pt x="299868" y="28654"/>
                </a:cubicBezTo>
                <a:cubicBezTo>
                  <a:pt x="258593" y="21246"/>
                  <a:pt x="146939" y="-1509"/>
                  <a:pt x="122068" y="79"/>
                </a:cubicBezTo>
                <a:cubicBezTo>
                  <a:pt x="97197" y="1666"/>
                  <a:pt x="158051" y="25479"/>
                  <a:pt x="150643" y="38179"/>
                </a:cubicBezTo>
                <a:cubicBezTo>
                  <a:pt x="143235" y="50879"/>
                  <a:pt x="105664" y="65166"/>
                  <a:pt x="77618" y="76279"/>
                </a:cubicBezTo>
                <a:cubicBezTo>
                  <a:pt x="49572" y="87391"/>
                  <a:pt x="-18161" y="103796"/>
                  <a:pt x="4593" y="98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F884F20-3DDB-D935-64C0-0EFE736C5209}"/>
              </a:ext>
            </a:extLst>
          </p:cNvPr>
          <p:cNvSpPr/>
          <p:nvPr/>
        </p:nvSpPr>
        <p:spPr>
          <a:xfrm>
            <a:off x="5230769" y="4899586"/>
            <a:ext cx="235390" cy="164606"/>
          </a:xfrm>
          <a:custGeom>
            <a:avLst/>
            <a:gdLst>
              <a:gd name="connsiteX0" fmla="*/ 192131 w 235390"/>
              <a:gd name="connsiteY0" fmla="*/ 12139 h 164606"/>
              <a:gd name="connsiteX1" fmla="*/ 230231 w 235390"/>
              <a:gd name="connsiteY1" fmla="*/ 88339 h 164606"/>
              <a:gd name="connsiteX2" fmla="*/ 227056 w 235390"/>
              <a:gd name="connsiteY2" fmla="*/ 135964 h 164606"/>
              <a:gd name="connsiteX3" fmla="*/ 157206 w 235390"/>
              <a:gd name="connsiteY3" fmla="*/ 164539 h 164606"/>
              <a:gd name="connsiteX4" fmla="*/ 46081 w 235390"/>
              <a:gd name="connsiteY4" fmla="*/ 142314 h 164606"/>
              <a:gd name="connsiteX5" fmla="*/ 1631 w 235390"/>
              <a:gd name="connsiteY5" fmla="*/ 94689 h 164606"/>
              <a:gd name="connsiteX6" fmla="*/ 14331 w 235390"/>
              <a:gd name="connsiteY6" fmla="*/ 56589 h 164606"/>
              <a:gd name="connsiteX7" fmla="*/ 58781 w 235390"/>
              <a:gd name="connsiteY7" fmla="*/ 28014 h 164606"/>
              <a:gd name="connsiteX8" fmla="*/ 119106 w 235390"/>
              <a:gd name="connsiteY8" fmla="*/ 2614 h 164606"/>
              <a:gd name="connsiteX9" fmla="*/ 192131 w 235390"/>
              <a:gd name="connsiteY9" fmla="*/ 12139 h 1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90" h="164606">
                <a:moveTo>
                  <a:pt x="192131" y="12139"/>
                </a:moveTo>
                <a:cubicBezTo>
                  <a:pt x="210652" y="26426"/>
                  <a:pt x="224410" y="67702"/>
                  <a:pt x="230231" y="88339"/>
                </a:cubicBezTo>
                <a:cubicBezTo>
                  <a:pt x="236052" y="108976"/>
                  <a:pt x="239227" y="123264"/>
                  <a:pt x="227056" y="135964"/>
                </a:cubicBezTo>
                <a:cubicBezTo>
                  <a:pt x="214885" y="148664"/>
                  <a:pt x="187368" y="163481"/>
                  <a:pt x="157206" y="164539"/>
                </a:cubicBezTo>
                <a:cubicBezTo>
                  <a:pt x="127044" y="165597"/>
                  <a:pt x="72010" y="153956"/>
                  <a:pt x="46081" y="142314"/>
                </a:cubicBezTo>
                <a:cubicBezTo>
                  <a:pt x="20152" y="130672"/>
                  <a:pt x="6923" y="108976"/>
                  <a:pt x="1631" y="94689"/>
                </a:cubicBezTo>
                <a:cubicBezTo>
                  <a:pt x="-3661" y="80402"/>
                  <a:pt x="4806" y="67702"/>
                  <a:pt x="14331" y="56589"/>
                </a:cubicBezTo>
                <a:cubicBezTo>
                  <a:pt x="23856" y="45477"/>
                  <a:pt x="41318" y="37010"/>
                  <a:pt x="58781" y="28014"/>
                </a:cubicBezTo>
                <a:cubicBezTo>
                  <a:pt x="76243" y="19018"/>
                  <a:pt x="102173" y="6847"/>
                  <a:pt x="119106" y="2614"/>
                </a:cubicBezTo>
                <a:cubicBezTo>
                  <a:pt x="136039" y="-1619"/>
                  <a:pt x="173610" y="-2148"/>
                  <a:pt x="192131" y="12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A5B5BDC-56AC-FEF1-D838-FC40FF8CF61D}"/>
              </a:ext>
            </a:extLst>
          </p:cNvPr>
          <p:cNvSpPr/>
          <p:nvPr/>
        </p:nvSpPr>
        <p:spPr>
          <a:xfrm>
            <a:off x="5292725" y="4956175"/>
            <a:ext cx="47625" cy="47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763204E-541B-B44D-BF50-F8EDB28B39E8}"/>
              </a:ext>
            </a:extLst>
          </p:cNvPr>
          <p:cNvSpPr/>
          <p:nvPr/>
        </p:nvSpPr>
        <p:spPr>
          <a:xfrm>
            <a:off x="5118011" y="4467212"/>
            <a:ext cx="374897" cy="266835"/>
          </a:xfrm>
          <a:custGeom>
            <a:avLst/>
            <a:gdLst>
              <a:gd name="connsiteX0" fmla="*/ 92164 w 374897"/>
              <a:gd name="connsiteY0" fmla="*/ 13 h 266835"/>
              <a:gd name="connsiteX1" fmla="*/ 95339 w 374897"/>
              <a:gd name="connsiteY1" fmla="*/ 88913 h 266835"/>
              <a:gd name="connsiteX2" fmla="*/ 3264 w 374897"/>
              <a:gd name="connsiteY2" fmla="*/ 177813 h 266835"/>
              <a:gd name="connsiteX3" fmla="*/ 79464 w 374897"/>
              <a:gd name="connsiteY3" fmla="*/ 142888 h 266835"/>
              <a:gd name="connsiteX4" fmla="*/ 89 w 374897"/>
              <a:gd name="connsiteY4" fmla="*/ 234963 h 266835"/>
              <a:gd name="connsiteX5" fmla="*/ 98514 w 374897"/>
              <a:gd name="connsiteY5" fmla="*/ 203213 h 266835"/>
              <a:gd name="connsiteX6" fmla="*/ 235039 w 374897"/>
              <a:gd name="connsiteY6" fmla="*/ 187338 h 266835"/>
              <a:gd name="connsiteX7" fmla="*/ 6439 w 374897"/>
              <a:gd name="connsiteY7" fmla="*/ 266713 h 266835"/>
              <a:gd name="connsiteX8" fmla="*/ 133439 w 374897"/>
              <a:gd name="connsiteY8" fmla="*/ 203213 h 266835"/>
              <a:gd name="connsiteX9" fmla="*/ 374739 w 374897"/>
              <a:gd name="connsiteY9" fmla="*/ 114313 h 266835"/>
              <a:gd name="connsiteX10" fmla="*/ 95339 w 374897"/>
              <a:gd name="connsiteY10" fmla="*/ 219088 h 266835"/>
              <a:gd name="connsiteX11" fmla="*/ 3264 w 374897"/>
              <a:gd name="connsiteY11" fmla="*/ 206388 h 266835"/>
              <a:gd name="connsiteX12" fmla="*/ 73114 w 374897"/>
              <a:gd name="connsiteY12" fmla="*/ 95263 h 266835"/>
              <a:gd name="connsiteX13" fmla="*/ 22314 w 374897"/>
              <a:gd name="connsiteY13" fmla="*/ 120663 h 266835"/>
              <a:gd name="connsiteX14" fmla="*/ 101689 w 374897"/>
              <a:gd name="connsiteY14" fmla="*/ 82563 h 266835"/>
              <a:gd name="connsiteX15" fmla="*/ 92164 w 374897"/>
              <a:gd name="connsiteY15" fmla="*/ 13 h 26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897" h="266835">
                <a:moveTo>
                  <a:pt x="92164" y="13"/>
                </a:moveTo>
                <a:cubicBezTo>
                  <a:pt x="91106" y="1071"/>
                  <a:pt x="110156" y="59280"/>
                  <a:pt x="95339" y="88913"/>
                </a:cubicBezTo>
                <a:cubicBezTo>
                  <a:pt x="80522" y="118546"/>
                  <a:pt x="5910" y="168817"/>
                  <a:pt x="3264" y="177813"/>
                </a:cubicBezTo>
                <a:cubicBezTo>
                  <a:pt x="618" y="186809"/>
                  <a:pt x="79993" y="133363"/>
                  <a:pt x="79464" y="142888"/>
                </a:cubicBezTo>
                <a:cubicBezTo>
                  <a:pt x="78935" y="152413"/>
                  <a:pt x="-3086" y="224909"/>
                  <a:pt x="89" y="234963"/>
                </a:cubicBezTo>
                <a:cubicBezTo>
                  <a:pt x="3264" y="245017"/>
                  <a:pt x="59356" y="211150"/>
                  <a:pt x="98514" y="203213"/>
                </a:cubicBezTo>
                <a:cubicBezTo>
                  <a:pt x="137672" y="195276"/>
                  <a:pt x="250385" y="176755"/>
                  <a:pt x="235039" y="187338"/>
                </a:cubicBezTo>
                <a:cubicBezTo>
                  <a:pt x="219693" y="197921"/>
                  <a:pt x="23372" y="264067"/>
                  <a:pt x="6439" y="266713"/>
                </a:cubicBezTo>
                <a:cubicBezTo>
                  <a:pt x="-10494" y="269359"/>
                  <a:pt x="72056" y="228613"/>
                  <a:pt x="133439" y="203213"/>
                </a:cubicBezTo>
                <a:cubicBezTo>
                  <a:pt x="194822" y="177813"/>
                  <a:pt x="381089" y="111667"/>
                  <a:pt x="374739" y="114313"/>
                </a:cubicBezTo>
                <a:cubicBezTo>
                  <a:pt x="368389" y="116959"/>
                  <a:pt x="157251" y="203742"/>
                  <a:pt x="95339" y="219088"/>
                </a:cubicBezTo>
                <a:cubicBezTo>
                  <a:pt x="33427" y="234434"/>
                  <a:pt x="6968" y="227026"/>
                  <a:pt x="3264" y="206388"/>
                </a:cubicBezTo>
                <a:cubicBezTo>
                  <a:pt x="-440" y="185750"/>
                  <a:pt x="69939" y="109550"/>
                  <a:pt x="73114" y="95263"/>
                </a:cubicBezTo>
                <a:cubicBezTo>
                  <a:pt x="76289" y="80976"/>
                  <a:pt x="17552" y="122780"/>
                  <a:pt x="22314" y="120663"/>
                </a:cubicBezTo>
                <a:cubicBezTo>
                  <a:pt x="27076" y="118546"/>
                  <a:pt x="92693" y="103730"/>
                  <a:pt x="101689" y="82563"/>
                </a:cubicBezTo>
                <a:cubicBezTo>
                  <a:pt x="110685" y="61396"/>
                  <a:pt x="93222" y="-1045"/>
                  <a:pt x="9216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1E40B0-2CD8-7366-6A48-1B111895C56D}"/>
              </a:ext>
            </a:extLst>
          </p:cNvPr>
          <p:cNvSpPr/>
          <p:nvPr/>
        </p:nvSpPr>
        <p:spPr>
          <a:xfrm>
            <a:off x="5161734" y="4472060"/>
            <a:ext cx="556662" cy="141328"/>
          </a:xfrm>
          <a:custGeom>
            <a:avLst/>
            <a:gdLst>
              <a:gd name="connsiteX0" fmla="*/ 816 w 556662"/>
              <a:gd name="connsiteY0" fmla="*/ 141215 h 141328"/>
              <a:gd name="connsiteX1" fmla="*/ 178616 w 556662"/>
              <a:gd name="connsiteY1" fmla="*/ 45965 h 141328"/>
              <a:gd name="connsiteX2" fmla="*/ 277041 w 556662"/>
              <a:gd name="connsiteY2" fmla="*/ 20565 h 141328"/>
              <a:gd name="connsiteX3" fmla="*/ 143691 w 556662"/>
              <a:gd name="connsiteY3" fmla="*/ 90415 h 141328"/>
              <a:gd name="connsiteX4" fmla="*/ 318316 w 556662"/>
              <a:gd name="connsiteY4" fmla="*/ 33265 h 141328"/>
              <a:gd name="connsiteX5" fmla="*/ 480241 w 556662"/>
              <a:gd name="connsiteY5" fmla="*/ 49140 h 141328"/>
              <a:gd name="connsiteX6" fmla="*/ 356416 w 556662"/>
              <a:gd name="connsiteY6" fmla="*/ 1515 h 141328"/>
              <a:gd name="connsiteX7" fmla="*/ 556441 w 556662"/>
              <a:gd name="connsiteY7" fmla="*/ 115815 h 141328"/>
              <a:gd name="connsiteX8" fmla="*/ 391341 w 556662"/>
              <a:gd name="connsiteY8" fmla="*/ 45965 h 141328"/>
              <a:gd name="connsiteX9" fmla="*/ 191316 w 556662"/>
              <a:gd name="connsiteY9" fmla="*/ 42790 h 141328"/>
              <a:gd name="connsiteX10" fmla="*/ 115116 w 556662"/>
              <a:gd name="connsiteY10" fmla="*/ 65015 h 141328"/>
              <a:gd name="connsiteX11" fmla="*/ 816 w 556662"/>
              <a:gd name="connsiteY11" fmla="*/ 141215 h 14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662" h="141328">
                <a:moveTo>
                  <a:pt x="816" y="141215"/>
                </a:moveTo>
                <a:cubicBezTo>
                  <a:pt x="11399" y="138040"/>
                  <a:pt x="132579" y="66073"/>
                  <a:pt x="178616" y="45965"/>
                </a:cubicBezTo>
                <a:cubicBezTo>
                  <a:pt x="224653" y="25857"/>
                  <a:pt x="282862" y="13157"/>
                  <a:pt x="277041" y="20565"/>
                </a:cubicBezTo>
                <a:cubicBezTo>
                  <a:pt x="271220" y="27973"/>
                  <a:pt x="136812" y="88298"/>
                  <a:pt x="143691" y="90415"/>
                </a:cubicBezTo>
                <a:cubicBezTo>
                  <a:pt x="150570" y="92532"/>
                  <a:pt x="262224" y="40144"/>
                  <a:pt x="318316" y="33265"/>
                </a:cubicBezTo>
                <a:cubicBezTo>
                  <a:pt x="374408" y="26386"/>
                  <a:pt x="473891" y="54432"/>
                  <a:pt x="480241" y="49140"/>
                </a:cubicBezTo>
                <a:cubicBezTo>
                  <a:pt x="486591" y="43848"/>
                  <a:pt x="343716" y="-9597"/>
                  <a:pt x="356416" y="1515"/>
                </a:cubicBezTo>
                <a:cubicBezTo>
                  <a:pt x="369116" y="12627"/>
                  <a:pt x="550620" y="108407"/>
                  <a:pt x="556441" y="115815"/>
                </a:cubicBezTo>
                <a:cubicBezTo>
                  <a:pt x="562262" y="123223"/>
                  <a:pt x="452195" y="58136"/>
                  <a:pt x="391341" y="45965"/>
                </a:cubicBezTo>
                <a:cubicBezTo>
                  <a:pt x="330487" y="33794"/>
                  <a:pt x="237353" y="39615"/>
                  <a:pt x="191316" y="42790"/>
                </a:cubicBezTo>
                <a:cubicBezTo>
                  <a:pt x="145279" y="45965"/>
                  <a:pt x="144749" y="50198"/>
                  <a:pt x="115116" y="65015"/>
                </a:cubicBezTo>
                <a:cubicBezTo>
                  <a:pt x="85483" y="79832"/>
                  <a:pt x="-9767" y="144390"/>
                  <a:pt x="816" y="14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E8FE7D4-6458-0A54-D065-38AC5A678862}"/>
              </a:ext>
            </a:extLst>
          </p:cNvPr>
          <p:cNvSpPr/>
          <p:nvPr/>
        </p:nvSpPr>
        <p:spPr>
          <a:xfrm>
            <a:off x="5118089" y="4552931"/>
            <a:ext cx="584957" cy="133369"/>
          </a:xfrm>
          <a:custGeom>
            <a:avLst/>
            <a:gdLst>
              <a:gd name="connsiteX0" fmla="*/ 11 w 584957"/>
              <a:gd name="connsiteY0" fmla="*/ 133369 h 133369"/>
              <a:gd name="connsiteX1" fmla="*/ 292111 w 584957"/>
              <a:gd name="connsiteY1" fmla="*/ 31769 h 133369"/>
              <a:gd name="connsiteX2" fmla="*/ 403236 w 584957"/>
              <a:gd name="connsiteY2" fmla="*/ 19 h 133369"/>
              <a:gd name="connsiteX3" fmla="*/ 479436 w 584957"/>
              <a:gd name="connsiteY3" fmla="*/ 34944 h 133369"/>
              <a:gd name="connsiteX4" fmla="*/ 431811 w 584957"/>
              <a:gd name="connsiteY4" fmla="*/ 22244 h 133369"/>
              <a:gd name="connsiteX5" fmla="*/ 584211 w 584957"/>
              <a:gd name="connsiteY5" fmla="*/ 104794 h 133369"/>
              <a:gd name="connsiteX6" fmla="*/ 485786 w 584957"/>
              <a:gd name="connsiteY6" fmla="*/ 47644 h 133369"/>
              <a:gd name="connsiteX7" fmla="*/ 387361 w 584957"/>
              <a:gd name="connsiteY7" fmla="*/ 22244 h 133369"/>
              <a:gd name="connsiteX8" fmla="*/ 180986 w 584957"/>
              <a:gd name="connsiteY8" fmla="*/ 85744 h 133369"/>
              <a:gd name="connsiteX9" fmla="*/ 282586 w 584957"/>
              <a:gd name="connsiteY9" fmla="*/ 6369 h 133369"/>
              <a:gd name="connsiteX10" fmla="*/ 47636 w 584957"/>
              <a:gd name="connsiteY10" fmla="*/ 79394 h 133369"/>
              <a:gd name="connsiteX11" fmla="*/ 279411 w 584957"/>
              <a:gd name="connsiteY11" fmla="*/ 31769 h 133369"/>
              <a:gd name="connsiteX12" fmla="*/ 11 w 584957"/>
              <a:gd name="connsiteY12" fmla="*/ 133369 h 13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957" h="133369">
                <a:moveTo>
                  <a:pt x="11" y="133369"/>
                </a:moveTo>
                <a:cubicBezTo>
                  <a:pt x="2128" y="133369"/>
                  <a:pt x="224907" y="53994"/>
                  <a:pt x="292111" y="31769"/>
                </a:cubicBezTo>
                <a:cubicBezTo>
                  <a:pt x="359315" y="9544"/>
                  <a:pt x="372015" y="-510"/>
                  <a:pt x="403236" y="19"/>
                </a:cubicBezTo>
                <a:cubicBezTo>
                  <a:pt x="434457" y="548"/>
                  <a:pt x="474674" y="31240"/>
                  <a:pt x="479436" y="34944"/>
                </a:cubicBezTo>
                <a:cubicBezTo>
                  <a:pt x="484198" y="38648"/>
                  <a:pt x="414349" y="10602"/>
                  <a:pt x="431811" y="22244"/>
                </a:cubicBezTo>
                <a:cubicBezTo>
                  <a:pt x="449273" y="33886"/>
                  <a:pt x="575215" y="100561"/>
                  <a:pt x="584211" y="104794"/>
                </a:cubicBezTo>
                <a:cubicBezTo>
                  <a:pt x="593207" y="109027"/>
                  <a:pt x="518594" y="61402"/>
                  <a:pt x="485786" y="47644"/>
                </a:cubicBezTo>
                <a:cubicBezTo>
                  <a:pt x="452978" y="33886"/>
                  <a:pt x="438161" y="15894"/>
                  <a:pt x="387361" y="22244"/>
                </a:cubicBezTo>
                <a:cubicBezTo>
                  <a:pt x="336561" y="28594"/>
                  <a:pt x="198449" y="88390"/>
                  <a:pt x="180986" y="85744"/>
                </a:cubicBezTo>
                <a:cubicBezTo>
                  <a:pt x="163523" y="83098"/>
                  <a:pt x="304811" y="7427"/>
                  <a:pt x="282586" y="6369"/>
                </a:cubicBezTo>
                <a:cubicBezTo>
                  <a:pt x="260361" y="5311"/>
                  <a:pt x="48165" y="75161"/>
                  <a:pt x="47636" y="79394"/>
                </a:cubicBezTo>
                <a:cubicBezTo>
                  <a:pt x="47107" y="83627"/>
                  <a:pt x="279940" y="24890"/>
                  <a:pt x="279411" y="31769"/>
                </a:cubicBezTo>
                <a:cubicBezTo>
                  <a:pt x="278882" y="38648"/>
                  <a:pt x="-2106" y="133369"/>
                  <a:pt x="11" y="133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33E282A-7C40-7E84-3BAC-0D3891BE331A}"/>
              </a:ext>
            </a:extLst>
          </p:cNvPr>
          <p:cNvSpPr/>
          <p:nvPr/>
        </p:nvSpPr>
        <p:spPr>
          <a:xfrm>
            <a:off x="5175873" y="4441821"/>
            <a:ext cx="415335" cy="130261"/>
          </a:xfrm>
          <a:custGeom>
            <a:avLst/>
            <a:gdLst>
              <a:gd name="connsiteX0" fmla="*/ 110502 w 415335"/>
              <a:gd name="connsiteY0" fmla="*/ 4 h 130261"/>
              <a:gd name="connsiteX1" fmla="*/ 110502 w 415335"/>
              <a:gd name="connsiteY1" fmla="*/ 73029 h 130261"/>
              <a:gd name="connsiteX2" fmla="*/ 50177 w 415335"/>
              <a:gd name="connsiteY2" fmla="*/ 130179 h 130261"/>
              <a:gd name="connsiteX3" fmla="*/ 174002 w 415335"/>
              <a:gd name="connsiteY3" fmla="*/ 73029 h 130261"/>
              <a:gd name="connsiteX4" fmla="*/ 285127 w 415335"/>
              <a:gd name="connsiteY4" fmla="*/ 60329 h 130261"/>
              <a:gd name="connsiteX5" fmla="*/ 240677 w 415335"/>
              <a:gd name="connsiteY5" fmla="*/ 34929 h 130261"/>
              <a:gd name="connsiteX6" fmla="*/ 415302 w 415335"/>
              <a:gd name="connsiteY6" fmla="*/ 69854 h 130261"/>
              <a:gd name="connsiteX7" fmla="*/ 224802 w 415335"/>
              <a:gd name="connsiteY7" fmla="*/ 63504 h 130261"/>
              <a:gd name="connsiteX8" fmla="*/ 2552 w 415335"/>
              <a:gd name="connsiteY8" fmla="*/ 130179 h 130261"/>
              <a:gd name="connsiteX9" fmla="*/ 104152 w 415335"/>
              <a:gd name="connsiteY9" fmla="*/ 76204 h 130261"/>
              <a:gd name="connsiteX10" fmla="*/ 110502 w 415335"/>
              <a:gd name="connsiteY10" fmla="*/ 4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335" h="130261">
                <a:moveTo>
                  <a:pt x="110502" y="4"/>
                </a:moveTo>
                <a:cubicBezTo>
                  <a:pt x="111560" y="-525"/>
                  <a:pt x="120556" y="51333"/>
                  <a:pt x="110502" y="73029"/>
                </a:cubicBezTo>
                <a:cubicBezTo>
                  <a:pt x="100448" y="94725"/>
                  <a:pt x="39594" y="130179"/>
                  <a:pt x="50177" y="130179"/>
                </a:cubicBezTo>
                <a:cubicBezTo>
                  <a:pt x="60760" y="130179"/>
                  <a:pt x="134844" y="84671"/>
                  <a:pt x="174002" y="73029"/>
                </a:cubicBezTo>
                <a:cubicBezTo>
                  <a:pt x="213160" y="61387"/>
                  <a:pt x="274015" y="66679"/>
                  <a:pt x="285127" y="60329"/>
                </a:cubicBezTo>
                <a:cubicBezTo>
                  <a:pt x="296239" y="53979"/>
                  <a:pt x="218981" y="33342"/>
                  <a:pt x="240677" y="34929"/>
                </a:cubicBezTo>
                <a:cubicBezTo>
                  <a:pt x="262373" y="36516"/>
                  <a:pt x="417948" y="65092"/>
                  <a:pt x="415302" y="69854"/>
                </a:cubicBezTo>
                <a:cubicBezTo>
                  <a:pt x="412656" y="74616"/>
                  <a:pt x="293594" y="53450"/>
                  <a:pt x="224802" y="63504"/>
                </a:cubicBezTo>
                <a:cubicBezTo>
                  <a:pt x="156010" y="73558"/>
                  <a:pt x="22660" y="128062"/>
                  <a:pt x="2552" y="130179"/>
                </a:cubicBezTo>
                <a:cubicBezTo>
                  <a:pt x="-17556" y="132296"/>
                  <a:pt x="87219" y="93137"/>
                  <a:pt x="104152" y="76204"/>
                </a:cubicBezTo>
                <a:cubicBezTo>
                  <a:pt x="121085" y="59271"/>
                  <a:pt x="109444" y="533"/>
                  <a:pt x="11050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9735315-F9D7-0318-0BFF-58BE3D167CE9}"/>
              </a:ext>
            </a:extLst>
          </p:cNvPr>
          <p:cNvSpPr/>
          <p:nvPr/>
        </p:nvSpPr>
        <p:spPr>
          <a:xfrm>
            <a:off x="3787373" y="4514384"/>
            <a:ext cx="412804" cy="165599"/>
          </a:xfrm>
          <a:custGeom>
            <a:avLst/>
            <a:gdLst>
              <a:gd name="connsiteX0" fmla="*/ 409977 w 412804"/>
              <a:gd name="connsiteY0" fmla="*/ 60791 h 165599"/>
              <a:gd name="connsiteX1" fmla="*/ 282977 w 412804"/>
              <a:gd name="connsiteY1" fmla="*/ 95716 h 165599"/>
              <a:gd name="connsiteX2" fmla="*/ 181377 w 412804"/>
              <a:gd name="connsiteY2" fmla="*/ 165566 h 165599"/>
              <a:gd name="connsiteX3" fmla="*/ 254402 w 412804"/>
              <a:gd name="connsiteY3" fmla="*/ 105241 h 165599"/>
              <a:gd name="connsiteX4" fmla="*/ 149627 w 412804"/>
              <a:gd name="connsiteY4" fmla="*/ 121116 h 165599"/>
              <a:gd name="connsiteX5" fmla="*/ 216302 w 412804"/>
              <a:gd name="connsiteY5" fmla="*/ 95716 h 165599"/>
              <a:gd name="connsiteX6" fmla="*/ 402 w 412804"/>
              <a:gd name="connsiteY6" fmla="*/ 105241 h 165599"/>
              <a:gd name="connsiteX7" fmla="*/ 162327 w 412804"/>
              <a:gd name="connsiteY7" fmla="*/ 98891 h 165599"/>
              <a:gd name="connsiteX8" fmla="*/ 159152 w 412804"/>
              <a:gd name="connsiteY8" fmla="*/ 60791 h 165599"/>
              <a:gd name="connsiteX9" fmla="*/ 238527 w 412804"/>
              <a:gd name="connsiteY9" fmla="*/ 89366 h 165599"/>
              <a:gd name="connsiteX10" fmla="*/ 213127 w 412804"/>
              <a:gd name="connsiteY10" fmla="*/ 41741 h 165599"/>
              <a:gd name="connsiteX11" fmla="*/ 273452 w 412804"/>
              <a:gd name="connsiteY11" fmla="*/ 63966 h 165599"/>
              <a:gd name="connsiteX12" fmla="*/ 289327 w 412804"/>
              <a:gd name="connsiteY12" fmla="*/ 6816 h 165599"/>
              <a:gd name="connsiteX13" fmla="*/ 321077 w 412804"/>
              <a:gd name="connsiteY13" fmla="*/ 63966 h 165599"/>
              <a:gd name="connsiteX14" fmla="*/ 368702 w 412804"/>
              <a:gd name="connsiteY14" fmla="*/ 466 h 165599"/>
              <a:gd name="connsiteX15" fmla="*/ 409977 w 412804"/>
              <a:gd name="connsiteY15" fmla="*/ 60791 h 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804" h="165599">
                <a:moveTo>
                  <a:pt x="409977" y="60791"/>
                </a:moveTo>
                <a:cubicBezTo>
                  <a:pt x="395689" y="76666"/>
                  <a:pt x="321077" y="78254"/>
                  <a:pt x="282977" y="95716"/>
                </a:cubicBezTo>
                <a:cubicBezTo>
                  <a:pt x="244877" y="113178"/>
                  <a:pt x="186139" y="163979"/>
                  <a:pt x="181377" y="165566"/>
                </a:cubicBezTo>
                <a:cubicBezTo>
                  <a:pt x="176615" y="167153"/>
                  <a:pt x="259694" y="112649"/>
                  <a:pt x="254402" y="105241"/>
                </a:cubicBezTo>
                <a:cubicBezTo>
                  <a:pt x="249110" y="97833"/>
                  <a:pt x="155977" y="122704"/>
                  <a:pt x="149627" y="121116"/>
                </a:cubicBezTo>
                <a:cubicBezTo>
                  <a:pt x="143277" y="119529"/>
                  <a:pt x="241173" y="98362"/>
                  <a:pt x="216302" y="95716"/>
                </a:cubicBezTo>
                <a:cubicBezTo>
                  <a:pt x="191431" y="93070"/>
                  <a:pt x="9398" y="104712"/>
                  <a:pt x="402" y="105241"/>
                </a:cubicBezTo>
                <a:cubicBezTo>
                  <a:pt x="-8594" y="105770"/>
                  <a:pt x="135869" y="106299"/>
                  <a:pt x="162327" y="98891"/>
                </a:cubicBezTo>
                <a:cubicBezTo>
                  <a:pt x="188785" y="91483"/>
                  <a:pt x="146452" y="62378"/>
                  <a:pt x="159152" y="60791"/>
                </a:cubicBezTo>
                <a:cubicBezTo>
                  <a:pt x="171852" y="59204"/>
                  <a:pt x="229531" y="92541"/>
                  <a:pt x="238527" y="89366"/>
                </a:cubicBezTo>
                <a:cubicBezTo>
                  <a:pt x="247523" y="86191"/>
                  <a:pt x="207306" y="45974"/>
                  <a:pt x="213127" y="41741"/>
                </a:cubicBezTo>
                <a:cubicBezTo>
                  <a:pt x="218948" y="37508"/>
                  <a:pt x="260752" y="69787"/>
                  <a:pt x="273452" y="63966"/>
                </a:cubicBezTo>
                <a:cubicBezTo>
                  <a:pt x="286152" y="58145"/>
                  <a:pt x="281390" y="6816"/>
                  <a:pt x="289327" y="6816"/>
                </a:cubicBezTo>
                <a:cubicBezTo>
                  <a:pt x="297264" y="6816"/>
                  <a:pt x="307848" y="65024"/>
                  <a:pt x="321077" y="63966"/>
                </a:cubicBezTo>
                <a:cubicBezTo>
                  <a:pt x="334306" y="62908"/>
                  <a:pt x="357060" y="6287"/>
                  <a:pt x="368702" y="466"/>
                </a:cubicBezTo>
                <a:cubicBezTo>
                  <a:pt x="380344" y="-5355"/>
                  <a:pt x="424265" y="44916"/>
                  <a:pt x="409977" y="60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8DBEE5D-C345-780E-6CC8-F25CFFA31D35}"/>
              </a:ext>
            </a:extLst>
          </p:cNvPr>
          <p:cNvSpPr/>
          <p:nvPr/>
        </p:nvSpPr>
        <p:spPr>
          <a:xfrm>
            <a:off x="4152488" y="4463195"/>
            <a:ext cx="378472" cy="372699"/>
          </a:xfrm>
          <a:custGeom>
            <a:avLst/>
            <a:gdLst>
              <a:gd name="connsiteX0" fmla="*/ 412 w 378472"/>
              <a:gd name="connsiteY0" fmla="*/ 115155 h 372699"/>
              <a:gd name="connsiteX1" fmla="*/ 124237 w 378472"/>
              <a:gd name="connsiteY1" fmla="*/ 121505 h 372699"/>
              <a:gd name="connsiteX2" fmla="*/ 152812 w 378472"/>
              <a:gd name="connsiteY2" fmla="*/ 855 h 372699"/>
              <a:gd name="connsiteX3" fmla="*/ 152812 w 378472"/>
              <a:gd name="connsiteY3" fmla="*/ 70705 h 372699"/>
              <a:gd name="connsiteX4" fmla="*/ 162337 w 378472"/>
              <a:gd name="connsiteY4" fmla="*/ 131030 h 372699"/>
              <a:gd name="connsiteX5" fmla="*/ 229012 w 378472"/>
              <a:gd name="connsiteY5" fmla="*/ 48480 h 372699"/>
              <a:gd name="connsiteX6" fmla="*/ 276637 w 378472"/>
              <a:gd name="connsiteY6" fmla="*/ 16730 h 372699"/>
              <a:gd name="connsiteX7" fmla="*/ 200437 w 378472"/>
              <a:gd name="connsiteY7" fmla="*/ 137380 h 372699"/>
              <a:gd name="connsiteX8" fmla="*/ 235362 w 378472"/>
              <a:gd name="connsiteY8" fmla="*/ 181830 h 372699"/>
              <a:gd name="connsiteX9" fmla="*/ 270287 w 378472"/>
              <a:gd name="connsiteY9" fmla="*/ 99280 h 372699"/>
              <a:gd name="connsiteX10" fmla="*/ 244887 w 378472"/>
              <a:gd name="connsiteY10" fmla="*/ 191355 h 372699"/>
              <a:gd name="connsiteX11" fmla="*/ 279812 w 378472"/>
              <a:gd name="connsiteY11" fmla="*/ 169130 h 372699"/>
              <a:gd name="connsiteX12" fmla="*/ 276637 w 378472"/>
              <a:gd name="connsiteY12" fmla="*/ 207230 h 372699"/>
              <a:gd name="connsiteX13" fmla="*/ 378237 w 378472"/>
              <a:gd name="connsiteY13" fmla="*/ 162780 h 372699"/>
              <a:gd name="connsiteX14" fmla="*/ 305212 w 378472"/>
              <a:gd name="connsiteY14" fmla="*/ 216755 h 372699"/>
              <a:gd name="connsiteX15" fmla="*/ 324262 w 378472"/>
              <a:gd name="connsiteY15" fmla="*/ 308830 h 372699"/>
              <a:gd name="connsiteX16" fmla="*/ 368712 w 378472"/>
              <a:gd name="connsiteY16" fmla="*/ 372330 h 372699"/>
              <a:gd name="connsiteX17" fmla="*/ 317912 w 378472"/>
              <a:gd name="connsiteY17" fmla="*/ 280255 h 372699"/>
              <a:gd name="connsiteX18" fmla="*/ 171862 w 378472"/>
              <a:gd name="connsiteY18" fmla="*/ 134205 h 372699"/>
              <a:gd name="connsiteX19" fmla="*/ 232187 w 378472"/>
              <a:gd name="connsiteY19" fmla="*/ 207230 h 372699"/>
              <a:gd name="connsiteX20" fmla="*/ 108362 w 378472"/>
              <a:gd name="connsiteY20" fmla="*/ 127855 h 372699"/>
              <a:gd name="connsiteX21" fmla="*/ 86137 w 378472"/>
              <a:gd name="connsiteY21" fmla="*/ 118330 h 372699"/>
              <a:gd name="connsiteX22" fmla="*/ 412 w 378472"/>
              <a:gd name="connsiteY22" fmla="*/ 115155 h 37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472" h="372699">
                <a:moveTo>
                  <a:pt x="412" y="115155"/>
                </a:moveTo>
                <a:cubicBezTo>
                  <a:pt x="6762" y="115684"/>
                  <a:pt x="98837" y="140555"/>
                  <a:pt x="124237" y="121505"/>
                </a:cubicBezTo>
                <a:cubicBezTo>
                  <a:pt x="149637" y="102455"/>
                  <a:pt x="148049" y="9322"/>
                  <a:pt x="152812" y="855"/>
                </a:cubicBezTo>
                <a:cubicBezTo>
                  <a:pt x="157575" y="-7612"/>
                  <a:pt x="151225" y="49009"/>
                  <a:pt x="152812" y="70705"/>
                </a:cubicBezTo>
                <a:cubicBezTo>
                  <a:pt x="154399" y="92401"/>
                  <a:pt x="149637" y="134734"/>
                  <a:pt x="162337" y="131030"/>
                </a:cubicBezTo>
                <a:cubicBezTo>
                  <a:pt x="175037" y="127326"/>
                  <a:pt x="209962" y="67530"/>
                  <a:pt x="229012" y="48480"/>
                </a:cubicBezTo>
                <a:cubicBezTo>
                  <a:pt x="248062" y="29430"/>
                  <a:pt x="281400" y="1913"/>
                  <a:pt x="276637" y="16730"/>
                </a:cubicBezTo>
                <a:cubicBezTo>
                  <a:pt x="271874" y="31547"/>
                  <a:pt x="207316" y="109863"/>
                  <a:pt x="200437" y="137380"/>
                </a:cubicBezTo>
                <a:cubicBezTo>
                  <a:pt x="193558" y="164897"/>
                  <a:pt x="223720" y="188180"/>
                  <a:pt x="235362" y="181830"/>
                </a:cubicBezTo>
                <a:cubicBezTo>
                  <a:pt x="247004" y="175480"/>
                  <a:pt x="268700" y="97693"/>
                  <a:pt x="270287" y="99280"/>
                </a:cubicBezTo>
                <a:cubicBezTo>
                  <a:pt x="271874" y="100867"/>
                  <a:pt x="243300" y="179713"/>
                  <a:pt x="244887" y="191355"/>
                </a:cubicBezTo>
                <a:cubicBezTo>
                  <a:pt x="246474" y="202997"/>
                  <a:pt x="274520" y="166484"/>
                  <a:pt x="279812" y="169130"/>
                </a:cubicBezTo>
                <a:cubicBezTo>
                  <a:pt x="285104" y="171776"/>
                  <a:pt x="260233" y="208288"/>
                  <a:pt x="276637" y="207230"/>
                </a:cubicBezTo>
                <a:cubicBezTo>
                  <a:pt x="293041" y="206172"/>
                  <a:pt x="373475" y="161193"/>
                  <a:pt x="378237" y="162780"/>
                </a:cubicBezTo>
                <a:cubicBezTo>
                  <a:pt x="382999" y="164367"/>
                  <a:pt x="314208" y="192413"/>
                  <a:pt x="305212" y="216755"/>
                </a:cubicBezTo>
                <a:cubicBezTo>
                  <a:pt x="296216" y="241097"/>
                  <a:pt x="313679" y="282901"/>
                  <a:pt x="324262" y="308830"/>
                </a:cubicBezTo>
                <a:cubicBezTo>
                  <a:pt x="334845" y="334759"/>
                  <a:pt x="369770" y="377092"/>
                  <a:pt x="368712" y="372330"/>
                </a:cubicBezTo>
                <a:cubicBezTo>
                  <a:pt x="367654" y="367568"/>
                  <a:pt x="350720" y="319943"/>
                  <a:pt x="317912" y="280255"/>
                </a:cubicBezTo>
                <a:cubicBezTo>
                  <a:pt x="285104" y="240567"/>
                  <a:pt x="186149" y="146376"/>
                  <a:pt x="171862" y="134205"/>
                </a:cubicBezTo>
                <a:cubicBezTo>
                  <a:pt x="157575" y="122034"/>
                  <a:pt x="242770" y="208288"/>
                  <a:pt x="232187" y="207230"/>
                </a:cubicBezTo>
                <a:cubicBezTo>
                  <a:pt x="221604" y="206172"/>
                  <a:pt x="132704" y="142672"/>
                  <a:pt x="108362" y="127855"/>
                </a:cubicBezTo>
                <a:cubicBezTo>
                  <a:pt x="84020" y="113038"/>
                  <a:pt x="109420" y="118859"/>
                  <a:pt x="86137" y="118330"/>
                </a:cubicBezTo>
                <a:cubicBezTo>
                  <a:pt x="62854" y="117801"/>
                  <a:pt x="-5938" y="114626"/>
                  <a:pt x="412" y="115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4AF53AD-9165-C563-4099-E02EB81B80F1}"/>
              </a:ext>
            </a:extLst>
          </p:cNvPr>
          <p:cNvSpPr/>
          <p:nvPr/>
        </p:nvSpPr>
        <p:spPr>
          <a:xfrm>
            <a:off x="3888181" y="4555882"/>
            <a:ext cx="330170" cy="149860"/>
          </a:xfrm>
          <a:custGeom>
            <a:avLst/>
            <a:gdLst>
              <a:gd name="connsiteX0" fmla="*/ 328219 w 330170"/>
              <a:gd name="connsiteY0" fmla="*/ 243 h 149860"/>
              <a:gd name="connsiteX1" fmla="*/ 223444 w 330170"/>
              <a:gd name="connsiteY1" fmla="*/ 41518 h 149860"/>
              <a:gd name="connsiteX2" fmla="*/ 150419 w 330170"/>
              <a:gd name="connsiteY2" fmla="*/ 130418 h 149860"/>
              <a:gd name="connsiteX3" fmla="*/ 185344 w 330170"/>
              <a:gd name="connsiteY3" fmla="*/ 85968 h 149860"/>
              <a:gd name="connsiteX4" fmla="*/ 191694 w 330170"/>
              <a:gd name="connsiteY4" fmla="*/ 38343 h 149860"/>
              <a:gd name="connsiteX5" fmla="*/ 125019 w 330170"/>
              <a:gd name="connsiteY5" fmla="*/ 111368 h 149860"/>
              <a:gd name="connsiteX6" fmla="*/ 96444 w 330170"/>
              <a:gd name="connsiteY6" fmla="*/ 149468 h 149860"/>
              <a:gd name="connsiteX7" fmla="*/ 109144 w 330170"/>
              <a:gd name="connsiteY7" fmla="*/ 89143 h 149860"/>
              <a:gd name="connsiteX8" fmla="*/ 36119 w 330170"/>
              <a:gd name="connsiteY8" fmla="*/ 136768 h 149860"/>
              <a:gd name="connsiteX9" fmla="*/ 86919 w 330170"/>
              <a:gd name="connsiteY9" fmla="*/ 73268 h 149860"/>
              <a:gd name="connsiteX10" fmla="*/ 1194 w 330170"/>
              <a:gd name="connsiteY10" fmla="*/ 89143 h 149860"/>
              <a:gd name="connsiteX11" fmla="*/ 163119 w 330170"/>
              <a:gd name="connsiteY11" fmla="*/ 47868 h 149860"/>
              <a:gd name="connsiteX12" fmla="*/ 125019 w 330170"/>
              <a:gd name="connsiteY12" fmla="*/ 25643 h 149860"/>
              <a:gd name="connsiteX13" fmla="*/ 328219 w 330170"/>
              <a:gd name="connsiteY13" fmla="*/ 243 h 14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170" h="149860">
                <a:moveTo>
                  <a:pt x="328219" y="243"/>
                </a:moveTo>
                <a:cubicBezTo>
                  <a:pt x="344623" y="2889"/>
                  <a:pt x="253077" y="19822"/>
                  <a:pt x="223444" y="41518"/>
                </a:cubicBezTo>
                <a:cubicBezTo>
                  <a:pt x="193811" y="63214"/>
                  <a:pt x="156769" y="123010"/>
                  <a:pt x="150419" y="130418"/>
                </a:cubicBezTo>
                <a:cubicBezTo>
                  <a:pt x="144069" y="137826"/>
                  <a:pt x="178465" y="101314"/>
                  <a:pt x="185344" y="85968"/>
                </a:cubicBezTo>
                <a:cubicBezTo>
                  <a:pt x="192223" y="70622"/>
                  <a:pt x="201748" y="34110"/>
                  <a:pt x="191694" y="38343"/>
                </a:cubicBezTo>
                <a:cubicBezTo>
                  <a:pt x="181640" y="42576"/>
                  <a:pt x="140894" y="92847"/>
                  <a:pt x="125019" y="111368"/>
                </a:cubicBezTo>
                <a:cubicBezTo>
                  <a:pt x="109144" y="129889"/>
                  <a:pt x="99090" y="153172"/>
                  <a:pt x="96444" y="149468"/>
                </a:cubicBezTo>
                <a:cubicBezTo>
                  <a:pt x="93798" y="145764"/>
                  <a:pt x="119198" y="91260"/>
                  <a:pt x="109144" y="89143"/>
                </a:cubicBezTo>
                <a:cubicBezTo>
                  <a:pt x="99090" y="87026"/>
                  <a:pt x="39823" y="139414"/>
                  <a:pt x="36119" y="136768"/>
                </a:cubicBezTo>
                <a:cubicBezTo>
                  <a:pt x="32415" y="134122"/>
                  <a:pt x="92740" y="81205"/>
                  <a:pt x="86919" y="73268"/>
                </a:cubicBezTo>
                <a:cubicBezTo>
                  <a:pt x="81098" y="65331"/>
                  <a:pt x="-11506" y="93376"/>
                  <a:pt x="1194" y="89143"/>
                </a:cubicBezTo>
                <a:cubicBezTo>
                  <a:pt x="13894" y="84910"/>
                  <a:pt x="142481" y="58451"/>
                  <a:pt x="163119" y="47868"/>
                </a:cubicBezTo>
                <a:cubicBezTo>
                  <a:pt x="183756" y="37285"/>
                  <a:pt x="104911" y="34110"/>
                  <a:pt x="125019" y="25643"/>
                </a:cubicBezTo>
                <a:cubicBezTo>
                  <a:pt x="145127" y="17176"/>
                  <a:pt x="311815" y="-2403"/>
                  <a:pt x="328219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1209E0E-4128-A173-E0C7-CE650B2E7777}"/>
              </a:ext>
            </a:extLst>
          </p:cNvPr>
          <p:cNvSpPr/>
          <p:nvPr/>
        </p:nvSpPr>
        <p:spPr>
          <a:xfrm>
            <a:off x="4145636" y="4567305"/>
            <a:ext cx="407547" cy="348038"/>
          </a:xfrm>
          <a:custGeom>
            <a:avLst/>
            <a:gdLst>
              <a:gd name="connsiteX0" fmla="*/ 914 w 407547"/>
              <a:gd name="connsiteY0" fmla="*/ 1520 h 348038"/>
              <a:gd name="connsiteX1" fmla="*/ 207289 w 407547"/>
              <a:gd name="connsiteY1" fmla="*/ 93595 h 348038"/>
              <a:gd name="connsiteX2" fmla="*/ 245389 w 407547"/>
              <a:gd name="connsiteY2" fmla="*/ 128520 h 348038"/>
              <a:gd name="connsiteX3" fmla="*/ 239039 w 407547"/>
              <a:gd name="connsiteY3" fmla="*/ 93595 h 348038"/>
              <a:gd name="connsiteX4" fmla="*/ 267614 w 407547"/>
              <a:gd name="connsiteY4" fmla="*/ 185670 h 348038"/>
              <a:gd name="connsiteX5" fmla="*/ 321589 w 407547"/>
              <a:gd name="connsiteY5" fmla="*/ 274570 h 348038"/>
              <a:gd name="connsiteX6" fmla="*/ 293014 w 407547"/>
              <a:gd name="connsiteY6" fmla="*/ 236470 h 348038"/>
              <a:gd name="connsiteX7" fmla="*/ 407314 w 407547"/>
              <a:gd name="connsiteY7" fmla="*/ 347595 h 348038"/>
              <a:gd name="connsiteX8" fmla="*/ 321589 w 407547"/>
              <a:gd name="connsiteY8" fmla="*/ 271395 h 348038"/>
              <a:gd name="connsiteX9" fmla="*/ 280314 w 407547"/>
              <a:gd name="connsiteY9" fmla="*/ 172970 h 348038"/>
              <a:gd name="connsiteX10" fmla="*/ 289839 w 407547"/>
              <a:gd name="connsiteY10" fmla="*/ 138045 h 348038"/>
              <a:gd name="connsiteX11" fmla="*/ 219989 w 407547"/>
              <a:gd name="connsiteY11" fmla="*/ 65020 h 348038"/>
              <a:gd name="connsiteX12" fmla="*/ 134264 w 407547"/>
              <a:gd name="connsiteY12" fmla="*/ 36445 h 348038"/>
              <a:gd name="connsiteX13" fmla="*/ 914 w 407547"/>
              <a:gd name="connsiteY13" fmla="*/ 1520 h 34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547" h="348038">
                <a:moveTo>
                  <a:pt x="914" y="1520"/>
                </a:moveTo>
                <a:cubicBezTo>
                  <a:pt x="13085" y="11045"/>
                  <a:pt x="166543" y="72428"/>
                  <a:pt x="207289" y="93595"/>
                </a:cubicBezTo>
                <a:cubicBezTo>
                  <a:pt x="248035" y="114762"/>
                  <a:pt x="240097" y="128520"/>
                  <a:pt x="245389" y="128520"/>
                </a:cubicBezTo>
                <a:cubicBezTo>
                  <a:pt x="250681" y="128520"/>
                  <a:pt x="235335" y="84070"/>
                  <a:pt x="239039" y="93595"/>
                </a:cubicBezTo>
                <a:cubicBezTo>
                  <a:pt x="242743" y="103120"/>
                  <a:pt x="253856" y="155508"/>
                  <a:pt x="267614" y="185670"/>
                </a:cubicBezTo>
                <a:cubicBezTo>
                  <a:pt x="281372" y="215832"/>
                  <a:pt x="317356" y="266103"/>
                  <a:pt x="321589" y="274570"/>
                </a:cubicBezTo>
                <a:cubicBezTo>
                  <a:pt x="325822" y="283037"/>
                  <a:pt x="278727" y="224299"/>
                  <a:pt x="293014" y="236470"/>
                </a:cubicBezTo>
                <a:cubicBezTo>
                  <a:pt x="307301" y="248641"/>
                  <a:pt x="402552" y="341774"/>
                  <a:pt x="407314" y="347595"/>
                </a:cubicBezTo>
                <a:cubicBezTo>
                  <a:pt x="412076" y="353416"/>
                  <a:pt x="342756" y="300499"/>
                  <a:pt x="321589" y="271395"/>
                </a:cubicBezTo>
                <a:cubicBezTo>
                  <a:pt x="300422" y="242291"/>
                  <a:pt x="285606" y="195195"/>
                  <a:pt x="280314" y="172970"/>
                </a:cubicBezTo>
                <a:cubicBezTo>
                  <a:pt x="275022" y="150745"/>
                  <a:pt x="299893" y="156037"/>
                  <a:pt x="289839" y="138045"/>
                </a:cubicBezTo>
                <a:cubicBezTo>
                  <a:pt x="279785" y="120053"/>
                  <a:pt x="245918" y="81953"/>
                  <a:pt x="219989" y="65020"/>
                </a:cubicBezTo>
                <a:cubicBezTo>
                  <a:pt x="194060" y="48087"/>
                  <a:pt x="167072" y="42795"/>
                  <a:pt x="134264" y="36445"/>
                </a:cubicBezTo>
                <a:cubicBezTo>
                  <a:pt x="101456" y="30095"/>
                  <a:pt x="-11257" y="-8005"/>
                  <a:pt x="914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5D718D6-0264-4655-9D9B-9A6F00982710}"/>
              </a:ext>
            </a:extLst>
          </p:cNvPr>
          <p:cNvSpPr/>
          <p:nvPr/>
        </p:nvSpPr>
        <p:spPr>
          <a:xfrm>
            <a:off x="4412434" y="4663676"/>
            <a:ext cx="127161" cy="269097"/>
          </a:xfrm>
          <a:custGeom>
            <a:avLst/>
            <a:gdLst>
              <a:gd name="connsiteX0" fmla="*/ 816 w 127161"/>
              <a:gd name="connsiteY0" fmla="*/ 399 h 269097"/>
              <a:gd name="connsiteX1" fmla="*/ 29391 w 127161"/>
              <a:gd name="connsiteY1" fmla="*/ 79774 h 269097"/>
              <a:gd name="connsiteX2" fmla="*/ 73841 w 127161"/>
              <a:gd name="connsiteY2" fmla="*/ 155974 h 269097"/>
              <a:gd name="connsiteX3" fmla="*/ 70666 w 127161"/>
              <a:gd name="connsiteY3" fmla="*/ 108349 h 269097"/>
              <a:gd name="connsiteX4" fmla="*/ 99241 w 127161"/>
              <a:gd name="connsiteY4" fmla="*/ 162324 h 269097"/>
              <a:gd name="connsiteX5" fmla="*/ 121466 w 127161"/>
              <a:gd name="connsiteY5" fmla="*/ 235349 h 269097"/>
              <a:gd name="connsiteX6" fmla="*/ 124641 w 127161"/>
              <a:gd name="connsiteY6" fmla="*/ 267099 h 269097"/>
              <a:gd name="connsiteX7" fmla="*/ 121466 w 127161"/>
              <a:gd name="connsiteY7" fmla="*/ 181374 h 269097"/>
              <a:gd name="connsiteX8" fmla="*/ 61141 w 127161"/>
              <a:gd name="connsiteY8" fmla="*/ 79774 h 269097"/>
              <a:gd name="connsiteX9" fmla="*/ 61141 w 127161"/>
              <a:gd name="connsiteY9" fmla="*/ 114699 h 269097"/>
              <a:gd name="connsiteX10" fmla="*/ 816 w 127161"/>
              <a:gd name="connsiteY10" fmla="*/ 399 h 2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61" h="269097">
                <a:moveTo>
                  <a:pt x="816" y="399"/>
                </a:moveTo>
                <a:cubicBezTo>
                  <a:pt x="-4476" y="-5422"/>
                  <a:pt x="17220" y="53845"/>
                  <a:pt x="29391" y="79774"/>
                </a:cubicBezTo>
                <a:cubicBezTo>
                  <a:pt x="41562" y="105703"/>
                  <a:pt x="66962" y="151212"/>
                  <a:pt x="73841" y="155974"/>
                </a:cubicBezTo>
                <a:cubicBezTo>
                  <a:pt x="80720" y="160736"/>
                  <a:pt x="66433" y="107291"/>
                  <a:pt x="70666" y="108349"/>
                </a:cubicBezTo>
                <a:cubicBezTo>
                  <a:pt x="74899" y="109407"/>
                  <a:pt x="90774" y="141157"/>
                  <a:pt x="99241" y="162324"/>
                </a:cubicBezTo>
                <a:cubicBezTo>
                  <a:pt x="107708" y="183491"/>
                  <a:pt x="117233" y="217887"/>
                  <a:pt x="121466" y="235349"/>
                </a:cubicBezTo>
                <a:cubicBezTo>
                  <a:pt x="125699" y="252811"/>
                  <a:pt x="124641" y="276095"/>
                  <a:pt x="124641" y="267099"/>
                </a:cubicBezTo>
                <a:cubicBezTo>
                  <a:pt x="124641" y="258103"/>
                  <a:pt x="132049" y="212595"/>
                  <a:pt x="121466" y="181374"/>
                </a:cubicBezTo>
                <a:cubicBezTo>
                  <a:pt x="110883" y="150153"/>
                  <a:pt x="71195" y="90886"/>
                  <a:pt x="61141" y="79774"/>
                </a:cubicBezTo>
                <a:cubicBezTo>
                  <a:pt x="51087" y="68662"/>
                  <a:pt x="70137" y="122107"/>
                  <a:pt x="61141" y="114699"/>
                </a:cubicBezTo>
                <a:cubicBezTo>
                  <a:pt x="52145" y="107291"/>
                  <a:pt x="6108" y="6220"/>
                  <a:pt x="816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716B861-F58B-687A-D5C3-F2228EEE125C}"/>
              </a:ext>
            </a:extLst>
          </p:cNvPr>
          <p:cNvSpPr/>
          <p:nvPr/>
        </p:nvSpPr>
        <p:spPr>
          <a:xfrm>
            <a:off x="4049310" y="4670425"/>
            <a:ext cx="441396" cy="168368"/>
          </a:xfrm>
          <a:custGeom>
            <a:avLst/>
            <a:gdLst>
              <a:gd name="connsiteX0" fmla="*/ 1990 w 441396"/>
              <a:gd name="connsiteY0" fmla="*/ 0 h 168368"/>
              <a:gd name="connsiteX1" fmla="*/ 100415 w 441396"/>
              <a:gd name="connsiteY1" fmla="*/ 47625 h 168368"/>
              <a:gd name="connsiteX2" fmla="*/ 205190 w 441396"/>
              <a:gd name="connsiteY2" fmla="*/ 88900 h 168368"/>
              <a:gd name="connsiteX3" fmla="*/ 319490 w 441396"/>
              <a:gd name="connsiteY3" fmla="*/ 107950 h 168368"/>
              <a:gd name="connsiteX4" fmla="*/ 367115 w 441396"/>
              <a:gd name="connsiteY4" fmla="*/ 142875 h 168368"/>
              <a:gd name="connsiteX5" fmla="*/ 357590 w 441396"/>
              <a:gd name="connsiteY5" fmla="*/ 114300 h 168368"/>
              <a:gd name="connsiteX6" fmla="*/ 440140 w 441396"/>
              <a:gd name="connsiteY6" fmla="*/ 168275 h 168368"/>
              <a:gd name="connsiteX7" fmla="*/ 402040 w 441396"/>
              <a:gd name="connsiteY7" fmla="*/ 127000 h 168368"/>
              <a:gd name="connsiteX8" fmla="*/ 329015 w 441396"/>
              <a:gd name="connsiteY8" fmla="*/ 114300 h 168368"/>
              <a:gd name="connsiteX9" fmla="*/ 157565 w 441396"/>
              <a:gd name="connsiteY9" fmla="*/ 79375 h 168368"/>
              <a:gd name="connsiteX10" fmla="*/ 43265 w 441396"/>
              <a:gd name="connsiteY10" fmla="*/ 47625 h 168368"/>
              <a:gd name="connsiteX11" fmla="*/ 1990 w 441396"/>
              <a:gd name="connsiteY11" fmla="*/ 0 h 16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396" h="168368">
                <a:moveTo>
                  <a:pt x="1990" y="0"/>
                </a:moveTo>
                <a:cubicBezTo>
                  <a:pt x="11515" y="0"/>
                  <a:pt x="66548" y="32808"/>
                  <a:pt x="100415" y="47625"/>
                </a:cubicBezTo>
                <a:cubicBezTo>
                  <a:pt x="134282" y="62442"/>
                  <a:pt x="168678" y="78846"/>
                  <a:pt x="205190" y="88900"/>
                </a:cubicBezTo>
                <a:cubicBezTo>
                  <a:pt x="241702" y="98954"/>
                  <a:pt x="292503" y="98954"/>
                  <a:pt x="319490" y="107950"/>
                </a:cubicBezTo>
                <a:cubicBezTo>
                  <a:pt x="346477" y="116946"/>
                  <a:pt x="360765" y="141817"/>
                  <a:pt x="367115" y="142875"/>
                </a:cubicBezTo>
                <a:cubicBezTo>
                  <a:pt x="373465" y="143933"/>
                  <a:pt x="345419" y="110067"/>
                  <a:pt x="357590" y="114300"/>
                </a:cubicBezTo>
                <a:cubicBezTo>
                  <a:pt x="369761" y="118533"/>
                  <a:pt x="432732" y="166158"/>
                  <a:pt x="440140" y="168275"/>
                </a:cubicBezTo>
                <a:cubicBezTo>
                  <a:pt x="447548" y="170392"/>
                  <a:pt x="420561" y="135996"/>
                  <a:pt x="402040" y="127000"/>
                </a:cubicBezTo>
                <a:cubicBezTo>
                  <a:pt x="383519" y="118004"/>
                  <a:pt x="329015" y="114300"/>
                  <a:pt x="329015" y="114300"/>
                </a:cubicBezTo>
                <a:cubicBezTo>
                  <a:pt x="288269" y="106363"/>
                  <a:pt x="205190" y="90487"/>
                  <a:pt x="157565" y="79375"/>
                </a:cubicBezTo>
                <a:cubicBezTo>
                  <a:pt x="109940" y="68263"/>
                  <a:pt x="67607" y="57679"/>
                  <a:pt x="43265" y="47625"/>
                </a:cubicBezTo>
                <a:cubicBezTo>
                  <a:pt x="18923" y="37571"/>
                  <a:pt x="-7535" y="0"/>
                  <a:pt x="1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D26C1E3-3CBF-392B-BE6A-F08666E39271}"/>
              </a:ext>
            </a:extLst>
          </p:cNvPr>
          <p:cNvSpPr/>
          <p:nvPr/>
        </p:nvSpPr>
        <p:spPr>
          <a:xfrm>
            <a:off x="3990178" y="4701776"/>
            <a:ext cx="134476" cy="57608"/>
          </a:xfrm>
          <a:custGeom>
            <a:avLst/>
            <a:gdLst>
              <a:gd name="connsiteX0" fmla="*/ 115097 w 134476"/>
              <a:gd name="connsiteY0" fmla="*/ 399 h 57608"/>
              <a:gd name="connsiteX1" fmla="*/ 797 w 134476"/>
              <a:gd name="connsiteY1" fmla="*/ 32149 h 57608"/>
              <a:gd name="connsiteX2" fmla="*/ 67472 w 134476"/>
              <a:gd name="connsiteY2" fmla="*/ 32149 h 57608"/>
              <a:gd name="connsiteX3" fmla="*/ 127797 w 134476"/>
              <a:gd name="connsiteY3" fmla="*/ 57549 h 57608"/>
              <a:gd name="connsiteX4" fmla="*/ 115097 w 134476"/>
              <a:gd name="connsiteY4" fmla="*/ 399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76" h="57608">
                <a:moveTo>
                  <a:pt x="115097" y="399"/>
                </a:moveTo>
                <a:cubicBezTo>
                  <a:pt x="93930" y="-3834"/>
                  <a:pt x="8734" y="26857"/>
                  <a:pt x="797" y="32149"/>
                </a:cubicBezTo>
                <a:cubicBezTo>
                  <a:pt x="-7140" y="37441"/>
                  <a:pt x="46305" y="27916"/>
                  <a:pt x="67472" y="32149"/>
                </a:cubicBezTo>
                <a:cubicBezTo>
                  <a:pt x="88639" y="36382"/>
                  <a:pt x="127797" y="57549"/>
                  <a:pt x="127797" y="57549"/>
                </a:cubicBezTo>
                <a:cubicBezTo>
                  <a:pt x="139439" y="59666"/>
                  <a:pt x="136264" y="4632"/>
                  <a:pt x="11509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28C92DC-00BB-6D2B-6CB1-B926DC993B82}"/>
              </a:ext>
            </a:extLst>
          </p:cNvPr>
          <p:cNvSpPr/>
          <p:nvPr/>
        </p:nvSpPr>
        <p:spPr>
          <a:xfrm>
            <a:off x="4098482" y="4714845"/>
            <a:ext cx="358313" cy="136713"/>
          </a:xfrm>
          <a:custGeom>
            <a:avLst/>
            <a:gdLst>
              <a:gd name="connsiteX0" fmla="*/ 356043 w 358313"/>
              <a:gd name="connsiteY0" fmla="*/ 82580 h 136713"/>
              <a:gd name="connsiteX1" fmla="*/ 111568 w 358313"/>
              <a:gd name="connsiteY1" fmla="*/ 44480 h 136713"/>
              <a:gd name="connsiteX2" fmla="*/ 13143 w 358313"/>
              <a:gd name="connsiteY2" fmla="*/ 30 h 136713"/>
              <a:gd name="connsiteX3" fmla="*/ 82993 w 358313"/>
              <a:gd name="connsiteY3" fmla="*/ 38130 h 136713"/>
              <a:gd name="connsiteX4" fmla="*/ 443 w 358313"/>
              <a:gd name="connsiteY4" fmla="*/ 76230 h 136713"/>
              <a:gd name="connsiteX5" fmla="*/ 127443 w 358313"/>
              <a:gd name="connsiteY5" fmla="*/ 57180 h 136713"/>
              <a:gd name="connsiteX6" fmla="*/ 127443 w 358313"/>
              <a:gd name="connsiteY6" fmla="*/ 111155 h 136713"/>
              <a:gd name="connsiteX7" fmla="*/ 162368 w 358313"/>
              <a:gd name="connsiteY7" fmla="*/ 69880 h 136713"/>
              <a:gd name="connsiteX8" fmla="*/ 213168 w 358313"/>
              <a:gd name="connsiteY8" fmla="*/ 117505 h 136713"/>
              <a:gd name="connsiteX9" fmla="*/ 254443 w 358313"/>
              <a:gd name="connsiteY9" fmla="*/ 104805 h 136713"/>
              <a:gd name="connsiteX10" fmla="*/ 305243 w 358313"/>
              <a:gd name="connsiteY10" fmla="*/ 136555 h 136713"/>
              <a:gd name="connsiteX11" fmla="*/ 273493 w 358313"/>
              <a:gd name="connsiteY11" fmla="*/ 88930 h 136713"/>
              <a:gd name="connsiteX12" fmla="*/ 235393 w 358313"/>
              <a:gd name="connsiteY12" fmla="*/ 69880 h 136713"/>
              <a:gd name="connsiteX13" fmla="*/ 356043 w 358313"/>
              <a:gd name="connsiteY13" fmla="*/ 82580 h 1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313" h="136713">
                <a:moveTo>
                  <a:pt x="356043" y="82580"/>
                </a:moveTo>
                <a:cubicBezTo>
                  <a:pt x="335406" y="78347"/>
                  <a:pt x="168718" y="58238"/>
                  <a:pt x="111568" y="44480"/>
                </a:cubicBezTo>
                <a:cubicBezTo>
                  <a:pt x="54418" y="30722"/>
                  <a:pt x="17905" y="1088"/>
                  <a:pt x="13143" y="30"/>
                </a:cubicBezTo>
                <a:cubicBezTo>
                  <a:pt x="8381" y="-1028"/>
                  <a:pt x="85110" y="25430"/>
                  <a:pt x="82993" y="38130"/>
                </a:cubicBezTo>
                <a:cubicBezTo>
                  <a:pt x="80876" y="50830"/>
                  <a:pt x="-6965" y="73055"/>
                  <a:pt x="443" y="76230"/>
                </a:cubicBezTo>
                <a:cubicBezTo>
                  <a:pt x="7851" y="79405"/>
                  <a:pt x="106276" y="51359"/>
                  <a:pt x="127443" y="57180"/>
                </a:cubicBezTo>
                <a:cubicBezTo>
                  <a:pt x="148610" y="63001"/>
                  <a:pt x="121622" y="109038"/>
                  <a:pt x="127443" y="111155"/>
                </a:cubicBezTo>
                <a:cubicBezTo>
                  <a:pt x="133264" y="113272"/>
                  <a:pt x="148081" y="68822"/>
                  <a:pt x="162368" y="69880"/>
                </a:cubicBezTo>
                <a:cubicBezTo>
                  <a:pt x="176655" y="70938"/>
                  <a:pt x="197822" y="111684"/>
                  <a:pt x="213168" y="117505"/>
                </a:cubicBezTo>
                <a:cubicBezTo>
                  <a:pt x="228514" y="123326"/>
                  <a:pt x="239097" y="101630"/>
                  <a:pt x="254443" y="104805"/>
                </a:cubicBezTo>
                <a:cubicBezTo>
                  <a:pt x="269789" y="107980"/>
                  <a:pt x="302068" y="139201"/>
                  <a:pt x="305243" y="136555"/>
                </a:cubicBezTo>
                <a:cubicBezTo>
                  <a:pt x="308418" y="133909"/>
                  <a:pt x="285135" y="100043"/>
                  <a:pt x="273493" y="88930"/>
                </a:cubicBezTo>
                <a:cubicBezTo>
                  <a:pt x="261851" y="77817"/>
                  <a:pt x="220576" y="68293"/>
                  <a:pt x="235393" y="69880"/>
                </a:cubicBezTo>
                <a:cubicBezTo>
                  <a:pt x="250210" y="71467"/>
                  <a:pt x="376680" y="86813"/>
                  <a:pt x="356043" y="82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2C01066-FA04-BD18-1693-114E0D686A19}"/>
              </a:ext>
            </a:extLst>
          </p:cNvPr>
          <p:cNvSpPr/>
          <p:nvPr/>
        </p:nvSpPr>
        <p:spPr>
          <a:xfrm>
            <a:off x="3875126" y="4557713"/>
            <a:ext cx="309536" cy="81311"/>
          </a:xfrm>
          <a:custGeom>
            <a:avLst/>
            <a:gdLst>
              <a:gd name="connsiteX0" fmla="*/ 1549 w 309536"/>
              <a:gd name="connsiteY0" fmla="*/ 80962 h 81311"/>
              <a:gd name="connsiteX1" fmla="*/ 192049 w 309536"/>
              <a:gd name="connsiteY1" fmla="*/ 14287 h 81311"/>
              <a:gd name="connsiteX2" fmla="*/ 309524 w 309536"/>
              <a:gd name="connsiteY2" fmla="*/ 1587 h 81311"/>
              <a:gd name="connsiteX3" fmla="*/ 185699 w 309536"/>
              <a:gd name="connsiteY3" fmla="*/ 1587 h 81311"/>
              <a:gd name="connsiteX4" fmla="*/ 119024 w 309536"/>
              <a:gd name="connsiteY4" fmla="*/ 14287 h 81311"/>
              <a:gd name="connsiteX5" fmla="*/ 103149 w 309536"/>
              <a:gd name="connsiteY5" fmla="*/ 39687 h 81311"/>
              <a:gd name="connsiteX6" fmla="*/ 1549 w 309536"/>
              <a:gd name="connsiteY6" fmla="*/ 80962 h 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36" h="81311">
                <a:moveTo>
                  <a:pt x="1549" y="80962"/>
                </a:moveTo>
                <a:cubicBezTo>
                  <a:pt x="16366" y="76729"/>
                  <a:pt x="140720" y="27516"/>
                  <a:pt x="192049" y="14287"/>
                </a:cubicBezTo>
                <a:cubicBezTo>
                  <a:pt x="243378" y="1058"/>
                  <a:pt x="310582" y="3704"/>
                  <a:pt x="309524" y="1587"/>
                </a:cubicBezTo>
                <a:cubicBezTo>
                  <a:pt x="308466" y="-530"/>
                  <a:pt x="217449" y="-530"/>
                  <a:pt x="185699" y="1587"/>
                </a:cubicBezTo>
                <a:cubicBezTo>
                  <a:pt x="153949" y="3704"/>
                  <a:pt x="132782" y="7937"/>
                  <a:pt x="119024" y="14287"/>
                </a:cubicBezTo>
                <a:cubicBezTo>
                  <a:pt x="105266" y="20637"/>
                  <a:pt x="123787" y="29633"/>
                  <a:pt x="103149" y="39687"/>
                </a:cubicBezTo>
                <a:cubicBezTo>
                  <a:pt x="82511" y="49741"/>
                  <a:pt x="-13268" y="85195"/>
                  <a:pt x="1549" y="80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EB423E0-4C43-A003-EFB7-65BB83CDCC40}"/>
              </a:ext>
            </a:extLst>
          </p:cNvPr>
          <p:cNvSpPr/>
          <p:nvPr/>
        </p:nvSpPr>
        <p:spPr>
          <a:xfrm>
            <a:off x="4100610" y="4565050"/>
            <a:ext cx="345516" cy="207726"/>
          </a:xfrm>
          <a:custGeom>
            <a:avLst/>
            <a:gdLst>
              <a:gd name="connsiteX0" fmla="*/ 52290 w 345516"/>
              <a:gd name="connsiteY0" fmla="*/ 600 h 207726"/>
              <a:gd name="connsiteX1" fmla="*/ 4665 w 345516"/>
              <a:gd name="connsiteY1" fmla="*/ 57750 h 207726"/>
              <a:gd name="connsiteX2" fmla="*/ 4665 w 345516"/>
              <a:gd name="connsiteY2" fmla="*/ 108550 h 207726"/>
              <a:gd name="connsiteX3" fmla="*/ 30065 w 345516"/>
              <a:gd name="connsiteY3" fmla="*/ 143475 h 207726"/>
              <a:gd name="connsiteX4" fmla="*/ 109440 w 345516"/>
              <a:gd name="connsiteY4" fmla="*/ 187925 h 207726"/>
              <a:gd name="connsiteX5" fmla="*/ 191990 w 345516"/>
              <a:gd name="connsiteY5" fmla="*/ 206975 h 207726"/>
              <a:gd name="connsiteX6" fmla="*/ 211040 w 345516"/>
              <a:gd name="connsiteY6" fmla="*/ 197450 h 207726"/>
              <a:gd name="connsiteX7" fmla="*/ 255490 w 345516"/>
              <a:gd name="connsiteY7" fmla="*/ 140300 h 207726"/>
              <a:gd name="connsiteX8" fmla="*/ 341215 w 345516"/>
              <a:gd name="connsiteY8" fmla="*/ 162525 h 207726"/>
              <a:gd name="connsiteX9" fmla="*/ 318990 w 345516"/>
              <a:gd name="connsiteY9" fmla="*/ 73625 h 207726"/>
              <a:gd name="connsiteX10" fmla="*/ 201515 w 345516"/>
              <a:gd name="connsiteY10" fmla="*/ 29175 h 207726"/>
              <a:gd name="connsiteX11" fmla="*/ 52290 w 345516"/>
              <a:gd name="connsiteY11" fmla="*/ 600 h 20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516" h="207726">
                <a:moveTo>
                  <a:pt x="52290" y="600"/>
                </a:moveTo>
                <a:cubicBezTo>
                  <a:pt x="19482" y="5363"/>
                  <a:pt x="12602" y="39758"/>
                  <a:pt x="4665" y="57750"/>
                </a:cubicBezTo>
                <a:cubicBezTo>
                  <a:pt x="-3273" y="75742"/>
                  <a:pt x="432" y="94263"/>
                  <a:pt x="4665" y="108550"/>
                </a:cubicBezTo>
                <a:cubicBezTo>
                  <a:pt x="8898" y="122837"/>
                  <a:pt x="12602" y="130246"/>
                  <a:pt x="30065" y="143475"/>
                </a:cubicBezTo>
                <a:cubicBezTo>
                  <a:pt x="47527" y="156704"/>
                  <a:pt x="82453" y="177342"/>
                  <a:pt x="109440" y="187925"/>
                </a:cubicBezTo>
                <a:cubicBezTo>
                  <a:pt x="136427" y="198508"/>
                  <a:pt x="191990" y="206975"/>
                  <a:pt x="191990" y="206975"/>
                </a:cubicBezTo>
                <a:cubicBezTo>
                  <a:pt x="208923" y="208563"/>
                  <a:pt x="200457" y="208562"/>
                  <a:pt x="211040" y="197450"/>
                </a:cubicBezTo>
                <a:cubicBezTo>
                  <a:pt x="221623" y="186338"/>
                  <a:pt x="233794" y="146121"/>
                  <a:pt x="255490" y="140300"/>
                </a:cubicBezTo>
                <a:cubicBezTo>
                  <a:pt x="277186" y="134479"/>
                  <a:pt x="330632" y="173637"/>
                  <a:pt x="341215" y="162525"/>
                </a:cubicBezTo>
                <a:cubicBezTo>
                  <a:pt x="351798" y="151413"/>
                  <a:pt x="342273" y="95850"/>
                  <a:pt x="318990" y="73625"/>
                </a:cubicBezTo>
                <a:cubicBezTo>
                  <a:pt x="295707" y="51400"/>
                  <a:pt x="246494" y="37642"/>
                  <a:pt x="201515" y="29175"/>
                </a:cubicBezTo>
                <a:cubicBezTo>
                  <a:pt x="156536" y="20708"/>
                  <a:pt x="85098" y="-4163"/>
                  <a:pt x="52290" y="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2BB9F56F-5553-774F-B89D-26846FF0A5AF}"/>
              </a:ext>
            </a:extLst>
          </p:cNvPr>
          <p:cNvSpPr/>
          <p:nvPr/>
        </p:nvSpPr>
        <p:spPr>
          <a:xfrm>
            <a:off x="4194689" y="465239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18B8655-3812-45CF-8858-51117D9EB64C}"/>
              </a:ext>
            </a:extLst>
          </p:cNvPr>
          <p:cNvSpPr/>
          <p:nvPr/>
        </p:nvSpPr>
        <p:spPr>
          <a:xfrm>
            <a:off x="3901606" y="4505221"/>
            <a:ext cx="622867" cy="264594"/>
          </a:xfrm>
          <a:custGeom>
            <a:avLst/>
            <a:gdLst>
              <a:gd name="connsiteX0" fmla="*/ 3644 w 622867"/>
              <a:gd name="connsiteY0" fmla="*/ 50904 h 264594"/>
              <a:gd name="connsiteX1" fmla="*/ 251294 w 622867"/>
              <a:gd name="connsiteY1" fmla="*/ 9629 h 264594"/>
              <a:gd name="connsiteX2" fmla="*/ 378294 w 622867"/>
              <a:gd name="connsiteY2" fmla="*/ 38204 h 264594"/>
              <a:gd name="connsiteX3" fmla="*/ 378294 w 622867"/>
              <a:gd name="connsiteY3" fmla="*/ 19154 h 264594"/>
              <a:gd name="connsiteX4" fmla="*/ 498944 w 622867"/>
              <a:gd name="connsiteY4" fmla="*/ 92179 h 264594"/>
              <a:gd name="connsiteX5" fmla="*/ 498944 w 622867"/>
              <a:gd name="connsiteY5" fmla="*/ 79479 h 264594"/>
              <a:gd name="connsiteX6" fmla="*/ 578319 w 622867"/>
              <a:gd name="connsiteY6" fmla="*/ 162029 h 264594"/>
              <a:gd name="connsiteX7" fmla="*/ 581494 w 622867"/>
              <a:gd name="connsiteY7" fmla="*/ 142979 h 264594"/>
              <a:gd name="connsiteX8" fmla="*/ 622769 w 622867"/>
              <a:gd name="connsiteY8" fmla="*/ 263629 h 264594"/>
              <a:gd name="connsiteX9" fmla="*/ 591019 w 622867"/>
              <a:gd name="connsiteY9" fmla="*/ 193779 h 264594"/>
              <a:gd name="connsiteX10" fmla="*/ 530694 w 622867"/>
              <a:gd name="connsiteY10" fmla="*/ 89004 h 264594"/>
              <a:gd name="connsiteX11" fmla="*/ 359244 w 622867"/>
              <a:gd name="connsiteY11" fmla="*/ 12804 h 264594"/>
              <a:gd name="connsiteX12" fmla="*/ 270344 w 622867"/>
              <a:gd name="connsiteY12" fmla="*/ 104 h 264594"/>
              <a:gd name="connsiteX13" fmla="*/ 295744 w 622867"/>
              <a:gd name="connsiteY13" fmla="*/ 12804 h 264594"/>
              <a:gd name="connsiteX14" fmla="*/ 130644 w 622867"/>
              <a:gd name="connsiteY14" fmla="*/ 3279 h 264594"/>
              <a:gd name="connsiteX15" fmla="*/ 114769 w 622867"/>
              <a:gd name="connsiteY15" fmla="*/ 3279 h 264594"/>
              <a:gd name="connsiteX16" fmla="*/ 105244 w 622867"/>
              <a:gd name="connsiteY16" fmla="*/ 22329 h 264594"/>
              <a:gd name="connsiteX17" fmla="*/ 3644 w 622867"/>
              <a:gd name="connsiteY17" fmla="*/ 50904 h 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2867" h="264594">
                <a:moveTo>
                  <a:pt x="3644" y="50904"/>
                </a:moveTo>
                <a:cubicBezTo>
                  <a:pt x="27986" y="48787"/>
                  <a:pt x="188852" y="11746"/>
                  <a:pt x="251294" y="9629"/>
                </a:cubicBezTo>
                <a:cubicBezTo>
                  <a:pt x="313736" y="7512"/>
                  <a:pt x="357127" y="36617"/>
                  <a:pt x="378294" y="38204"/>
                </a:cubicBezTo>
                <a:cubicBezTo>
                  <a:pt x="399461" y="39791"/>
                  <a:pt x="358186" y="10158"/>
                  <a:pt x="378294" y="19154"/>
                </a:cubicBezTo>
                <a:cubicBezTo>
                  <a:pt x="398402" y="28150"/>
                  <a:pt x="498944" y="92179"/>
                  <a:pt x="498944" y="92179"/>
                </a:cubicBezTo>
                <a:cubicBezTo>
                  <a:pt x="519052" y="102233"/>
                  <a:pt x="485715" y="67837"/>
                  <a:pt x="498944" y="79479"/>
                </a:cubicBezTo>
                <a:cubicBezTo>
                  <a:pt x="512173" y="91121"/>
                  <a:pt x="564561" y="151446"/>
                  <a:pt x="578319" y="162029"/>
                </a:cubicBezTo>
                <a:cubicBezTo>
                  <a:pt x="592077" y="172612"/>
                  <a:pt x="574086" y="126046"/>
                  <a:pt x="581494" y="142979"/>
                </a:cubicBezTo>
                <a:cubicBezTo>
                  <a:pt x="588902" y="159912"/>
                  <a:pt x="621182" y="255162"/>
                  <a:pt x="622769" y="263629"/>
                </a:cubicBezTo>
                <a:cubicBezTo>
                  <a:pt x="624356" y="272096"/>
                  <a:pt x="606365" y="222883"/>
                  <a:pt x="591019" y="193779"/>
                </a:cubicBezTo>
                <a:cubicBezTo>
                  <a:pt x="575673" y="164675"/>
                  <a:pt x="569323" y="119167"/>
                  <a:pt x="530694" y="89004"/>
                </a:cubicBezTo>
                <a:cubicBezTo>
                  <a:pt x="492065" y="58842"/>
                  <a:pt x="402636" y="27621"/>
                  <a:pt x="359244" y="12804"/>
                </a:cubicBezTo>
                <a:cubicBezTo>
                  <a:pt x="315852" y="-2013"/>
                  <a:pt x="280927" y="104"/>
                  <a:pt x="270344" y="104"/>
                </a:cubicBezTo>
                <a:cubicBezTo>
                  <a:pt x="259761" y="104"/>
                  <a:pt x="319027" y="12275"/>
                  <a:pt x="295744" y="12804"/>
                </a:cubicBezTo>
                <a:cubicBezTo>
                  <a:pt x="272461" y="13333"/>
                  <a:pt x="160806" y="4866"/>
                  <a:pt x="130644" y="3279"/>
                </a:cubicBezTo>
                <a:cubicBezTo>
                  <a:pt x="100482" y="1692"/>
                  <a:pt x="119002" y="104"/>
                  <a:pt x="114769" y="3279"/>
                </a:cubicBezTo>
                <a:cubicBezTo>
                  <a:pt x="110536" y="6454"/>
                  <a:pt x="126411" y="15979"/>
                  <a:pt x="105244" y="22329"/>
                </a:cubicBezTo>
                <a:cubicBezTo>
                  <a:pt x="84077" y="28679"/>
                  <a:pt x="-20698" y="53021"/>
                  <a:pt x="3644" y="50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FF39A3B-5AC3-A51C-4E99-517F65A67D6C}"/>
              </a:ext>
            </a:extLst>
          </p:cNvPr>
          <p:cNvSpPr/>
          <p:nvPr/>
        </p:nvSpPr>
        <p:spPr>
          <a:xfrm>
            <a:off x="4673597" y="4429108"/>
            <a:ext cx="241041" cy="177833"/>
          </a:xfrm>
          <a:custGeom>
            <a:avLst/>
            <a:gdLst>
              <a:gd name="connsiteX0" fmla="*/ 3 w 241041"/>
              <a:gd name="connsiteY0" fmla="*/ 174642 h 177833"/>
              <a:gd name="connsiteX1" fmla="*/ 98428 w 241041"/>
              <a:gd name="connsiteY1" fmla="*/ 155592 h 177833"/>
              <a:gd name="connsiteX2" fmla="*/ 238128 w 241041"/>
              <a:gd name="connsiteY2" fmla="*/ 31767 h 177833"/>
              <a:gd name="connsiteX3" fmla="*/ 187328 w 241041"/>
              <a:gd name="connsiteY3" fmla="*/ 76217 h 177833"/>
              <a:gd name="connsiteX4" fmla="*/ 117478 w 241041"/>
              <a:gd name="connsiteY4" fmla="*/ 120667 h 177833"/>
              <a:gd name="connsiteX5" fmla="*/ 136528 w 241041"/>
              <a:gd name="connsiteY5" fmla="*/ 66692 h 177833"/>
              <a:gd name="connsiteX6" fmla="*/ 142878 w 241041"/>
              <a:gd name="connsiteY6" fmla="*/ 17 h 177833"/>
              <a:gd name="connsiteX7" fmla="*/ 117478 w 241041"/>
              <a:gd name="connsiteY7" fmla="*/ 73042 h 177833"/>
              <a:gd name="connsiteX8" fmla="*/ 101603 w 241041"/>
              <a:gd name="connsiteY8" fmla="*/ 117492 h 177833"/>
              <a:gd name="connsiteX9" fmla="*/ 3 w 241041"/>
              <a:gd name="connsiteY9" fmla="*/ 174642 h 1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041" h="177833">
                <a:moveTo>
                  <a:pt x="3" y="174642"/>
                </a:moveTo>
                <a:cubicBezTo>
                  <a:pt x="-526" y="180992"/>
                  <a:pt x="58741" y="179405"/>
                  <a:pt x="98428" y="155592"/>
                </a:cubicBezTo>
                <a:cubicBezTo>
                  <a:pt x="138116" y="131779"/>
                  <a:pt x="223311" y="44996"/>
                  <a:pt x="238128" y="31767"/>
                </a:cubicBezTo>
                <a:cubicBezTo>
                  <a:pt x="252945" y="18538"/>
                  <a:pt x="207436" y="61400"/>
                  <a:pt x="187328" y="76217"/>
                </a:cubicBezTo>
                <a:cubicBezTo>
                  <a:pt x="167220" y="91034"/>
                  <a:pt x="125945" y="122254"/>
                  <a:pt x="117478" y="120667"/>
                </a:cubicBezTo>
                <a:cubicBezTo>
                  <a:pt x="109011" y="119080"/>
                  <a:pt x="132295" y="86800"/>
                  <a:pt x="136528" y="66692"/>
                </a:cubicBezTo>
                <a:cubicBezTo>
                  <a:pt x="140761" y="46584"/>
                  <a:pt x="146053" y="-1041"/>
                  <a:pt x="142878" y="17"/>
                </a:cubicBezTo>
                <a:cubicBezTo>
                  <a:pt x="139703" y="1075"/>
                  <a:pt x="124357" y="53463"/>
                  <a:pt x="117478" y="73042"/>
                </a:cubicBezTo>
                <a:cubicBezTo>
                  <a:pt x="110599" y="92621"/>
                  <a:pt x="114303" y="102146"/>
                  <a:pt x="101603" y="117492"/>
                </a:cubicBezTo>
                <a:cubicBezTo>
                  <a:pt x="88903" y="132838"/>
                  <a:pt x="532" y="168292"/>
                  <a:pt x="3" y="174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F28D735-ED0F-582A-8CC2-55E38CF4288A}"/>
              </a:ext>
            </a:extLst>
          </p:cNvPr>
          <p:cNvSpPr/>
          <p:nvPr/>
        </p:nvSpPr>
        <p:spPr>
          <a:xfrm>
            <a:off x="3831077" y="4246220"/>
            <a:ext cx="719202" cy="180295"/>
          </a:xfrm>
          <a:custGeom>
            <a:avLst/>
            <a:gdLst>
              <a:gd name="connsiteX0" fmla="*/ 1148 w 719202"/>
              <a:gd name="connsiteY0" fmla="*/ 68605 h 180295"/>
              <a:gd name="connsiteX1" fmla="*/ 188473 w 719202"/>
              <a:gd name="connsiteY1" fmla="*/ 5105 h 180295"/>
              <a:gd name="connsiteX2" fmla="*/ 477398 w 719202"/>
              <a:gd name="connsiteY2" fmla="*/ 46380 h 180295"/>
              <a:gd name="connsiteX3" fmla="*/ 372623 w 719202"/>
              <a:gd name="connsiteY3" fmla="*/ 49555 h 180295"/>
              <a:gd name="connsiteX4" fmla="*/ 712348 w 719202"/>
              <a:gd name="connsiteY4" fmla="*/ 55905 h 180295"/>
              <a:gd name="connsiteX5" fmla="*/ 607573 w 719202"/>
              <a:gd name="connsiteY5" fmla="*/ 71780 h 180295"/>
              <a:gd name="connsiteX6" fmla="*/ 696473 w 719202"/>
              <a:gd name="connsiteY6" fmla="*/ 179730 h 180295"/>
              <a:gd name="connsiteX7" fmla="*/ 588523 w 719202"/>
              <a:gd name="connsiteY7" fmla="*/ 109880 h 180295"/>
              <a:gd name="connsiteX8" fmla="*/ 331348 w 719202"/>
              <a:gd name="connsiteY8" fmla="*/ 14630 h 180295"/>
              <a:gd name="connsiteX9" fmla="*/ 274198 w 719202"/>
              <a:gd name="connsiteY9" fmla="*/ 5105 h 180295"/>
              <a:gd name="connsiteX10" fmla="*/ 1148 w 719202"/>
              <a:gd name="connsiteY10" fmla="*/ 68605 h 1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202" h="180295">
                <a:moveTo>
                  <a:pt x="1148" y="68605"/>
                </a:moveTo>
                <a:cubicBezTo>
                  <a:pt x="-13139" y="68605"/>
                  <a:pt x="109098" y="8809"/>
                  <a:pt x="188473" y="5105"/>
                </a:cubicBezTo>
                <a:cubicBezTo>
                  <a:pt x="267848" y="1401"/>
                  <a:pt x="446706" y="38972"/>
                  <a:pt x="477398" y="46380"/>
                </a:cubicBezTo>
                <a:cubicBezTo>
                  <a:pt x="508090" y="53788"/>
                  <a:pt x="333465" y="47968"/>
                  <a:pt x="372623" y="49555"/>
                </a:cubicBezTo>
                <a:cubicBezTo>
                  <a:pt x="411781" y="51142"/>
                  <a:pt x="673190" y="52201"/>
                  <a:pt x="712348" y="55905"/>
                </a:cubicBezTo>
                <a:cubicBezTo>
                  <a:pt x="751506" y="59609"/>
                  <a:pt x="610219" y="51143"/>
                  <a:pt x="607573" y="71780"/>
                </a:cubicBezTo>
                <a:cubicBezTo>
                  <a:pt x="604927" y="92417"/>
                  <a:pt x="699648" y="173380"/>
                  <a:pt x="696473" y="179730"/>
                </a:cubicBezTo>
                <a:cubicBezTo>
                  <a:pt x="693298" y="186080"/>
                  <a:pt x="649377" y="137397"/>
                  <a:pt x="588523" y="109880"/>
                </a:cubicBezTo>
                <a:cubicBezTo>
                  <a:pt x="527669" y="82363"/>
                  <a:pt x="383735" y="32092"/>
                  <a:pt x="331348" y="14630"/>
                </a:cubicBezTo>
                <a:cubicBezTo>
                  <a:pt x="278961" y="-2832"/>
                  <a:pt x="327644" y="-2833"/>
                  <a:pt x="274198" y="5105"/>
                </a:cubicBezTo>
                <a:cubicBezTo>
                  <a:pt x="220752" y="13042"/>
                  <a:pt x="15435" y="68605"/>
                  <a:pt x="1148" y="6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CF347DD-EA3D-4E30-38B2-5E7E10585690}"/>
              </a:ext>
            </a:extLst>
          </p:cNvPr>
          <p:cNvSpPr/>
          <p:nvPr/>
        </p:nvSpPr>
        <p:spPr>
          <a:xfrm>
            <a:off x="4463022" y="4287870"/>
            <a:ext cx="347269" cy="296834"/>
          </a:xfrm>
          <a:custGeom>
            <a:avLst/>
            <a:gdLst>
              <a:gd name="connsiteX0" fmla="*/ 1028 w 347269"/>
              <a:gd name="connsiteY0" fmla="*/ 1555 h 296834"/>
              <a:gd name="connsiteX1" fmla="*/ 105803 w 347269"/>
              <a:gd name="connsiteY1" fmla="*/ 90455 h 296834"/>
              <a:gd name="connsiteX2" fmla="*/ 156603 w 347269"/>
              <a:gd name="connsiteY2" fmla="*/ 201580 h 296834"/>
              <a:gd name="connsiteX3" fmla="*/ 166128 w 347269"/>
              <a:gd name="connsiteY3" fmla="*/ 147605 h 296834"/>
              <a:gd name="connsiteX4" fmla="*/ 242328 w 347269"/>
              <a:gd name="connsiteY4" fmla="*/ 255555 h 296834"/>
              <a:gd name="connsiteX5" fmla="*/ 242328 w 347269"/>
              <a:gd name="connsiteY5" fmla="*/ 211105 h 296834"/>
              <a:gd name="connsiteX6" fmla="*/ 255028 w 347269"/>
              <a:gd name="connsiteY6" fmla="*/ 296830 h 296834"/>
              <a:gd name="connsiteX7" fmla="*/ 258203 w 347269"/>
              <a:gd name="connsiteY7" fmla="*/ 214280 h 296834"/>
              <a:gd name="connsiteX8" fmla="*/ 347103 w 347269"/>
              <a:gd name="connsiteY8" fmla="*/ 84105 h 296834"/>
              <a:gd name="connsiteX9" fmla="*/ 232803 w 347269"/>
              <a:gd name="connsiteY9" fmla="*/ 217455 h 296834"/>
              <a:gd name="connsiteX10" fmla="*/ 175653 w 347269"/>
              <a:gd name="connsiteY10" fmla="*/ 166655 h 296834"/>
              <a:gd name="connsiteX11" fmla="*/ 1028 w 347269"/>
              <a:gd name="connsiteY11" fmla="*/ 1555 h 2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269" h="296834">
                <a:moveTo>
                  <a:pt x="1028" y="1555"/>
                </a:moveTo>
                <a:cubicBezTo>
                  <a:pt x="-10614" y="-11145"/>
                  <a:pt x="79874" y="57118"/>
                  <a:pt x="105803" y="90455"/>
                </a:cubicBezTo>
                <a:cubicBezTo>
                  <a:pt x="131732" y="123792"/>
                  <a:pt x="146549" y="192055"/>
                  <a:pt x="156603" y="201580"/>
                </a:cubicBezTo>
                <a:cubicBezTo>
                  <a:pt x="166657" y="211105"/>
                  <a:pt x="151841" y="138609"/>
                  <a:pt x="166128" y="147605"/>
                </a:cubicBezTo>
                <a:cubicBezTo>
                  <a:pt x="180415" y="156601"/>
                  <a:pt x="229628" y="244972"/>
                  <a:pt x="242328" y="255555"/>
                </a:cubicBezTo>
                <a:cubicBezTo>
                  <a:pt x="255028" y="266138"/>
                  <a:pt x="240211" y="204226"/>
                  <a:pt x="242328" y="211105"/>
                </a:cubicBezTo>
                <a:cubicBezTo>
                  <a:pt x="244445" y="217984"/>
                  <a:pt x="252382" y="296301"/>
                  <a:pt x="255028" y="296830"/>
                </a:cubicBezTo>
                <a:cubicBezTo>
                  <a:pt x="257674" y="297359"/>
                  <a:pt x="242857" y="249734"/>
                  <a:pt x="258203" y="214280"/>
                </a:cubicBezTo>
                <a:cubicBezTo>
                  <a:pt x="273549" y="178826"/>
                  <a:pt x="351336" y="83576"/>
                  <a:pt x="347103" y="84105"/>
                </a:cubicBezTo>
                <a:cubicBezTo>
                  <a:pt x="342870" y="84634"/>
                  <a:pt x="261378" y="203697"/>
                  <a:pt x="232803" y="217455"/>
                </a:cubicBezTo>
                <a:cubicBezTo>
                  <a:pt x="204228" y="231213"/>
                  <a:pt x="210049" y="200522"/>
                  <a:pt x="175653" y="166655"/>
                </a:cubicBezTo>
                <a:cubicBezTo>
                  <a:pt x="141257" y="132788"/>
                  <a:pt x="12670" y="14255"/>
                  <a:pt x="1028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BD39CD4-8D41-82B9-37C9-6DE6454D5AC7}"/>
              </a:ext>
            </a:extLst>
          </p:cNvPr>
          <p:cNvSpPr/>
          <p:nvPr/>
        </p:nvSpPr>
        <p:spPr>
          <a:xfrm>
            <a:off x="3812282" y="4161767"/>
            <a:ext cx="596064" cy="73703"/>
          </a:xfrm>
          <a:custGeom>
            <a:avLst/>
            <a:gdLst>
              <a:gd name="connsiteX0" fmla="*/ 893 w 596064"/>
              <a:gd name="connsiteY0" fmla="*/ 73683 h 73703"/>
              <a:gd name="connsiteX1" fmla="*/ 397768 w 596064"/>
              <a:gd name="connsiteY1" fmla="*/ 16533 h 73703"/>
              <a:gd name="connsiteX2" fmla="*/ 308868 w 596064"/>
              <a:gd name="connsiteY2" fmla="*/ 41933 h 73703"/>
              <a:gd name="connsiteX3" fmla="*/ 594618 w 596064"/>
              <a:gd name="connsiteY3" fmla="*/ 658 h 73703"/>
              <a:gd name="connsiteX4" fmla="*/ 410468 w 596064"/>
              <a:gd name="connsiteY4" fmla="*/ 16533 h 73703"/>
              <a:gd name="connsiteX5" fmla="*/ 204093 w 596064"/>
              <a:gd name="connsiteY5" fmla="*/ 16533 h 73703"/>
              <a:gd name="connsiteX6" fmla="*/ 286643 w 596064"/>
              <a:gd name="connsiteY6" fmla="*/ 22883 h 73703"/>
              <a:gd name="connsiteX7" fmla="*/ 893 w 596064"/>
              <a:gd name="connsiteY7" fmla="*/ 73683 h 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064" h="73703">
                <a:moveTo>
                  <a:pt x="893" y="73683"/>
                </a:moveTo>
                <a:cubicBezTo>
                  <a:pt x="19414" y="72625"/>
                  <a:pt x="346439" y="21825"/>
                  <a:pt x="397768" y="16533"/>
                </a:cubicBezTo>
                <a:cubicBezTo>
                  <a:pt x="449097" y="11241"/>
                  <a:pt x="276060" y="44579"/>
                  <a:pt x="308868" y="41933"/>
                </a:cubicBezTo>
                <a:cubicBezTo>
                  <a:pt x="341676" y="39287"/>
                  <a:pt x="577685" y="4891"/>
                  <a:pt x="594618" y="658"/>
                </a:cubicBezTo>
                <a:cubicBezTo>
                  <a:pt x="611551" y="-3575"/>
                  <a:pt x="475555" y="13887"/>
                  <a:pt x="410468" y="16533"/>
                </a:cubicBezTo>
                <a:cubicBezTo>
                  <a:pt x="345381" y="19179"/>
                  <a:pt x="224730" y="15475"/>
                  <a:pt x="204093" y="16533"/>
                </a:cubicBezTo>
                <a:cubicBezTo>
                  <a:pt x="183456" y="17591"/>
                  <a:pt x="315747" y="10712"/>
                  <a:pt x="286643" y="22883"/>
                </a:cubicBezTo>
                <a:cubicBezTo>
                  <a:pt x="257539" y="35054"/>
                  <a:pt x="-17628" y="74741"/>
                  <a:pt x="893" y="7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DF4E1CD-3609-F0BB-EF98-0FB8701FA3B6}"/>
              </a:ext>
            </a:extLst>
          </p:cNvPr>
          <p:cNvSpPr/>
          <p:nvPr/>
        </p:nvSpPr>
        <p:spPr>
          <a:xfrm>
            <a:off x="4108308" y="4186480"/>
            <a:ext cx="625636" cy="264921"/>
          </a:xfrm>
          <a:custGeom>
            <a:avLst/>
            <a:gdLst>
              <a:gd name="connsiteX0" fmla="*/ 457342 w 625636"/>
              <a:gd name="connsiteY0" fmla="*/ 71195 h 264921"/>
              <a:gd name="connsiteX1" fmla="*/ 212867 w 625636"/>
              <a:gd name="connsiteY1" fmla="*/ 48970 h 264921"/>
              <a:gd name="connsiteX2" fmla="*/ 142 w 625636"/>
              <a:gd name="connsiteY2" fmla="*/ 33095 h 264921"/>
              <a:gd name="connsiteX3" fmla="*/ 184292 w 625636"/>
              <a:gd name="connsiteY3" fmla="*/ 39445 h 264921"/>
              <a:gd name="connsiteX4" fmla="*/ 441467 w 625636"/>
              <a:gd name="connsiteY4" fmla="*/ 144220 h 264921"/>
              <a:gd name="connsiteX5" fmla="*/ 409717 w 625636"/>
              <a:gd name="connsiteY5" fmla="*/ 102945 h 264921"/>
              <a:gd name="connsiteX6" fmla="*/ 549417 w 625636"/>
              <a:gd name="connsiteY6" fmla="*/ 175970 h 264921"/>
              <a:gd name="connsiteX7" fmla="*/ 625617 w 625636"/>
              <a:gd name="connsiteY7" fmla="*/ 264870 h 264921"/>
              <a:gd name="connsiteX8" fmla="*/ 543067 w 625636"/>
              <a:gd name="connsiteY8" fmla="*/ 163270 h 264921"/>
              <a:gd name="connsiteX9" fmla="*/ 368442 w 625636"/>
              <a:gd name="connsiteY9" fmla="*/ 96595 h 264921"/>
              <a:gd name="connsiteX10" fmla="*/ 114442 w 625636"/>
              <a:gd name="connsiteY10" fmla="*/ 1345 h 264921"/>
              <a:gd name="connsiteX11" fmla="*/ 250967 w 625636"/>
              <a:gd name="connsiteY11" fmla="*/ 42620 h 264921"/>
              <a:gd name="connsiteX12" fmla="*/ 457342 w 625636"/>
              <a:gd name="connsiteY12" fmla="*/ 71195 h 26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636" h="264921">
                <a:moveTo>
                  <a:pt x="457342" y="71195"/>
                </a:moveTo>
                <a:lnTo>
                  <a:pt x="212867" y="48970"/>
                </a:lnTo>
                <a:lnTo>
                  <a:pt x="142" y="33095"/>
                </a:lnTo>
                <a:cubicBezTo>
                  <a:pt x="-4620" y="31508"/>
                  <a:pt x="110738" y="20924"/>
                  <a:pt x="184292" y="39445"/>
                </a:cubicBezTo>
                <a:cubicBezTo>
                  <a:pt x="257846" y="57966"/>
                  <a:pt x="403896" y="133637"/>
                  <a:pt x="441467" y="144220"/>
                </a:cubicBezTo>
                <a:cubicBezTo>
                  <a:pt x="479038" y="154803"/>
                  <a:pt x="391725" y="97653"/>
                  <a:pt x="409717" y="102945"/>
                </a:cubicBezTo>
                <a:cubicBezTo>
                  <a:pt x="427709" y="108237"/>
                  <a:pt x="513434" y="148983"/>
                  <a:pt x="549417" y="175970"/>
                </a:cubicBezTo>
                <a:cubicBezTo>
                  <a:pt x="585400" y="202957"/>
                  <a:pt x="626675" y="266987"/>
                  <a:pt x="625617" y="264870"/>
                </a:cubicBezTo>
                <a:cubicBezTo>
                  <a:pt x="624559" y="262753"/>
                  <a:pt x="585930" y="191316"/>
                  <a:pt x="543067" y="163270"/>
                </a:cubicBezTo>
                <a:cubicBezTo>
                  <a:pt x="500205" y="135224"/>
                  <a:pt x="368442" y="96595"/>
                  <a:pt x="368442" y="96595"/>
                </a:cubicBezTo>
                <a:lnTo>
                  <a:pt x="114442" y="1345"/>
                </a:lnTo>
                <a:cubicBezTo>
                  <a:pt x="94863" y="-7651"/>
                  <a:pt x="196992" y="30978"/>
                  <a:pt x="250967" y="42620"/>
                </a:cubicBezTo>
                <a:cubicBezTo>
                  <a:pt x="304942" y="54262"/>
                  <a:pt x="371617" y="62728"/>
                  <a:pt x="457342" y="7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E90FBF2-CAA8-C4A1-AFC4-8E47BDFD3A87}"/>
              </a:ext>
            </a:extLst>
          </p:cNvPr>
          <p:cNvSpPr/>
          <p:nvPr/>
        </p:nvSpPr>
        <p:spPr>
          <a:xfrm>
            <a:off x="4910187" y="4565221"/>
            <a:ext cx="170950" cy="416513"/>
          </a:xfrm>
          <a:custGeom>
            <a:avLst/>
            <a:gdLst>
              <a:gd name="connsiteX0" fmla="*/ 115838 w 170950"/>
              <a:gd name="connsiteY0" fmla="*/ 429 h 416513"/>
              <a:gd name="connsiteX1" fmla="*/ 128538 w 170950"/>
              <a:gd name="connsiteY1" fmla="*/ 92504 h 416513"/>
              <a:gd name="connsiteX2" fmla="*/ 103138 w 170950"/>
              <a:gd name="connsiteY2" fmla="*/ 152829 h 416513"/>
              <a:gd name="connsiteX3" fmla="*/ 131713 w 170950"/>
              <a:gd name="connsiteY3" fmla="*/ 130604 h 416513"/>
              <a:gd name="connsiteX4" fmla="*/ 49163 w 170950"/>
              <a:gd name="connsiteY4" fmla="*/ 222679 h 416513"/>
              <a:gd name="connsiteX5" fmla="*/ 36463 w 170950"/>
              <a:gd name="connsiteY5" fmla="*/ 336979 h 416513"/>
              <a:gd name="connsiteX6" fmla="*/ 49163 w 170950"/>
              <a:gd name="connsiteY6" fmla="*/ 279829 h 416513"/>
              <a:gd name="connsiteX7" fmla="*/ 1538 w 170950"/>
              <a:gd name="connsiteY7" fmla="*/ 416354 h 416513"/>
              <a:gd name="connsiteX8" fmla="*/ 26938 w 170950"/>
              <a:gd name="connsiteY8" fmla="*/ 302054 h 416513"/>
              <a:gd name="connsiteX9" fmla="*/ 169813 w 170950"/>
              <a:gd name="connsiteY9" fmla="*/ 76629 h 416513"/>
              <a:gd name="connsiteX10" fmla="*/ 96788 w 170950"/>
              <a:gd name="connsiteY10" fmla="*/ 146479 h 416513"/>
              <a:gd name="connsiteX11" fmla="*/ 150763 w 170950"/>
              <a:gd name="connsiteY11" fmla="*/ 60754 h 416513"/>
              <a:gd name="connsiteX12" fmla="*/ 115838 w 170950"/>
              <a:gd name="connsiteY12" fmla="*/ 429 h 4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50" h="416513">
                <a:moveTo>
                  <a:pt x="115838" y="429"/>
                </a:moveTo>
                <a:cubicBezTo>
                  <a:pt x="112134" y="5721"/>
                  <a:pt x="130655" y="67104"/>
                  <a:pt x="128538" y="92504"/>
                </a:cubicBezTo>
                <a:cubicBezTo>
                  <a:pt x="126421" y="117904"/>
                  <a:pt x="102609" y="146479"/>
                  <a:pt x="103138" y="152829"/>
                </a:cubicBezTo>
                <a:cubicBezTo>
                  <a:pt x="103667" y="159179"/>
                  <a:pt x="140709" y="118962"/>
                  <a:pt x="131713" y="130604"/>
                </a:cubicBezTo>
                <a:cubicBezTo>
                  <a:pt x="122717" y="142246"/>
                  <a:pt x="65038" y="188283"/>
                  <a:pt x="49163" y="222679"/>
                </a:cubicBezTo>
                <a:cubicBezTo>
                  <a:pt x="33288" y="257075"/>
                  <a:pt x="36463" y="327454"/>
                  <a:pt x="36463" y="336979"/>
                </a:cubicBezTo>
                <a:cubicBezTo>
                  <a:pt x="36463" y="346504"/>
                  <a:pt x="54984" y="266600"/>
                  <a:pt x="49163" y="279829"/>
                </a:cubicBezTo>
                <a:cubicBezTo>
                  <a:pt x="43342" y="293058"/>
                  <a:pt x="5242" y="412650"/>
                  <a:pt x="1538" y="416354"/>
                </a:cubicBezTo>
                <a:cubicBezTo>
                  <a:pt x="-2166" y="420058"/>
                  <a:pt x="-1108" y="358675"/>
                  <a:pt x="26938" y="302054"/>
                </a:cubicBezTo>
                <a:cubicBezTo>
                  <a:pt x="54984" y="245433"/>
                  <a:pt x="158171" y="102558"/>
                  <a:pt x="169813" y="76629"/>
                </a:cubicBezTo>
                <a:cubicBezTo>
                  <a:pt x="181455" y="50700"/>
                  <a:pt x="99963" y="149125"/>
                  <a:pt x="96788" y="146479"/>
                </a:cubicBezTo>
                <a:cubicBezTo>
                  <a:pt x="93613" y="143833"/>
                  <a:pt x="147588" y="81392"/>
                  <a:pt x="150763" y="60754"/>
                </a:cubicBezTo>
                <a:cubicBezTo>
                  <a:pt x="153938" y="40117"/>
                  <a:pt x="119542" y="-4863"/>
                  <a:pt x="115838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2BD1C5F-55F9-82ED-BA78-92FE50202DDE}"/>
              </a:ext>
            </a:extLst>
          </p:cNvPr>
          <p:cNvSpPr/>
          <p:nvPr/>
        </p:nvSpPr>
        <p:spPr>
          <a:xfrm>
            <a:off x="4866731" y="4524362"/>
            <a:ext cx="149891" cy="489371"/>
          </a:xfrm>
          <a:custGeom>
            <a:avLst/>
            <a:gdLst>
              <a:gd name="connsiteX0" fmla="*/ 149769 w 149891"/>
              <a:gd name="connsiteY0" fmla="*/ 13 h 489371"/>
              <a:gd name="connsiteX1" fmla="*/ 54519 w 149891"/>
              <a:gd name="connsiteY1" fmla="*/ 158763 h 489371"/>
              <a:gd name="connsiteX2" fmla="*/ 44994 w 149891"/>
              <a:gd name="connsiteY2" fmla="*/ 263538 h 489371"/>
              <a:gd name="connsiteX3" fmla="*/ 10069 w 149891"/>
              <a:gd name="connsiteY3" fmla="*/ 228613 h 489371"/>
              <a:gd name="connsiteX4" fmla="*/ 544 w 149891"/>
              <a:gd name="connsiteY4" fmla="*/ 412763 h 489371"/>
              <a:gd name="connsiteX5" fmla="*/ 22769 w 149891"/>
              <a:gd name="connsiteY5" fmla="*/ 488963 h 489371"/>
              <a:gd name="connsiteX6" fmla="*/ 544 w 149891"/>
              <a:gd name="connsiteY6" fmla="*/ 384188 h 489371"/>
              <a:gd name="connsiteX7" fmla="*/ 19594 w 149891"/>
              <a:gd name="connsiteY7" fmla="*/ 158763 h 489371"/>
              <a:gd name="connsiteX8" fmla="*/ 19594 w 149891"/>
              <a:gd name="connsiteY8" fmla="*/ 273063 h 489371"/>
              <a:gd name="connsiteX9" fmla="*/ 83094 w 149891"/>
              <a:gd name="connsiteY9" fmla="*/ 114313 h 489371"/>
              <a:gd name="connsiteX10" fmla="*/ 32294 w 149891"/>
              <a:gd name="connsiteY10" fmla="*/ 149238 h 489371"/>
              <a:gd name="connsiteX11" fmla="*/ 149769 w 149891"/>
              <a:gd name="connsiteY11" fmla="*/ 13 h 48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891" h="489371">
                <a:moveTo>
                  <a:pt x="149769" y="13"/>
                </a:moveTo>
                <a:cubicBezTo>
                  <a:pt x="153473" y="1600"/>
                  <a:pt x="71981" y="114842"/>
                  <a:pt x="54519" y="158763"/>
                </a:cubicBezTo>
                <a:cubicBezTo>
                  <a:pt x="37057" y="202684"/>
                  <a:pt x="52402" y="251896"/>
                  <a:pt x="44994" y="263538"/>
                </a:cubicBezTo>
                <a:cubicBezTo>
                  <a:pt x="37586" y="275180"/>
                  <a:pt x="17477" y="203742"/>
                  <a:pt x="10069" y="228613"/>
                </a:cubicBezTo>
                <a:cubicBezTo>
                  <a:pt x="2661" y="253484"/>
                  <a:pt x="-1573" y="369371"/>
                  <a:pt x="544" y="412763"/>
                </a:cubicBezTo>
                <a:cubicBezTo>
                  <a:pt x="2661" y="456155"/>
                  <a:pt x="22769" y="493725"/>
                  <a:pt x="22769" y="488963"/>
                </a:cubicBezTo>
                <a:cubicBezTo>
                  <a:pt x="22769" y="484201"/>
                  <a:pt x="1073" y="439221"/>
                  <a:pt x="544" y="384188"/>
                </a:cubicBezTo>
                <a:cubicBezTo>
                  <a:pt x="15" y="329155"/>
                  <a:pt x="16419" y="177284"/>
                  <a:pt x="19594" y="158763"/>
                </a:cubicBezTo>
                <a:cubicBezTo>
                  <a:pt x="22769" y="140242"/>
                  <a:pt x="9011" y="280471"/>
                  <a:pt x="19594" y="273063"/>
                </a:cubicBezTo>
                <a:cubicBezTo>
                  <a:pt x="30177" y="265655"/>
                  <a:pt x="80977" y="134950"/>
                  <a:pt x="83094" y="114313"/>
                </a:cubicBezTo>
                <a:cubicBezTo>
                  <a:pt x="85211" y="93676"/>
                  <a:pt x="23298" y="166171"/>
                  <a:pt x="32294" y="149238"/>
                </a:cubicBezTo>
                <a:cubicBezTo>
                  <a:pt x="41290" y="132305"/>
                  <a:pt x="146065" y="-1574"/>
                  <a:pt x="149769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614067D-29D5-7FD7-D8E0-71B47EF16C9C}"/>
              </a:ext>
            </a:extLst>
          </p:cNvPr>
          <p:cNvSpPr/>
          <p:nvPr/>
        </p:nvSpPr>
        <p:spPr>
          <a:xfrm>
            <a:off x="4873423" y="4951565"/>
            <a:ext cx="114663" cy="598946"/>
          </a:xfrm>
          <a:custGeom>
            <a:avLst/>
            <a:gdLst>
              <a:gd name="connsiteX0" fmla="*/ 44652 w 114663"/>
              <a:gd name="connsiteY0" fmla="*/ 1435 h 598946"/>
              <a:gd name="connsiteX1" fmla="*/ 92277 w 114663"/>
              <a:gd name="connsiteY1" fmla="*/ 328460 h 598946"/>
              <a:gd name="connsiteX2" fmla="*/ 70052 w 114663"/>
              <a:gd name="connsiteY2" fmla="*/ 274485 h 598946"/>
              <a:gd name="connsiteX3" fmla="*/ 114502 w 114663"/>
              <a:gd name="connsiteY3" fmla="*/ 464985 h 598946"/>
              <a:gd name="connsiteX4" fmla="*/ 85927 w 114663"/>
              <a:gd name="connsiteY4" fmla="*/ 550710 h 598946"/>
              <a:gd name="connsiteX5" fmla="*/ 111327 w 114663"/>
              <a:gd name="connsiteY5" fmla="*/ 506260 h 598946"/>
              <a:gd name="connsiteX6" fmla="*/ 92277 w 114663"/>
              <a:gd name="connsiteY6" fmla="*/ 598335 h 598946"/>
              <a:gd name="connsiteX7" fmla="*/ 95452 w 114663"/>
              <a:gd name="connsiteY7" fmla="*/ 452285 h 598946"/>
              <a:gd name="connsiteX8" fmla="*/ 92277 w 114663"/>
              <a:gd name="connsiteY8" fmla="*/ 296710 h 598946"/>
              <a:gd name="connsiteX9" fmla="*/ 202 w 114663"/>
              <a:gd name="connsiteY9" fmla="*/ 122085 h 598946"/>
              <a:gd name="connsiteX10" fmla="*/ 66877 w 114663"/>
              <a:gd name="connsiteY10" fmla="*/ 204635 h 598946"/>
              <a:gd name="connsiteX11" fmla="*/ 44652 w 114663"/>
              <a:gd name="connsiteY11" fmla="*/ 1435 h 5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663" h="598946">
                <a:moveTo>
                  <a:pt x="44652" y="1435"/>
                </a:moveTo>
                <a:cubicBezTo>
                  <a:pt x="48885" y="22072"/>
                  <a:pt x="88044" y="282952"/>
                  <a:pt x="92277" y="328460"/>
                </a:cubicBezTo>
                <a:cubicBezTo>
                  <a:pt x="96510" y="373968"/>
                  <a:pt x="66348" y="251731"/>
                  <a:pt x="70052" y="274485"/>
                </a:cubicBezTo>
                <a:cubicBezTo>
                  <a:pt x="73756" y="297239"/>
                  <a:pt x="111856" y="418948"/>
                  <a:pt x="114502" y="464985"/>
                </a:cubicBezTo>
                <a:cubicBezTo>
                  <a:pt x="117148" y="511022"/>
                  <a:pt x="86456" y="543831"/>
                  <a:pt x="85927" y="550710"/>
                </a:cubicBezTo>
                <a:cubicBezTo>
                  <a:pt x="85398" y="557589"/>
                  <a:pt x="110269" y="498323"/>
                  <a:pt x="111327" y="506260"/>
                </a:cubicBezTo>
                <a:cubicBezTo>
                  <a:pt x="112385" y="514197"/>
                  <a:pt x="94923" y="607331"/>
                  <a:pt x="92277" y="598335"/>
                </a:cubicBezTo>
                <a:cubicBezTo>
                  <a:pt x="89631" y="589339"/>
                  <a:pt x="95452" y="502556"/>
                  <a:pt x="95452" y="452285"/>
                </a:cubicBezTo>
                <a:cubicBezTo>
                  <a:pt x="95452" y="402014"/>
                  <a:pt x="108152" y="351743"/>
                  <a:pt x="92277" y="296710"/>
                </a:cubicBezTo>
                <a:cubicBezTo>
                  <a:pt x="76402" y="241677"/>
                  <a:pt x="4435" y="137431"/>
                  <a:pt x="202" y="122085"/>
                </a:cubicBezTo>
                <a:cubicBezTo>
                  <a:pt x="-4031" y="106739"/>
                  <a:pt x="59469" y="219981"/>
                  <a:pt x="66877" y="204635"/>
                </a:cubicBezTo>
                <a:cubicBezTo>
                  <a:pt x="74285" y="189289"/>
                  <a:pt x="40419" y="-19202"/>
                  <a:pt x="44652" y="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E5AA9F2-69C8-6961-6E73-2D43742731B4}"/>
              </a:ext>
            </a:extLst>
          </p:cNvPr>
          <p:cNvSpPr/>
          <p:nvPr/>
        </p:nvSpPr>
        <p:spPr>
          <a:xfrm>
            <a:off x="4771080" y="4618320"/>
            <a:ext cx="148062" cy="676377"/>
          </a:xfrm>
          <a:custGeom>
            <a:avLst/>
            <a:gdLst>
              <a:gd name="connsiteX0" fmla="*/ 105720 w 148062"/>
              <a:gd name="connsiteY0" fmla="*/ 1305 h 676377"/>
              <a:gd name="connsiteX1" fmla="*/ 42220 w 148062"/>
              <a:gd name="connsiteY1" fmla="*/ 191805 h 676377"/>
              <a:gd name="connsiteX2" fmla="*/ 61270 w 148062"/>
              <a:gd name="connsiteY2" fmla="*/ 388655 h 676377"/>
              <a:gd name="connsiteX3" fmla="*/ 58095 w 148062"/>
              <a:gd name="connsiteY3" fmla="*/ 360080 h 676377"/>
              <a:gd name="connsiteX4" fmla="*/ 945 w 148062"/>
              <a:gd name="connsiteY4" fmla="*/ 483905 h 676377"/>
              <a:gd name="connsiteX5" fmla="*/ 23170 w 148062"/>
              <a:gd name="connsiteY5" fmla="*/ 522005 h 676377"/>
              <a:gd name="connsiteX6" fmla="*/ 32695 w 148062"/>
              <a:gd name="connsiteY6" fmla="*/ 464855 h 676377"/>
              <a:gd name="connsiteX7" fmla="*/ 146995 w 148062"/>
              <a:gd name="connsiteY7" fmla="*/ 674405 h 676377"/>
              <a:gd name="connsiteX8" fmla="*/ 86670 w 148062"/>
              <a:gd name="connsiteY8" fmla="*/ 553755 h 676377"/>
              <a:gd name="connsiteX9" fmla="*/ 32695 w 148062"/>
              <a:gd name="connsiteY9" fmla="*/ 290230 h 676377"/>
              <a:gd name="connsiteX10" fmla="*/ 105720 w 148062"/>
              <a:gd name="connsiteY10" fmla="*/ 1305 h 6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62" h="676377">
                <a:moveTo>
                  <a:pt x="105720" y="1305"/>
                </a:moveTo>
                <a:cubicBezTo>
                  <a:pt x="107307" y="-15099"/>
                  <a:pt x="49628" y="127247"/>
                  <a:pt x="42220" y="191805"/>
                </a:cubicBezTo>
                <a:cubicBezTo>
                  <a:pt x="34812" y="256363"/>
                  <a:pt x="58624" y="360609"/>
                  <a:pt x="61270" y="388655"/>
                </a:cubicBezTo>
                <a:cubicBezTo>
                  <a:pt x="63916" y="416701"/>
                  <a:pt x="68149" y="344205"/>
                  <a:pt x="58095" y="360080"/>
                </a:cubicBezTo>
                <a:cubicBezTo>
                  <a:pt x="48041" y="375955"/>
                  <a:pt x="6766" y="456917"/>
                  <a:pt x="945" y="483905"/>
                </a:cubicBezTo>
                <a:cubicBezTo>
                  <a:pt x="-4876" y="510893"/>
                  <a:pt x="17878" y="525180"/>
                  <a:pt x="23170" y="522005"/>
                </a:cubicBezTo>
                <a:cubicBezTo>
                  <a:pt x="28462" y="518830"/>
                  <a:pt x="12057" y="439455"/>
                  <a:pt x="32695" y="464855"/>
                </a:cubicBezTo>
                <a:cubicBezTo>
                  <a:pt x="53333" y="490255"/>
                  <a:pt x="137999" y="659588"/>
                  <a:pt x="146995" y="674405"/>
                </a:cubicBezTo>
                <a:cubicBezTo>
                  <a:pt x="155991" y="689222"/>
                  <a:pt x="105720" y="617784"/>
                  <a:pt x="86670" y="553755"/>
                </a:cubicBezTo>
                <a:cubicBezTo>
                  <a:pt x="67620" y="489726"/>
                  <a:pt x="30578" y="374367"/>
                  <a:pt x="32695" y="290230"/>
                </a:cubicBezTo>
                <a:cubicBezTo>
                  <a:pt x="34812" y="206093"/>
                  <a:pt x="104133" y="17709"/>
                  <a:pt x="105720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405D0DA-ADCD-48C5-A82E-19017B476684}"/>
              </a:ext>
            </a:extLst>
          </p:cNvPr>
          <p:cNvSpPr/>
          <p:nvPr/>
        </p:nvSpPr>
        <p:spPr>
          <a:xfrm>
            <a:off x="4780881" y="5121274"/>
            <a:ext cx="115129" cy="505895"/>
          </a:xfrm>
          <a:custGeom>
            <a:avLst/>
            <a:gdLst>
              <a:gd name="connsiteX0" fmla="*/ 114969 w 115129"/>
              <a:gd name="connsiteY0" fmla="*/ 1 h 505895"/>
              <a:gd name="connsiteX1" fmla="*/ 70519 w 115129"/>
              <a:gd name="connsiteY1" fmla="*/ 168276 h 505895"/>
              <a:gd name="connsiteX2" fmla="*/ 99094 w 115129"/>
              <a:gd name="connsiteY2" fmla="*/ 225426 h 505895"/>
              <a:gd name="connsiteX3" fmla="*/ 41944 w 115129"/>
              <a:gd name="connsiteY3" fmla="*/ 307976 h 505895"/>
              <a:gd name="connsiteX4" fmla="*/ 41944 w 115129"/>
              <a:gd name="connsiteY4" fmla="*/ 431801 h 505895"/>
              <a:gd name="connsiteX5" fmla="*/ 669 w 115129"/>
              <a:gd name="connsiteY5" fmla="*/ 396876 h 505895"/>
              <a:gd name="connsiteX6" fmla="*/ 80044 w 115129"/>
              <a:gd name="connsiteY6" fmla="*/ 504826 h 505895"/>
              <a:gd name="connsiteX7" fmla="*/ 45119 w 115129"/>
              <a:gd name="connsiteY7" fmla="*/ 447676 h 505895"/>
              <a:gd name="connsiteX8" fmla="*/ 35594 w 115129"/>
              <a:gd name="connsiteY8" fmla="*/ 374651 h 505895"/>
              <a:gd name="connsiteX9" fmla="*/ 89569 w 115129"/>
              <a:gd name="connsiteY9" fmla="*/ 269876 h 505895"/>
              <a:gd name="connsiteX10" fmla="*/ 70519 w 115129"/>
              <a:gd name="connsiteY10" fmla="*/ 203201 h 505895"/>
              <a:gd name="connsiteX11" fmla="*/ 51469 w 115129"/>
              <a:gd name="connsiteY11" fmla="*/ 171451 h 505895"/>
              <a:gd name="connsiteX12" fmla="*/ 114969 w 115129"/>
              <a:gd name="connsiteY12" fmla="*/ 1 h 5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29" h="505895">
                <a:moveTo>
                  <a:pt x="114969" y="1"/>
                </a:moveTo>
                <a:cubicBezTo>
                  <a:pt x="118144" y="-528"/>
                  <a:pt x="73165" y="130705"/>
                  <a:pt x="70519" y="168276"/>
                </a:cubicBezTo>
                <a:cubicBezTo>
                  <a:pt x="67873" y="205847"/>
                  <a:pt x="103856" y="202143"/>
                  <a:pt x="99094" y="225426"/>
                </a:cubicBezTo>
                <a:cubicBezTo>
                  <a:pt x="94331" y="248709"/>
                  <a:pt x="51469" y="273580"/>
                  <a:pt x="41944" y="307976"/>
                </a:cubicBezTo>
                <a:cubicBezTo>
                  <a:pt x="32419" y="342372"/>
                  <a:pt x="48823" y="416984"/>
                  <a:pt x="41944" y="431801"/>
                </a:cubicBezTo>
                <a:cubicBezTo>
                  <a:pt x="35065" y="446618"/>
                  <a:pt x="-5681" y="384705"/>
                  <a:pt x="669" y="396876"/>
                </a:cubicBezTo>
                <a:cubicBezTo>
                  <a:pt x="7019" y="409047"/>
                  <a:pt x="72636" y="496359"/>
                  <a:pt x="80044" y="504826"/>
                </a:cubicBezTo>
                <a:cubicBezTo>
                  <a:pt x="87452" y="513293"/>
                  <a:pt x="52527" y="469372"/>
                  <a:pt x="45119" y="447676"/>
                </a:cubicBezTo>
                <a:cubicBezTo>
                  <a:pt x="37711" y="425980"/>
                  <a:pt x="28186" y="404284"/>
                  <a:pt x="35594" y="374651"/>
                </a:cubicBezTo>
                <a:cubicBezTo>
                  <a:pt x="43002" y="345018"/>
                  <a:pt x="83748" y="298451"/>
                  <a:pt x="89569" y="269876"/>
                </a:cubicBezTo>
                <a:cubicBezTo>
                  <a:pt x="95390" y="241301"/>
                  <a:pt x="76869" y="219605"/>
                  <a:pt x="70519" y="203201"/>
                </a:cubicBezTo>
                <a:cubicBezTo>
                  <a:pt x="64169" y="186797"/>
                  <a:pt x="41944" y="199497"/>
                  <a:pt x="51469" y="171451"/>
                </a:cubicBezTo>
                <a:cubicBezTo>
                  <a:pt x="60994" y="143405"/>
                  <a:pt x="111794" y="530"/>
                  <a:pt x="114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19935A7-2ED9-7F8B-4745-6D31DA3FB42C}"/>
              </a:ext>
            </a:extLst>
          </p:cNvPr>
          <p:cNvSpPr/>
          <p:nvPr/>
        </p:nvSpPr>
        <p:spPr>
          <a:xfrm>
            <a:off x="4354529" y="5457576"/>
            <a:ext cx="409713" cy="191224"/>
          </a:xfrm>
          <a:custGeom>
            <a:avLst/>
            <a:gdLst>
              <a:gd name="connsiteX0" fmla="*/ 138096 w 409713"/>
              <a:gd name="connsiteY0" fmla="*/ 249 h 191224"/>
              <a:gd name="connsiteX1" fmla="*/ 61896 w 409713"/>
              <a:gd name="connsiteY1" fmla="*/ 47874 h 191224"/>
              <a:gd name="connsiteX2" fmla="*/ 141271 w 409713"/>
              <a:gd name="connsiteY2" fmla="*/ 76449 h 191224"/>
              <a:gd name="connsiteX3" fmla="*/ 33321 w 409713"/>
              <a:gd name="connsiteY3" fmla="*/ 117724 h 191224"/>
              <a:gd name="connsiteX4" fmla="*/ 233346 w 409713"/>
              <a:gd name="connsiteY4" fmla="*/ 60574 h 191224"/>
              <a:gd name="connsiteX5" fmla="*/ 322246 w 409713"/>
              <a:gd name="connsiteY5" fmla="*/ 111374 h 191224"/>
              <a:gd name="connsiteX6" fmla="*/ 268271 w 409713"/>
              <a:gd name="connsiteY6" fmla="*/ 76449 h 191224"/>
              <a:gd name="connsiteX7" fmla="*/ 407971 w 409713"/>
              <a:gd name="connsiteY7" fmla="*/ 190749 h 191224"/>
              <a:gd name="connsiteX8" fmla="*/ 331771 w 409713"/>
              <a:gd name="connsiteY8" fmla="*/ 117724 h 191224"/>
              <a:gd name="connsiteX9" fmla="*/ 122221 w 409713"/>
              <a:gd name="connsiteY9" fmla="*/ 130424 h 191224"/>
              <a:gd name="connsiteX10" fmla="*/ 312721 w 409713"/>
              <a:gd name="connsiteY10" fmla="*/ 108199 h 191224"/>
              <a:gd name="connsiteX11" fmla="*/ 230171 w 409713"/>
              <a:gd name="connsiteY11" fmla="*/ 89149 h 191224"/>
              <a:gd name="connsiteX12" fmla="*/ 99996 w 409713"/>
              <a:gd name="connsiteY12" fmla="*/ 66924 h 191224"/>
              <a:gd name="connsiteX13" fmla="*/ 1571 w 409713"/>
              <a:gd name="connsiteY13" fmla="*/ 70099 h 191224"/>
              <a:gd name="connsiteX14" fmla="*/ 138096 w 409713"/>
              <a:gd name="connsiteY14" fmla="*/ 249 h 19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713" h="191224">
                <a:moveTo>
                  <a:pt x="138096" y="249"/>
                </a:moveTo>
                <a:cubicBezTo>
                  <a:pt x="148150" y="-3455"/>
                  <a:pt x="61367" y="35174"/>
                  <a:pt x="61896" y="47874"/>
                </a:cubicBezTo>
                <a:cubicBezTo>
                  <a:pt x="62425" y="60574"/>
                  <a:pt x="146033" y="64807"/>
                  <a:pt x="141271" y="76449"/>
                </a:cubicBezTo>
                <a:cubicBezTo>
                  <a:pt x="136509" y="88091"/>
                  <a:pt x="17975" y="120370"/>
                  <a:pt x="33321" y="117724"/>
                </a:cubicBezTo>
                <a:cubicBezTo>
                  <a:pt x="48667" y="115078"/>
                  <a:pt x="185192" y="61632"/>
                  <a:pt x="233346" y="60574"/>
                </a:cubicBezTo>
                <a:cubicBezTo>
                  <a:pt x="281500" y="59516"/>
                  <a:pt x="316425" y="108728"/>
                  <a:pt x="322246" y="111374"/>
                </a:cubicBezTo>
                <a:cubicBezTo>
                  <a:pt x="328067" y="114020"/>
                  <a:pt x="253984" y="63220"/>
                  <a:pt x="268271" y="76449"/>
                </a:cubicBezTo>
                <a:cubicBezTo>
                  <a:pt x="282559" y="89678"/>
                  <a:pt x="397388" y="183870"/>
                  <a:pt x="407971" y="190749"/>
                </a:cubicBezTo>
                <a:cubicBezTo>
                  <a:pt x="418554" y="197628"/>
                  <a:pt x="379396" y="127778"/>
                  <a:pt x="331771" y="117724"/>
                </a:cubicBezTo>
                <a:cubicBezTo>
                  <a:pt x="284146" y="107670"/>
                  <a:pt x="125396" y="132011"/>
                  <a:pt x="122221" y="130424"/>
                </a:cubicBezTo>
                <a:cubicBezTo>
                  <a:pt x="119046" y="128837"/>
                  <a:pt x="294729" y="115078"/>
                  <a:pt x="312721" y="108199"/>
                </a:cubicBezTo>
                <a:cubicBezTo>
                  <a:pt x="330713" y="101320"/>
                  <a:pt x="265625" y="96028"/>
                  <a:pt x="230171" y="89149"/>
                </a:cubicBezTo>
                <a:cubicBezTo>
                  <a:pt x="194717" y="82270"/>
                  <a:pt x="138096" y="70099"/>
                  <a:pt x="99996" y="66924"/>
                </a:cubicBezTo>
                <a:cubicBezTo>
                  <a:pt x="61896" y="63749"/>
                  <a:pt x="-11658" y="80682"/>
                  <a:pt x="1571" y="70099"/>
                </a:cubicBezTo>
                <a:cubicBezTo>
                  <a:pt x="14800" y="59516"/>
                  <a:pt x="128042" y="3953"/>
                  <a:pt x="138096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8A2E6EF-6CEC-8A77-64FB-40ECA430A973}"/>
              </a:ext>
            </a:extLst>
          </p:cNvPr>
          <p:cNvSpPr/>
          <p:nvPr/>
        </p:nvSpPr>
        <p:spPr>
          <a:xfrm>
            <a:off x="4721106" y="5421231"/>
            <a:ext cx="260921" cy="341419"/>
          </a:xfrm>
          <a:custGeom>
            <a:avLst/>
            <a:gdLst>
              <a:gd name="connsiteX0" fmla="*/ 260469 w 260921"/>
              <a:gd name="connsiteY0" fmla="*/ 1669 h 341419"/>
              <a:gd name="connsiteX1" fmla="*/ 181094 w 260921"/>
              <a:gd name="connsiteY1" fmla="*/ 23894 h 341419"/>
              <a:gd name="connsiteX2" fmla="*/ 184269 w 260921"/>
              <a:gd name="connsiteY2" fmla="*/ 96919 h 341419"/>
              <a:gd name="connsiteX3" fmla="*/ 155694 w 260921"/>
              <a:gd name="connsiteY3" fmla="*/ 131844 h 341419"/>
              <a:gd name="connsiteX4" fmla="*/ 174744 w 260921"/>
              <a:gd name="connsiteY4" fmla="*/ 173119 h 341419"/>
              <a:gd name="connsiteX5" fmla="*/ 123944 w 260921"/>
              <a:gd name="connsiteY5" fmla="*/ 239794 h 341419"/>
              <a:gd name="connsiteX6" fmla="*/ 119 w 260921"/>
              <a:gd name="connsiteY6" fmla="*/ 341394 h 341419"/>
              <a:gd name="connsiteX7" fmla="*/ 101719 w 260921"/>
              <a:gd name="connsiteY7" fmla="*/ 249319 h 341419"/>
              <a:gd name="connsiteX8" fmla="*/ 130294 w 260921"/>
              <a:gd name="connsiteY8" fmla="*/ 217569 h 341419"/>
              <a:gd name="connsiteX9" fmla="*/ 136644 w 260921"/>
              <a:gd name="connsiteY9" fmla="*/ 106444 h 341419"/>
              <a:gd name="connsiteX10" fmla="*/ 193794 w 260921"/>
              <a:gd name="connsiteY10" fmla="*/ 115969 h 341419"/>
              <a:gd name="connsiteX11" fmla="*/ 139819 w 260921"/>
              <a:gd name="connsiteY11" fmla="*/ 61994 h 341419"/>
              <a:gd name="connsiteX12" fmla="*/ 260469 w 260921"/>
              <a:gd name="connsiteY12" fmla="*/ 1669 h 3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21" h="341419">
                <a:moveTo>
                  <a:pt x="260469" y="1669"/>
                </a:moveTo>
                <a:cubicBezTo>
                  <a:pt x="267348" y="-4681"/>
                  <a:pt x="193794" y="8019"/>
                  <a:pt x="181094" y="23894"/>
                </a:cubicBezTo>
                <a:cubicBezTo>
                  <a:pt x="168394" y="39769"/>
                  <a:pt x="188502" y="78927"/>
                  <a:pt x="184269" y="96919"/>
                </a:cubicBezTo>
                <a:cubicBezTo>
                  <a:pt x="180036" y="114911"/>
                  <a:pt x="157281" y="119144"/>
                  <a:pt x="155694" y="131844"/>
                </a:cubicBezTo>
                <a:cubicBezTo>
                  <a:pt x="154107" y="144544"/>
                  <a:pt x="180036" y="155127"/>
                  <a:pt x="174744" y="173119"/>
                </a:cubicBezTo>
                <a:cubicBezTo>
                  <a:pt x="169452" y="191111"/>
                  <a:pt x="153048" y="211748"/>
                  <a:pt x="123944" y="239794"/>
                </a:cubicBezTo>
                <a:cubicBezTo>
                  <a:pt x="94840" y="267840"/>
                  <a:pt x="3823" y="339807"/>
                  <a:pt x="119" y="341394"/>
                </a:cubicBezTo>
                <a:cubicBezTo>
                  <a:pt x="-3585" y="342981"/>
                  <a:pt x="80023" y="269957"/>
                  <a:pt x="101719" y="249319"/>
                </a:cubicBezTo>
                <a:cubicBezTo>
                  <a:pt x="123415" y="228682"/>
                  <a:pt x="124473" y="241382"/>
                  <a:pt x="130294" y="217569"/>
                </a:cubicBezTo>
                <a:cubicBezTo>
                  <a:pt x="136115" y="193756"/>
                  <a:pt x="126061" y="123377"/>
                  <a:pt x="136644" y="106444"/>
                </a:cubicBezTo>
                <a:cubicBezTo>
                  <a:pt x="147227" y="89511"/>
                  <a:pt x="193265" y="123377"/>
                  <a:pt x="193794" y="115969"/>
                </a:cubicBezTo>
                <a:cubicBezTo>
                  <a:pt x="194323" y="108561"/>
                  <a:pt x="132940" y="79986"/>
                  <a:pt x="139819" y="61994"/>
                </a:cubicBezTo>
                <a:cubicBezTo>
                  <a:pt x="146698" y="44002"/>
                  <a:pt x="253590" y="8019"/>
                  <a:pt x="260469" y="16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22D2115-2BC8-C78C-D2F0-BC4158030ADA}"/>
              </a:ext>
            </a:extLst>
          </p:cNvPr>
          <p:cNvSpPr/>
          <p:nvPr/>
        </p:nvSpPr>
        <p:spPr>
          <a:xfrm>
            <a:off x="4786828" y="5294910"/>
            <a:ext cx="193056" cy="489014"/>
          </a:xfrm>
          <a:custGeom>
            <a:avLst/>
            <a:gdLst>
              <a:gd name="connsiteX0" fmla="*/ 178872 w 193056"/>
              <a:gd name="connsiteY0" fmla="*/ 990 h 489014"/>
              <a:gd name="connsiteX1" fmla="*/ 191572 w 193056"/>
              <a:gd name="connsiteY1" fmla="*/ 251815 h 489014"/>
              <a:gd name="connsiteX2" fmla="*/ 140772 w 193056"/>
              <a:gd name="connsiteY2" fmla="*/ 337540 h 489014"/>
              <a:gd name="connsiteX3" fmla="*/ 169347 w 193056"/>
              <a:gd name="connsiteY3" fmla="*/ 308965 h 489014"/>
              <a:gd name="connsiteX4" fmla="*/ 45522 w 193056"/>
              <a:gd name="connsiteY4" fmla="*/ 439140 h 489014"/>
              <a:gd name="connsiteX5" fmla="*/ 1072 w 193056"/>
              <a:gd name="connsiteY5" fmla="*/ 486765 h 489014"/>
              <a:gd name="connsiteX6" fmla="*/ 83622 w 193056"/>
              <a:gd name="connsiteY6" fmla="*/ 375640 h 489014"/>
              <a:gd name="connsiteX7" fmla="*/ 169347 w 193056"/>
              <a:gd name="connsiteY7" fmla="*/ 312140 h 489014"/>
              <a:gd name="connsiteX8" fmla="*/ 172522 w 193056"/>
              <a:gd name="connsiteY8" fmla="*/ 169265 h 489014"/>
              <a:gd name="connsiteX9" fmla="*/ 178872 w 193056"/>
              <a:gd name="connsiteY9" fmla="*/ 990 h 48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056" h="489014">
                <a:moveTo>
                  <a:pt x="178872" y="990"/>
                </a:moveTo>
                <a:cubicBezTo>
                  <a:pt x="182047" y="14748"/>
                  <a:pt x="197922" y="195723"/>
                  <a:pt x="191572" y="251815"/>
                </a:cubicBezTo>
                <a:cubicBezTo>
                  <a:pt x="185222" y="307907"/>
                  <a:pt x="144476" y="328015"/>
                  <a:pt x="140772" y="337540"/>
                </a:cubicBezTo>
                <a:cubicBezTo>
                  <a:pt x="137068" y="347065"/>
                  <a:pt x="185222" y="292032"/>
                  <a:pt x="169347" y="308965"/>
                </a:cubicBezTo>
                <a:cubicBezTo>
                  <a:pt x="153472" y="325898"/>
                  <a:pt x="73568" y="409507"/>
                  <a:pt x="45522" y="439140"/>
                </a:cubicBezTo>
                <a:cubicBezTo>
                  <a:pt x="17476" y="468773"/>
                  <a:pt x="-5278" y="497348"/>
                  <a:pt x="1072" y="486765"/>
                </a:cubicBezTo>
                <a:cubicBezTo>
                  <a:pt x="7422" y="476182"/>
                  <a:pt x="55576" y="404744"/>
                  <a:pt x="83622" y="375640"/>
                </a:cubicBezTo>
                <a:cubicBezTo>
                  <a:pt x="111668" y="346536"/>
                  <a:pt x="154530" y="346536"/>
                  <a:pt x="169347" y="312140"/>
                </a:cubicBezTo>
                <a:cubicBezTo>
                  <a:pt x="184164" y="277744"/>
                  <a:pt x="172522" y="217948"/>
                  <a:pt x="172522" y="169265"/>
                </a:cubicBezTo>
                <a:cubicBezTo>
                  <a:pt x="172522" y="120582"/>
                  <a:pt x="175697" y="-12768"/>
                  <a:pt x="178872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95FD360-E986-713F-3460-05D22023B5BE}"/>
              </a:ext>
            </a:extLst>
          </p:cNvPr>
          <p:cNvSpPr/>
          <p:nvPr/>
        </p:nvSpPr>
        <p:spPr>
          <a:xfrm>
            <a:off x="4295364" y="5366857"/>
            <a:ext cx="274072" cy="251646"/>
          </a:xfrm>
          <a:custGeom>
            <a:avLst/>
            <a:gdLst>
              <a:gd name="connsiteX0" fmla="*/ 260761 w 274072"/>
              <a:gd name="connsiteY0" fmla="*/ 2068 h 251646"/>
              <a:gd name="connsiteX1" fmla="*/ 76611 w 274072"/>
              <a:gd name="connsiteY1" fmla="*/ 113193 h 251646"/>
              <a:gd name="connsiteX2" fmla="*/ 63911 w 274072"/>
              <a:gd name="connsiteY2" fmla="*/ 90968 h 251646"/>
              <a:gd name="connsiteX3" fmla="*/ 411 w 274072"/>
              <a:gd name="connsiteY3" fmla="*/ 75093 h 251646"/>
              <a:gd name="connsiteX4" fmla="*/ 35336 w 274072"/>
              <a:gd name="connsiteY4" fmla="*/ 132243 h 251646"/>
              <a:gd name="connsiteX5" fmla="*/ 9936 w 274072"/>
              <a:gd name="connsiteY5" fmla="*/ 113193 h 251646"/>
              <a:gd name="connsiteX6" fmla="*/ 127411 w 274072"/>
              <a:gd name="connsiteY6" fmla="*/ 249718 h 251646"/>
              <a:gd name="connsiteX7" fmla="*/ 51211 w 274072"/>
              <a:gd name="connsiteY7" fmla="*/ 189393 h 251646"/>
              <a:gd name="connsiteX8" fmla="*/ 38511 w 274072"/>
              <a:gd name="connsiteY8" fmla="*/ 132243 h 251646"/>
              <a:gd name="connsiteX9" fmla="*/ 143286 w 274072"/>
              <a:gd name="connsiteY9" fmla="*/ 36993 h 251646"/>
              <a:gd name="connsiteX10" fmla="*/ 13111 w 274072"/>
              <a:gd name="connsiteY10" fmla="*/ 94143 h 251646"/>
              <a:gd name="connsiteX11" fmla="*/ 232186 w 274072"/>
              <a:gd name="connsiteY11" fmla="*/ 43343 h 251646"/>
              <a:gd name="connsiteX12" fmla="*/ 260761 w 274072"/>
              <a:gd name="connsiteY12" fmla="*/ 2068 h 25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072" h="251646">
                <a:moveTo>
                  <a:pt x="260761" y="2068"/>
                </a:moveTo>
                <a:cubicBezTo>
                  <a:pt x="234832" y="13710"/>
                  <a:pt x="109419" y="98376"/>
                  <a:pt x="76611" y="113193"/>
                </a:cubicBezTo>
                <a:cubicBezTo>
                  <a:pt x="43803" y="128010"/>
                  <a:pt x="76611" y="97318"/>
                  <a:pt x="63911" y="90968"/>
                </a:cubicBezTo>
                <a:cubicBezTo>
                  <a:pt x="51211" y="84618"/>
                  <a:pt x="5173" y="68214"/>
                  <a:pt x="411" y="75093"/>
                </a:cubicBezTo>
                <a:cubicBezTo>
                  <a:pt x="-4351" y="81972"/>
                  <a:pt x="33748" y="125893"/>
                  <a:pt x="35336" y="132243"/>
                </a:cubicBezTo>
                <a:cubicBezTo>
                  <a:pt x="36923" y="138593"/>
                  <a:pt x="-5410" y="93614"/>
                  <a:pt x="9936" y="113193"/>
                </a:cubicBezTo>
                <a:cubicBezTo>
                  <a:pt x="25282" y="132772"/>
                  <a:pt x="120532" y="237018"/>
                  <a:pt x="127411" y="249718"/>
                </a:cubicBezTo>
                <a:cubicBezTo>
                  <a:pt x="134290" y="262418"/>
                  <a:pt x="66028" y="208972"/>
                  <a:pt x="51211" y="189393"/>
                </a:cubicBezTo>
                <a:cubicBezTo>
                  <a:pt x="36394" y="169814"/>
                  <a:pt x="23165" y="157643"/>
                  <a:pt x="38511" y="132243"/>
                </a:cubicBezTo>
                <a:cubicBezTo>
                  <a:pt x="53857" y="106843"/>
                  <a:pt x="147519" y="43343"/>
                  <a:pt x="143286" y="36993"/>
                </a:cubicBezTo>
                <a:cubicBezTo>
                  <a:pt x="139053" y="30643"/>
                  <a:pt x="-1706" y="93085"/>
                  <a:pt x="13111" y="94143"/>
                </a:cubicBezTo>
                <a:cubicBezTo>
                  <a:pt x="27928" y="95201"/>
                  <a:pt x="190911" y="55514"/>
                  <a:pt x="232186" y="43343"/>
                </a:cubicBezTo>
                <a:cubicBezTo>
                  <a:pt x="273461" y="31172"/>
                  <a:pt x="286690" y="-9574"/>
                  <a:pt x="260761" y="2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C274422-1A90-2384-4465-F80BAA727E16}"/>
              </a:ext>
            </a:extLst>
          </p:cNvPr>
          <p:cNvSpPr/>
          <p:nvPr/>
        </p:nvSpPr>
        <p:spPr>
          <a:xfrm>
            <a:off x="4689228" y="5356225"/>
            <a:ext cx="171933" cy="374907"/>
          </a:xfrm>
          <a:custGeom>
            <a:avLst/>
            <a:gdLst>
              <a:gd name="connsiteX0" fmla="*/ 171697 w 171933"/>
              <a:gd name="connsiteY0" fmla="*/ 0 h 374907"/>
              <a:gd name="connsiteX1" fmla="*/ 79622 w 171933"/>
              <a:gd name="connsiteY1" fmla="*/ 120650 h 374907"/>
              <a:gd name="connsiteX2" fmla="*/ 247 w 171933"/>
              <a:gd name="connsiteY2" fmla="*/ 161925 h 374907"/>
              <a:gd name="connsiteX3" fmla="*/ 54222 w 171933"/>
              <a:gd name="connsiteY3" fmla="*/ 149225 h 374907"/>
              <a:gd name="connsiteX4" fmla="*/ 41522 w 171933"/>
              <a:gd name="connsiteY4" fmla="*/ 168275 h 374907"/>
              <a:gd name="connsiteX5" fmla="*/ 89147 w 171933"/>
              <a:gd name="connsiteY5" fmla="*/ 231775 h 374907"/>
              <a:gd name="connsiteX6" fmla="*/ 57397 w 171933"/>
              <a:gd name="connsiteY6" fmla="*/ 187325 h 374907"/>
              <a:gd name="connsiteX7" fmla="*/ 105022 w 171933"/>
              <a:gd name="connsiteY7" fmla="*/ 285750 h 374907"/>
              <a:gd name="connsiteX8" fmla="*/ 63747 w 171933"/>
              <a:gd name="connsiteY8" fmla="*/ 374650 h 374907"/>
              <a:gd name="connsiteX9" fmla="*/ 79622 w 171933"/>
              <a:gd name="connsiteY9" fmla="*/ 257175 h 374907"/>
              <a:gd name="connsiteX10" fmla="*/ 44697 w 171933"/>
              <a:gd name="connsiteY10" fmla="*/ 161925 h 374907"/>
              <a:gd name="connsiteX11" fmla="*/ 70097 w 171933"/>
              <a:gd name="connsiteY11" fmla="*/ 34925 h 374907"/>
              <a:gd name="connsiteX12" fmla="*/ 12947 w 171933"/>
              <a:gd name="connsiteY12" fmla="*/ 136525 h 374907"/>
              <a:gd name="connsiteX13" fmla="*/ 51047 w 171933"/>
              <a:gd name="connsiteY13" fmla="*/ 120650 h 374907"/>
              <a:gd name="connsiteX14" fmla="*/ 171697 w 171933"/>
              <a:gd name="connsiteY14" fmla="*/ 0 h 3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933" h="374907">
                <a:moveTo>
                  <a:pt x="171697" y="0"/>
                </a:moveTo>
                <a:cubicBezTo>
                  <a:pt x="176459" y="0"/>
                  <a:pt x="108197" y="93663"/>
                  <a:pt x="79622" y="120650"/>
                </a:cubicBezTo>
                <a:cubicBezTo>
                  <a:pt x="51047" y="147638"/>
                  <a:pt x="4480" y="157163"/>
                  <a:pt x="247" y="161925"/>
                </a:cubicBezTo>
                <a:cubicBezTo>
                  <a:pt x="-3986" y="166687"/>
                  <a:pt x="47343" y="148167"/>
                  <a:pt x="54222" y="149225"/>
                </a:cubicBezTo>
                <a:cubicBezTo>
                  <a:pt x="61101" y="150283"/>
                  <a:pt x="35701" y="154517"/>
                  <a:pt x="41522" y="168275"/>
                </a:cubicBezTo>
                <a:cubicBezTo>
                  <a:pt x="47343" y="182033"/>
                  <a:pt x="86501" y="228600"/>
                  <a:pt x="89147" y="231775"/>
                </a:cubicBezTo>
                <a:cubicBezTo>
                  <a:pt x="91793" y="234950"/>
                  <a:pt x="54751" y="178329"/>
                  <a:pt x="57397" y="187325"/>
                </a:cubicBezTo>
                <a:cubicBezTo>
                  <a:pt x="60043" y="196321"/>
                  <a:pt x="103964" y="254529"/>
                  <a:pt x="105022" y="285750"/>
                </a:cubicBezTo>
                <a:cubicBezTo>
                  <a:pt x="106080" y="316971"/>
                  <a:pt x="67980" y="379412"/>
                  <a:pt x="63747" y="374650"/>
                </a:cubicBezTo>
                <a:cubicBezTo>
                  <a:pt x="59514" y="369888"/>
                  <a:pt x="82797" y="292629"/>
                  <a:pt x="79622" y="257175"/>
                </a:cubicBezTo>
                <a:cubicBezTo>
                  <a:pt x="76447" y="221721"/>
                  <a:pt x="46284" y="198967"/>
                  <a:pt x="44697" y="161925"/>
                </a:cubicBezTo>
                <a:cubicBezTo>
                  <a:pt x="43109" y="124883"/>
                  <a:pt x="75389" y="39158"/>
                  <a:pt x="70097" y="34925"/>
                </a:cubicBezTo>
                <a:cubicBezTo>
                  <a:pt x="64805" y="30692"/>
                  <a:pt x="16122" y="122238"/>
                  <a:pt x="12947" y="136525"/>
                </a:cubicBezTo>
                <a:cubicBezTo>
                  <a:pt x="9772" y="150812"/>
                  <a:pt x="27764" y="139171"/>
                  <a:pt x="51047" y="120650"/>
                </a:cubicBezTo>
                <a:cubicBezTo>
                  <a:pt x="74330" y="102129"/>
                  <a:pt x="166935" y="0"/>
                  <a:pt x="1716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FE5618E-CD90-18B4-3207-17AC9B7850FF}"/>
              </a:ext>
            </a:extLst>
          </p:cNvPr>
          <p:cNvSpPr/>
          <p:nvPr/>
        </p:nvSpPr>
        <p:spPr>
          <a:xfrm>
            <a:off x="4406032" y="5580708"/>
            <a:ext cx="306597" cy="36018"/>
          </a:xfrm>
          <a:custGeom>
            <a:avLst/>
            <a:gdLst>
              <a:gd name="connsiteX0" fmla="*/ 868 w 306597"/>
              <a:gd name="connsiteY0" fmla="*/ 35867 h 36018"/>
              <a:gd name="connsiteX1" fmla="*/ 191368 w 306597"/>
              <a:gd name="connsiteY1" fmla="*/ 13642 h 36018"/>
              <a:gd name="connsiteX2" fmla="*/ 305668 w 306597"/>
              <a:gd name="connsiteY2" fmla="*/ 13642 h 36018"/>
              <a:gd name="connsiteX3" fmla="*/ 235818 w 306597"/>
              <a:gd name="connsiteY3" fmla="*/ 4117 h 36018"/>
              <a:gd name="connsiteX4" fmla="*/ 70718 w 306597"/>
              <a:gd name="connsiteY4" fmla="*/ 4117 h 36018"/>
              <a:gd name="connsiteX5" fmla="*/ 273918 w 306597"/>
              <a:gd name="connsiteY5" fmla="*/ 942 h 36018"/>
              <a:gd name="connsiteX6" fmla="*/ 868 w 306597"/>
              <a:gd name="connsiteY6" fmla="*/ 35867 h 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36018">
                <a:moveTo>
                  <a:pt x="868" y="35867"/>
                </a:moveTo>
                <a:cubicBezTo>
                  <a:pt x="-12890" y="37984"/>
                  <a:pt x="140568" y="17346"/>
                  <a:pt x="191368" y="13642"/>
                </a:cubicBezTo>
                <a:cubicBezTo>
                  <a:pt x="242168" y="9938"/>
                  <a:pt x="298260" y="15229"/>
                  <a:pt x="305668" y="13642"/>
                </a:cubicBezTo>
                <a:cubicBezTo>
                  <a:pt x="313076" y="12055"/>
                  <a:pt x="274976" y="5704"/>
                  <a:pt x="235818" y="4117"/>
                </a:cubicBezTo>
                <a:cubicBezTo>
                  <a:pt x="196660" y="2530"/>
                  <a:pt x="64368" y="4646"/>
                  <a:pt x="70718" y="4117"/>
                </a:cubicBezTo>
                <a:cubicBezTo>
                  <a:pt x="77068" y="3588"/>
                  <a:pt x="285031" y="-2233"/>
                  <a:pt x="273918" y="942"/>
                </a:cubicBezTo>
                <a:cubicBezTo>
                  <a:pt x="262805" y="4117"/>
                  <a:pt x="14626" y="33750"/>
                  <a:pt x="868" y="35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E46E45F-0172-5B9D-ABCC-B4AB6F65F4BB}"/>
              </a:ext>
            </a:extLst>
          </p:cNvPr>
          <p:cNvSpPr/>
          <p:nvPr/>
        </p:nvSpPr>
        <p:spPr>
          <a:xfrm>
            <a:off x="4976842" y="5540276"/>
            <a:ext cx="128560" cy="235778"/>
          </a:xfrm>
          <a:custGeom>
            <a:avLst/>
            <a:gdLst>
              <a:gd name="connsiteX0" fmla="*/ 49183 w 128560"/>
              <a:gd name="connsiteY0" fmla="*/ 99 h 235778"/>
              <a:gd name="connsiteX1" fmla="*/ 96808 w 128560"/>
              <a:gd name="connsiteY1" fmla="*/ 76299 h 235778"/>
              <a:gd name="connsiteX2" fmla="*/ 46008 w 128560"/>
              <a:gd name="connsiteY2" fmla="*/ 168374 h 235778"/>
              <a:gd name="connsiteX3" fmla="*/ 68233 w 128560"/>
              <a:gd name="connsiteY3" fmla="*/ 142974 h 235778"/>
              <a:gd name="connsiteX4" fmla="*/ 1558 w 128560"/>
              <a:gd name="connsiteY4" fmla="*/ 235049 h 235778"/>
              <a:gd name="connsiteX5" fmla="*/ 30133 w 128560"/>
              <a:gd name="connsiteY5" fmla="*/ 181074 h 235778"/>
              <a:gd name="connsiteX6" fmla="*/ 128558 w 128560"/>
              <a:gd name="connsiteY6" fmla="*/ 92174 h 235778"/>
              <a:gd name="connsiteX7" fmla="*/ 49183 w 128560"/>
              <a:gd name="connsiteY7" fmla="*/ 99 h 2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60" h="235778">
                <a:moveTo>
                  <a:pt x="49183" y="99"/>
                </a:moveTo>
                <a:cubicBezTo>
                  <a:pt x="43891" y="-2547"/>
                  <a:pt x="97337" y="48253"/>
                  <a:pt x="96808" y="76299"/>
                </a:cubicBezTo>
                <a:cubicBezTo>
                  <a:pt x="96279" y="104345"/>
                  <a:pt x="50770" y="157262"/>
                  <a:pt x="46008" y="168374"/>
                </a:cubicBezTo>
                <a:cubicBezTo>
                  <a:pt x="41246" y="179486"/>
                  <a:pt x="75641" y="131862"/>
                  <a:pt x="68233" y="142974"/>
                </a:cubicBezTo>
                <a:cubicBezTo>
                  <a:pt x="60825" y="154087"/>
                  <a:pt x="7908" y="228699"/>
                  <a:pt x="1558" y="235049"/>
                </a:cubicBezTo>
                <a:cubicBezTo>
                  <a:pt x="-4792" y="241399"/>
                  <a:pt x="8966" y="204887"/>
                  <a:pt x="30133" y="181074"/>
                </a:cubicBezTo>
                <a:cubicBezTo>
                  <a:pt x="51300" y="157262"/>
                  <a:pt x="128029" y="120220"/>
                  <a:pt x="128558" y="92174"/>
                </a:cubicBezTo>
                <a:cubicBezTo>
                  <a:pt x="129087" y="64128"/>
                  <a:pt x="54475" y="2745"/>
                  <a:pt x="49183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8FFD1C1-5BCD-5FE9-043C-B45D58FB0969}"/>
              </a:ext>
            </a:extLst>
          </p:cNvPr>
          <p:cNvSpPr/>
          <p:nvPr/>
        </p:nvSpPr>
        <p:spPr>
          <a:xfrm>
            <a:off x="4609341" y="5075916"/>
            <a:ext cx="213942" cy="437266"/>
          </a:xfrm>
          <a:custGeom>
            <a:avLst/>
            <a:gdLst>
              <a:gd name="connsiteX0" fmla="*/ 213484 w 213942"/>
              <a:gd name="connsiteY0" fmla="*/ 909 h 437266"/>
              <a:gd name="connsiteX1" fmla="*/ 130934 w 213942"/>
              <a:gd name="connsiteY1" fmla="*/ 150134 h 437266"/>
              <a:gd name="connsiteX2" fmla="*/ 111884 w 213942"/>
              <a:gd name="connsiteY2" fmla="*/ 229509 h 437266"/>
              <a:gd name="connsiteX3" fmla="*/ 32509 w 213942"/>
              <a:gd name="connsiteY3" fmla="*/ 210459 h 437266"/>
              <a:gd name="connsiteX4" fmla="*/ 92834 w 213942"/>
              <a:gd name="connsiteY4" fmla="*/ 286659 h 437266"/>
              <a:gd name="connsiteX5" fmla="*/ 86484 w 213942"/>
              <a:gd name="connsiteY5" fmla="*/ 385084 h 437266"/>
              <a:gd name="connsiteX6" fmla="*/ 13459 w 213942"/>
              <a:gd name="connsiteY6" fmla="*/ 337459 h 437266"/>
              <a:gd name="connsiteX7" fmla="*/ 67434 w 213942"/>
              <a:gd name="connsiteY7" fmla="*/ 175534 h 437266"/>
              <a:gd name="connsiteX8" fmla="*/ 19809 w 213942"/>
              <a:gd name="connsiteY8" fmla="*/ 299359 h 437266"/>
              <a:gd name="connsiteX9" fmla="*/ 7109 w 213942"/>
              <a:gd name="connsiteY9" fmla="*/ 359684 h 437266"/>
              <a:gd name="connsiteX10" fmla="*/ 127759 w 213942"/>
              <a:gd name="connsiteY10" fmla="*/ 435884 h 437266"/>
              <a:gd name="connsiteX11" fmla="*/ 80134 w 213942"/>
              <a:gd name="connsiteY11" fmla="*/ 289834 h 437266"/>
              <a:gd name="connsiteX12" fmla="*/ 108709 w 213942"/>
              <a:gd name="connsiteY12" fmla="*/ 197759 h 437266"/>
              <a:gd name="connsiteX13" fmla="*/ 118234 w 213942"/>
              <a:gd name="connsiteY13" fmla="*/ 112034 h 437266"/>
              <a:gd name="connsiteX14" fmla="*/ 89659 w 213942"/>
              <a:gd name="connsiteY14" fmla="*/ 226334 h 437266"/>
              <a:gd name="connsiteX15" fmla="*/ 213484 w 213942"/>
              <a:gd name="connsiteY15" fmla="*/ 909 h 43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942" h="437266">
                <a:moveTo>
                  <a:pt x="213484" y="909"/>
                </a:moveTo>
                <a:cubicBezTo>
                  <a:pt x="220363" y="-11791"/>
                  <a:pt x="147867" y="112034"/>
                  <a:pt x="130934" y="150134"/>
                </a:cubicBezTo>
                <a:cubicBezTo>
                  <a:pt x="114001" y="188234"/>
                  <a:pt x="128288" y="219455"/>
                  <a:pt x="111884" y="229509"/>
                </a:cubicBezTo>
                <a:cubicBezTo>
                  <a:pt x="95480" y="239563"/>
                  <a:pt x="35684" y="200934"/>
                  <a:pt x="32509" y="210459"/>
                </a:cubicBezTo>
                <a:cubicBezTo>
                  <a:pt x="29334" y="219984"/>
                  <a:pt x="83838" y="257555"/>
                  <a:pt x="92834" y="286659"/>
                </a:cubicBezTo>
                <a:cubicBezTo>
                  <a:pt x="101830" y="315763"/>
                  <a:pt x="99713" y="376617"/>
                  <a:pt x="86484" y="385084"/>
                </a:cubicBezTo>
                <a:cubicBezTo>
                  <a:pt x="73255" y="393551"/>
                  <a:pt x="16634" y="372384"/>
                  <a:pt x="13459" y="337459"/>
                </a:cubicBezTo>
                <a:cubicBezTo>
                  <a:pt x="10284" y="302534"/>
                  <a:pt x="66376" y="181884"/>
                  <a:pt x="67434" y="175534"/>
                </a:cubicBezTo>
                <a:cubicBezTo>
                  <a:pt x="68492" y="169184"/>
                  <a:pt x="29863" y="268667"/>
                  <a:pt x="19809" y="299359"/>
                </a:cubicBezTo>
                <a:cubicBezTo>
                  <a:pt x="9755" y="330051"/>
                  <a:pt x="-10883" y="336930"/>
                  <a:pt x="7109" y="359684"/>
                </a:cubicBezTo>
                <a:cubicBezTo>
                  <a:pt x="25101" y="382438"/>
                  <a:pt x="115588" y="447526"/>
                  <a:pt x="127759" y="435884"/>
                </a:cubicBezTo>
                <a:cubicBezTo>
                  <a:pt x="139930" y="424242"/>
                  <a:pt x="83309" y="329521"/>
                  <a:pt x="80134" y="289834"/>
                </a:cubicBezTo>
                <a:cubicBezTo>
                  <a:pt x="76959" y="250147"/>
                  <a:pt x="102359" y="227392"/>
                  <a:pt x="108709" y="197759"/>
                </a:cubicBezTo>
                <a:cubicBezTo>
                  <a:pt x="115059" y="168126"/>
                  <a:pt x="121409" y="107272"/>
                  <a:pt x="118234" y="112034"/>
                </a:cubicBezTo>
                <a:cubicBezTo>
                  <a:pt x="115059" y="116796"/>
                  <a:pt x="77488" y="239563"/>
                  <a:pt x="89659" y="226334"/>
                </a:cubicBezTo>
                <a:cubicBezTo>
                  <a:pt x="101830" y="213105"/>
                  <a:pt x="206605" y="13609"/>
                  <a:pt x="213484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EACEE98-3A6B-538E-FBE6-B9A372F38FD0}"/>
              </a:ext>
            </a:extLst>
          </p:cNvPr>
          <p:cNvSpPr/>
          <p:nvPr/>
        </p:nvSpPr>
        <p:spPr>
          <a:xfrm>
            <a:off x="3954862" y="5868935"/>
            <a:ext cx="744291" cy="160431"/>
          </a:xfrm>
          <a:custGeom>
            <a:avLst/>
            <a:gdLst>
              <a:gd name="connsiteX0" fmla="*/ 661588 w 744291"/>
              <a:gd name="connsiteY0" fmla="*/ 96890 h 160431"/>
              <a:gd name="connsiteX1" fmla="*/ 531413 w 744291"/>
              <a:gd name="connsiteY1" fmla="*/ 61965 h 160431"/>
              <a:gd name="connsiteX2" fmla="*/ 309163 w 744291"/>
              <a:gd name="connsiteY2" fmla="*/ 49265 h 160431"/>
              <a:gd name="connsiteX3" fmla="*/ 439338 w 744291"/>
              <a:gd name="connsiteY3" fmla="*/ 39740 h 160431"/>
              <a:gd name="connsiteX4" fmla="*/ 261538 w 744291"/>
              <a:gd name="connsiteY4" fmla="*/ 36565 h 160431"/>
              <a:gd name="connsiteX5" fmla="*/ 125013 w 744291"/>
              <a:gd name="connsiteY5" fmla="*/ 1640 h 160431"/>
              <a:gd name="connsiteX6" fmla="*/ 39288 w 744291"/>
              <a:gd name="connsiteY6" fmla="*/ 11165 h 160431"/>
              <a:gd name="connsiteX7" fmla="*/ 1188 w 744291"/>
              <a:gd name="connsiteY7" fmla="*/ 58790 h 160431"/>
              <a:gd name="connsiteX8" fmla="*/ 80563 w 744291"/>
              <a:gd name="connsiteY8" fmla="*/ 14340 h 160431"/>
              <a:gd name="connsiteX9" fmla="*/ 413938 w 744291"/>
              <a:gd name="connsiteY9" fmla="*/ 58790 h 160431"/>
              <a:gd name="connsiteX10" fmla="*/ 744138 w 744291"/>
              <a:gd name="connsiteY10" fmla="*/ 160390 h 160431"/>
              <a:gd name="connsiteX11" fmla="*/ 372663 w 744291"/>
              <a:gd name="connsiteY11" fmla="*/ 71490 h 160431"/>
              <a:gd name="connsiteX12" fmla="*/ 661588 w 744291"/>
              <a:gd name="connsiteY12" fmla="*/ 96890 h 16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291" h="160431">
                <a:moveTo>
                  <a:pt x="661588" y="96890"/>
                </a:moveTo>
                <a:cubicBezTo>
                  <a:pt x="688046" y="95302"/>
                  <a:pt x="590150" y="69902"/>
                  <a:pt x="531413" y="61965"/>
                </a:cubicBezTo>
                <a:cubicBezTo>
                  <a:pt x="472675" y="54027"/>
                  <a:pt x="324509" y="52969"/>
                  <a:pt x="309163" y="49265"/>
                </a:cubicBezTo>
                <a:cubicBezTo>
                  <a:pt x="293817" y="45561"/>
                  <a:pt x="447275" y="41857"/>
                  <a:pt x="439338" y="39740"/>
                </a:cubicBezTo>
                <a:cubicBezTo>
                  <a:pt x="431401" y="37623"/>
                  <a:pt x="313925" y="42915"/>
                  <a:pt x="261538" y="36565"/>
                </a:cubicBezTo>
                <a:cubicBezTo>
                  <a:pt x="209151" y="30215"/>
                  <a:pt x="162055" y="5873"/>
                  <a:pt x="125013" y="1640"/>
                </a:cubicBezTo>
                <a:cubicBezTo>
                  <a:pt x="87971" y="-2593"/>
                  <a:pt x="59925" y="1640"/>
                  <a:pt x="39288" y="11165"/>
                </a:cubicBezTo>
                <a:cubicBezTo>
                  <a:pt x="18651" y="20690"/>
                  <a:pt x="-5691" y="58261"/>
                  <a:pt x="1188" y="58790"/>
                </a:cubicBezTo>
                <a:cubicBezTo>
                  <a:pt x="8067" y="59319"/>
                  <a:pt x="11771" y="14340"/>
                  <a:pt x="80563" y="14340"/>
                </a:cubicBezTo>
                <a:cubicBezTo>
                  <a:pt x="149355" y="14340"/>
                  <a:pt x="303342" y="34448"/>
                  <a:pt x="413938" y="58790"/>
                </a:cubicBezTo>
                <a:cubicBezTo>
                  <a:pt x="524534" y="83132"/>
                  <a:pt x="751017" y="158273"/>
                  <a:pt x="744138" y="160390"/>
                </a:cubicBezTo>
                <a:cubicBezTo>
                  <a:pt x="737259" y="162507"/>
                  <a:pt x="392771" y="83661"/>
                  <a:pt x="372663" y="71490"/>
                </a:cubicBezTo>
                <a:cubicBezTo>
                  <a:pt x="352555" y="59319"/>
                  <a:pt x="635130" y="98478"/>
                  <a:pt x="661588" y="96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133A734-AB70-A549-6673-1D2B94D124CB}"/>
              </a:ext>
            </a:extLst>
          </p:cNvPr>
          <p:cNvSpPr/>
          <p:nvPr/>
        </p:nvSpPr>
        <p:spPr>
          <a:xfrm>
            <a:off x="4543421" y="5994289"/>
            <a:ext cx="480393" cy="76758"/>
          </a:xfrm>
          <a:custGeom>
            <a:avLst/>
            <a:gdLst>
              <a:gd name="connsiteX0" fmla="*/ 4 w 480393"/>
              <a:gd name="connsiteY0" fmla="*/ 111 h 76758"/>
              <a:gd name="connsiteX1" fmla="*/ 266704 w 480393"/>
              <a:gd name="connsiteY1" fmla="*/ 9636 h 76758"/>
              <a:gd name="connsiteX2" fmla="*/ 393704 w 480393"/>
              <a:gd name="connsiteY2" fmla="*/ 54086 h 76758"/>
              <a:gd name="connsiteX3" fmla="*/ 307979 w 480393"/>
              <a:gd name="connsiteY3" fmla="*/ 60436 h 76758"/>
              <a:gd name="connsiteX4" fmla="*/ 476254 w 480393"/>
              <a:gd name="connsiteY4" fmla="*/ 76311 h 76758"/>
              <a:gd name="connsiteX5" fmla="*/ 415929 w 480393"/>
              <a:gd name="connsiteY5" fmla="*/ 66786 h 76758"/>
              <a:gd name="connsiteX6" fmla="*/ 273054 w 480393"/>
              <a:gd name="connsiteY6" fmla="*/ 12811 h 76758"/>
              <a:gd name="connsiteX7" fmla="*/ 4 w 480393"/>
              <a:gd name="connsiteY7" fmla="*/ 111 h 7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393" h="76758">
                <a:moveTo>
                  <a:pt x="4" y="111"/>
                </a:moveTo>
                <a:cubicBezTo>
                  <a:pt x="-1054" y="-418"/>
                  <a:pt x="201087" y="640"/>
                  <a:pt x="266704" y="9636"/>
                </a:cubicBezTo>
                <a:cubicBezTo>
                  <a:pt x="332321" y="18632"/>
                  <a:pt x="386825" y="45619"/>
                  <a:pt x="393704" y="54086"/>
                </a:cubicBezTo>
                <a:cubicBezTo>
                  <a:pt x="400583" y="62553"/>
                  <a:pt x="294221" y="56732"/>
                  <a:pt x="307979" y="60436"/>
                </a:cubicBezTo>
                <a:cubicBezTo>
                  <a:pt x="321737" y="64140"/>
                  <a:pt x="458263" y="75253"/>
                  <a:pt x="476254" y="76311"/>
                </a:cubicBezTo>
                <a:cubicBezTo>
                  <a:pt x="494245" y="77369"/>
                  <a:pt x="449796" y="77369"/>
                  <a:pt x="415929" y="66786"/>
                </a:cubicBezTo>
                <a:cubicBezTo>
                  <a:pt x="382062" y="56203"/>
                  <a:pt x="339200" y="22336"/>
                  <a:pt x="273054" y="12811"/>
                </a:cubicBezTo>
                <a:cubicBezTo>
                  <a:pt x="206908" y="3286"/>
                  <a:pt x="1062" y="640"/>
                  <a:pt x="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3F9F466-6961-C724-F770-9586ABF96CBC}"/>
              </a:ext>
            </a:extLst>
          </p:cNvPr>
          <p:cNvSpPr/>
          <p:nvPr/>
        </p:nvSpPr>
        <p:spPr>
          <a:xfrm>
            <a:off x="4545947" y="5981211"/>
            <a:ext cx="496229" cy="143448"/>
          </a:xfrm>
          <a:custGeom>
            <a:avLst/>
            <a:gdLst>
              <a:gd name="connsiteX0" fmla="*/ 653 w 496229"/>
              <a:gd name="connsiteY0" fmla="*/ 489 h 143448"/>
              <a:gd name="connsiteX1" fmla="*/ 216553 w 496229"/>
              <a:gd name="connsiteY1" fmla="*/ 114789 h 143448"/>
              <a:gd name="connsiteX2" fmla="*/ 184803 w 496229"/>
              <a:gd name="connsiteY2" fmla="*/ 111614 h 143448"/>
              <a:gd name="connsiteX3" fmla="*/ 295928 w 496229"/>
              <a:gd name="connsiteY3" fmla="*/ 124314 h 143448"/>
              <a:gd name="connsiteX4" fmla="*/ 245128 w 496229"/>
              <a:gd name="connsiteY4" fmla="*/ 63989 h 143448"/>
              <a:gd name="connsiteX5" fmla="*/ 330853 w 496229"/>
              <a:gd name="connsiteY5" fmla="*/ 127489 h 143448"/>
              <a:gd name="connsiteX6" fmla="*/ 448328 w 496229"/>
              <a:gd name="connsiteY6" fmla="*/ 121139 h 143448"/>
              <a:gd name="connsiteX7" fmla="*/ 292753 w 496229"/>
              <a:gd name="connsiteY7" fmla="*/ 143364 h 143448"/>
              <a:gd name="connsiteX8" fmla="*/ 495953 w 496229"/>
              <a:gd name="connsiteY8" fmla="*/ 111614 h 143448"/>
              <a:gd name="connsiteX9" fmla="*/ 334028 w 496229"/>
              <a:gd name="connsiteY9" fmla="*/ 117964 h 143448"/>
              <a:gd name="connsiteX10" fmla="*/ 222903 w 496229"/>
              <a:gd name="connsiteY10" fmla="*/ 117964 h 143448"/>
              <a:gd name="connsiteX11" fmla="*/ 181628 w 496229"/>
              <a:gd name="connsiteY11" fmla="*/ 111614 h 143448"/>
              <a:gd name="connsiteX12" fmla="*/ 149878 w 496229"/>
              <a:gd name="connsiteY12" fmla="*/ 73514 h 143448"/>
              <a:gd name="connsiteX13" fmla="*/ 653 w 496229"/>
              <a:gd name="connsiteY13" fmla="*/ 489 h 1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229" h="143448">
                <a:moveTo>
                  <a:pt x="653" y="489"/>
                </a:moveTo>
                <a:cubicBezTo>
                  <a:pt x="11765" y="7368"/>
                  <a:pt x="185862" y="96268"/>
                  <a:pt x="216553" y="114789"/>
                </a:cubicBezTo>
                <a:cubicBezTo>
                  <a:pt x="247244" y="133310"/>
                  <a:pt x="184803" y="111614"/>
                  <a:pt x="184803" y="111614"/>
                </a:cubicBezTo>
                <a:cubicBezTo>
                  <a:pt x="198032" y="113201"/>
                  <a:pt x="285874" y="132251"/>
                  <a:pt x="295928" y="124314"/>
                </a:cubicBezTo>
                <a:cubicBezTo>
                  <a:pt x="305982" y="116377"/>
                  <a:pt x="239307" y="63460"/>
                  <a:pt x="245128" y="63989"/>
                </a:cubicBezTo>
                <a:cubicBezTo>
                  <a:pt x="250949" y="64518"/>
                  <a:pt x="296986" y="117964"/>
                  <a:pt x="330853" y="127489"/>
                </a:cubicBezTo>
                <a:cubicBezTo>
                  <a:pt x="364720" y="137014"/>
                  <a:pt x="454678" y="118493"/>
                  <a:pt x="448328" y="121139"/>
                </a:cubicBezTo>
                <a:cubicBezTo>
                  <a:pt x="441978" y="123785"/>
                  <a:pt x="284815" y="144952"/>
                  <a:pt x="292753" y="143364"/>
                </a:cubicBezTo>
                <a:cubicBezTo>
                  <a:pt x="300691" y="141776"/>
                  <a:pt x="489074" y="115847"/>
                  <a:pt x="495953" y="111614"/>
                </a:cubicBezTo>
                <a:cubicBezTo>
                  <a:pt x="502832" y="107381"/>
                  <a:pt x="379536" y="116906"/>
                  <a:pt x="334028" y="117964"/>
                </a:cubicBezTo>
                <a:cubicBezTo>
                  <a:pt x="288520" y="119022"/>
                  <a:pt x="248303" y="119022"/>
                  <a:pt x="222903" y="117964"/>
                </a:cubicBezTo>
                <a:cubicBezTo>
                  <a:pt x="197503" y="116906"/>
                  <a:pt x="193799" y="119022"/>
                  <a:pt x="181628" y="111614"/>
                </a:cubicBezTo>
                <a:cubicBezTo>
                  <a:pt x="169457" y="104206"/>
                  <a:pt x="176336" y="85685"/>
                  <a:pt x="149878" y="73514"/>
                </a:cubicBezTo>
                <a:cubicBezTo>
                  <a:pt x="123420" y="61343"/>
                  <a:pt x="-10459" y="-6390"/>
                  <a:pt x="653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973A4C85-114D-5E4B-D675-C553F2BFBC10}"/>
              </a:ext>
            </a:extLst>
          </p:cNvPr>
          <p:cNvSpPr/>
          <p:nvPr/>
        </p:nvSpPr>
        <p:spPr>
          <a:xfrm>
            <a:off x="4064097" y="5885163"/>
            <a:ext cx="604078" cy="184809"/>
          </a:xfrm>
          <a:custGeom>
            <a:avLst/>
            <a:gdLst>
              <a:gd name="connsiteX0" fmla="*/ 3078 w 604078"/>
              <a:gd name="connsiteY0" fmla="*/ 1287 h 184809"/>
              <a:gd name="connsiteX1" fmla="*/ 460278 w 604078"/>
              <a:gd name="connsiteY1" fmla="*/ 128287 h 184809"/>
              <a:gd name="connsiteX2" fmla="*/ 352328 w 604078"/>
              <a:gd name="connsiteY2" fmla="*/ 112412 h 184809"/>
              <a:gd name="connsiteX3" fmla="*/ 504728 w 604078"/>
              <a:gd name="connsiteY3" fmla="*/ 179087 h 184809"/>
              <a:gd name="connsiteX4" fmla="*/ 603153 w 604078"/>
              <a:gd name="connsiteY4" fmla="*/ 179087 h 184809"/>
              <a:gd name="connsiteX5" fmla="*/ 447578 w 604078"/>
              <a:gd name="connsiteY5" fmla="*/ 160037 h 184809"/>
              <a:gd name="connsiteX6" fmla="*/ 295178 w 604078"/>
              <a:gd name="connsiteY6" fmla="*/ 106062 h 184809"/>
              <a:gd name="connsiteX7" fmla="*/ 393603 w 604078"/>
              <a:gd name="connsiteY7" fmla="*/ 112412 h 184809"/>
              <a:gd name="connsiteX8" fmla="*/ 266603 w 604078"/>
              <a:gd name="connsiteY8" fmla="*/ 64787 h 184809"/>
              <a:gd name="connsiteX9" fmla="*/ 3078 w 604078"/>
              <a:gd name="connsiteY9" fmla="*/ 1287 h 18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078" h="184809">
                <a:moveTo>
                  <a:pt x="3078" y="1287"/>
                </a:moveTo>
                <a:cubicBezTo>
                  <a:pt x="35357" y="11870"/>
                  <a:pt x="402070" y="109766"/>
                  <a:pt x="460278" y="128287"/>
                </a:cubicBezTo>
                <a:cubicBezTo>
                  <a:pt x="518486" y="146808"/>
                  <a:pt x="344920" y="103945"/>
                  <a:pt x="352328" y="112412"/>
                </a:cubicBezTo>
                <a:cubicBezTo>
                  <a:pt x="359736" y="120879"/>
                  <a:pt x="462924" y="167975"/>
                  <a:pt x="504728" y="179087"/>
                </a:cubicBezTo>
                <a:cubicBezTo>
                  <a:pt x="546532" y="190199"/>
                  <a:pt x="612678" y="182262"/>
                  <a:pt x="603153" y="179087"/>
                </a:cubicBezTo>
                <a:cubicBezTo>
                  <a:pt x="593628" y="175912"/>
                  <a:pt x="498907" y="172208"/>
                  <a:pt x="447578" y="160037"/>
                </a:cubicBezTo>
                <a:cubicBezTo>
                  <a:pt x="396249" y="147866"/>
                  <a:pt x="304174" y="114000"/>
                  <a:pt x="295178" y="106062"/>
                </a:cubicBezTo>
                <a:cubicBezTo>
                  <a:pt x="286182" y="98125"/>
                  <a:pt x="398365" y="119291"/>
                  <a:pt x="393603" y="112412"/>
                </a:cubicBezTo>
                <a:cubicBezTo>
                  <a:pt x="388841" y="105533"/>
                  <a:pt x="331690" y="81191"/>
                  <a:pt x="266603" y="64787"/>
                </a:cubicBezTo>
                <a:cubicBezTo>
                  <a:pt x="201516" y="48383"/>
                  <a:pt x="-29201" y="-9296"/>
                  <a:pt x="3078" y="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754F55A-2399-791D-4242-69808B72557B}"/>
              </a:ext>
            </a:extLst>
          </p:cNvPr>
          <p:cNvSpPr/>
          <p:nvPr/>
        </p:nvSpPr>
        <p:spPr>
          <a:xfrm>
            <a:off x="3983545" y="5920979"/>
            <a:ext cx="641728" cy="317896"/>
          </a:xfrm>
          <a:custGeom>
            <a:avLst/>
            <a:gdLst>
              <a:gd name="connsiteX0" fmla="*/ 13780 w 641728"/>
              <a:gd name="connsiteY0" fmla="*/ 6746 h 317896"/>
              <a:gd name="connsiteX1" fmla="*/ 455105 w 641728"/>
              <a:gd name="connsiteY1" fmla="*/ 276621 h 317896"/>
              <a:gd name="connsiteX2" fmla="*/ 423355 w 641728"/>
              <a:gd name="connsiteY2" fmla="*/ 273446 h 317896"/>
              <a:gd name="connsiteX3" fmla="*/ 639255 w 641728"/>
              <a:gd name="connsiteY3" fmla="*/ 317896 h 317896"/>
              <a:gd name="connsiteX4" fmla="*/ 531305 w 641728"/>
              <a:gd name="connsiteY4" fmla="*/ 273446 h 317896"/>
              <a:gd name="connsiteX5" fmla="*/ 391605 w 641728"/>
              <a:gd name="connsiteY5" fmla="*/ 209946 h 317896"/>
              <a:gd name="connsiteX6" fmla="*/ 229680 w 641728"/>
              <a:gd name="connsiteY6" fmla="*/ 133746 h 317896"/>
              <a:gd name="connsiteX7" fmla="*/ 121730 w 641728"/>
              <a:gd name="connsiteY7" fmla="*/ 86121 h 317896"/>
              <a:gd name="connsiteX8" fmla="*/ 13780 w 641728"/>
              <a:gd name="connsiteY8" fmla="*/ 6746 h 3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728" h="317896">
                <a:moveTo>
                  <a:pt x="13780" y="6746"/>
                </a:moveTo>
                <a:cubicBezTo>
                  <a:pt x="69342" y="38496"/>
                  <a:pt x="386842" y="232171"/>
                  <a:pt x="455105" y="276621"/>
                </a:cubicBezTo>
                <a:cubicBezTo>
                  <a:pt x="523368" y="321071"/>
                  <a:pt x="392663" y="266567"/>
                  <a:pt x="423355" y="273446"/>
                </a:cubicBezTo>
                <a:cubicBezTo>
                  <a:pt x="454047" y="280325"/>
                  <a:pt x="621263" y="317896"/>
                  <a:pt x="639255" y="317896"/>
                </a:cubicBezTo>
                <a:cubicBezTo>
                  <a:pt x="657247" y="317896"/>
                  <a:pt x="572580" y="291438"/>
                  <a:pt x="531305" y="273446"/>
                </a:cubicBezTo>
                <a:cubicBezTo>
                  <a:pt x="490030" y="255454"/>
                  <a:pt x="391605" y="209946"/>
                  <a:pt x="391605" y="209946"/>
                </a:cubicBezTo>
                <a:lnTo>
                  <a:pt x="229680" y="133746"/>
                </a:lnTo>
                <a:cubicBezTo>
                  <a:pt x="184701" y="113109"/>
                  <a:pt x="157184" y="107817"/>
                  <a:pt x="121730" y="86121"/>
                </a:cubicBezTo>
                <a:cubicBezTo>
                  <a:pt x="86276" y="64425"/>
                  <a:pt x="-41782" y="-25004"/>
                  <a:pt x="13780" y="6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E54F539-C695-9FBE-4DF8-D0CF151705D8}"/>
              </a:ext>
            </a:extLst>
          </p:cNvPr>
          <p:cNvSpPr/>
          <p:nvPr/>
        </p:nvSpPr>
        <p:spPr>
          <a:xfrm>
            <a:off x="4612850" y="6137041"/>
            <a:ext cx="375080" cy="136763"/>
          </a:xfrm>
          <a:custGeom>
            <a:avLst/>
            <a:gdLst>
              <a:gd name="connsiteX0" fmla="*/ 425 w 375080"/>
              <a:gd name="connsiteY0" fmla="*/ 136759 h 136763"/>
              <a:gd name="connsiteX1" fmla="*/ 260775 w 375080"/>
              <a:gd name="connsiteY1" fmla="*/ 79609 h 136763"/>
              <a:gd name="connsiteX2" fmla="*/ 194100 w 375080"/>
              <a:gd name="connsiteY2" fmla="*/ 105009 h 136763"/>
              <a:gd name="connsiteX3" fmla="*/ 321100 w 375080"/>
              <a:gd name="connsiteY3" fmla="*/ 70084 h 136763"/>
              <a:gd name="connsiteX4" fmla="*/ 292525 w 375080"/>
              <a:gd name="connsiteY4" fmla="*/ 73259 h 136763"/>
              <a:gd name="connsiteX5" fmla="*/ 375075 w 375080"/>
              <a:gd name="connsiteY5" fmla="*/ 234 h 136763"/>
              <a:gd name="connsiteX6" fmla="*/ 295700 w 375080"/>
              <a:gd name="connsiteY6" fmla="*/ 51034 h 136763"/>
              <a:gd name="connsiteX7" fmla="*/ 111550 w 375080"/>
              <a:gd name="connsiteY7" fmla="*/ 79609 h 136763"/>
              <a:gd name="connsiteX8" fmla="*/ 197275 w 375080"/>
              <a:gd name="connsiteY8" fmla="*/ 82784 h 136763"/>
              <a:gd name="connsiteX9" fmla="*/ 425 w 375080"/>
              <a:gd name="connsiteY9" fmla="*/ 136759 h 1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80" h="136763">
                <a:moveTo>
                  <a:pt x="425" y="136759"/>
                </a:moveTo>
                <a:cubicBezTo>
                  <a:pt x="11008" y="136230"/>
                  <a:pt x="228496" y="84901"/>
                  <a:pt x="260775" y="79609"/>
                </a:cubicBezTo>
                <a:cubicBezTo>
                  <a:pt x="293054" y="74317"/>
                  <a:pt x="184046" y="106596"/>
                  <a:pt x="194100" y="105009"/>
                </a:cubicBezTo>
                <a:cubicBezTo>
                  <a:pt x="204154" y="103422"/>
                  <a:pt x="304696" y="75376"/>
                  <a:pt x="321100" y="70084"/>
                </a:cubicBezTo>
                <a:cubicBezTo>
                  <a:pt x="337504" y="64792"/>
                  <a:pt x="283529" y="84901"/>
                  <a:pt x="292525" y="73259"/>
                </a:cubicBezTo>
                <a:cubicBezTo>
                  <a:pt x="301521" y="61617"/>
                  <a:pt x="374546" y="3938"/>
                  <a:pt x="375075" y="234"/>
                </a:cubicBezTo>
                <a:cubicBezTo>
                  <a:pt x="375604" y="-3470"/>
                  <a:pt x="339621" y="37805"/>
                  <a:pt x="295700" y="51034"/>
                </a:cubicBezTo>
                <a:cubicBezTo>
                  <a:pt x="251779" y="64263"/>
                  <a:pt x="127954" y="74317"/>
                  <a:pt x="111550" y="79609"/>
                </a:cubicBezTo>
                <a:cubicBezTo>
                  <a:pt x="95146" y="84901"/>
                  <a:pt x="214738" y="73788"/>
                  <a:pt x="197275" y="82784"/>
                </a:cubicBezTo>
                <a:cubicBezTo>
                  <a:pt x="179813" y="91780"/>
                  <a:pt x="-10158" y="137288"/>
                  <a:pt x="425" y="136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21580FF-B6F0-79C5-F188-6F9EB3A92370}"/>
              </a:ext>
            </a:extLst>
          </p:cNvPr>
          <p:cNvSpPr/>
          <p:nvPr/>
        </p:nvSpPr>
        <p:spPr>
          <a:xfrm>
            <a:off x="4002317" y="5945365"/>
            <a:ext cx="603006" cy="376064"/>
          </a:xfrm>
          <a:custGeom>
            <a:avLst/>
            <a:gdLst>
              <a:gd name="connsiteX0" fmla="*/ 1358 w 603006"/>
              <a:gd name="connsiteY0" fmla="*/ 1410 h 376064"/>
              <a:gd name="connsiteX1" fmla="*/ 315683 w 603006"/>
              <a:gd name="connsiteY1" fmla="*/ 274460 h 376064"/>
              <a:gd name="connsiteX2" fmla="*/ 280758 w 603006"/>
              <a:gd name="connsiteY2" fmla="*/ 255410 h 376064"/>
              <a:gd name="connsiteX3" fmla="*/ 461733 w 603006"/>
              <a:gd name="connsiteY3" fmla="*/ 337960 h 376064"/>
              <a:gd name="connsiteX4" fmla="*/ 414108 w 603006"/>
              <a:gd name="connsiteY4" fmla="*/ 328435 h 376064"/>
              <a:gd name="connsiteX5" fmla="*/ 601433 w 603006"/>
              <a:gd name="connsiteY5" fmla="*/ 376060 h 376064"/>
              <a:gd name="connsiteX6" fmla="*/ 496658 w 603006"/>
              <a:gd name="connsiteY6" fmla="*/ 325260 h 376064"/>
              <a:gd name="connsiteX7" fmla="*/ 369658 w 603006"/>
              <a:gd name="connsiteY7" fmla="*/ 277635 h 376064"/>
              <a:gd name="connsiteX8" fmla="*/ 287108 w 603006"/>
              <a:gd name="connsiteY8" fmla="*/ 245885 h 376064"/>
              <a:gd name="connsiteX9" fmla="*/ 204558 w 603006"/>
              <a:gd name="connsiteY9" fmla="*/ 169685 h 376064"/>
              <a:gd name="connsiteX10" fmla="*/ 1358 w 603006"/>
              <a:gd name="connsiteY10" fmla="*/ 1410 h 3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006" h="376064">
                <a:moveTo>
                  <a:pt x="1358" y="1410"/>
                </a:moveTo>
                <a:cubicBezTo>
                  <a:pt x="19879" y="18873"/>
                  <a:pt x="269116" y="232127"/>
                  <a:pt x="315683" y="274460"/>
                </a:cubicBezTo>
                <a:cubicBezTo>
                  <a:pt x="362250" y="316793"/>
                  <a:pt x="256416" y="244827"/>
                  <a:pt x="280758" y="255410"/>
                </a:cubicBezTo>
                <a:cubicBezTo>
                  <a:pt x="305100" y="265993"/>
                  <a:pt x="439508" y="325789"/>
                  <a:pt x="461733" y="337960"/>
                </a:cubicBezTo>
                <a:cubicBezTo>
                  <a:pt x="483958" y="350131"/>
                  <a:pt x="390825" y="322085"/>
                  <a:pt x="414108" y="328435"/>
                </a:cubicBezTo>
                <a:cubicBezTo>
                  <a:pt x="437391" y="334785"/>
                  <a:pt x="587675" y="376589"/>
                  <a:pt x="601433" y="376060"/>
                </a:cubicBezTo>
                <a:cubicBezTo>
                  <a:pt x="615191" y="375531"/>
                  <a:pt x="535287" y="341664"/>
                  <a:pt x="496658" y="325260"/>
                </a:cubicBezTo>
                <a:cubicBezTo>
                  <a:pt x="458029" y="308856"/>
                  <a:pt x="369658" y="277635"/>
                  <a:pt x="369658" y="277635"/>
                </a:cubicBezTo>
                <a:cubicBezTo>
                  <a:pt x="334733" y="264406"/>
                  <a:pt x="314625" y="263877"/>
                  <a:pt x="287108" y="245885"/>
                </a:cubicBezTo>
                <a:cubicBezTo>
                  <a:pt x="259591" y="227893"/>
                  <a:pt x="250066" y="205668"/>
                  <a:pt x="204558" y="169685"/>
                </a:cubicBezTo>
                <a:cubicBezTo>
                  <a:pt x="159050" y="133702"/>
                  <a:pt x="-17163" y="-16053"/>
                  <a:pt x="1358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4BAD2A3-2F1B-590E-F833-5C2309581D04}"/>
              </a:ext>
            </a:extLst>
          </p:cNvPr>
          <p:cNvSpPr/>
          <p:nvPr/>
        </p:nvSpPr>
        <p:spPr>
          <a:xfrm>
            <a:off x="4552953" y="6193268"/>
            <a:ext cx="419036" cy="141034"/>
          </a:xfrm>
          <a:custGeom>
            <a:avLst/>
            <a:gdLst>
              <a:gd name="connsiteX0" fmla="*/ 415922 w 419036"/>
              <a:gd name="connsiteY0" fmla="*/ 1157 h 141034"/>
              <a:gd name="connsiteX1" fmla="*/ 276222 w 419036"/>
              <a:gd name="connsiteY1" fmla="*/ 67832 h 141034"/>
              <a:gd name="connsiteX2" fmla="*/ 215897 w 419036"/>
              <a:gd name="connsiteY2" fmla="*/ 112282 h 141034"/>
              <a:gd name="connsiteX3" fmla="*/ 266697 w 419036"/>
              <a:gd name="connsiteY3" fmla="*/ 109107 h 141034"/>
              <a:gd name="connsiteX4" fmla="*/ 219072 w 419036"/>
              <a:gd name="connsiteY4" fmla="*/ 140857 h 141034"/>
              <a:gd name="connsiteX5" fmla="*/ 196847 w 419036"/>
              <a:gd name="connsiteY5" fmla="*/ 121807 h 141034"/>
              <a:gd name="connsiteX6" fmla="*/ 104772 w 419036"/>
              <a:gd name="connsiteY6" fmla="*/ 118632 h 141034"/>
              <a:gd name="connsiteX7" fmla="*/ 3172 w 419036"/>
              <a:gd name="connsiteY7" fmla="*/ 134507 h 141034"/>
              <a:gd name="connsiteX8" fmla="*/ 231772 w 419036"/>
              <a:gd name="connsiteY8" fmla="*/ 86882 h 141034"/>
              <a:gd name="connsiteX9" fmla="*/ 126997 w 419036"/>
              <a:gd name="connsiteY9" fmla="*/ 128157 h 141034"/>
              <a:gd name="connsiteX10" fmla="*/ 415922 w 419036"/>
              <a:gd name="connsiteY10" fmla="*/ 1157 h 1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036" h="141034">
                <a:moveTo>
                  <a:pt x="415922" y="1157"/>
                </a:moveTo>
                <a:cubicBezTo>
                  <a:pt x="440793" y="-8897"/>
                  <a:pt x="309559" y="49311"/>
                  <a:pt x="276222" y="67832"/>
                </a:cubicBezTo>
                <a:cubicBezTo>
                  <a:pt x="242884" y="86353"/>
                  <a:pt x="217484" y="105403"/>
                  <a:pt x="215897" y="112282"/>
                </a:cubicBezTo>
                <a:cubicBezTo>
                  <a:pt x="214310" y="119161"/>
                  <a:pt x="266168" y="104345"/>
                  <a:pt x="266697" y="109107"/>
                </a:cubicBezTo>
                <a:cubicBezTo>
                  <a:pt x="267226" y="113870"/>
                  <a:pt x="230714" y="138740"/>
                  <a:pt x="219072" y="140857"/>
                </a:cubicBezTo>
                <a:cubicBezTo>
                  <a:pt x="207430" y="142974"/>
                  <a:pt x="215897" y="125511"/>
                  <a:pt x="196847" y="121807"/>
                </a:cubicBezTo>
                <a:cubicBezTo>
                  <a:pt x="177797" y="118103"/>
                  <a:pt x="137051" y="116515"/>
                  <a:pt x="104772" y="118632"/>
                </a:cubicBezTo>
                <a:cubicBezTo>
                  <a:pt x="72493" y="120749"/>
                  <a:pt x="-17994" y="139799"/>
                  <a:pt x="3172" y="134507"/>
                </a:cubicBezTo>
                <a:cubicBezTo>
                  <a:pt x="24338" y="129215"/>
                  <a:pt x="211135" y="87940"/>
                  <a:pt x="231772" y="86882"/>
                </a:cubicBezTo>
                <a:cubicBezTo>
                  <a:pt x="252409" y="85824"/>
                  <a:pt x="101597" y="140328"/>
                  <a:pt x="126997" y="128157"/>
                </a:cubicBezTo>
                <a:cubicBezTo>
                  <a:pt x="152397" y="115986"/>
                  <a:pt x="391051" y="11211"/>
                  <a:pt x="415922" y="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3F9BCB2-1A94-FC29-2187-115861AAD044}"/>
              </a:ext>
            </a:extLst>
          </p:cNvPr>
          <p:cNvSpPr/>
          <p:nvPr/>
        </p:nvSpPr>
        <p:spPr>
          <a:xfrm>
            <a:off x="4190772" y="5949244"/>
            <a:ext cx="25642" cy="113442"/>
          </a:xfrm>
          <a:custGeom>
            <a:avLst/>
            <a:gdLst>
              <a:gd name="connsiteX0" fmla="*/ 228 w 25642"/>
              <a:gd name="connsiteY0" fmla="*/ 706 h 113442"/>
              <a:gd name="connsiteX1" fmla="*/ 12928 w 25642"/>
              <a:gd name="connsiteY1" fmla="*/ 86431 h 113442"/>
              <a:gd name="connsiteX2" fmla="*/ 9753 w 25642"/>
              <a:gd name="connsiteY2" fmla="*/ 111831 h 113442"/>
              <a:gd name="connsiteX3" fmla="*/ 25628 w 25642"/>
              <a:gd name="connsiteY3" fmla="*/ 48331 h 113442"/>
              <a:gd name="connsiteX4" fmla="*/ 228 w 25642"/>
              <a:gd name="connsiteY4" fmla="*/ 706 h 1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2" h="113442">
                <a:moveTo>
                  <a:pt x="228" y="706"/>
                </a:moveTo>
                <a:cubicBezTo>
                  <a:pt x="-1889" y="7056"/>
                  <a:pt x="11341" y="67910"/>
                  <a:pt x="12928" y="86431"/>
                </a:cubicBezTo>
                <a:cubicBezTo>
                  <a:pt x="14515" y="104952"/>
                  <a:pt x="7636" y="118181"/>
                  <a:pt x="9753" y="111831"/>
                </a:cubicBezTo>
                <a:cubicBezTo>
                  <a:pt x="11870" y="105481"/>
                  <a:pt x="26157" y="64206"/>
                  <a:pt x="25628" y="48331"/>
                </a:cubicBezTo>
                <a:cubicBezTo>
                  <a:pt x="25099" y="32456"/>
                  <a:pt x="2345" y="-5644"/>
                  <a:pt x="228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9781E48-D37D-C707-27CE-B7EAF2DCFD2C}"/>
              </a:ext>
            </a:extLst>
          </p:cNvPr>
          <p:cNvSpPr/>
          <p:nvPr/>
        </p:nvSpPr>
        <p:spPr>
          <a:xfrm>
            <a:off x="4057622" y="5892754"/>
            <a:ext cx="63709" cy="98695"/>
          </a:xfrm>
          <a:custGeom>
            <a:avLst/>
            <a:gdLst>
              <a:gd name="connsiteX0" fmla="*/ 28 w 63709"/>
              <a:gd name="connsiteY0" fmla="*/ 46 h 98695"/>
              <a:gd name="connsiteX1" fmla="*/ 31778 w 63709"/>
              <a:gd name="connsiteY1" fmla="*/ 54021 h 98695"/>
              <a:gd name="connsiteX2" fmla="*/ 25428 w 63709"/>
              <a:gd name="connsiteY2" fmla="*/ 98471 h 98695"/>
              <a:gd name="connsiteX3" fmla="*/ 63528 w 63709"/>
              <a:gd name="connsiteY3" fmla="*/ 34971 h 98695"/>
              <a:gd name="connsiteX4" fmla="*/ 38128 w 63709"/>
              <a:gd name="connsiteY4" fmla="*/ 63546 h 98695"/>
              <a:gd name="connsiteX5" fmla="*/ 28 w 63709"/>
              <a:gd name="connsiteY5" fmla="*/ 46 h 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09" h="98695">
                <a:moveTo>
                  <a:pt x="28" y="46"/>
                </a:moveTo>
                <a:cubicBezTo>
                  <a:pt x="-1030" y="-1542"/>
                  <a:pt x="27545" y="37617"/>
                  <a:pt x="31778" y="54021"/>
                </a:cubicBezTo>
                <a:cubicBezTo>
                  <a:pt x="36011" y="70425"/>
                  <a:pt x="20136" y="101646"/>
                  <a:pt x="25428" y="98471"/>
                </a:cubicBezTo>
                <a:cubicBezTo>
                  <a:pt x="30720" y="95296"/>
                  <a:pt x="61411" y="40792"/>
                  <a:pt x="63528" y="34971"/>
                </a:cubicBezTo>
                <a:cubicBezTo>
                  <a:pt x="65645" y="29150"/>
                  <a:pt x="48711" y="65663"/>
                  <a:pt x="38128" y="63546"/>
                </a:cubicBezTo>
                <a:cubicBezTo>
                  <a:pt x="27545" y="61429"/>
                  <a:pt x="1086" y="1634"/>
                  <a:pt x="2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EDB1D53-08F8-E7E7-9B07-BBBDF4F4A716}"/>
              </a:ext>
            </a:extLst>
          </p:cNvPr>
          <p:cNvSpPr/>
          <p:nvPr/>
        </p:nvSpPr>
        <p:spPr>
          <a:xfrm>
            <a:off x="4318519" y="6010247"/>
            <a:ext cx="37660" cy="109330"/>
          </a:xfrm>
          <a:custGeom>
            <a:avLst/>
            <a:gdLst>
              <a:gd name="connsiteX0" fmla="*/ 37581 w 37660"/>
              <a:gd name="connsiteY0" fmla="*/ 28 h 109330"/>
              <a:gd name="connsiteX1" fmla="*/ 12181 w 37660"/>
              <a:gd name="connsiteY1" fmla="*/ 47653 h 109330"/>
              <a:gd name="connsiteX2" fmla="*/ 12181 w 37660"/>
              <a:gd name="connsiteY2" fmla="*/ 107978 h 109330"/>
              <a:gd name="connsiteX3" fmla="*/ 5831 w 37660"/>
              <a:gd name="connsiteY3" fmla="*/ 85753 h 109330"/>
              <a:gd name="connsiteX4" fmla="*/ 2656 w 37660"/>
              <a:gd name="connsiteY4" fmla="*/ 41303 h 109330"/>
              <a:gd name="connsiteX5" fmla="*/ 37581 w 37660"/>
              <a:gd name="connsiteY5" fmla="*/ 28 h 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60" h="109330">
                <a:moveTo>
                  <a:pt x="37581" y="28"/>
                </a:moveTo>
                <a:cubicBezTo>
                  <a:pt x="39169" y="1086"/>
                  <a:pt x="16414" y="29661"/>
                  <a:pt x="12181" y="47653"/>
                </a:cubicBezTo>
                <a:cubicBezTo>
                  <a:pt x="7948" y="65645"/>
                  <a:pt x="13239" y="101628"/>
                  <a:pt x="12181" y="107978"/>
                </a:cubicBezTo>
                <a:cubicBezTo>
                  <a:pt x="11123" y="114328"/>
                  <a:pt x="7418" y="96865"/>
                  <a:pt x="5831" y="85753"/>
                </a:cubicBezTo>
                <a:cubicBezTo>
                  <a:pt x="4244" y="74641"/>
                  <a:pt x="-4223" y="55061"/>
                  <a:pt x="2656" y="41303"/>
                </a:cubicBezTo>
                <a:cubicBezTo>
                  <a:pt x="9535" y="27545"/>
                  <a:pt x="35993" y="-1030"/>
                  <a:pt x="3758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353C103-1347-41C7-2971-0F7F2EED90A9}"/>
              </a:ext>
            </a:extLst>
          </p:cNvPr>
          <p:cNvSpPr/>
          <p:nvPr/>
        </p:nvSpPr>
        <p:spPr>
          <a:xfrm>
            <a:off x="4438498" y="6029321"/>
            <a:ext cx="31987" cy="140103"/>
          </a:xfrm>
          <a:custGeom>
            <a:avLst/>
            <a:gdLst>
              <a:gd name="connsiteX0" fmla="*/ 152 w 31987"/>
              <a:gd name="connsiteY0" fmla="*/ 4 h 140103"/>
              <a:gd name="connsiteX1" fmla="*/ 19202 w 31987"/>
              <a:gd name="connsiteY1" fmla="*/ 63504 h 140103"/>
              <a:gd name="connsiteX2" fmla="*/ 3327 w 31987"/>
              <a:gd name="connsiteY2" fmla="*/ 139704 h 140103"/>
              <a:gd name="connsiteX3" fmla="*/ 19202 w 31987"/>
              <a:gd name="connsiteY3" fmla="*/ 92079 h 140103"/>
              <a:gd name="connsiteX4" fmla="*/ 31902 w 31987"/>
              <a:gd name="connsiteY4" fmla="*/ 60329 h 140103"/>
              <a:gd name="connsiteX5" fmla="*/ 152 w 31987"/>
              <a:gd name="connsiteY5" fmla="*/ 4 h 1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7" h="140103">
                <a:moveTo>
                  <a:pt x="152" y="4"/>
                </a:moveTo>
                <a:cubicBezTo>
                  <a:pt x="-1965" y="533"/>
                  <a:pt x="18673" y="40221"/>
                  <a:pt x="19202" y="63504"/>
                </a:cubicBezTo>
                <a:cubicBezTo>
                  <a:pt x="19731" y="86787"/>
                  <a:pt x="3327" y="134942"/>
                  <a:pt x="3327" y="139704"/>
                </a:cubicBezTo>
                <a:cubicBezTo>
                  <a:pt x="3327" y="144466"/>
                  <a:pt x="14440" y="105308"/>
                  <a:pt x="19202" y="92079"/>
                </a:cubicBezTo>
                <a:cubicBezTo>
                  <a:pt x="23964" y="78850"/>
                  <a:pt x="32960" y="72500"/>
                  <a:pt x="31902" y="60329"/>
                </a:cubicBezTo>
                <a:cubicBezTo>
                  <a:pt x="30844" y="48158"/>
                  <a:pt x="2269" y="-525"/>
                  <a:pt x="15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F94F6A1-3289-61BB-9510-A8076F26080B}"/>
              </a:ext>
            </a:extLst>
          </p:cNvPr>
          <p:cNvSpPr/>
          <p:nvPr/>
        </p:nvSpPr>
        <p:spPr>
          <a:xfrm>
            <a:off x="4543422" y="6083246"/>
            <a:ext cx="92600" cy="130661"/>
          </a:xfrm>
          <a:custGeom>
            <a:avLst/>
            <a:gdLst>
              <a:gd name="connsiteX0" fmla="*/ 92078 w 92600"/>
              <a:gd name="connsiteY0" fmla="*/ 54 h 130661"/>
              <a:gd name="connsiteX1" fmla="*/ 85728 w 92600"/>
              <a:gd name="connsiteY1" fmla="*/ 85779 h 130661"/>
              <a:gd name="connsiteX2" fmla="*/ 69853 w 92600"/>
              <a:gd name="connsiteY2" fmla="*/ 130229 h 130661"/>
              <a:gd name="connsiteX3" fmla="*/ 76203 w 92600"/>
              <a:gd name="connsiteY3" fmla="*/ 108004 h 130661"/>
              <a:gd name="connsiteX4" fmla="*/ 3 w 92600"/>
              <a:gd name="connsiteY4" fmla="*/ 101654 h 130661"/>
              <a:gd name="connsiteX5" fmla="*/ 73028 w 92600"/>
              <a:gd name="connsiteY5" fmla="*/ 108004 h 130661"/>
              <a:gd name="connsiteX6" fmla="*/ 73028 w 92600"/>
              <a:gd name="connsiteY6" fmla="*/ 73079 h 130661"/>
              <a:gd name="connsiteX7" fmla="*/ 92078 w 92600"/>
              <a:gd name="connsiteY7" fmla="*/ 54 h 1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0" h="130661">
                <a:moveTo>
                  <a:pt x="92078" y="54"/>
                </a:moveTo>
                <a:cubicBezTo>
                  <a:pt x="94195" y="2171"/>
                  <a:pt x="89432" y="64083"/>
                  <a:pt x="85728" y="85779"/>
                </a:cubicBezTo>
                <a:cubicBezTo>
                  <a:pt x="82024" y="107475"/>
                  <a:pt x="71440" y="126525"/>
                  <a:pt x="69853" y="130229"/>
                </a:cubicBezTo>
                <a:cubicBezTo>
                  <a:pt x="68266" y="133933"/>
                  <a:pt x="87845" y="112766"/>
                  <a:pt x="76203" y="108004"/>
                </a:cubicBezTo>
                <a:cubicBezTo>
                  <a:pt x="64561" y="103242"/>
                  <a:pt x="532" y="101654"/>
                  <a:pt x="3" y="101654"/>
                </a:cubicBezTo>
                <a:cubicBezTo>
                  <a:pt x="-526" y="101654"/>
                  <a:pt x="60857" y="112766"/>
                  <a:pt x="73028" y="108004"/>
                </a:cubicBezTo>
                <a:cubicBezTo>
                  <a:pt x="85199" y="103242"/>
                  <a:pt x="70911" y="87896"/>
                  <a:pt x="73028" y="73079"/>
                </a:cubicBezTo>
                <a:cubicBezTo>
                  <a:pt x="75145" y="58262"/>
                  <a:pt x="89961" y="-2063"/>
                  <a:pt x="9207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654FEC9-8DC8-44AB-1630-FC11BE388F2B}"/>
              </a:ext>
            </a:extLst>
          </p:cNvPr>
          <p:cNvSpPr/>
          <p:nvPr/>
        </p:nvSpPr>
        <p:spPr>
          <a:xfrm>
            <a:off x="4624697" y="6083031"/>
            <a:ext cx="122804" cy="130653"/>
          </a:xfrm>
          <a:custGeom>
            <a:avLst/>
            <a:gdLst>
              <a:gd name="connsiteX0" fmla="*/ 13978 w 122804"/>
              <a:gd name="connsiteY0" fmla="*/ 269 h 130653"/>
              <a:gd name="connsiteX1" fmla="*/ 1278 w 122804"/>
              <a:gd name="connsiteY1" fmla="*/ 117744 h 130653"/>
              <a:gd name="connsiteX2" fmla="*/ 48903 w 122804"/>
              <a:gd name="connsiteY2" fmla="*/ 127269 h 130653"/>
              <a:gd name="connsiteX3" fmla="*/ 121928 w 122804"/>
              <a:gd name="connsiteY3" fmla="*/ 114569 h 130653"/>
              <a:gd name="connsiteX4" fmla="*/ 83828 w 122804"/>
              <a:gd name="connsiteY4" fmla="*/ 117744 h 130653"/>
              <a:gd name="connsiteX5" fmla="*/ 4453 w 122804"/>
              <a:gd name="connsiteY5" fmla="*/ 114569 h 130653"/>
              <a:gd name="connsiteX6" fmla="*/ 10803 w 122804"/>
              <a:gd name="connsiteY6" fmla="*/ 85994 h 130653"/>
              <a:gd name="connsiteX7" fmla="*/ 13978 w 122804"/>
              <a:gd name="connsiteY7" fmla="*/ 269 h 13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04" h="130653">
                <a:moveTo>
                  <a:pt x="13978" y="269"/>
                </a:moveTo>
                <a:cubicBezTo>
                  <a:pt x="12391" y="5561"/>
                  <a:pt x="-4543" y="96577"/>
                  <a:pt x="1278" y="117744"/>
                </a:cubicBezTo>
                <a:cubicBezTo>
                  <a:pt x="7099" y="138911"/>
                  <a:pt x="28795" y="127798"/>
                  <a:pt x="48903" y="127269"/>
                </a:cubicBezTo>
                <a:cubicBezTo>
                  <a:pt x="69011" y="126740"/>
                  <a:pt x="116107" y="116157"/>
                  <a:pt x="121928" y="114569"/>
                </a:cubicBezTo>
                <a:cubicBezTo>
                  <a:pt x="127749" y="112982"/>
                  <a:pt x="103407" y="117744"/>
                  <a:pt x="83828" y="117744"/>
                </a:cubicBezTo>
                <a:cubicBezTo>
                  <a:pt x="64249" y="117744"/>
                  <a:pt x="16624" y="119861"/>
                  <a:pt x="4453" y="114569"/>
                </a:cubicBezTo>
                <a:cubicBezTo>
                  <a:pt x="-7718" y="109277"/>
                  <a:pt x="8686" y="102927"/>
                  <a:pt x="10803" y="85994"/>
                </a:cubicBezTo>
                <a:cubicBezTo>
                  <a:pt x="12920" y="69061"/>
                  <a:pt x="15565" y="-5023"/>
                  <a:pt x="1397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5D1DC84-2C9F-1F87-E330-B6B046907CFF}"/>
              </a:ext>
            </a:extLst>
          </p:cNvPr>
          <p:cNvSpPr/>
          <p:nvPr/>
        </p:nvSpPr>
        <p:spPr>
          <a:xfrm>
            <a:off x="4746247" y="6121357"/>
            <a:ext cx="7198" cy="87831"/>
          </a:xfrm>
          <a:custGeom>
            <a:avLst/>
            <a:gdLst>
              <a:gd name="connsiteX0" fmla="*/ 6728 w 7198"/>
              <a:gd name="connsiteY0" fmla="*/ 43 h 87831"/>
              <a:gd name="connsiteX1" fmla="*/ 6728 w 7198"/>
              <a:gd name="connsiteY1" fmla="*/ 73068 h 87831"/>
              <a:gd name="connsiteX2" fmla="*/ 378 w 7198"/>
              <a:gd name="connsiteY2" fmla="*/ 85768 h 87831"/>
              <a:gd name="connsiteX3" fmla="*/ 6728 w 7198"/>
              <a:gd name="connsiteY3" fmla="*/ 43 h 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" h="87831">
                <a:moveTo>
                  <a:pt x="6728" y="43"/>
                </a:moveTo>
                <a:cubicBezTo>
                  <a:pt x="7786" y="-2074"/>
                  <a:pt x="6728" y="73068"/>
                  <a:pt x="6728" y="73068"/>
                </a:cubicBezTo>
                <a:cubicBezTo>
                  <a:pt x="5670" y="87355"/>
                  <a:pt x="-1739" y="90530"/>
                  <a:pt x="378" y="85768"/>
                </a:cubicBezTo>
                <a:cubicBezTo>
                  <a:pt x="2495" y="81006"/>
                  <a:pt x="5670" y="2160"/>
                  <a:pt x="672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F564FA2-334A-B0C6-E5C5-2AC9EE9D9E4F}"/>
              </a:ext>
            </a:extLst>
          </p:cNvPr>
          <p:cNvSpPr/>
          <p:nvPr/>
        </p:nvSpPr>
        <p:spPr>
          <a:xfrm>
            <a:off x="4478287" y="6092792"/>
            <a:ext cx="84832" cy="92193"/>
          </a:xfrm>
          <a:custGeom>
            <a:avLst/>
            <a:gdLst>
              <a:gd name="connsiteX0" fmla="*/ 14338 w 84832"/>
              <a:gd name="connsiteY0" fmla="*/ 33 h 92193"/>
              <a:gd name="connsiteX1" fmla="*/ 1638 w 84832"/>
              <a:gd name="connsiteY1" fmla="*/ 73058 h 92193"/>
              <a:gd name="connsiteX2" fmla="*/ 23863 w 84832"/>
              <a:gd name="connsiteY2" fmla="*/ 73058 h 92193"/>
              <a:gd name="connsiteX3" fmla="*/ 84188 w 84832"/>
              <a:gd name="connsiteY3" fmla="*/ 92108 h 92193"/>
              <a:gd name="connsiteX4" fmla="*/ 52438 w 84832"/>
              <a:gd name="connsiteY4" fmla="*/ 79408 h 92193"/>
              <a:gd name="connsiteX5" fmla="*/ 1638 w 84832"/>
              <a:gd name="connsiteY5" fmla="*/ 63533 h 92193"/>
              <a:gd name="connsiteX6" fmla="*/ 14338 w 84832"/>
              <a:gd name="connsiteY6" fmla="*/ 33 h 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32" h="92193">
                <a:moveTo>
                  <a:pt x="14338" y="33"/>
                </a:moveTo>
                <a:cubicBezTo>
                  <a:pt x="14338" y="1620"/>
                  <a:pt x="1638" y="73058"/>
                  <a:pt x="1638" y="73058"/>
                </a:cubicBezTo>
                <a:cubicBezTo>
                  <a:pt x="3225" y="85229"/>
                  <a:pt x="10105" y="69883"/>
                  <a:pt x="23863" y="73058"/>
                </a:cubicBezTo>
                <a:cubicBezTo>
                  <a:pt x="37621" y="76233"/>
                  <a:pt x="79426" y="91050"/>
                  <a:pt x="84188" y="92108"/>
                </a:cubicBezTo>
                <a:cubicBezTo>
                  <a:pt x="88950" y="93166"/>
                  <a:pt x="66196" y="84170"/>
                  <a:pt x="52438" y="79408"/>
                </a:cubicBezTo>
                <a:cubicBezTo>
                  <a:pt x="38680" y="74646"/>
                  <a:pt x="9046" y="72529"/>
                  <a:pt x="1638" y="63533"/>
                </a:cubicBezTo>
                <a:cubicBezTo>
                  <a:pt x="-5770" y="54537"/>
                  <a:pt x="14338" y="-1554"/>
                  <a:pt x="1433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68744E4F-479F-AF49-0940-7FEBB2C38A17}"/>
              </a:ext>
            </a:extLst>
          </p:cNvPr>
          <p:cNvSpPr/>
          <p:nvPr/>
        </p:nvSpPr>
        <p:spPr>
          <a:xfrm>
            <a:off x="4705049" y="6130909"/>
            <a:ext cx="184504" cy="70181"/>
          </a:xfrm>
          <a:custGeom>
            <a:avLst/>
            <a:gdLst>
              <a:gd name="connsiteX0" fmla="*/ 165401 w 184504"/>
              <a:gd name="connsiteY0" fmla="*/ 16 h 70181"/>
              <a:gd name="connsiteX1" fmla="*/ 184451 w 184504"/>
              <a:gd name="connsiteY1" fmla="*/ 60341 h 70181"/>
              <a:gd name="connsiteX2" fmla="*/ 159051 w 184504"/>
              <a:gd name="connsiteY2" fmla="*/ 50816 h 70181"/>
              <a:gd name="connsiteX3" fmla="*/ 38401 w 184504"/>
              <a:gd name="connsiteY3" fmla="*/ 63516 h 70181"/>
              <a:gd name="connsiteX4" fmla="*/ 6651 w 184504"/>
              <a:gd name="connsiteY4" fmla="*/ 69866 h 70181"/>
              <a:gd name="connsiteX5" fmla="*/ 152701 w 184504"/>
              <a:gd name="connsiteY5" fmla="*/ 53991 h 70181"/>
              <a:gd name="connsiteX6" fmla="*/ 165401 w 184504"/>
              <a:gd name="connsiteY6" fmla="*/ 16 h 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4" h="70181">
                <a:moveTo>
                  <a:pt x="165401" y="16"/>
                </a:moveTo>
                <a:cubicBezTo>
                  <a:pt x="170692" y="1074"/>
                  <a:pt x="185509" y="51874"/>
                  <a:pt x="184451" y="60341"/>
                </a:cubicBezTo>
                <a:cubicBezTo>
                  <a:pt x="183393" y="68808"/>
                  <a:pt x="183393" y="50287"/>
                  <a:pt x="159051" y="50816"/>
                </a:cubicBezTo>
                <a:cubicBezTo>
                  <a:pt x="134709" y="51345"/>
                  <a:pt x="63801" y="60341"/>
                  <a:pt x="38401" y="63516"/>
                </a:cubicBezTo>
                <a:cubicBezTo>
                  <a:pt x="13001" y="66691"/>
                  <a:pt x="-12399" y="71453"/>
                  <a:pt x="6651" y="69866"/>
                </a:cubicBezTo>
                <a:cubicBezTo>
                  <a:pt x="25701" y="68279"/>
                  <a:pt x="124655" y="59812"/>
                  <a:pt x="152701" y="53991"/>
                </a:cubicBezTo>
                <a:cubicBezTo>
                  <a:pt x="180747" y="48170"/>
                  <a:pt x="160110" y="-1042"/>
                  <a:pt x="16540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1369B25-E766-EF34-3FE5-BDD6F4ECA7ED}"/>
              </a:ext>
            </a:extLst>
          </p:cNvPr>
          <p:cNvSpPr/>
          <p:nvPr/>
        </p:nvSpPr>
        <p:spPr>
          <a:xfrm>
            <a:off x="4729521" y="6153150"/>
            <a:ext cx="264754" cy="235444"/>
          </a:xfrm>
          <a:custGeom>
            <a:avLst/>
            <a:gdLst>
              <a:gd name="connsiteX0" fmla="*/ 264754 w 264754"/>
              <a:gd name="connsiteY0" fmla="*/ 0 h 235444"/>
              <a:gd name="connsiteX1" fmla="*/ 179029 w 264754"/>
              <a:gd name="connsiteY1" fmla="*/ 92075 h 235444"/>
              <a:gd name="connsiteX2" fmla="*/ 166329 w 264754"/>
              <a:gd name="connsiteY2" fmla="*/ 130175 h 235444"/>
              <a:gd name="connsiteX3" fmla="*/ 182204 w 264754"/>
              <a:gd name="connsiteY3" fmla="*/ 101600 h 235444"/>
              <a:gd name="connsiteX4" fmla="*/ 64729 w 264754"/>
              <a:gd name="connsiteY4" fmla="*/ 171450 h 235444"/>
              <a:gd name="connsiteX5" fmla="*/ 1229 w 264754"/>
              <a:gd name="connsiteY5" fmla="*/ 234950 h 235444"/>
              <a:gd name="connsiteX6" fmla="*/ 118704 w 264754"/>
              <a:gd name="connsiteY6" fmla="*/ 136525 h 235444"/>
              <a:gd name="connsiteX7" fmla="*/ 191729 w 264754"/>
              <a:gd name="connsiteY7" fmla="*/ 63500 h 235444"/>
              <a:gd name="connsiteX8" fmla="*/ 112354 w 264754"/>
              <a:gd name="connsiteY8" fmla="*/ 114300 h 235444"/>
              <a:gd name="connsiteX9" fmla="*/ 264754 w 264754"/>
              <a:gd name="connsiteY9" fmla="*/ 0 h 23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754" h="235444">
                <a:moveTo>
                  <a:pt x="264754" y="0"/>
                </a:moveTo>
                <a:cubicBezTo>
                  <a:pt x="230093" y="35189"/>
                  <a:pt x="195433" y="70379"/>
                  <a:pt x="179029" y="92075"/>
                </a:cubicBezTo>
                <a:cubicBezTo>
                  <a:pt x="162625" y="113771"/>
                  <a:pt x="165800" y="128588"/>
                  <a:pt x="166329" y="130175"/>
                </a:cubicBezTo>
                <a:cubicBezTo>
                  <a:pt x="166858" y="131762"/>
                  <a:pt x="199137" y="94721"/>
                  <a:pt x="182204" y="101600"/>
                </a:cubicBezTo>
                <a:cubicBezTo>
                  <a:pt x="165271" y="108479"/>
                  <a:pt x="94891" y="149225"/>
                  <a:pt x="64729" y="171450"/>
                </a:cubicBezTo>
                <a:cubicBezTo>
                  <a:pt x="34567" y="193675"/>
                  <a:pt x="-7767" y="240771"/>
                  <a:pt x="1229" y="234950"/>
                </a:cubicBezTo>
                <a:cubicBezTo>
                  <a:pt x="10225" y="229129"/>
                  <a:pt x="86954" y="165100"/>
                  <a:pt x="118704" y="136525"/>
                </a:cubicBezTo>
                <a:cubicBezTo>
                  <a:pt x="150454" y="107950"/>
                  <a:pt x="192787" y="67204"/>
                  <a:pt x="191729" y="63500"/>
                </a:cubicBezTo>
                <a:cubicBezTo>
                  <a:pt x="190671" y="59796"/>
                  <a:pt x="112354" y="114300"/>
                  <a:pt x="112354" y="114300"/>
                </a:cubicBezTo>
                <a:lnTo>
                  <a:pt x="2647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C296C9F8-2135-A2BA-BDB0-D15528ED925D}"/>
              </a:ext>
            </a:extLst>
          </p:cNvPr>
          <p:cNvSpPr/>
          <p:nvPr/>
        </p:nvSpPr>
        <p:spPr>
          <a:xfrm>
            <a:off x="4132262" y="6110888"/>
            <a:ext cx="595441" cy="262186"/>
          </a:xfrm>
          <a:custGeom>
            <a:avLst/>
            <a:gdLst>
              <a:gd name="connsiteX0" fmla="*/ 1588 w 595441"/>
              <a:gd name="connsiteY0" fmla="*/ 987 h 262186"/>
              <a:gd name="connsiteX1" fmla="*/ 347663 w 595441"/>
              <a:gd name="connsiteY1" fmla="*/ 201012 h 262186"/>
              <a:gd name="connsiteX2" fmla="*/ 287338 w 595441"/>
              <a:gd name="connsiteY2" fmla="*/ 204187 h 262186"/>
              <a:gd name="connsiteX3" fmla="*/ 484188 w 595441"/>
              <a:gd name="connsiteY3" fmla="*/ 261337 h 262186"/>
              <a:gd name="connsiteX4" fmla="*/ 411163 w 595441"/>
              <a:gd name="connsiteY4" fmla="*/ 239112 h 262186"/>
              <a:gd name="connsiteX5" fmla="*/ 595313 w 595441"/>
              <a:gd name="connsiteY5" fmla="*/ 248637 h 262186"/>
              <a:gd name="connsiteX6" fmla="*/ 436563 w 595441"/>
              <a:gd name="connsiteY6" fmla="*/ 232762 h 262186"/>
              <a:gd name="connsiteX7" fmla="*/ 227013 w 595441"/>
              <a:gd name="connsiteY7" fmla="*/ 127987 h 262186"/>
              <a:gd name="connsiteX8" fmla="*/ 1588 w 595441"/>
              <a:gd name="connsiteY8" fmla="*/ 987 h 2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441" h="262186">
                <a:moveTo>
                  <a:pt x="1588" y="987"/>
                </a:moveTo>
                <a:cubicBezTo>
                  <a:pt x="21696" y="13158"/>
                  <a:pt x="300038" y="167145"/>
                  <a:pt x="347663" y="201012"/>
                </a:cubicBezTo>
                <a:cubicBezTo>
                  <a:pt x="395288" y="234879"/>
                  <a:pt x="264584" y="194133"/>
                  <a:pt x="287338" y="204187"/>
                </a:cubicBezTo>
                <a:cubicBezTo>
                  <a:pt x="310092" y="214241"/>
                  <a:pt x="463551" y="255516"/>
                  <a:pt x="484188" y="261337"/>
                </a:cubicBezTo>
                <a:cubicBezTo>
                  <a:pt x="504825" y="267158"/>
                  <a:pt x="392642" y="241229"/>
                  <a:pt x="411163" y="239112"/>
                </a:cubicBezTo>
                <a:cubicBezTo>
                  <a:pt x="429684" y="236995"/>
                  <a:pt x="591080" y="249695"/>
                  <a:pt x="595313" y="248637"/>
                </a:cubicBezTo>
                <a:cubicBezTo>
                  <a:pt x="599546" y="247579"/>
                  <a:pt x="497946" y="252870"/>
                  <a:pt x="436563" y="232762"/>
                </a:cubicBezTo>
                <a:cubicBezTo>
                  <a:pt x="375180" y="212654"/>
                  <a:pt x="296334" y="163441"/>
                  <a:pt x="227013" y="127987"/>
                </a:cubicBezTo>
                <a:cubicBezTo>
                  <a:pt x="157692" y="92533"/>
                  <a:pt x="-18520" y="-11184"/>
                  <a:pt x="1588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C61D6C25-6F76-D1A2-F0F6-7BC4B4F3A7A5}"/>
              </a:ext>
            </a:extLst>
          </p:cNvPr>
          <p:cNvSpPr/>
          <p:nvPr/>
        </p:nvSpPr>
        <p:spPr>
          <a:xfrm>
            <a:off x="4576498" y="5768830"/>
            <a:ext cx="118096" cy="143039"/>
          </a:xfrm>
          <a:custGeom>
            <a:avLst/>
            <a:gdLst>
              <a:gd name="connsiteX0" fmla="*/ 74877 w 118096"/>
              <a:gd name="connsiteY0" fmla="*/ 145 h 143039"/>
              <a:gd name="connsiteX1" fmla="*/ 59002 w 118096"/>
              <a:gd name="connsiteY1" fmla="*/ 66820 h 143039"/>
              <a:gd name="connsiteX2" fmla="*/ 103452 w 118096"/>
              <a:gd name="connsiteY2" fmla="*/ 120795 h 143039"/>
              <a:gd name="connsiteX3" fmla="*/ 49477 w 118096"/>
              <a:gd name="connsiteY3" fmla="*/ 79520 h 143039"/>
              <a:gd name="connsiteX4" fmla="*/ 1852 w 118096"/>
              <a:gd name="connsiteY4" fmla="*/ 85870 h 143039"/>
              <a:gd name="connsiteX5" fmla="*/ 116152 w 118096"/>
              <a:gd name="connsiteY5" fmla="*/ 143020 h 143039"/>
              <a:gd name="connsiteX6" fmla="*/ 71702 w 118096"/>
              <a:gd name="connsiteY6" fmla="*/ 92220 h 143039"/>
              <a:gd name="connsiteX7" fmla="*/ 43127 w 118096"/>
              <a:gd name="connsiteY7" fmla="*/ 85870 h 143039"/>
              <a:gd name="connsiteX8" fmla="*/ 74877 w 118096"/>
              <a:gd name="connsiteY8" fmla="*/ 145 h 1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96" h="143039">
                <a:moveTo>
                  <a:pt x="74877" y="145"/>
                </a:moveTo>
                <a:cubicBezTo>
                  <a:pt x="77523" y="-3030"/>
                  <a:pt x="54240" y="46712"/>
                  <a:pt x="59002" y="66820"/>
                </a:cubicBezTo>
                <a:cubicBezTo>
                  <a:pt x="63764" y="86928"/>
                  <a:pt x="105040" y="118678"/>
                  <a:pt x="103452" y="120795"/>
                </a:cubicBezTo>
                <a:cubicBezTo>
                  <a:pt x="101864" y="122912"/>
                  <a:pt x="66410" y="85341"/>
                  <a:pt x="49477" y="79520"/>
                </a:cubicBezTo>
                <a:cubicBezTo>
                  <a:pt x="32544" y="73699"/>
                  <a:pt x="-9260" y="75287"/>
                  <a:pt x="1852" y="85870"/>
                </a:cubicBezTo>
                <a:cubicBezTo>
                  <a:pt x="12964" y="96453"/>
                  <a:pt x="104510" y="141962"/>
                  <a:pt x="116152" y="143020"/>
                </a:cubicBezTo>
                <a:cubicBezTo>
                  <a:pt x="127794" y="144078"/>
                  <a:pt x="83873" y="101745"/>
                  <a:pt x="71702" y="92220"/>
                </a:cubicBezTo>
                <a:cubicBezTo>
                  <a:pt x="59531" y="82695"/>
                  <a:pt x="42598" y="96982"/>
                  <a:pt x="43127" y="85870"/>
                </a:cubicBezTo>
                <a:cubicBezTo>
                  <a:pt x="43656" y="74758"/>
                  <a:pt x="72231" y="3320"/>
                  <a:pt x="7487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D240749A-5C58-0DCF-8E91-1953CB1BD496}"/>
              </a:ext>
            </a:extLst>
          </p:cNvPr>
          <p:cNvSpPr/>
          <p:nvPr/>
        </p:nvSpPr>
        <p:spPr>
          <a:xfrm>
            <a:off x="4715462" y="5772042"/>
            <a:ext cx="139417" cy="210135"/>
          </a:xfrm>
          <a:custGeom>
            <a:avLst/>
            <a:gdLst>
              <a:gd name="connsiteX0" fmla="*/ 8938 w 139417"/>
              <a:gd name="connsiteY0" fmla="*/ 108 h 210135"/>
              <a:gd name="connsiteX1" fmla="*/ 12113 w 139417"/>
              <a:gd name="connsiteY1" fmla="*/ 85833 h 210135"/>
              <a:gd name="connsiteX2" fmla="*/ 66088 w 139417"/>
              <a:gd name="connsiteY2" fmla="*/ 130283 h 210135"/>
              <a:gd name="connsiteX3" fmla="*/ 24813 w 139417"/>
              <a:gd name="connsiteY3" fmla="*/ 101708 h 210135"/>
              <a:gd name="connsiteX4" fmla="*/ 139113 w 139417"/>
              <a:gd name="connsiteY4" fmla="*/ 209658 h 210135"/>
              <a:gd name="connsiteX5" fmla="*/ 56563 w 139417"/>
              <a:gd name="connsiteY5" fmla="*/ 139808 h 210135"/>
              <a:gd name="connsiteX6" fmla="*/ 2588 w 139417"/>
              <a:gd name="connsiteY6" fmla="*/ 104883 h 210135"/>
              <a:gd name="connsiteX7" fmla="*/ 8938 w 139417"/>
              <a:gd name="connsiteY7" fmla="*/ 108 h 2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417" h="210135">
                <a:moveTo>
                  <a:pt x="8938" y="108"/>
                </a:moveTo>
                <a:cubicBezTo>
                  <a:pt x="10525" y="-3067"/>
                  <a:pt x="2588" y="64137"/>
                  <a:pt x="12113" y="85833"/>
                </a:cubicBezTo>
                <a:cubicBezTo>
                  <a:pt x="21638" y="107529"/>
                  <a:pt x="63971" y="127637"/>
                  <a:pt x="66088" y="130283"/>
                </a:cubicBezTo>
                <a:cubicBezTo>
                  <a:pt x="68205" y="132929"/>
                  <a:pt x="12642" y="88479"/>
                  <a:pt x="24813" y="101708"/>
                </a:cubicBezTo>
                <a:cubicBezTo>
                  <a:pt x="36984" y="114937"/>
                  <a:pt x="133821" y="203308"/>
                  <a:pt x="139113" y="209658"/>
                </a:cubicBezTo>
                <a:cubicBezTo>
                  <a:pt x="144405" y="216008"/>
                  <a:pt x="79317" y="157271"/>
                  <a:pt x="56563" y="139808"/>
                </a:cubicBezTo>
                <a:cubicBezTo>
                  <a:pt x="33809" y="122346"/>
                  <a:pt x="10525" y="124991"/>
                  <a:pt x="2588" y="104883"/>
                </a:cubicBezTo>
                <a:cubicBezTo>
                  <a:pt x="-5349" y="84775"/>
                  <a:pt x="7351" y="3283"/>
                  <a:pt x="893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E0442D4-F44F-35E2-F869-3BFD9AF36FCF}"/>
              </a:ext>
            </a:extLst>
          </p:cNvPr>
          <p:cNvSpPr/>
          <p:nvPr/>
        </p:nvSpPr>
        <p:spPr>
          <a:xfrm>
            <a:off x="4048409" y="5841959"/>
            <a:ext cx="679183" cy="130219"/>
          </a:xfrm>
          <a:custGeom>
            <a:avLst/>
            <a:gdLst>
              <a:gd name="connsiteX0" fmla="*/ 6066 w 679183"/>
              <a:gd name="connsiteY0" fmla="*/ 41 h 130219"/>
              <a:gd name="connsiteX1" fmla="*/ 279116 w 679183"/>
              <a:gd name="connsiteY1" fmla="*/ 31791 h 130219"/>
              <a:gd name="connsiteX2" fmla="*/ 234666 w 679183"/>
              <a:gd name="connsiteY2" fmla="*/ 34966 h 130219"/>
              <a:gd name="connsiteX3" fmla="*/ 450566 w 679183"/>
              <a:gd name="connsiteY3" fmla="*/ 41316 h 130219"/>
              <a:gd name="connsiteX4" fmla="*/ 577566 w 679183"/>
              <a:gd name="connsiteY4" fmla="*/ 79416 h 130219"/>
              <a:gd name="connsiteX5" fmla="*/ 514066 w 679183"/>
              <a:gd name="connsiteY5" fmla="*/ 63541 h 130219"/>
              <a:gd name="connsiteX6" fmla="*/ 679166 w 679183"/>
              <a:gd name="connsiteY6" fmla="*/ 130216 h 130219"/>
              <a:gd name="connsiteX7" fmla="*/ 523591 w 679183"/>
              <a:gd name="connsiteY7" fmla="*/ 60366 h 130219"/>
              <a:gd name="connsiteX8" fmla="*/ 390241 w 679183"/>
              <a:gd name="connsiteY8" fmla="*/ 54016 h 130219"/>
              <a:gd name="connsiteX9" fmla="*/ 415641 w 679183"/>
              <a:gd name="connsiteY9" fmla="*/ 28616 h 130219"/>
              <a:gd name="connsiteX10" fmla="*/ 221966 w 679183"/>
              <a:gd name="connsiteY10" fmla="*/ 9566 h 130219"/>
              <a:gd name="connsiteX11" fmla="*/ 304516 w 679183"/>
              <a:gd name="connsiteY11" fmla="*/ 41316 h 130219"/>
              <a:gd name="connsiteX12" fmla="*/ 107666 w 679183"/>
              <a:gd name="connsiteY12" fmla="*/ 25441 h 130219"/>
              <a:gd name="connsiteX13" fmla="*/ 6066 w 679183"/>
              <a:gd name="connsiteY13" fmla="*/ 41 h 1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183" h="130219">
                <a:moveTo>
                  <a:pt x="6066" y="41"/>
                </a:moveTo>
                <a:cubicBezTo>
                  <a:pt x="34641" y="1099"/>
                  <a:pt x="241016" y="25970"/>
                  <a:pt x="279116" y="31791"/>
                </a:cubicBezTo>
                <a:cubicBezTo>
                  <a:pt x="317216" y="37612"/>
                  <a:pt x="206091" y="33379"/>
                  <a:pt x="234666" y="34966"/>
                </a:cubicBezTo>
                <a:cubicBezTo>
                  <a:pt x="263241" y="36554"/>
                  <a:pt x="393416" y="33908"/>
                  <a:pt x="450566" y="41316"/>
                </a:cubicBezTo>
                <a:cubicBezTo>
                  <a:pt x="507716" y="48724"/>
                  <a:pt x="566983" y="75712"/>
                  <a:pt x="577566" y="79416"/>
                </a:cubicBezTo>
                <a:cubicBezTo>
                  <a:pt x="588149" y="83120"/>
                  <a:pt x="497133" y="55074"/>
                  <a:pt x="514066" y="63541"/>
                </a:cubicBezTo>
                <a:cubicBezTo>
                  <a:pt x="530999" y="72008"/>
                  <a:pt x="677579" y="130745"/>
                  <a:pt x="679166" y="130216"/>
                </a:cubicBezTo>
                <a:cubicBezTo>
                  <a:pt x="680753" y="129687"/>
                  <a:pt x="571745" y="73066"/>
                  <a:pt x="523591" y="60366"/>
                </a:cubicBezTo>
                <a:cubicBezTo>
                  <a:pt x="475437" y="47666"/>
                  <a:pt x="408233" y="59308"/>
                  <a:pt x="390241" y="54016"/>
                </a:cubicBezTo>
                <a:cubicBezTo>
                  <a:pt x="372249" y="48724"/>
                  <a:pt x="443687" y="36024"/>
                  <a:pt x="415641" y="28616"/>
                </a:cubicBezTo>
                <a:cubicBezTo>
                  <a:pt x="387595" y="21208"/>
                  <a:pt x="240487" y="7449"/>
                  <a:pt x="221966" y="9566"/>
                </a:cubicBezTo>
                <a:cubicBezTo>
                  <a:pt x="203445" y="11683"/>
                  <a:pt x="323566" y="38670"/>
                  <a:pt x="304516" y="41316"/>
                </a:cubicBezTo>
                <a:cubicBezTo>
                  <a:pt x="285466" y="43962"/>
                  <a:pt x="158995" y="32320"/>
                  <a:pt x="107666" y="25441"/>
                </a:cubicBezTo>
                <a:cubicBezTo>
                  <a:pt x="56337" y="18562"/>
                  <a:pt x="-22509" y="-1017"/>
                  <a:pt x="6066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7621F2B-1E66-E693-2F85-457187BCAECB}"/>
              </a:ext>
            </a:extLst>
          </p:cNvPr>
          <p:cNvSpPr/>
          <p:nvPr/>
        </p:nvSpPr>
        <p:spPr>
          <a:xfrm>
            <a:off x="4625975" y="5960762"/>
            <a:ext cx="431970" cy="113302"/>
          </a:xfrm>
          <a:custGeom>
            <a:avLst/>
            <a:gdLst>
              <a:gd name="connsiteX0" fmla="*/ 0 w 431970"/>
              <a:gd name="connsiteY0" fmla="*/ 14588 h 113302"/>
              <a:gd name="connsiteX1" fmla="*/ 184150 w 431970"/>
              <a:gd name="connsiteY1" fmla="*/ 1888 h 113302"/>
              <a:gd name="connsiteX2" fmla="*/ 327025 w 431970"/>
              <a:gd name="connsiteY2" fmla="*/ 62213 h 113302"/>
              <a:gd name="connsiteX3" fmla="*/ 311150 w 431970"/>
              <a:gd name="connsiteY3" fmla="*/ 33638 h 113302"/>
              <a:gd name="connsiteX4" fmla="*/ 431800 w 431970"/>
              <a:gd name="connsiteY4" fmla="*/ 113013 h 113302"/>
              <a:gd name="connsiteX5" fmla="*/ 339725 w 431970"/>
              <a:gd name="connsiteY5" fmla="*/ 62213 h 113302"/>
              <a:gd name="connsiteX6" fmla="*/ 250825 w 431970"/>
              <a:gd name="connsiteY6" fmla="*/ 14588 h 113302"/>
              <a:gd name="connsiteX7" fmla="*/ 168275 w 431970"/>
              <a:gd name="connsiteY7" fmla="*/ 8238 h 113302"/>
              <a:gd name="connsiteX8" fmla="*/ 0 w 431970"/>
              <a:gd name="connsiteY8" fmla="*/ 14588 h 1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70" h="113302">
                <a:moveTo>
                  <a:pt x="0" y="14588"/>
                </a:moveTo>
                <a:cubicBezTo>
                  <a:pt x="2646" y="13530"/>
                  <a:pt x="129646" y="-6049"/>
                  <a:pt x="184150" y="1888"/>
                </a:cubicBezTo>
                <a:cubicBezTo>
                  <a:pt x="238654" y="9825"/>
                  <a:pt x="305859" y="56921"/>
                  <a:pt x="327025" y="62213"/>
                </a:cubicBezTo>
                <a:cubicBezTo>
                  <a:pt x="348191" y="67505"/>
                  <a:pt x="293688" y="25171"/>
                  <a:pt x="311150" y="33638"/>
                </a:cubicBezTo>
                <a:cubicBezTo>
                  <a:pt x="328612" y="42105"/>
                  <a:pt x="427038" y="108251"/>
                  <a:pt x="431800" y="113013"/>
                </a:cubicBezTo>
                <a:cubicBezTo>
                  <a:pt x="436562" y="117775"/>
                  <a:pt x="339725" y="62213"/>
                  <a:pt x="339725" y="62213"/>
                </a:cubicBezTo>
                <a:cubicBezTo>
                  <a:pt x="309563" y="45809"/>
                  <a:pt x="279400" y="23584"/>
                  <a:pt x="250825" y="14588"/>
                </a:cubicBezTo>
                <a:cubicBezTo>
                  <a:pt x="222250" y="5592"/>
                  <a:pt x="211667" y="9825"/>
                  <a:pt x="168275" y="8238"/>
                </a:cubicBezTo>
                <a:lnTo>
                  <a:pt x="0" y="14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FE8AD31-9CA8-1C8E-CE40-A41A68009A4C}"/>
              </a:ext>
            </a:extLst>
          </p:cNvPr>
          <p:cNvSpPr/>
          <p:nvPr/>
        </p:nvSpPr>
        <p:spPr>
          <a:xfrm>
            <a:off x="4003567" y="5219687"/>
            <a:ext cx="130299" cy="162078"/>
          </a:xfrm>
          <a:custGeom>
            <a:avLst/>
            <a:gdLst>
              <a:gd name="connsiteX0" fmla="*/ 108 w 130299"/>
              <a:gd name="connsiteY0" fmla="*/ 13 h 162078"/>
              <a:gd name="connsiteX1" fmla="*/ 76308 w 130299"/>
              <a:gd name="connsiteY1" fmla="*/ 85738 h 162078"/>
              <a:gd name="connsiteX2" fmla="*/ 69958 w 130299"/>
              <a:gd name="connsiteY2" fmla="*/ 149238 h 162078"/>
              <a:gd name="connsiteX3" fmla="*/ 130283 w 130299"/>
              <a:gd name="connsiteY3" fmla="*/ 111138 h 162078"/>
              <a:gd name="connsiteX4" fmla="*/ 76308 w 130299"/>
              <a:gd name="connsiteY4" fmla="*/ 161938 h 162078"/>
              <a:gd name="connsiteX5" fmla="*/ 95358 w 130299"/>
              <a:gd name="connsiteY5" fmla="*/ 92088 h 162078"/>
              <a:gd name="connsiteX6" fmla="*/ 108 w 130299"/>
              <a:gd name="connsiteY6" fmla="*/ 13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99" h="162078">
                <a:moveTo>
                  <a:pt x="108" y="13"/>
                </a:moveTo>
                <a:cubicBezTo>
                  <a:pt x="-3067" y="-1045"/>
                  <a:pt x="64666" y="60867"/>
                  <a:pt x="76308" y="85738"/>
                </a:cubicBezTo>
                <a:cubicBezTo>
                  <a:pt x="87950" y="110609"/>
                  <a:pt x="60962" y="145005"/>
                  <a:pt x="69958" y="149238"/>
                </a:cubicBezTo>
                <a:cubicBezTo>
                  <a:pt x="78954" y="153471"/>
                  <a:pt x="129225" y="109021"/>
                  <a:pt x="130283" y="111138"/>
                </a:cubicBezTo>
                <a:cubicBezTo>
                  <a:pt x="131341" y="113255"/>
                  <a:pt x="82129" y="165113"/>
                  <a:pt x="76308" y="161938"/>
                </a:cubicBezTo>
                <a:cubicBezTo>
                  <a:pt x="70487" y="158763"/>
                  <a:pt x="106471" y="118546"/>
                  <a:pt x="95358" y="92088"/>
                </a:cubicBezTo>
                <a:cubicBezTo>
                  <a:pt x="84246" y="65630"/>
                  <a:pt x="3283" y="1071"/>
                  <a:pt x="108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2D0FB2D-BBF3-FC5F-81E5-D0CF07F32051}"/>
              </a:ext>
            </a:extLst>
          </p:cNvPr>
          <p:cNvSpPr/>
          <p:nvPr/>
        </p:nvSpPr>
        <p:spPr>
          <a:xfrm>
            <a:off x="5562402" y="5302970"/>
            <a:ext cx="108439" cy="240689"/>
          </a:xfrm>
          <a:custGeom>
            <a:avLst/>
            <a:gdLst>
              <a:gd name="connsiteX0" fmla="*/ 108148 w 108439"/>
              <a:gd name="connsiteY0" fmla="*/ 2455 h 240689"/>
              <a:gd name="connsiteX1" fmla="*/ 16073 w 108439"/>
              <a:gd name="connsiteY1" fmla="*/ 126280 h 240689"/>
              <a:gd name="connsiteX2" fmla="*/ 198 w 108439"/>
              <a:gd name="connsiteY2" fmla="*/ 240580 h 240689"/>
              <a:gd name="connsiteX3" fmla="*/ 9723 w 108439"/>
              <a:gd name="connsiteY3" fmla="*/ 145330 h 240689"/>
              <a:gd name="connsiteX4" fmla="*/ 44648 w 108439"/>
              <a:gd name="connsiteY4" fmla="*/ 50080 h 240689"/>
              <a:gd name="connsiteX5" fmla="*/ 108148 w 108439"/>
              <a:gd name="connsiteY5" fmla="*/ 2455 h 2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39" h="240689">
                <a:moveTo>
                  <a:pt x="108148" y="2455"/>
                </a:moveTo>
                <a:cubicBezTo>
                  <a:pt x="103385" y="15155"/>
                  <a:pt x="34065" y="86592"/>
                  <a:pt x="16073" y="126280"/>
                </a:cubicBezTo>
                <a:cubicBezTo>
                  <a:pt x="-1919" y="165968"/>
                  <a:pt x="1256" y="237405"/>
                  <a:pt x="198" y="240580"/>
                </a:cubicBezTo>
                <a:cubicBezTo>
                  <a:pt x="-860" y="243755"/>
                  <a:pt x="2315" y="177080"/>
                  <a:pt x="9723" y="145330"/>
                </a:cubicBezTo>
                <a:cubicBezTo>
                  <a:pt x="17131" y="113580"/>
                  <a:pt x="31419" y="70718"/>
                  <a:pt x="44648" y="50080"/>
                </a:cubicBezTo>
                <a:cubicBezTo>
                  <a:pt x="57877" y="29442"/>
                  <a:pt x="112911" y="-10245"/>
                  <a:pt x="108148" y="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645415F7-6D49-1FF1-A9F8-12141E8ABF0B}"/>
              </a:ext>
            </a:extLst>
          </p:cNvPr>
          <p:cNvSpPr/>
          <p:nvPr/>
        </p:nvSpPr>
        <p:spPr>
          <a:xfrm>
            <a:off x="5251433" y="5702215"/>
            <a:ext cx="282897" cy="485861"/>
          </a:xfrm>
          <a:custGeom>
            <a:avLst/>
            <a:gdLst>
              <a:gd name="connsiteX0" fmla="*/ 263542 w 282897"/>
              <a:gd name="connsiteY0" fmla="*/ 85 h 485861"/>
              <a:gd name="connsiteX1" fmla="*/ 279417 w 282897"/>
              <a:gd name="connsiteY1" fmla="*/ 117560 h 485861"/>
              <a:gd name="connsiteX2" fmla="*/ 190517 w 282897"/>
              <a:gd name="connsiteY2" fmla="*/ 206460 h 485861"/>
              <a:gd name="connsiteX3" fmla="*/ 158767 w 282897"/>
              <a:gd name="connsiteY3" fmla="*/ 301710 h 485861"/>
              <a:gd name="connsiteX4" fmla="*/ 158767 w 282897"/>
              <a:gd name="connsiteY4" fmla="*/ 241385 h 485861"/>
              <a:gd name="connsiteX5" fmla="*/ 76217 w 282897"/>
              <a:gd name="connsiteY5" fmla="*/ 311235 h 485861"/>
              <a:gd name="connsiteX6" fmla="*/ 17 w 282897"/>
              <a:gd name="connsiteY6" fmla="*/ 485860 h 485861"/>
              <a:gd name="connsiteX7" fmla="*/ 69867 w 282897"/>
              <a:gd name="connsiteY7" fmla="*/ 308060 h 485861"/>
              <a:gd name="connsiteX8" fmla="*/ 136542 w 282897"/>
              <a:gd name="connsiteY8" fmla="*/ 231860 h 485861"/>
              <a:gd name="connsiteX9" fmla="*/ 196867 w 282897"/>
              <a:gd name="connsiteY9" fmla="*/ 54060 h 485861"/>
              <a:gd name="connsiteX10" fmla="*/ 158767 w 282897"/>
              <a:gd name="connsiteY10" fmla="*/ 209635 h 485861"/>
              <a:gd name="connsiteX11" fmla="*/ 250842 w 282897"/>
              <a:gd name="connsiteY11" fmla="*/ 136610 h 485861"/>
              <a:gd name="connsiteX12" fmla="*/ 263542 w 282897"/>
              <a:gd name="connsiteY12" fmla="*/ 85 h 4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897" h="485861">
                <a:moveTo>
                  <a:pt x="263542" y="85"/>
                </a:moveTo>
                <a:cubicBezTo>
                  <a:pt x="268304" y="-3090"/>
                  <a:pt x="291588" y="83164"/>
                  <a:pt x="279417" y="117560"/>
                </a:cubicBezTo>
                <a:cubicBezTo>
                  <a:pt x="267246" y="151956"/>
                  <a:pt x="210625" y="175768"/>
                  <a:pt x="190517" y="206460"/>
                </a:cubicBezTo>
                <a:cubicBezTo>
                  <a:pt x="170409" y="237152"/>
                  <a:pt x="164059" y="295889"/>
                  <a:pt x="158767" y="301710"/>
                </a:cubicBezTo>
                <a:cubicBezTo>
                  <a:pt x="153475" y="307531"/>
                  <a:pt x="172525" y="239798"/>
                  <a:pt x="158767" y="241385"/>
                </a:cubicBezTo>
                <a:cubicBezTo>
                  <a:pt x="145009" y="242972"/>
                  <a:pt x="102675" y="270489"/>
                  <a:pt x="76217" y="311235"/>
                </a:cubicBezTo>
                <a:cubicBezTo>
                  <a:pt x="49759" y="351981"/>
                  <a:pt x="1075" y="486389"/>
                  <a:pt x="17" y="485860"/>
                </a:cubicBezTo>
                <a:cubicBezTo>
                  <a:pt x="-1041" y="485331"/>
                  <a:pt x="47113" y="350393"/>
                  <a:pt x="69867" y="308060"/>
                </a:cubicBezTo>
                <a:cubicBezTo>
                  <a:pt x="92621" y="265727"/>
                  <a:pt x="115375" y="274193"/>
                  <a:pt x="136542" y="231860"/>
                </a:cubicBezTo>
                <a:cubicBezTo>
                  <a:pt x="157709" y="189527"/>
                  <a:pt x="193163" y="57764"/>
                  <a:pt x="196867" y="54060"/>
                </a:cubicBezTo>
                <a:cubicBezTo>
                  <a:pt x="200571" y="50356"/>
                  <a:pt x="149771" y="195877"/>
                  <a:pt x="158767" y="209635"/>
                </a:cubicBezTo>
                <a:cubicBezTo>
                  <a:pt x="167763" y="223393"/>
                  <a:pt x="234967" y="173652"/>
                  <a:pt x="250842" y="136610"/>
                </a:cubicBezTo>
                <a:cubicBezTo>
                  <a:pt x="266717" y="99568"/>
                  <a:pt x="258780" y="3260"/>
                  <a:pt x="263542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9FF8FE4-F22F-09DA-860A-ACC55B34EB19}"/>
              </a:ext>
            </a:extLst>
          </p:cNvPr>
          <p:cNvSpPr/>
          <p:nvPr/>
        </p:nvSpPr>
        <p:spPr>
          <a:xfrm>
            <a:off x="4968380" y="6154559"/>
            <a:ext cx="265209" cy="411939"/>
          </a:xfrm>
          <a:custGeom>
            <a:avLst/>
            <a:gdLst>
              <a:gd name="connsiteX0" fmla="*/ 264020 w 265209"/>
              <a:gd name="connsiteY0" fmla="*/ 4941 h 411939"/>
              <a:gd name="connsiteX1" fmla="*/ 171945 w 265209"/>
              <a:gd name="connsiteY1" fmla="*/ 163691 h 411939"/>
              <a:gd name="connsiteX2" fmla="*/ 133845 w 265209"/>
              <a:gd name="connsiteY2" fmla="*/ 281166 h 411939"/>
              <a:gd name="connsiteX3" fmla="*/ 124320 w 265209"/>
              <a:gd name="connsiteY3" fmla="*/ 182741 h 411939"/>
              <a:gd name="connsiteX4" fmla="*/ 495 w 265209"/>
              <a:gd name="connsiteY4" fmla="*/ 411341 h 411939"/>
              <a:gd name="connsiteX5" fmla="*/ 86220 w 265209"/>
              <a:gd name="connsiteY5" fmla="*/ 243066 h 411939"/>
              <a:gd name="connsiteX6" fmla="*/ 216395 w 265209"/>
              <a:gd name="connsiteY6" fmla="*/ 55741 h 411939"/>
              <a:gd name="connsiteX7" fmla="*/ 264020 w 265209"/>
              <a:gd name="connsiteY7" fmla="*/ 4941 h 41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209" h="411939">
                <a:moveTo>
                  <a:pt x="264020" y="4941"/>
                </a:moveTo>
                <a:cubicBezTo>
                  <a:pt x="256612" y="22933"/>
                  <a:pt x="193641" y="117654"/>
                  <a:pt x="171945" y="163691"/>
                </a:cubicBezTo>
                <a:cubicBezTo>
                  <a:pt x="150249" y="209729"/>
                  <a:pt x="141783" y="277991"/>
                  <a:pt x="133845" y="281166"/>
                </a:cubicBezTo>
                <a:cubicBezTo>
                  <a:pt x="125907" y="284341"/>
                  <a:pt x="146545" y="161045"/>
                  <a:pt x="124320" y="182741"/>
                </a:cubicBezTo>
                <a:cubicBezTo>
                  <a:pt x="102095" y="204437"/>
                  <a:pt x="6845" y="401287"/>
                  <a:pt x="495" y="411341"/>
                </a:cubicBezTo>
                <a:cubicBezTo>
                  <a:pt x="-5855" y="421395"/>
                  <a:pt x="50237" y="302333"/>
                  <a:pt x="86220" y="243066"/>
                </a:cubicBezTo>
                <a:cubicBezTo>
                  <a:pt x="122203" y="183799"/>
                  <a:pt x="189937" y="90137"/>
                  <a:pt x="216395" y="55741"/>
                </a:cubicBezTo>
                <a:cubicBezTo>
                  <a:pt x="242853" y="21345"/>
                  <a:pt x="271428" y="-13051"/>
                  <a:pt x="264020" y="49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9DB8E00-A19A-B50A-1DA6-313690C19AFA}"/>
              </a:ext>
            </a:extLst>
          </p:cNvPr>
          <p:cNvSpPr/>
          <p:nvPr/>
        </p:nvSpPr>
        <p:spPr>
          <a:xfrm>
            <a:off x="4598798" y="6537324"/>
            <a:ext cx="203330" cy="356999"/>
          </a:xfrm>
          <a:custGeom>
            <a:avLst/>
            <a:gdLst>
              <a:gd name="connsiteX0" fmla="*/ 144652 w 203330"/>
              <a:gd name="connsiteY0" fmla="*/ 1 h 356999"/>
              <a:gd name="connsiteX1" fmla="*/ 147827 w 203330"/>
              <a:gd name="connsiteY1" fmla="*/ 171451 h 356999"/>
              <a:gd name="connsiteX2" fmla="*/ 100202 w 203330"/>
              <a:gd name="connsiteY2" fmla="*/ 263526 h 356999"/>
              <a:gd name="connsiteX3" fmla="*/ 1777 w 203330"/>
              <a:gd name="connsiteY3" fmla="*/ 355601 h 356999"/>
              <a:gd name="connsiteX4" fmla="*/ 49402 w 203330"/>
              <a:gd name="connsiteY4" fmla="*/ 301626 h 356999"/>
              <a:gd name="connsiteX5" fmla="*/ 201802 w 203330"/>
              <a:gd name="connsiteY5" fmla="*/ 82551 h 356999"/>
              <a:gd name="connsiteX6" fmla="*/ 128777 w 203330"/>
              <a:gd name="connsiteY6" fmla="*/ 168276 h 356999"/>
              <a:gd name="connsiteX7" fmla="*/ 144652 w 203330"/>
              <a:gd name="connsiteY7" fmla="*/ 1 h 3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30" h="356999">
                <a:moveTo>
                  <a:pt x="144652" y="1"/>
                </a:moveTo>
                <a:cubicBezTo>
                  <a:pt x="147827" y="530"/>
                  <a:pt x="155235" y="127530"/>
                  <a:pt x="147827" y="171451"/>
                </a:cubicBezTo>
                <a:cubicBezTo>
                  <a:pt x="140419" y="215372"/>
                  <a:pt x="124544" y="232834"/>
                  <a:pt x="100202" y="263526"/>
                </a:cubicBezTo>
                <a:cubicBezTo>
                  <a:pt x="75860" y="294218"/>
                  <a:pt x="10244" y="349251"/>
                  <a:pt x="1777" y="355601"/>
                </a:cubicBezTo>
                <a:cubicBezTo>
                  <a:pt x="-6690" y="361951"/>
                  <a:pt x="16065" y="347134"/>
                  <a:pt x="49402" y="301626"/>
                </a:cubicBezTo>
                <a:cubicBezTo>
                  <a:pt x="82739" y="256118"/>
                  <a:pt x="188573" y="104776"/>
                  <a:pt x="201802" y="82551"/>
                </a:cubicBezTo>
                <a:cubicBezTo>
                  <a:pt x="215031" y="60326"/>
                  <a:pt x="138302" y="178330"/>
                  <a:pt x="128777" y="168276"/>
                </a:cubicBezTo>
                <a:cubicBezTo>
                  <a:pt x="119252" y="158222"/>
                  <a:pt x="141477" y="-528"/>
                  <a:pt x="1446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4AAC86A-E8E7-9B96-F505-06CFC6BAD517}"/>
              </a:ext>
            </a:extLst>
          </p:cNvPr>
          <p:cNvSpPr/>
          <p:nvPr/>
        </p:nvSpPr>
        <p:spPr>
          <a:xfrm>
            <a:off x="3904246" y="6380934"/>
            <a:ext cx="689963" cy="543934"/>
          </a:xfrm>
          <a:custGeom>
            <a:avLst/>
            <a:gdLst>
              <a:gd name="connsiteX0" fmla="*/ 1004 w 689963"/>
              <a:gd name="connsiteY0" fmla="*/ 816 h 543934"/>
              <a:gd name="connsiteX1" fmla="*/ 362954 w 689963"/>
              <a:gd name="connsiteY1" fmla="*/ 397691 h 543934"/>
              <a:gd name="connsiteX2" fmla="*/ 324854 w 689963"/>
              <a:gd name="connsiteY2" fmla="*/ 404041 h 543934"/>
              <a:gd name="connsiteX3" fmla="*/ 455029 w 689963"/>
              <a:gd name="connsiteY3" fmla="*/ 467541 h 543934"/>
              <a:gd name="connsiteX4" fmla="*/ 401054 w 689963"/>
              <a:gd name="connsiteY4" fmla="*/ 467541 h 543934"/>
              <a:gd name="connsiteX5" fmla="*/ 686804 w 689963"/>
              <a:gd name="connsiteY5" fmla="*/ 543741 h 543934"/>
              <a:gd name="connsiteX6" fmla="*/ 540754 w 689963"/>
              <a:gd name="connsiteY6" fmla="*/ 486591 h 543934"/>
              <a:gd name="connsiteX7" fmla="*/ 337554 w 689963"/>
              <a:gd name="connsiteY7" fmla="*/ 400866 h 543934"/>
              <a:gd name="connsiteX8" fmla="*/ 93079 w 689963"/>
              <a:gd name="connsiteY8" fmla="*/ 315141 h 543934"/>
              <a:gd name="connsiteX9" fmla="*/ 283579 w 689963"/>
              <a:gd name="connsiteY9" fmla="*/ 375466 h 543934"/>
              <a:gd name="connsiteX10" fmla="*/ 255004 w 689963"/>
              <a:gd name="connsiteY10" fmla="*/ 296091 h 543934"/>
              <a:gd name="connsiteX11" fmla="*/ 1004 w 689963"/>
              <a:gd name="connsiteY11" fmla="*/ 816 h 5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9963" h="543934">
                <a:moveTo>
                  <a:pt x="1004" y="816"/>
                </a:moveTo>
                <a:cubicBezTo>
                  <a:pt x="18996" y="17749"/>
                  <a:pt x="308979" y="330487"/>
                  <a:pt x="362954" y="397691"/>
                </a:cubicBezTo>
                <a:cubicBezTo>
                  <a:pt x="416929" y="464895"/>
                  <a:pt x="309508" y="392399"/>
                  <a:pt x="324854" y="404041"/>
                </a:cubicBezTo>
                <a:cubicBezTo>
                  <a:pt x="340200" y="415683"/>
                  <a:pt x="442329" y="456958"/>
                  <a:pt x="455029" y="467541"/>
                </a:cubicBezTo>
                <a:cubicBezTo>
                  <a:pt x="467729" y="478124"/>
                  <a:pt x="362425" y="454841"/>
                  <a:pt x="401054" y="467541"/>
                </a:cubicBezTo>
                <a:cubicBezTo>
                  <a:pt x="439683" y="480241"/>
                  <a:pt x="663521" y="540566"/>
                  <a:pt x="686804" y="543741"/>
                </a:cubicBezTo>
                <a:cubicBezTo>
                  <a:pt x="710087" y="546916"/>
                  <a:pt x="598962" y="510404"/>
                  <a:pt x="540754" y="486591"/>
                </a:cubicBezTo>
                <a:cubicBezTo>
                  <a:pt x="482546" y="462778"/>
                  <a:pt x="412166" y="429441"/>
                  <a:pt x="337554" y="400866"/>
                </a:cubicBezTo>
                <a:cubicBezTo>
                  <a:pt x="262942" y="372291"/>
                  <a:pt x="102075" y="319374"/>
                  <a:pt x="93079" y="315141"/>
                </a:cubicBezTo>
                <a:cubicBezTo>
                  <a:pt x="84083" y="310908"/>
                  <a:pt x="256591" y="378641"/>
                  <a:pt x="283579" y="375466"/>
                </a:cubicBezTo>
                <a:cubicBezTo>
                  <a:pt x="310567" y="372291"/>
                  <a:pt x="297866" y="356945"/>
                  <a:pt x="255004" y="296091"/>
                </a:cubicBezTo>
                <a:cubicBezTo>
                  <a:pt x="212142" y="235237"/>
                  <a:pt x="-16988" y="-16117"/>
                  <a:pt x="1004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46D660A7-2704-AA75-BE2A-B3B78BF615DC}"/>
              </a:ext>
            </a:extLst>
          </p:cNvPr>
          <p:cNvSpPr/>
          <p:nvPr/>
        </p:nvSpPr>
        <p:spPr>
          <a:xfrm>
            <a:off x="3656916" y="6130899"/>
            <a:ext cx="476936" cy="717634"/>
          </a:xfrm>
          <a:custGeom>
            <a:avLst/>
            <a:gdLst>
              <a:gd name="connsiteX0" fmla="*/ 118159 w 476936"/>
              <a:gd name="connsiteY0" fmla="*/ 26 h 717634"/>
              <a:gd name="connsiteX1" fmla="*/ 137209 w 476936"/>
              <a:gd name="connsiteY1" fmla="*/ 222276 h 717634"/>
              <a:gd name="connsiteX2" fmla="*/ 315009 w 476936"/>
              <a:gd name="connsiteY2" fmla="*/ 422301 h 717634"/>
              <a:gd name="connsiteX3" fmla="*/ 245159 w 476936"/>
              <a:gd name="connsiteY3" fmla="*/ 406426 h 717634"/>
              <a:gd name="connsiteX4" fmla="*/ 334059 w 476936"/>
              <a:gd name="connsiteY4" fmla="*/ 581051 h 717634"/>
              <a:gd name="connsiteX5" fmla="*/ 476934 w 476936"/>
              <a:gd name="connsiteY5" fmla="*/ 717576 h 717634"/>
              <a:gd name="connsiteX6" fmla="*/ 337234 w 476936"/>
              <a:gd name="connsiteY6" fmla="*/ 593751 h 717634"/>
              <a:gd name="connsiteX7" fmla="*/ 127684 w 476936"/>
              <a:gd name="connsiteY7" fmla="*/ 298476 h 717634"/>
              <a:gd name="connsiteX8" fmla="*/ 238809 w 476936"/>
              <a:gd name="connsiteY8" fmla="*/ 428651 h 717634"/>
              <a:gd name="connsiteX9" fmla="*/ 184834 w 476936"/>
              <a:gd name="connsiteY9" fmla="*/ 320701 h 717634"/>
              <a:gd name="connsiteX10" fmla="*/ 64184 w 476936"/>
              <a:gd name="connsiteY10" fmla="*/ 155601 h 717634"/>
              <a:gd name="connsiteX11" fmla="*/ 684 w 476936"/>
              <a:gd name="connsiteY11" fmla="*/ 98451 h 717634"/>
              <a:gd name="connsiteX12" fmla="*/ 102284 w 476936"/>
              <a:gd name="connsiteY12" fmla="*/ 206401 h 717634"/>
              <a:gd name="connsiteX13" fmla="*/ 118159 w 476936"/>
              <a:gd name="connsiteY13" fmla="*/ 26 h 7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936" h="717634">
                <a:moveTo>
                  <a:pt x="118159" y="26"/>
                </a:moveTo>
                <a:cubicBezTo>
                  <a:pt x="123980" y="2672"/>
                  <a:pt x="104401" y="151897"/>
                  <a:pt x="137209" y="222276"/>
                </a:cubicBezTo>
                <a:cubicBezTo>
                  <a:pt x="170017" y="292655"/>
                  <a:pt x="297017" y="391609"/>
                  <a:pt x="315009" y="422301"/>
                </a:cubicBezTo>
                <a:cubicBezTo>
                  <a:pt x="333001" y="452993"/>
                  <a:pt x="241984" y="379968"/>
                  <a:pt x="245159" y="406426"/>
                </a:cubicBezTo>
                <a:cubicBezTo>
                  <a:pt x="248334" y="432884"/>
                  <a:pt x="295430" y="529193"/>
                  <a:pt x="334059" y="581051"/>
                </a:cubicBezTo>
                <a:cubicBezTo>
                  <a:pt x="372688" y="632909"/>
                  <a:pt x="476405" y="715459"/>
                  <a:pt x="476934" y="717576"/>
                </a:cubicBezTo>
                <a:cubicBezTo>
                  <a:pt x="477463" y="719693"/>
                  <a:pt x="395442" y="663601"/>
                  <a:pt x="337234" y="593751"/>
                </a:cubicBezTo>
                <a:cubicBezTo>
                  <a:pt x="279026" y="523901"/>
                  <a:pt x="144088" y="325993"/>
                  <a:pt x="127684" y="298476"/>
                </a:cubicBezTo>
                <a:cubicBezTo>
                  <a:pt x="111280" y="270959"/>
                  <a:pt x="229284" y="424947"/>
                  <a:pt x="238809" y="428651"/>
                </a:cubicBezTo>
                <a:cubicBezTo>
                  <a:pt x="248334" y="432355"/>
                  <a:pt x="213938" y="366209"/>
                  <a:pt x="184834" y="320701"/>
                </a:cubicBezTo>
                <a:cubicBezTo>
                  <a:pt x="155730" y="275193"/>
                  <a:pt x="94876" y="192643"/>
                  <a:pt x="64184" y="155601"/>
                </a:cubicBezTo>
                <a:cubicBezTo>
                  <a:pt x="33492" y="118559"/>
                  <a:pt x="-5666" y="89984"/>
                  <a:pt x="684" y="98451"/>
                </a:cubicBezTo>
                <a:cubicBezTo>
                  <a:pt x="7034" y="106918"/>
                  <a:pt x="81117" y="216455"/>
                  <a:pt x="102284" y="206401"/>
                </a:cubicBezTo>
                <a:cubicBezTo>
                  <a:pt x="123451" y="196347"/>
                  <a:pt x="112338" y="-2620"/>
                  <a:pt x="11815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3047C48-28DB-08E2-6922-AD2F1D213F81}"/>
              </a:ext>
            </a:extLst>
          </p:cNvPr>
          <p:cNvSpPr/>
          <p:nvPr/>
        </p:nvSpPr>
        <p:spPr>
          <a:xfrm>
            <a:off x="3739138" y="5222747"/>
            <a:ext cx="58824" cy="152655"/>
          </a:xfrm>
          <a:custGeom>
            <a:avLst/>
            <a:gdLst>
              <a:gd name="connsiteX0" fmla="*/ 58162 w 58824"/>
              <a:gd name="connsiteY0" fmla="*/ 128 h 152655"/>
              <a:gd name="connsiteX1" fmla="*/ 32762 w 58824"/>
              <a:gd name="connsiteY1" fmla="*/ 85853 h 152655"/>
              <a:gd name="connsiteX2" fmla="*/ 42287 w 58824"/>
              <a:gd name="connsiteY2" fmla="*/ 152528 h 152655"/>
              <a:gd name="connsiteX3" fmla="*/ 35937 w 58824"/>
              <a:gd name="connsiteY3" fmla="*/ 101728 h 152655"/>
              <a:gd name="connsiteX4" fmla="*/ 1012 w 58824"/>
              <a:gd name="connsiteY4" fmla="*/ 66803 h 152655"/>
              <a:gd name="connsiteX5" fmla="*/ 58162 w 58824"/>
              <a:gd name="connsiteY5" fmla="*/ 128 h 1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4" h="152655">
                <a:moveTo>
                  <a:pt x="58162" y="128"/>
                </a:moveTo>
                <a:cubicBezTo>
                  <a:pt x="63454" y="3303"/>
                  <a:pt x="35408" y="60453"/>
                  <a:pt x="32762" y="85853"/>
                </a:cubicBezTo>
                <a:cubicBezTo>
                  <a:pt x="30116" y="111253"/>
                  <a:pt x="41758" y="149882"/>
                  <a:pt x="42287" y="152528"/>
                </a:cubicBezTo>
                <a:cubicBezTo>
                  <a:pt x="42816" y="155174"/>
                  <a:pt x="42816" y="116016"/>
                  <a:pt x="35937" y="101728"/>
                </a:cubicBezTo>
                <a:cubicBezTo>
                  <a:pt x="29058" y="87441"/>
                  <a:pt x="-6396" y="80032"/>
                  <a:pt x="1012" y="66803"/>
                </a:cubicBezTo>
                <a:cubicBezTo>
                  <a:pt x="8420" y="53574"/>
                  <a:pt x="52870" y="-3047"/>
                  <a:pt x="58162" y="1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812AD0D-6433-B82E-74B7-C9AE41BE10ED}"/>
              </a:ext>
            </a:extLst>
          </p:cNvPr>
          <p:cNvSpPr/>
          <p:nvPr/>
        </p:nvSpPr>
        <p:spPr>
          <a:xfrm>
            <a:off x="3733014" y="5015848"/>
            <a:ext cx="201606" cy="57892"/>
          </a:xfrm>
          <a:custGeom>
            <a:avLst/>
            <a:gdLst>
              <a:gd name="connsiteX0" fmla="*/ 786 w 201606"/>
              <a:gd name="connsiteY0" fmla="*/ 26052 h 57892"/>
              <a:gd name="connsiteX1" fmla="*/ 80161 w 201606"/>
              <a:gd name="connsiteY1" fmla="*/ 652 h 57892"/>
              <a:gd name="connsiteX2" fmla="*/ 200811 w 201606"/>
              <a:gd name="connsiteY2" fmla="*/ 57802 h 57892"/>
              <a:gd name="connsiteX3" fmla="*/ 127786 w 201606"/>
              <a:gd name="connsiteY3" fmla="*/ 13352 h 57892"/>
              <a:gd name="connsiteX4" fmla="*/ 786 w 201606"/>
              <a:gd name="connsiteY4" fmla="*/ 26052 h 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6" h="57892">
                <a:moveTo>
                  <a:pt x="786" y="26052"/>
                </a:moveTo>
                <a:cubicBezTo>
                  <a:pt x="-7151" y="23935"/>
                  <a:pt x="46824" y="-4640"/>
                  <a:pt x="80161" y="652"/>
                </a:cubicBezTo>
                <a:cubicBezTo>
                  <a:pt x="113498" y="5944"/>
                  <a:pt x="192874" y="55685"/>
                  <a:pt x="200811" y="57802"/>
                </a:cubicBezTo>
                <a:cubicBezTo>
                  <a:pt x="208748" y="59919"/>
                  <a:pt x="155303" y="24464"/>
                  <a:pt x="127786" y="13352"/>
                </a:cubicBezTo>
                <a:cubicBezTo>
                  <a:pt x="100269" y="2240"/>
                  <a:pt x="8723" y="28169"/>
                  <a:pt x="786" y="2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D204A51-3665-CF03-5BBA-0B6638010294}"/>
              </a:ext>
            </a:extLst>
          </p:cNvPr>
          <p:cNvSpPr/>
          <p:nvPr/>
        </p:nvSpPr>
        <p:spPr>
          <a:xfrm>
            <a:off x="3603532" y="4784695"/>
            <a:ext cx="42232" cy="130265"/>
          </a:xfrm>
          <a:custGeom>
            <a:avLst/>
            <a:gdLst>
              <a:gd name="connsiteX0" fmla="*/ 41368 w 42232"/>
              <a:gd name="connsiteY0" fmla="*/ 30 h 130265"/>
              <a:gd name="connsiteX1" fmla="*/ 28668 w 42232"/>
              <a:gd name="connsiteY1" fmla="*/ 82580 h 130265"/>
              <a:gd name="connsiteX2" fmla="*/ 35018 w 42232"/>
              <a:gd name="connsiteY2" fmla="*/ 130205 h 130265"/>
              <a:gd name="connsiteX3" fmla="*/ 38193 w 42232"/>
              <a:gd name="connsiteY3" fmla="*/ 92105 h 130265"/>
              <a:gd name="connsiteX4" fmla="*/ 93 w 42232"/>
              <a:gd name="connsiteY4" fmla="*/ 73055 h 130265"/>
              <a:gd name="connsiteX5" fmla="*/ 41368 w 42232"/>
              <a:gd name="connsiteY5" fmla="*/ 30 h 13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32" h="130265">
                <a:moveTo>
                  <a:pt x="41368" y="30"/>
                </a:moveTo>
                <a:cubicBezTo>
                  <a:pt x="46130" y="1617"/>
                  <a:pt x="29726" y="60884"/>
                  <a:pt x="28668" y="82580"/>
                </a:cubicBezTo>
                <a:cubicBezTo>
                  <a:pt x="27610" y="104276"/>
                  <a:pt x="33431" y="128618"/>
                  <a:pt x="35018" y="130205"/>
                </a:cubicBezTo>
                <a:cubicBezTo>
                  <a:pt x="36605" y="131792"/>
                  <a:pt x="44014" y="101630"/>
                  <a:pt x="38193" y="92105"/>
                </a:cubicBezTo>
                <a:cubicBezTo>
                  <a:pt x="32372" y="82580"/>
                  <a:pt x="-2024" y="86813"/>
                  <a:pt x="93" y="73055"/>
                </a:cubicBezTo>
                <a:cubicBezTo>
                  <a:pt x="2210" y="59297"/>
                  <a:pt x="36606" y="-1557"/>
                  <a:pt x="4136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AC109964-4B13-AA61-F0C7-E9BE1F7DCE3F}"/>
              </a:ext>
            </a:extLst>
          </p:cNvPr>
          <p:cNvSpPr/>
          <p:nvPr/>
        </p:nvSpPr>
        <p:spPr>
          <a:xfrm>
            <a:off x="3552804" y="4441725"/>
            <a:ext cx="146248" cy="285957"/>
          </a:xfrm>
          <a:custGeom>
            <a:avLst/>
            <a:gdLst>
              <a:gd name="connsiteX0" fmla="*/ 146071 w 146248"/>
              <a:gd name="connsiteY0" fmla="*/ 100 h 285957"/>
              <a:gd name="connsiteX1" fmla="*/ 41296 w 146248"/>
              <a:gd name="connsiteY1" fmla="*/ 104875 h 285957"/>
              <a:gd name="connsiteX2" fmla="*/ 44471 w 146248"/>
              <a:gd name="connsiteY2" fmla="*/ 209650 h 285957"/>
              <a:gd name="connsiteX3" fmla="*/ 21 w 146248"/>
              <a:gd name="connsiteY3" fmla="*/ 174725 h 285957"/>
              <a:gd name="connsiteX4" fmla="*/ 50821 w 146248"/>
              <a:gd name="connsiteY4" fmla="*/ 285850 h 285957"/>
              <a:gd name="connsiteX5" fmla="*/ 22246 w 146248"/>
              <a:gd name="connsiteY5" fmla="*/ 193775 h 285957"/>
              <a:gd name="connsiteX6" fmla="*/ 12721 w 146248"/>
              <a:gd name="connsiteY6" fmla="*/ 123925 h 285957"/>
              <a:gd name="connsiteX7" fmla="*/ 146071 w 146248"/>
              <a:gd name="connsiteY7" fmla="*/ 100 h 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48" h="285957">
                <a:moveTo>
                  <a:pt x="146071" y="100"/>
                </a:moveTo>
                <a:cubicBezTo>
                  <a:pt x="150833" y="-3075"/>
                  <a:pt x="58229" y="69950"/>
                  <a:pt x="41296" y="104875"/>
                </a:cubicBezTo>
                <a:cubicBezTo>
                  <a:pt x="24363" y="139800"/>
                  <a:pt x="51350" y="198008"/>
                  <a:pt x="44471" y="209650"/>
                </a:cubicBezTo>
                <a:cubicBezTo>
                  <a:pt x="37592" y="221292"/>
                  <a:pt x="-1037" y="162025"/>
                  <a:pt x="21" y="174725"/>
                </a:cubicBezTo>
                <a:cubicBezTo>
                  <a:pt x="1079" y="187425"/>
                  <a:pt x="47117" y="282675"/>
                  <a:pt x="50821" y="285850"/>
                </a:cubicBezTo>
                <a:cubicBezTo>
                  <a:pt x="54525" y="289025"/>
                  <a:pt x="28596" y="220762"/>
                  <a:pt x="22246" y="193775"/>
                </a:cubicBezTo>
                <a:cubicBezTo>
                  <a:pt x="15896" y="166788"/>
                  <a:pt x="-5271" y="149325"/>
                  <a:pt x="12721" y="123925"/>
                </a:cubicBezTo>
                <a:cubicBezTo>
                  <a:pt x="30713" y="98525"/>
                  <a:pt x="141309" y="3275"/>
                  <a:pt x="146071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D67DFC5-9C8D-C1C2-E26B-4938617B7470}"/>
              </a:ext>
            </a:extLst>
          </p:cNvPr>
          <p:cNvSpPr/>
          <p:nvPr/>
        </p:nvSpPr>
        <p:spPr>
          <a:xfrm>
            <a:off x="4219560" y="5175123"/>
            <a:ext cx="63521" cy="143103"/>
          </a:xfrm>
          <a:custGeom>
            <a:avLst/>
            <a:gdLst>
              <a:gd name="connsiteX0" fmla="*/ 15 w 63521"/>
              <a:gd name="connsiteY0" fmla="*/ 127 h 143103"/>
              <a:gd name="connsiteX1" fmla="*/ 57165 w 63521"/>
              <a:gd name="connsiteY1" fmla="*/ 60452 h 143103"/>
              <a:gd name="connsiteX2" fmla="*/ 31765 w 63521"/>
              <a:gd name="connsiteY2" fmla="*/ 143002 h 143103"/>
              <a:gd name="connsiteX3" fmla="*/ 63515 w 63521"/>
              <a:gd name="connsiteY3" fmla="*/ 76327 h 143103"/>
              <a:gd name="connsiteX4" fmla="*/ 15 w 63521"/>
              <a:gd name="connsiteY4" fmla="*/ 127 h 1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1" h="143103">
                <a:moveTo>
                  <a:pt x="15" y="127"/>
                </a:moveTo>
                <a:cubicBezTo>
                  <a:pt x="-1043" y="-2519"/>
                  <a:pt x="51873" y="36639"/>
                  <a:pt x="57165" y="60452"/>
                </a:cubicBezTo>
                <a:cubicBezTo>
                  <a:pt x="62457" y="84265"/>
                  <a:pt x="30707" y="140356"/>
                  <a:pt x="31765" y="143002"/>
                </a:cubicBezTo>
                <a:cubicBezTo>
                  <a:pt x="32823" y="145648"/>
                  <a:pt x="64044" y="95906"/>
                  <a:pt x="63515" y="76327"/>
                </a:cubicBezTo>
                <a:cubicBezTo>
                  <a:pt x="62986" y="56748"/>
                  <a:pt x="1073" y="2773"/>
                  <a:pt x="1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264D9C4-06CF-DE5F-5EB1-47AD762CAAA8}"/>
              </a:ext>
            </a:extLst>
          </p:cNvPr>
          <p:cNvSpPr/>
          <p:nvPr/>
        </p:nvSpPr>
        <p:spPr>
          <a:xfrm>
            <a:off x="5345764" y="5556220"/>
            <a:ext cx="51829" cy="108014"/>
          </a:xfrm>
          <a:custGeom>
            <a:avLst/>
            <a:gdLst>
              <a:gd name="connsiteX0" fmla="*/ 51736 w 51829"/>
              <a:gd name="connsiteY0" fmla="*/ 30 h 108014"/>
              <a:gd name="connsiteX1" fmla="*/ 13636 w 51829"/>
              <a:gd name="connsiteY1" fmla="*/ 79405 h 108014"/>
              <a:gd name="connsiteX2" fmla="*/ 16811 w 51829"/>
              <a:gd name="connsiteY2" fmla="*/ 107980 h 108014"/>
              <a:gd name="connsiteX3" fmla="*/ 13636 w 51829"/>
              <a:gd name="connsiteY3" fmla="*/ 85755 h 108014"/>
              <a:gd name="connsiteX4" fmla="*/ 936 w 51829"/>
              <a:gd name="connsiteY4" fmla="*/ 69880 h 108014"/>
              <a:gd name="connsiteX5" fmla="*/ 51736 w 51829"/>
              <a:gd name="connsiteY5" fmla="*/ 30 h 1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9" h="108014">
                <a:moveTo>
                  <a:pt x="51736" y="30"/>
                </a:moveTo>
                <a:cubicBezTo>
                  <a:pt x="53853" y="1618"/>
                  <a:pt x="19457" y="61413"/>
                  <a:pt x="13636" y="79405"/>
                </a:cubicBezTo>
                <a:cubicBezTo>
                  <a:pt x="7815" y="97397"/>
                  <a:pt x="16811" y="106922"/>
                  <a:pt x="16811" y="107980"/>
                </a:cubicBezTo>
                <a:cubicBezTo>
                  <a:pt x="16811" y="109038"/>
                  <a:pt x="13636" y="85755"/>
                  <a:pt x="13636" y="85755"/>
                </a:cubicBezTo>
                <a:cubicBezTo>
                  <a:pt x="10990" y="79405"/>
                  <a:pt x="-3827" y="80463"/>
                  <a:pt x="936" y="69880"/>
                </a:cubicBezTo>
                <a:cubicBezTo>
                  <a:pt x="5698" y="59297"/>
                  <a:pt x="49619" y="-1558"/>
                  <a:pt x="5173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DA30F7E1-4CAB-E9C6-FA27-860500F288E2}"/>
              </a:ext>
            </a:extLst>
          </p:cNvPr>
          <p:cNvSpPr/>
          <p:nvPr/>
        </p:nvSpPr>
        <p:spPr>
          <a:xfrm>
            <a:off x="5292718" y="5756272"/>
            <a:ext cx="51041" cy="124680"/>
          </a:xfrm>
          <a:custGeom>
            <a:avLst/>
            <a:gdLst>
              <a:gd name="connsiteX0" fmla="*/ 28582 w 51041"/>
              <a:gd name="connsiteY0" fmla="*/ 3 h 124680"/>
              <a:gd name="connsiteX1" fmla="*/ 19057 w 51041"/>
              <a:gd name="connsiteY1" fmla="*/ 76203 h 124680"/>
              <a:gd name="connsiteX2" fmla="*/ 50807 w 51041"/>
              <a:gd name="connsiteY2" fmla="*/ 123828 h 124680"/>
              <a:gd name="connsiteX3" fmla="*/ 31757 w 51041"/>
              <a:gd name="connsiteY3" fmla="*/ 104778 h 124680"/>
              <a:gd name="connsiteX4" fmla="*/ 7 w 51041"/>
              <a:gd name="connsiteY4" fmla="*/ 79378 h 124680"/>
              <a:gd name="connsiteX5" fmla="*/ 28582 w 51041"/>
              <a:gd name="connsiteY5" fmla="*/ 3 h 1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" h="124680">
                <a:moveTo>
                  <a:pt x="28582" y="3"/>
                </a:moveTo>
                <a:cubicBezTo>
                  <a:pt x="31757" y="-526"/>
                  <a:pt x="15353" y="55565"/>
                  <a:pt x="19057" y="76203"/>
                </a:cubicBezTo>
                <a:cubicBezTo>
                  <a:pt x="22761" y="96841"/>
                  <a:pt x="50807" y="123828"/>
                  <a:pt x="50807" y="123828"/>
                </a:cubicBezTo>
                <a:cubicBezTo>
                  <a:pt x="52924" y="128590"/>
                  <a:pt x="40224" y="112186"/>
                  <a:pt x="31757" y="104778"/>
                </a:cubicBezTo>
                <a:cubicBezTo>
                  <a:pt x="23290" y="97370"/>
                  <a:pt x="536" y="95782"/>
                  <a:pt x="7" y="79378"/>
                </a:cubicBezTo>
                <a:cubicBezTo>
                  <a:pt x="-522" y="62974"/>
                  <a:pt x="25407" y="532"/>
                  <a:pt x="28582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576C7FCF-A3D9-5BA1-A95F-48AE4745F965}"/>
              </a:ext>
            </a:extLst>
          </p:cNvPr>
          <p:cNvSpPr/>
          <p:nvPr/>
        </p:nvSpPr>
        <p:spPr>
          <a:xfrm>
            <a:off x="3873102" y="5449853"/>
            <a:ext cx="133777" cy="163574"/>
          </a:xfrm>
          <a:custGeom>
            <a:avLst/>
            <a:gdLst>
              <a:gd name="connsiteX0" fmla="*/ 133748 w 133777"/>
              <a:gd name="connsiteY0" fmla="*/ 1622 h 163574"/>
              <a:gd name="connsiteX1" fmla="*/ 57548 w 133777"/>
              <a:gd name="connsiteY1" fmla="*/ 14322 h 163574"/>
              <a:gd name="connsiteX2" fmla="*/ 44848 w 133777"/>
              <a:gd name="connsiteY2" fmla="*/ 68297 h 163574"/>
              <a:gd name="connsiteX3" fmla="*/ 16273 w 133777"/>
              <a:gd name="connsiteY3" fmla="*/ 80997 h 163574"/>
              <a:gd name="connsiteX4" fmla="*/ 398 w 133777"/>
              <a:gd name="connsiteY4" fmla="*/ 163547 h 163574"/>
              <a:gd name="connsiteX5" fmla="*/ 32148 w 133777"/>
              <a:gd name="connsiteY5" fmla="*/ 71472 h 163574"/>
              <a:gd name="connsiteX6" fmla="*/ 48023 w 133777"/>
              <a:gd name="connsiteY6" fmla="*/ 7972 h 163574"/>
              <a:gd name="connsiteX7" fmla="*/ 133748 w 133777"/>
              <a:gd name="connsiteY7" fmla="*/ 1622 h 1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7" h="163574">
                <a:moveTo>
                  <a:pt x="133748" y="1622"/>
                </a:moveTo>
                <a:cubicBezTo>
                  <a:pt x="135336" y="2680"/>
                  <a:pt x="72364" y="3210"/>
                  <a:pt x="57548" y="14322"/>
                </a:cubicBezTo>
                <a:cubicBezTo>
                  <a:pt x="42732" y="25434"/>
                  <a:pt x="51727" y="57185"/>
                  <a:pt x="44848" y="68297"/>
                </a:cubicBezTo>
                <a:cubicBezTo>
                  <a:pt x="37969" y="79409"/>
                  <a:pt x="23681" y="65122"/>
                  <a:pt x="16273" y="80997"/>
                </a:cubicBezTo>
                <a:cubicBezTo>
                  <a:pt x="8865" y="96872"/>
                  <a:pt x="-2248" y="165135"/>
                  <a:pt x="398" y="163547"/>
                </a:cubicBezTo>
                <a:cubicBezTo>
                  <a:pt x="3044" y="161960"/>
                  <a:pt x="24211" y="97401"/>
                  <a:pt x="32148" y="71472"/>
                </a:cubicBezTo>
                <a:cubicBezTo>
                  <a:pt x="40085" y="45543"/>
                  <a:pt x="34794" y="19614"/>
                  <a:pt x="48023" y="7972"/>
                </a:cubicBezTo>
                <a:cubicBezTo>
                  <a:pt x="61252" y="-3670"/>
                  <a:pt x="132160" y="564"/>
                  <a:pt x="133748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173195F-F564-4A0E-62DF-77E89648A48B}"/>
              </a:ext>
            </a:extLst>
          </p:cNvPr>
          <p:cNvSpPr/>
          <p:nvPr/>
        </p:nvSpPr>
        <p:spPr>
          <a:xfrm>
            <a:off x="3654766" y="5657821"/>
            <a:ext cx="69783" cy="305273"/>
          </a:xfrm>
          <a:custGeom>
            <a:avLst/>
            <a:gdLst>
              <a:gd name="connsiteX0" fmla="*/ 69509 w 69783"/>
              <a:gd name="connsiteY0" fmla="*/ 29 h 305273"/>
              <a:gd name="connsiteX1" fmla="*/ 31409 w 69783"/>
              <a:gd name="connsiteY1" fmla="*/ 88929 h 305273"/>
              <a:gd name="connsiteX2" fmla="*/ 28234 w 69783"/>
              <a:gd name="connsiteY2" fmla="*/ 165129 h 305273"/>
              <a:gd name="connsiteX3" fmla="*/ 2834 w 69783"/>
              <a:gd name="connsiteY3" fmla="*/ 130204 h 305273"/>
              <a:gd name="connsiteX4" fmla="*/ 40934 w 69783"/>
              <a:gd name="connsiteY4" fmla="*/ 304829 h 305273"/>
              <a:gd name="connsiteX5" fmla="*/ 2834 w 69783"/>
              <a:gd name="connsiteY5" fmla="*/ 177829 h 305273"/>
              <a:gd name="connsiteX6" fmla="*/ 9184 w 69783"/>
              <a:gd name="connsiteY6" fmla="*/ 98454 h 305273"/>
              <a:gd name="connsiteX7" fmla="*/ 69509 w 69783"/>
              <a:gd name="connsiteY7" fmla="*/ 29 h 3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3" h="305273">
                <a:moveTo>
                  <a:pt x="69509" y="29"/>
                </a:moveTo>
                <a:cubicBezTo>
                  <a:pt x="73213" y="-1558"/>
                  <a:pt x="38288" y="61412"/>
                  <a:pt x="31409" y="88929"/>
                </a:cubicBezTo>
                <a:cubicBezTo>
                  <a:pt x="24530" y="116446"/>
                  <a:pt x="32996" y="158250"/>
                  <a:pt x="28234" y="165129"/>
                </a:cubicBezTo>
                <a:cubicBezTo>
                  <a:pt x="23472" y="172008"/>
                  <a:pt x="717" y="106921"/>
                  <a:pt x="2834" y="130204"/>
                </a:cubicBezTo>
                <a:cubicBezTo>
                  <a:pt x="4951" y="153487"/>
                  <a:pt x="40934" y="296892"/>
                  <a:pt x="40934" y="304829"/>
                </a:cubicBezTo>
                <a:cubicBezTo>
                  <a:pt x="40934" y="312766"/>
                  <a:pt x="8126" y="212225"/>
                  <a:pt x="2834" y="177829"/>
                </a:cubicBezTo>
                <a:cubicBezTo>
                  <a:pt x="-2458" y="143433"/>
                  <a:pt x="-341" y="124383"/>
                  <a:pt x="9184" y="98454"/>
                </a:cubicBezTo>
                <a:cubicBezTo>
                  <a:pt x="18709" y="72525"/>
                  <a:pt x="65805" y="1616"/>
                  <a:pt x="69509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2EDF288-3876-A12E-D51D-0C5AF4F172B5}"/>
              </a:ext>
            </a:extLst>
          </p:cNvPr>
          <p:cNvSpPr/>
          <p:nvPr/>
        </p:nvSpPr>
        <p:spPr>
          <a:xfrm>
            <a:off x="3975100" y="4457281"/>
            <a:ext cx="677722" cy="220915"/>
          </a:xfrm>
          <a:custGeom>
            <a:avLst/>
            <a:gdLst>
              <a:gd name="connsiteX0" fmla="*/ 0 w 677722"/>
              <a:gd name="connsiteY0" fmla="*/ 32169 h 220915"/>
              <a:gd name="connsiteX1" fmla="*/ 66675 w 677722"/>
              <a:gd name="connsiteY1" fmla="*/ 35344 h 220915"/>
              <a:gd name="connsiteX2" fmla="*/ 288925 w 677722"/>
              <a:gd name="connsiteY2" fmla="*/ 6769 h 220915"/>
              <a:gd name="connsiteX3" fmla="*/ 479425 w 677722"/>
              <a:gd name="connsiteY3" fmla="*/ 57569 h 220915"/>
              <a:gd name="connsiteX4" fmla="*/ 476250 w 677722"/>
              <a:gd name="connsiteY4" fmla="*/ 19469 h 220915"/>
              <a:gd name="connsiteX5" fmla="*/ 676275 w 677722"/>
              <a:gd name="connsiteY5" fmla="*/ 219494 h 220915"/>
              <a:gd name="connsiteX6" fmla="*/ 555625 w 677722"/>
              <a:gd name="connsiteY6" fmla="*/ 105194 h 220915"/>
              <a:gd name="connsiteX7" fmla="*/ 355600 w 677722"/>
              <a:gd name="connsiteY7" fmla="*/ 32169 h 220915"/>
              <a:gd name="connsiteX8" fmla="*/ 317500 w 677722"/>
              <a:gd name="connsiteY8" fmla="*/ 419 h 220915"/>
              <a:gd name="connsiteX9" fmla="*/ 146050 w 677722"/>
              <a:gd name="connsiteY9" fmla="*/ 13119 h 220915"/>
              <a:gd name="connsiteX10" fmla="*/ 0 w 677722"/>
              <a:gd name="connsiteY10" fmla="*/ 32169 h 2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722" h="220915">
                <a:moveTo>
                  <a:pt x="0" y="32169"/>
                </a:moveTo>
                <a:cubicBezTo>
                  <a:pt x="9260" y="35873"/>
                  <a:pt x="18521" y="39577"/>
                  <a:pt x="66675" y="35344"/>
                </a:cubicBezTo>
                <a:cubicBezTo>
                  <a:pt x="114829" y="31111"/>
                  <a:pt x="220133" y="3065"/>
                  <a:pt x="288925" y="6769"/>
                </a:cubicBezTo>
                <a:cubicBezTo>
                  <a:pt x="357717" y="10473"/>
                  <a:pt x="448204" y="55452"/>
                  <a:pt x="479425" y="57569"/>
                </a:cubicBezTo>
                <a:cubicBezTo>
                  <a:pt x="510646" y="59686"/>
                  <a:pt x="443442" y="-7519"/>
                  <a:pt x="476250" y="19469"/>
                </a:cubicBezTo>
                <a:cubicBezTo>
                  <a:pt x="509058" y="46457"/>
                  <a:pt x="663046" y="205207"/>
                  <a:pt x="676275" y="219494"/>
                </a:cubicBezTo>
                <a:cubicBezTo>
                  <a:pt x="689504" y="233782"/>
                  <a:pt x="609071" y="136415"/>
                  <a:pt x="555625" y="105194"/>
                </a:cubicBezTo>
                <a:cubicBezTo>
                  <a:pt x="502179" y="73973"/>
                  <a:pt x="395288" y="49632"/>
                  <a:pt x="355600" y="32169"/>
                </a:cubicBezTo>
                <a:cubicBezTo>
                  <a:pt x="315913" y="14706"/>
                  <a:pt x="352425" y="3594"/>
                  <a:pt x="317500" y="419"/>
                </a:cubicBezTo>
                <a:cubicBezTo>
                  <a:pt x="282575" y="-2756"/>
                  <a:pt x="146050" y="13119"/>
                  <a:pt x="146050" y="13119"/>
                </a:cubicBezTo>
                <a:lnTo>
                  <a:pt x="0" y="32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205248E-11DB-8A56-9BBF-BB491830C607}"/>
              </a:ext>
            </a:extLst>
          </p:cNvPr>
          <p:cNvSpPr/>
          <p:nvPr/>
        </p:nvSpPr>
        <p:spPr>
          <a:xfrm>
            <a:off x="4555684" y="4695731"/>
            <a:ext cx="105260" cy="181634"/>
          </a:xfrm>
          <a:custGeom>
            <a:avLst/>
            <a:gdLst>
              <a:gd name="connsiteX0" fmla="*/ 35366 w 105260"/>
              <a:gd name="connsiteY0" fmla="*/ 94 h 181634"/>
              <a:gd name="connsiteX1" fmla="*/ 70291 w 105260"/>
              <a:gd name="connsiteY1" fmla="*/ 60419 h 181634"/>
              <a:gd name="connsiteX2" fmla="*/ 44891 w 105260"/>
              <a:gd name="connsiteY2" fmla="*/ 104869 h 181634"/>
              <a:gd name="connsiteX3" fmla="*/ 76641 w 105260"/>
              <a:gd name="connsiteY3" fmla="*/ 66769 h 181634"/>
              <a:gd name="connsiteX4" fmla="*/ 441 w 105260"/>
              <a:gd name="connsiteY4" fmla="*/ 181069 h 181634"/>
              <a:gd name="connsiteX5" fmla="*/ 48066 w 105260"/>
              <a:gd name="connsiteY5" fmla="*/ 108044 h 181634"/>
              <a:gd name="connsiteX6" fmla="*/ 105216 w 105260"/>
              <a:gd name="connsiteY6" fmla="*/ 47719 h 181634"/>
              <a:gd name="connsiteX7" fmla="*/ 35366 w 105260"/>
              <a:gd name="connsiteY7" fmla="*/ 94 h 18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0" h="181634">
                <a:moveTo>
                  <a:pt x="35366" y="94"/>
                </a:moveTo>
                <a:cubicBezTo>
                  <a:pt x="29545" y="2211"/>
                  <a:pt x="68704" y="42957"/>
                  <a:pt x="70291" y="60419"/>
                </a:cubicBezTo>
                <a:cubicBezTo>
                  <a:pt x="71878" y="77881"/>
                  <a:pt x="43833" y="103811"/>
                  <a:pt x="44891" y="104869"/>
                </a:cubicBezTo>
                <a:cubicBezTo>
                  <a:pt x="45949" y="105927"/>
                  <a:pt x="84049" y="54069"/>
                  <a:pt x="76641" y="66769"/>
                </a:cubicBezTo>
                <a:cubicBezTo>
                  <a:pt x="69233" y="79469"/>
                  <a:pt x="5203" y="174190"/>
                  <a:pt x="441" y="181069"/>
                </a:cubicBezTo>
                <a:cubicBezTo>
                  <a:pt x="-4321" y="187948"/>
                  <a:pt x="30604" y="130269"/>
                  <a:pt x="48066" y="108044"/>
                </a:cubicBezTo>
                <a:cubicBezTo>
                  <a:pt x="65528" y="85819"/>
                  <a:pt x="106804" y="63594"/>
                  <a:pt x="105216" y="47719"/>
                </a:cubicBezTo>
                <a:cubicBezTo>
                  <a:pt x="103629" y="31844"/>
                  <a:pt x="41187" y="-2023"/>
                  <a:pt x="3536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A2EDBE0-EC69-6717-3042-549BCDBF7C40}"/>
              </a:ext>
            </a:extLst>
          </p:cNvPr>
          <p:cNvSpPr/>
          <p:nvPr/>
        </p:nvSpPr>
        <p:spPr>
          <a:xfrm>
            <a:off x="3670232" y="4562461"/>
            <a:ext cx="428723" cy="168326"/>
          </a:xfrm>
          <a:custGeom>
            <a:avLst/>
            <a:gdLst>
              <a:gd name="connsiteX0" fmla="*/ 68 w 428723"/>
              <a:gd name="connsiteY0" fmla="*/ 14 h 168326"/>
              <a:gd name="connsiteX1" fmla="*/ 130243 w 428723"/>
              <a:gd name="connsiteY1" fmla="*/ 63514 h 168326"/>
              <a:gd name="connsiteX2" fmla="*/ 60393 w 428723"/>
              <a:gd name="connsiteY2" fmla="*/ 53989 h 168326"/>
              <a:gd name="connsiteX3" fmla="*/ 247718 w 428723"/>
              <a:gd name="connsiteY3" fmla="*/ 111139 h 168326"/>
              <a:gd name="connsiteX4" fmla="*/ 428693 w 428723"/>
              <a:gd name="connsiteY4" fmla="*/ 168289 h 168326"/>
              <a:gd name="connsiteX5" fmla="*/ 263593 w 428723"/>
              <a:gd name="connsiteY5" fmla="*/ 120664 h 168326"/>
              <a:gd name="connsiteX6" fmla="*/ 136593 w 428723"/>
              <a:gd name="connsiteY6" fmla="*/ 82564 h 168326"/>
              <a:gd name="connsiteX7" fmla="*/ 41343 w 428723"/>
              <a:gd name="connsiteY7" fmla="*/ 73039 h 168326"/>
              <a:gd name="connsiteX8" fmla="*/ 111193 w 428723"/>
              <a:gd name="connsiteY8" fmla="*/ 69864 h 168326"/>
              <a:gd name="connsiteX9" fmla="*/ 68 w 428723"/>
              <a:gd name="connsiteY9" fmla="*/ 14 h 1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723" h="168326">
                <a:moveTo>
                  <a:pt x="68" y="14"/>
                </a:moveTo>
                <a:cubicBezTo>
                  <a:pt x="3243" y="-1044"/>
                  <a:pt x="120189" y="54518"/>
                  <a:pt x="130243" y="63514"/>
                </a:cubicBezTo>
                <a:cubicBezTo>
                  <a:pt x="140297" y="72510"/>
                  <a:pt x="40814" y="46051"/>
                  <a:pt x="60393" y="53989"/>
                </a:cubicBezTo>
                <a:cubicBezTo>
                  <a:pt x="79972" y="61927"/>
                  <a:pt x="247718" y="111139"/>
                  <a:pt x="247718" y="111139"/>
                </a:cubicBezTo>
                <a:lnTo>
                  <a:pt x="428693" y="168289"/>
                </a:lnTo>
                <a:cubicBezTo>
                  <a:pt x="431339" y="169877"/>
                  <a:pt x="263593" y="120664"/>
                  <a:pt x="263593" y="120664"/>
                </a:cubicBezTo>
                <a:cubicBezTo>
                  <a:pt x="214910" y="106377"/>
                  <a:pt x="173635" y="90502"/>
                  <a:pt x="136593" y="82564"/>
                </a:cubicBezTo>
                <a:cubicBezTo>
                  <a:pt x="99551" y="74627"/>
                  <a:pt x="45576" y="75156"/>
                  <a:pt x="41343" y="73039"/>
                </a:cubicBezTo>
                <a:cubicBezTo>
                  <a:pt x="37110" y="70922"/>
                  <a:pt x="117543" y="80447"/>
                  <a:pt x="111193" y="69864"/>
                </a:cubicBezTo>
                <a:cubicBezTo>
                  <a:pt x="104843" y="59281"/>
                  <a:pt x="-3107" y="1072"/>
                  <a:pt x="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61F3E5B-493D-4339-2D96-9A4E8A12D1D7}"/>
              </a:ext>
            </a:extLst>
          </p:cNvPr>
          <p:cNvSpPr/>
          <p:nvPr/>
        </p:nvSpPr>
        <p:spPr>
          <a:xfrm>
            <a:off x="4546239" y="4787080"/>
            <a:ext cx="162889" cy="110327"/>
          </a:xfrm>
          <a:custGeom>
            <a:avLst/>
            <a:gdLst>
              <a:gd name="connsiteX0" fmla="*/ 162286 w 162889"/>
              <a:gd name="connsiteY0" fmla="*/ 820 h 110327"/>
              <a:gd name="connsiteX1" fmla="*/ 3536 w 162889"/>
              <a:gd name="connsiteY1" fmla="*/ 108770 h 110327"/>
              <a:gd name="connsiteX2" fmla="*/ 57511 w 162889"/>
              <a:gd name="connsiteY2" fmla="*/ 61145 h 110327"/>
              <a:gd name="connsiteX3" fmla="*/ 162286 w 162889"/>
              <a:gd name="connsiteY3" fmla="*/ 820 h 1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89" h="110327">
                <a:moveTo>
                  <a:pt x="162286" y="820"/>
                </a:moveTo>
                <a:cubicBezTo>
                  <a:pt x="153290" y="8758"/>
                  <a:pt x="20998" y="98716"/>
                  <a:pt x="3536" y="108770"/>
                </a:cubicBezTo>
                <a:cubicBezTo>
                  <a:pt x="-13926" y="118824"/>
                  <a:pt x="37932" y="77549"/>
                  <a:pt x="57511" y="61145"/>
                </a:cubicBezTo>
                <a:cubicBezTo>
                  <a:pt x="77090" y="44741"/>
                  <a:pt x="171282" y="-7118"/>
                  <a:pt x="162286" y="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593F237-7A69-B223-60ED-BE7777A97062}"/>
              </a:ext>
            </a:extLst>
          </p:cNvPr>
          <p:cNvSpPr/>
          <p:nvPr/>
        </p:nvSpPr>
        <p:spPr>
          <a:xfrm>
            <a:off x="3728000" y="4752595"/>
            <a:ext cx="756784" cy="190884"/>
          </a:xfrm>
          <a:custGeom>
            <a:avLst/>
            <a:gdLst>
              <a:gd name="connsiteX0" fmla="*/ 12150 w 756784"/>
              <a:gd name="connsiteY0" fmla="*/ 3555 h 190884"/>
              <a:gd name="connsiteX1" fmla="*/ 482050 w 756784"/>
              <a:gd name="connsiteY1" fmla="*/ 152780 h 190884"/>
              <a:gd name="connsiteX2" fmla="*/ 415375 w 756784"/>
              <a:gd name="connsiteY2" fmla="*/ 143255 h 190884"/>
              <a:gd name="connsiteX3" fmla="*/ 751925 w 756784"/>
              <a:gd name="connsiteY3" fmla="*/ 190880 h 190884"/>
              <a:gd name="connsiteX4" fmla="*/ 621750 w 756784"/>
              <a:gd name="connsiteY4" fmla="*/ 140080 h 190884"/>
              <a:gd name="connsiteX5" fmla="*/ 720175 w 756784"/>
              <a:gd name="connsiteY5" fmla="*/ 190880 h 190884"/>
              <a:gd name="connsiteX6" fmla="*/ 421725 w 756784"/>
              <a:gd name="connsiteY6" fmla="*/ 140080 h 190884"/>
              <a:gd name="connsiteX7" fmla="*/ 196300 w 756784"/>
              <a:gd name="connsiteY7" fmla="*/ 111505 h 190884"/>
              <a:gd name="connsiteX8" fmla="*/ 336000 w 756784"/>
              <a:gd name="connsiteY8" fmla="*/ 111505 h 190884"/>
              <a:gd name="connsiteX9" fmla="*/ 155025 w 756784"/>
              <a:gd name="connsiteY9" fmla="*/ 51180 h 190884"/>
              <a:gd name="connsiteX10" fmla="*/ 12150 w 756784"/>
              <a:gd name="connsiteY10" fmla="*/ 3555 h 19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784" h="190884">
                <a:moveTo>
                  <a:pt x="12150" y="3555"/>
                </a:moveTo>
                <a:lnTo>
                  <a:pt x="482050" y="152780"/>
                </a:lnTo>
                <a:cubicBezTo>
                  <a:pt x="549254" y="176063"/>
                  <a:pt x="415375" y="143255"/>
                  <a:pt x="415375" y="143255"/>
                </a:cubicBezTo>
                <a:cubicBezTo>
                  <a:pt x="460354" y="149605"/>
                  <a:pt x="717529" y="191409"/>
                  <a:pt x="751925" y="190880"/>
                </a:cubicBezTo>
                <a:cubicBezTo>
                  <a:pt x="786321" y="190351"/>
                  <a:pt x="627042" y="140080"/>
                  <a:pt x="621750" y="140080"/>
                </a:cubicBezTo>
                <a:cubicBezTo>
                  <a:pt x="616458" y="140080"/>
                  <a:pt x="753512" y="190880"/>
                  <a:pt x="720175" y="190880"/>
                </a:cubicBezTo>
                <a:cubicBezTo>
                  <a:pt x="686838" y="190880"/>
                  <a:pt x="509037" y="153309"/>
                  <a:pt x="421725" y="140080"/>
                </a:cubicBezTo>
                <a:cubicBezTo>
                  <a:pt x="334413" y="126851"/>
                  <a:pt x="210588" y="116268"/>
                  <a:pt x="196300" y="111505"/>
                </a:cubicBezTo>
                <a:cubicBezTo>
                  <a:pt x="182012" y="106742"/>
                  <a:pt x="342879" y="121559"/>
                  <a:pt x="336000" y="111505"/>
                </a:cubicBezTo>
                <a:cubicBezTo>
                  <a:pt x="329121" y="101451"/>
                  <a:pt x="209000" y="67584"/>
                  <a:pt x="155025" y="51180"/>
                </a:cubicBezTo>
                <a:cubicBezTo>
                  <a:pt x="101050" y="34776"/>
                  <a:pt x="-42354" y="-13378"/>
                  <a:pt x="12150" y="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CF302E1-3FEB-D7FD-3ED3-0A12C9D3A1BB}"/>
              </a:ext>
            </a:extLst>
          </p:cNvPr>
          <p:cNvSpPr/>
          <p:nvPr/>
        </p:nvSpPr>
        <p:spPr>
          <a:xfrm>
            <a:off x="3634219" y="5026261"/>
            <a:ext cx="64199" cy="210097"/>
          </a:xfrm>
          <a:custGeom>
            <a:avLst/>
            <a:gdLst>
              <a:gd name="connsiteX0" fmla="*/ 52502 w 64199"/>
              <a:gd name="connsiteY0" fmla="*/ 27 h 210097"/>
              <a:gd name="connsiteX1" fmla="*/ 35029 w 64199"/>
              <a:gd name="connsiteY1" fmla="*/ 133984 h 210097"/>
              <a:gd name="connsiteX2" fmla="*/ 64150 w 64199"/>
              <a:gd name="connsiteY2" fmla="*/ 209698 h 210097"/>
              <a:gd name="connsiteX3" fmla="*/ 40854 w 64199"/>
              <a:gd name="connsiteY3" fmla="*/ 163105 h 210097"/>
              <a:gd name="connsiteX4" fmla="*/ 84 w 64199"/>
              <a:gd name="connsiteY4" fmla="*/ 145632 h 210097"/>
              <a:gd name="connsiteX5" fmla="*/ 52502 w 64199"/>
              <a:gd name="connsiteY5" fmla="*/ 27 h 2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99" h="210097">
                <a:moveTo>
                  <a:pt x="52502" y="27"/>
                </a:moveTo>
                <a:cubicBezTo>
                  <a:pt x="58326" y="-1914"/>
                  <a:pt x="33088" y="99039"/>
                  <a:pt x="35029" y="133984"/>
                </a:cubicBezTo>
                <a:cubicBezTo>
                  <a:pt x="36970" y="168929"/>
                  <a:pt x="64150" y="209698"/>
                  <a:pt x="64150" y="209698"/>
                </a:cubicBezTo>
                <a:cubicBezTo>
                  <a:pt x="65121" y="214551"/>
                  <a:pt x="51532" y="173783"/>
                  <a:pt x="40854" y="163105"/>
                </a:cubicBezTo>
                <a:cubicBezTo>
                  <a:pt x="30176" y="152427"/>
                  <a:pt x="-1857" y="167958"/>
                  <a:pt x="84" y="145632"/>
                </a:cubicBezTo>
                <a:cubicBezTo>
                  <a:pt x="2025" y="123306"/>
                  <a:pt x="46678" y="1968"/>
                  <a:pt x="52502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B94A4B9B-B700-8F93-ADB6-AADC6DA933F8}"/>
              </a:ext>
            </a:extLst>
          </p:cNvPr>
          <p:cNvSpPr/>
          <p:nvPr/>
        </p:nvSpPr>
        <p:spPr>
          <a:xfrm>
            <a:off x="4344719" y="6504469"/>
            <a:ext cx="109214" cy="251626"/>
          </a:xfrm>
          <a:custGeom>
            <a:avLst/>
            <a:gdLst>
              <a:gd name="connsiteX0" fmla="*/ 137 w 109214"/>
              <a:gd name="connsiteY0" fmla="*/ 1167 h 251626"/>
              <a:gd name="connsiteX1" fmla="*/ 81676 w 109214"/>
              <a:gd name="connsiteY1" fmla="*/ 187541 h 251626"/>
              <a:gd name="connsiteX2" fmla="*/ 35082 w 109214"/>
              <a:gd name="connsiteY2" fmla="*/ 251607 h 251626"/>
              <a:gd name="connsiteX3" fmla="*/ 87500 w 109214"/>
              <a:gd name="connsiteY3" fmla="*/ 193365 h 251626"/>
              <a:gd name="connsiteX4" fmla="*/ 104973 w 109214"/>
              <a:gd name="connsiteY4" fmla="*/ 111827 h 251626"/>
              <a:gd name="connsiteX5" fmla="*/ 137 w 109214"/>
              <a:gd name="connsiteY5" fmla="*/ 1167 h 2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14" h="251626">
                <a:moveTo>
                  <a:pt x="137" y="1167"/>
                </a:moveTo>
                <a:cubicBezTo>
                  <a:pt x="-3746" y="13786"/>
                  <a:pt x="75852" y="145801"/>
                  <a:pt x="81676" y="187541"/>
                </a:cubicBezTo>
                <a:cubicBezTo>
                  <a:pt x="87500" y="229281"/>
                  <a:pt x="34111" y="250636"/>
                  <a:pt x="35082" y="251607"/>
                </a:cubicBezTo>
                <a:cubicBezTo>
                  <a:pt x="36053" y="252578"/>
                  <a:pt x="75852" y="216662"/>
                  <a:pt x="87500" y="193365"/>
                </a:cubicBezTo>
                <a:cubicBezTo>
                  <a:pt x="99148" y="170068"/>
                  <a:pt x="117592" y="141919"/>
                  <a:pt x="104973" y="111827"/>
                </a:cubicBezTo>
                <a:cubicBezTo>
                  <a:pt x="92354" y="81735"/>
                  <a:pt x="4020" y="-11452"/>
                  <a:pt x="137" y="1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05D8F45-C438-0CED-1166-38DB8DD94DB5}"/>
              </a:ext>
            </a:extLst>
          </p:cNvPr>
          <p:cNvSpPr/>
          <p:nvPr/>
        </p:nvSpPr>
        <p:spPr>
          <a:xfrm>
            <a:off x="4146780" y="6278487"/>
            <a:ext cx="712419" cy="193762"/>
          </a:xfrm>
          <a:custGeom>
            <a:avLst/>
            <a:gdLst>
              <a:gd name="connsiteX0" fmla="*/ 53 w 712419"/>
              <a:gd name="connsiteY0" fmla="*/ 5 h 193762"/>
              <a:gd name="connsiteX1" fmla="*/ 267966 w 712419"/>
              <a:gd name="connsiteY1" fmla="*/ 151434 h 193762"/>
              <a:gd name="connsiteX2" fmla="*/ 431044 w 712419"/>
              <a:gd name="connsiteY2" fmla="*/ 180555 h 193762"/>
              <a:gd name="connsiteX3" fmla="*/ 710606 w 712419"/>
              <a:gd name="connsiteY3" fmla="*/ 174731 h 193762"/>
              <a:gd name="connsiteX4" fmla="*/ 535880 w 712419"/>
              <a:gd name="connsiteY4" fmla="*/ 186379 h 193762"/>
              <a:gd name="connsiteX5" fmla="*/ 233021 w 712419"/>
              <a:gd name="connsiteY5" fmla="*/ 192203 h 193762"/>
              <a:gd name="connsiteX6" fmla="*/ 244670 w 712419"/>
              <a:gd name="connsiteY6" fmla="*/ 157258 h 193762"/>
              <a:gd name="connsiteX7" fmla="*/ 53 w 712419"/>
              <a:gd name="connsiteY7" fmla="*/ 5 h 1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419" h="193762">
                <a:moveTo>
                  <a:pt x="53" y="5"/>
                </a:moveTo>
                <a:cubicBezTo>
                  <a:pt x="3936" y="-966"/>
                  <a:pt x="196134" y="121342"/>
                  <a:pt x="267966" y="151434"/>
                </a:cubicBezTo>
                <a:cubicBezTo>
                  <a:pt x="339798" y="181526"/>
                  <a:pt x="357271" y="176672"/>
                  <a:pt x="431044" y="180555"/>
                </a:cubicBezTo>
                <a:cubicBezTo>
                  <a:pt x="504817" y="184438"/>
                  <a:pt x="693133" y="173760"/>
                  <a:pt x="710606" y="174731"/>
                </a:cubicBezTo>
                <a:cubicBezTo>
                  <a:pt x="728079" y="175702"/>
                  <a:pt x="615477" y="183467"/>
                  <a:pt x="535880" y="186379"/>
                </a:cubicBezTo>
                <a:cubicBezTo>
                  <a:pt x="456283" y="189291"/>
                  <a:pt x="281556" y="197057"/>
                  <a:pt x="233021" y="192203"/>
                </a:cubicBezTo>
                <a:cubicBezTo>
                  <a:pt x="184486" y="187350"/>
                  <a:pt x="285439" y="186379"/>
                  <a:pt x="244670" y="157258"/>
                </a:cubicBezTo>
                <a:cubicBezTo>
                  <a:pt x="203901" y="128137"/>
                  <a:pt x="-3830" y="976"/>
                  <a:pt x="53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2C2B0F5D-08AB-F3C9-B220-C61D13932B7D}"/>
              </a:ext>
            </a:extLst>
          </p:cNvPr>
          <p:cNvSpPr/>
          <p:nvPr/>
        </p:nvSpPr>
        <p:spPr>
          <a:xfrm>
            <a:off x="3910484" y="5375733"/>
            <a:ext cx="248503" cy="344882"/>
          </a:xfrm>
          <a:custGeom>
            <a:avLst/>
            <a:gdLst>
              <a:gd name="connsiteX0" fmla="*/ 247998 w 248503"/>
              <a:gd name="connsiteY0" fmla="*/ 7 h 344882"/>
              <a:gd name="connsiteX1" fmla="*/ 195580 w 248503"/>
              <a:gd name="connsiteY1" fmla="*/ 128140 h 344882"/>
              <a:gd name="connsiteX2" fmla="*/ 90744 w 248503"/>
              <a:gd name="connsiteY2" fmla="*/ 157261 h 344882"/>
              <a:gd name="connsiteX3" fmla="*/ 3381 w 248503"/>
              <a:gd name="connsiteY3" fmla="*/ 343635 h 344882"/>
              <a:gd name="connsiteX4" fmla="*/ 32502 w 248503"/>
              <a:gd name="connsiteY4" fmla="*/ 232975 h 344882"/>
              <a:gd name="connsiteX5" fmla="*/ 166459 w 248503"/>
              <a:gd name="connsiteY5" fmla="*/ 122315 h 344882"/>
              <a:gd name="connsiteX6" fmla="*/ 247998 w 248503"/>
              <a:gd name="connsiteY6" fmla="*/ 7 h 3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03" h="344882">
                <a:moveTo>
                  <a:pt x="247998" y="7"/>
                </a:moveTo>
                <a:cubicBezTo>
                  <a:pt x="252851" y="978"/>
                  <a:pt x="221789" y="101931"/>
                  <a:pt x="195580" y="128140"/>
                </a:cubicBezTo>
                <a:cubicBezTo>
                  <a:pt x="169371" y="154349"/>
                  <a:pt x="122777" y="121345"/>
                  <a:pt x="90744" y="157261"/>
                </a:cubicBezTo>
                <a:cubicBezTo>
                  <a:pt x="58711" y="193177"/>
                  <a:pt x="13088" y="331016"/>
                  <a:pt x="3381" y="343635"/>
                </a:cubicBezTo>
                <a:cubicBezTo>
                  <a:pt x="-6326" y="356254"/>
                  <a:pt x="5322" y="269862"/>
                  <a:pt x="32502" y="232975"/>
                </a:cubicBezTo>
                <a:cubicBezTo>
                  <a:pt x="59682" y="196088"/>
                  <a:pt x="132485" y="154348"/>
                  <a:pt x="166459" y="122315"/>
                </a:cubicBezTo>
                <a:cubicBezTo>
                  <a:pt x="200433" y="90282"/>
                  <a:pt x="243145" y="-964"/>
                  <a:pt x="247998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D52EEEF-5800-C48E-E9C0-1DAD6D9C8414}"/>
              </a:ext>
            </a:extLst>
          </p:cNvPr>
          <p:cNvSpPr/>
          <p:nvPr/>
        </p:nvSpPr>
        <p:spPr>
          <a:xfrm>
            <a:off x="5164756" y="5731017"/>
            <a:ext cx="60041" cy="192572"/>
          </a:xfrm>
          <a:custGeom>
            <a:avLst/>
            <a:gdLst>
              <a:gd name="connsiteX0" fmla="*/ 59555 w 60041"/>
              <a:gd name="connsiteY0" fmla="*/ 0 h 192572"/>
              <a:gd name="connsiteX1" fmla="*/ 30434 w 60041"/>
              <a:gd name="connsiteY1" fmla="*/ 110659 h 192572"/>
              <a:gd name="connsiteX2" fmla="*/ 53731 w 60041"/>
              <a:gd name="connsiteY2" fmla="*/ 192198 h 192572"/>
              <a:gd name="connsiteX3" fmla="*/ 24610 w 60041"/>
              <a:gd name="connsiteY3" fmla="*/ 139780 h 192572"/>
              <a:gd name="connsiteX4" fmla="*/ 1313 w 60041"/>
              <a:gd name="connsiteY4" fmla="*/ 110659 h 192572"/>
              <a:gd name="connsiteX5" fmla="*/ 59555 w 60041"/>
              <a:gd name="connsiteY5" fmla="*/ 0 h 19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41" h="192572">
                <a:moveTo>
                  <a:pt x="59555" y="0"/>
                </a:moveTo>
                <a:cubicBezTo>
                  <a:pt x="64408" y="0"/>
                  <a:pt x="31405" y="78626"/>
                  <a:pt x="30434" y="110659"/>
                </a:cubicBezTo>
                <a:cubicBezTo>
                  <a:pt x="29463" y="142692"/>
                  <a:pt x="54702" y="187345"/>
                  <a:pt x="53731" y="192198"/>
                </a:cubicBezTo>
                <a:cubicBezTo>
                  <a:pt x="52760" y="197051"/>
                  <a:pt x="33346" y="153370"/>
                  <a:pt x="24610" y="139780"/>
                </a:cubicBezTo>
                <a:cubicBezTo>
                  <a:pt x="15874" y="126190"/>
                  <a:pt x="-5482" y="132014"/>
                  <a:pt x="1313" y="110659"/>
                </a:cubicBezTo>
                <a:cubicBezTo>
                  <a:pt x="8108" y="89304"/>
                  <a:pt x="54702" y="0"/>
                  <a:pt x="5955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A3DA6CE-35E1-363F-C970-13977BBDD5F9}"/>
              </a:ext>
            </a:extLst>
          </p:cNvPr>
          <p:cNvSpPr/>
          <p:nvPr/>
        </p:nvSpPr>
        <p:spPr>
          <a:xfrm>
            <a:off x="3451812" y="6246016"/>
            <a:ext cx="573571" cy="574532"/>
          </a:xfrm>
          <a:custGeom>
            <a:avLst/>
            <a:gdLst>
              <a:gd name="connsiteX0" fmla="*/ 19413 w 573571"/>
              <a:gd name="connsiteY0" fmla="*/ 15003 h 574532"/>
              <a:gd name="connsiteX1" fmla="*/ 48534 w 573571"/>
              <a:gd name="connsiteY1" fmla="*/ 55773 h 574532"/>
              <a:gd name="connsiteX2" fmla="*/ 432932 w 573571"/>
              <a:gd name="connsiteY2" fmla="*/ 434346 h 574532"/>
              <a:gd name="connsiteX3" fmla="*/ 345569 w 573571"/>
              <a:gd name="connsiteY3" fmla="*/ 376104 h 574532"/>
              <a:gd name="connsiteX4" fmla="*/ 572713 w 573571"/>
              <a:gd name="connsiteY4" fmla="*/ 574127 h 574532"/>
              <a:gd name="connsiteX5" fmla="*/ 415459 w 573571"/>
              <a:gd name="connsiteY5" fmla="*/ 416873 h 574532"/>
              <a:gd name="connsiteX6" fmla="*/ 217436 w 573571"/>
              <a:gd name="connsiteY6" fmla="*/ 67421 h 574532"/>
              <a:gd name="connsiteX7" fmla="*/ 322272 w 573571"/>
              <a:gd name="connsiteY7" fmla="*/ 259620 h 574532"/>
              <a:gd name="connsiteX8" fmla="*/ 176667 w 573571"/>
              <a:gd name="connsiteY8" fmla="*/ 183905 h 574532"/>
              <a:gd name="connsiteX9" fmla="*/ 19413 w 573571"/>
              <a:gd name="connsiteY9" fmla="*/ 15003 h 57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1" h="574532">
                <a:moveTo>
                  <a:pt x="19413" y="15003"/>
                </a:moveTo>
                <a:cubicBezTo>
                  <a:pt x="-1942" y="-6352"/>
                  <a:pt x="-20386" y="-14118"/>
                  <a:pt x="48534" y="55773"/>
                </a:cubicBezTo>
                <a:cubicBezTo>
                  <a:pt x="117454" y="125664"/>
                  <a:pt x="383426" y="380958"/>
                  <a:pt x="432932" y="434346"/>
                </a:cubicBezTo>
                <a:cubicBezTo>
                  <a:pt x="482438" y="487735"/>
                  <a:pt x="322272" y="352807"/>
                  <a:pt x="345569" y="376104"/>
                </a:cubicBezTo>
                <a:cubicBezTo>
                  <a:pt x="368866" y="399401"/>
                  <a:pt x="561065" y="567332"/>
                  <a:pt x="572713" y="574127"/>
                </a:cubicBezTo>
                <a:cubicBezTo>
                  <a:pt x="584361" y="580922"/>
                  <a:pt x="474672" y="501324"/>
                  <a:pt x="415459" y="416873"/>
                </a:cubicBezTo>
                <a:cubicBezTo>
                  <a:pt x="356246" y="332422"/>
                  <a:pt x="232967" y="93630"/>
                  <a:pt x="217436" y="67421"/>
                </a:cubicBezTo>
                <a:cubicBezTo>
                  <a:pt x="201905" y="41212"/>
                  <a:pt x="329067" y="240206"/>
                  <a:pt x="322272" y="259620"/>
                </a:cubicBezTo>
                <a:cubicBezTo>
                  <a:pt x="315477" y="279034"/>
                  <a:pt x="228114" y="218850"/>
                  <a:pt x="176667" y="183905"/>
                </a:cubicBezTo>
                <a:cubicBezTo>
                  <a:pt x="125220" y="148960"/>
                  <a:pt x="40768" y="36358"/>
                  <a:pt x="19413" y="15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5BF1A77B-ECED-905D-2CC3-3A0F25E4C50B}"/>
              </a:ext>
            </a:extLst>
          </p:cNvPr>
          <p:cNvSpPr/>
          <p:nvPr/>
        </p:nvSpPr>
        <p:spPr>
          <a:xfrm>
            <a:off x="3817894" y="5736926"/>
            <a:ext cx="36631" cy="105074"/>
          </a:xfrm>
          <a:custGeom>
            <a:avLst/>
            <a:gdLst>
              <a:gd name="connsiteX0" fmla="*/ 36556 w 36631"/>
              <a:gd name="connsiteY0" fmla="*/ 299 h 105074"/>
              <a:gd name="connsiteX1" fmla="*/ 11156 w 36631"/>
              <a:gd name="connsiteY1" fmla="*/ 76499 h 105074"/>
              <a:gd name="connsiteX2" fmla="*/ 17506 w 36631"/>
              <a:gd name="connsiteY2" fmla="*/ 105074 h 105074"/>
              <a:gd name="connsiteX3" fmla="*/ 14331 w 36631"/>
              <a:gd name="connsiteY3" fmla="*/ 76499 h 105074"/>
              <a:gd name="connsiteX4" fmla="*/ 1631 w 36631"/>
              <a:gd name="connsiteY4" fmla="*/ 51099 h 105074"/>
              <a:gd name="connsiteX5" fmla="*/ 36556 w 36631"/>
              <a:gd name="connsiteY5" fmla="*/ 299 h 1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1" h="105074">
                <a:moveTo>
                  <a:pt x="36556" y="299"/>
                </a:moveTo>
                <a:cubicBezTo>
                  <a:pt x="38143" y="4532"/>
                  <a:pt x="14331" y="59037"/>
                  <a:pt x="11156" y="76499"/>
                </a:cubicBezTo>
                <a:cubicBezTo>
                  <a:pt x="7981" y="93962"/>
                  <a:pt x="16977" y="105074"/>
                  <a:pt x="17506" y="105074"/>
                </a:cubicBezTo>
                <a:cubicBezTo>
                  <a:pt x="18035" y="105074"/>
                  <a:pt x="16977" y="85495"/>
                  <a:pt x="14331" y="76499"/>
                </a:cubicBezTo>
                <a:cubicBezTo>
                  <a:pt x="11685" y="67503"/>
                  <a:pt x="-5248" y="64328"/>
                  <a:pt x="1631" y="51099"/>
                </a:cubicBezTo>
                <a:cubicBezTo>
                  <a:pt x="8510" y="37870"/>
                  <a:pt x="34969" y="-3934"/>
                  <a:pt x="3655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EF0AF34-50C5-2D0F-C508-D6FB5369B556}"/>
              </a:ext>
            </a:extLst>
          </p:cNvPr>
          <p:cNvSpPr/>
          <p:nvPr/>
        </p:nvSpPr>
        <p:spPr>
          <a:xfrm>
            <a:off x="3924298" y="6124300"/>
            <a:ext cx="143465" cy="222525"/>
          </a:xfrm>
          <a:custGeom>
            <a:avLst/>
            <a:gdLst>
              <a:gd name="connsiteX0" fmla="*/ 2 w 143465"/>
              <a:gd name="connsiteY0" fmla="*/ 275 h 222525"/>
              <a:gd name="connsiteX1" fmla="*/ 127002 w 143465"/>
              <a:gd name="connsiteY1" fmla="*/ 120925 h 222525"/>
              <a:gd name="connsiteX2" fmla="*/ 142877 w 143465"/>
              <a:gd name="connsiteY2" fmla="*/ 222525 h 222525"/>
              <a:gd name="connsiteX3" fmla="*/ 136527 w 143465"/>
              <a:gd name="connsiteY3" fmla="*/ 120925 h 222525"/>
              <a:gd name="connsiteX4" fmla="*/ 117477 w 143465"/>
              <a:gd name="connsiteY4" fmla="*/ 275 h 222525"/>
              <a:gd name="connsiteX5" fmla="*/ 130177 w 143465"/>
              <a:gd name="connsiteY5" fmla="*/ 86000 h 222525"/>
              <a:gd name="connsiteX6" fmla="*/ 2 w 143465"/>
              <a:gd name="connsiteY6" fmla="*/ 275 h 2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65" h="222525">
                <a:moveTo>
                  <a:pt x="2" y="275"/>
                </a:moveTo>
                <a:cubicBezTo>
                  <a:pt x="-527" y="6096"/>
                  <a:pt x="103190" y="83883"/>
                  <a:pt x="127002" y="120925"/>
                </a:cubicBezTo>
                <a:cubicBezTo>
                  <a:pt x="150814" y="157967"/>
                  <a:pt x="141290" y="222525"/>
                  <a:pt x="142877" y="222525"/>
                </a:cubicBezTo>
                <a:cubicBezTo>
                  <a:pt x="144464" y="222525"/>
                  <a:pt x="140760" y="157967"/>
                  <a:pt x="136527" y="120925"/>
                </a:cubicBezTo>
                <a:cubicBezTo>
                  <a:pt x="132294" y="83883"/>
                  <a:pt x="118535" y="6096"/>
                  <a:pt x="117477" y="275"/>
                </a:cubicBezTo>
                <a:cubicBezTo>
                  <a:pt x="116419" y="-5546"/>
                  <a:pt x="145523" y="82825"/>
                  <a:pt x="130177" y="86000"/>
                </a:cubicBezTo>
                <a:cubicBezTo>
                  <a:pt x="114831" y="89175"/>
                  <a:pt x="531" y="-5546"/>
                  <a:pt x="2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7F0EEC6-2238-799B-620E-247570FC6B26}"/>
              </a:ext>
            </a:extLst>
          </p:cNvPr>
          <p:cNvSpPr/>
          <p:nvPr/>
        </p:nvSpPr>
        <p:spPr>
          <a:xfrm>
            <a:off x="3708243" y="5378448"/>
            <a:ext cx="92274" cy="105151"/>
          </a:xfrm>
          <a:custGeom>
            <a:avLst/>
            <a:gdLst>
              <a:gd name="connsiteX0" fmla="*/ 157 w 92274"/>
              <a:gd name="connsiteY0" fmla="*/ 2 h 105151"/>
              <a:gd name="connsiteX1" fmla="*/ 35082 w 92274"/>
              <a:gd name="connsiteY1" fmla="*/ 98427 h 105151"/>
              <a:gd name="connsiteX2" fmla="*/ 92232 w 92274"/>
              <a:gd name="connsiteY2" fmla="*/ 95252 h 105151"/>
              <a:gd name="connsiteX3" fmla="*/ 25557 w 92274"/>
              <a:gd name="connsiteY3" fmla="*/ 101602 h 105151"/>
              <a:gd name="connsiteX4" fmla="*/ 157 w 92274"/>
              <a:gd name="connsiteY4" fmla="*/ 2 h 10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4" h="105151">
                <a:moveTo>
                  <a:pt x="157" y="2"/>
                </a:moveTo>
                <a:cubicBezTo>
                  <a:pt x="1744" y="-527"/>
                  <a:pt x="19736" y="82552"/>
                  <a:pt x="35082" y="98427"/>
                </a:cubicBezTo>
                <a:cubicBezTo>
                  <a:pt x="50428" y="114302"/>
                  <a:pt x="93819" y="94723"/>
                  <a:pt x="92232" y="95252"/>
                </a:cubicBezTo>
                <a:cubicBezTo>
                  <a:pt x="90645" y="95781"/>
                  <a:pt x="41961" y="112185"/>
                  <a:pt x="25557" y="101602"/>
                </a:cubicBezTo>
                <a:cubicBezTo>
                  <a:pt x="9153" y="91019"/>
                  <a:pt x="-1430" y="531"/>
                  <a:pt x="15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BF0E42C-4651-5A76-E1BE-751BD737BB4F}"/>
              </a:ext>
            </a:extLst>
          </p:cNvPr>
          <p:cNvSpPr/>
          <p:nvPr/>
        </p:nvSpPr>
        <p:spPr>
          <a:xfrm>
            <a:off x="5105439" y="4752759"/>
            <a:ext cx="485912" cy="137287"/>
          </a:xfrm>
          <a:custGeom>
            <a:avLst/>
            <a:gdLst>
              <a:gd name="connsiteX0" fmla="*/ 3136 w 485912"/>
              <a:gd name="connsiteY0" fmla="*/ 136741 h 137287"/>
              <a:gd name="connsiteX1" fmla="*/ 330161 w 485912"/>
              <a:gd name="connsiteY1" fmla="*/ 41491 h 137287"/>
              <a:gd name="connsiteX2" fmla="*/ 314286 w 485912"/>
              <a:gd name="connsiteY2" fmla="*/ 51016 h 137287"/>
              <a:gd name="connsiteX3" fmla="*/ 409536 w 485912"/>
              <a:gd name="connsiteY3" fmla="*/ 44666 h 137287"/>
              <a:gd name="connsiteX4" fmla="*/ 485736 w 485912"/>
              <a:gd name="connsiteY4" fmla="*/ 92291 h 137287"/>
              <a:gd name="connsiteX5" fmla="*/ 425411 w 485912"/>
              <a:gd name="connsiteY5" fmla="*/ 47841 h 137287"/>
              <a:gd name="connsiteX6" fmla="*/ 273011 w 485912"/>
              <a:gd name="connsiteY6" fmla="*/ 216 h 137287"/>
              <a:gd name="connsiteX7" fmla="*/ 361911 w 485912"/>
              <a:gd name="connsiteY7" fmla="*/ 31966 h 137287"/>
              <a:gd name="connsiteX8" fmla="*/ 161886 w 485912"/>
              <a:gd name="connsiteY8" fmla="*/ 73241 h 137287"/>
              <a:gd name="connsiteX9" fmla="*/ 120611 w 485912"/>
              <a:gd name="connsiteY9" fmla="*/ 73241 h 137287"/>
              <a:gd name="connsiteX10" fmla="*/ 161886 w 485912"/>
              <a:gd name="connsiteY10" fmla="*/ 79591 h 137287"/>
              <a:gd name="connsiteX11" fmla="*/ 3136 w 485912"/>
              <a:gd name="connsiteY11" fmla="*/ 136741 h 1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12" h="137287">
                <a:moveTo>
                  <a:pt x="3136" y="136741"/>
                </a:moveTo>
                <a:cubicBezTo>
                  <a:pt x="31182" y="130391"/>
                  <a:pt x="278303" y="55778"/>
                  <a:pt x="330161" y="41491"/>
                </a:cubicBezTo>
                <a:cubicBezTo>
                  <a:pt x="382019" y="27204"/>
                  <a:pt x="301057" y="50487"/>
                  <a:pt x="314286" y="51016"/>
                </a:cubicBezTo>
                <a:cubicBezTo>
                  <a:pt x="327515" y="51545"/>
                  <a:pt x="380961" y="37787"/>
                  <a:pt x="409536" y="44666"/>
                </a:cubicBezTo>
                <a:cubicBezTo>
                  <a:pt x="438111" y="51545"/>
                  <a:pt x="483090" y="91762"/>
                  <a:pt x="485736" y="92291"/>
                </a:cubicBezTo>
                <a:cubicBezTo>
                  <a:pt x="488382" y="92820"/>
                  <a:pt x="460865" y="63187"/>
                  <a:pt x="425411" y="47841"/>
                </a:cubicBezTo>
                <a:cubicBezTo>
                  <a:pt x="389957" y="32495"/>
                  <a:pt x="283594" y="2862"/>
                  <a:pt x="273011" y="216"/>
                </a:cubicBezTo>
                <a:cubicBezTo>
                  <a:pt x="262428" y="-2430"/>
                  <a:pt x="380432" y="19795"/>
                  <a:pt x="361911" y="31966"/>
                </a:cubicBezTo>
                <a:cubicBezTo>
                  <a:pt x="343390" y="44137"/>
                  <a:pt x="202103" y="66362"/>
                  <a:pt x="161886" y="73241"/>
                </a:cubicBezTo>
                <a:cubicBezTo>
                  <a:pt x="121669" y="80120"/>
                  <a:pt x="120611" y="72183"/>
                  <a:pt x="120611" y="73241"/>
                </a:cubicBezTo>
                <a:cubicBezTo>
                  <a:pt x="120611" y="74299"/>
                  <a:pt x="179878" y="66891"/>
                  <a:pt x="161886" y="79591"/>
                </a:cubicBezTo>
                <a:cubicBezTo>
                  <a:pt x="143894" y="92291"/>
                  <a:pt x="-24910" y="143091"/>
                  <a:pt x="3136" y="136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B7560CE-4907-E2E8-E4D1-711A4EA004FE}"/>
              </a:ext>
            </a:extLst>
          </p:cNvPr>
          <p:cNvSpPr/>
          <p:nvPr/>
        </p:nvSpPr>
        <p:spPr>
          <a:xfrm>
            <a:off x="5627040" y="4932467"/>
            <a:ext cx="53201" cy="576191"/>
          </a:xfrm>
          <a:custGeom>
            <a:avLst/>
            <a:gdLst>
              <a:gd name="connsiteX0" fmla="*/ 53035 w 53201"/>
              <a:gd name="connsiteY0" fmla="*/ 1483 h 576191"/>
              <a:gd name="connsiteX1" fmla="*/ 21285 w 53201"/>
              <a:gd name="connsiteY1" fmla="*/ 284058 h 576191"/>
              <a:gd name="connsiteX2" fmla="*/ 24460 w 53201"/>
              <a:gd name="connsiteY2" fmla="*/ 242783 h 576191"/>
              <a:gd name="connsiteX3" fmla="*/ 43510 w 53201"/>
              <a:gd name="connsiteY3" fmla="*/ 458683 h 576191"/>
              <a:gd name="connsiteX4" fmla="*/ 18110 w 53201"/>
              <a:gd name="connsiteY4" fmla="*/ 576158 h 576191"/>
              <a:gd name="connsiteX5" fmla="*/ 27635 w 53201"/>
              <a:gd name="connsiteY5" fmla="*/ 468208 h 576191"/>
              <a:gd name="connsiteX6" fmla="*/ 5410 w 53201"/>
              <a:gd name="connsiteY6" fmla="*/ 245958 h 576191"/>
              <a:gd name="connsiteX7" fmla="*/ 5410 w 53201"/>
              <a:gd name="connsiteY7" fmla="*/ 176108 h 576191"/>
              <a:gd name="connsiteX8" fmla="*/ 53035 w 53201"/>
              <a:gd name="connsiteY8" fmla="*/ 1483 h 5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1" h="576191">
                <a:moveTo>
                  <a:pt x="53035" y="1483"/>
                </a:moveTo>
                <a:cubicBezTo>
                  <a:pt x="55681" y="19475"/>
                  <a:pt x="26047" y="243841"/>
                  <a:pt x="21285" y="284058"/>
                </a:cubicBezTo>
                <a:cubicBezTo>
                  <a:pt x="16522" y="324275"/>
                  <a:pt x="20756" y="213679"/>
                  <a:pt x="24460" y="242783"/>
                </a:cubicBezTo>
                <a:cubicBezTo>
                  <a:pt x="28164" y="271887"/>
                  <a:pt x="44568" y="403121"/>
                  <a:pt x="43510" y="458683"/>
                </a:cubicBezTo>
                <a:cubicBezTo>
                  <a:pt x="42452" y="514245"/>
                  <a:pt x="20756" y="574571"/>
                  <a:pt x="18110" y="576158"/>
                </a:cubicBezTo>
                <a:cubicBezTo>
                  <a:pt x="15464" y="577746"/>
                  <a:pt x="29752" y="523241"/>
                  <a:pt x="27635" y="468208"/>
                </a:cubicBezTo>
                <a:cubicBezTo>
                  <a:pt x="25518" y="413175"/>
                  <a:pt x="9114" y="294641"/>
                  <a:pt x="5410" y="245958"/>
                </a:cubicBezTo>
                <a:cubicBezTo>
                  <a:pt x="1706" y="197275"/>
                  <a:pt x="-4644" y="217912"/>
                  <a:pt x="5410" y="176108"/>
                </a:cubicBezTo>
                <a:cubicBezTo>
                  <a:pt x="15464" y="134304"/>
                  <a:pt x="50389" y="-16509"/>
                  <a:pt x="53035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8B8F7428-4785-7193-A506-D34101E6632E}"/>
              </a:ext>
            </a:extLst>
          </p:cNvPr>
          <p:cNvSpPr/>
          <p:nvPr/>
        </p:nvSpPr>
        <p:spPr>
          <a:xfrm>
            <a:off x="5541787" y="5482825"/>
            <a:ext cx="104344" cy="219254"/>
          </a:xfrm>
          <a:custGeom>
            <a:avLst/>
            <a:gdLst>
              <a:gd name="connsiteX0" fmla="*/ 103363 w 104344"/>
              <a:gd name="connsiteY0" fmla="*/ 400 h 219254"/>
              <a:gd name="connsiteX1" fmla="*/ 52563 w 104344"/>
              <a:gd name="connsiteY1" fmla="*/ 70250 h 219254"/>
              <a:gd name="connsiteX2" fmla="*/ 4938 w 104344"/>
              <a:gd name="connsiteY2" fmla="*/ 216300 h 219254"/>
              <a:gd name="connsiteX3" fmla="*/ 4938 w 104344"/>
              <a:gd name="connsiteY3" fmla="*/ 171850 h 219254"/>
              <a:gd name="connsiteX4" fmla="*/ 4938 w 104344"/>
              <a:gd name="connsiteY4" fmla="*/ 98825 h 219254"/>
              <a:gd name="connsiteX5" fmla="*/ 103363 w 104344"/>
              <a:gd name="connsiteY5" fmla="*/ 400 h 2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44" h="219254">
                <a:moveTo>
                  <a:pt x="103363" y="400"/>
                </a:moveTo>
                <a:cubicBezTo>
                  <a:pt x="111301" y="-4363"/>
                  <a:pt x="68967" y="34267"/>
                  <a:pt x="52563" y="70250"/>
                </a:cubicBezTo>
                <a:cubicBezTo>
                  <a:pt x="36159" y="106233"/>
                  <a:pt x="12875" y="199367"/>
                  <a:pt x="4938" y="216300"/>
                </a:cubicBezTo>
                <a:cubicBezTo>
                  <a:pt x="-2999" y="233233"/>
                  <a:pt x="4938" y="171850"/>
                  <a:pt x="4938" y="171850"/>
                </a:cubicBezTo>
                <a:cubicBezTo>
                  <a:pt x="4938" y="152271"/>
                  <a:pt x="-6174" y="123167"/>
                  <a:pt x="4938" y="98825"/>
                </a:cubicBezTo>
                <a:cubicBezTo>
                  <a:pt x="16050" y="74483"/>
                  <a:pt x="95425" y="5163"/>
                  <a:pt x="103363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5A266A9F-0DC0-BE79-EDEE-5A6EC096BD05}"/>
              </a:ext>
            </a:extLst>
          </p:cNvPr>
          <p:cNvSpPr/>
          <p:nvPr/>
        </p:nvSpPr>
        <p:spPr>
          <a:xfrm>
            <a:off x="5149319" y="2798417"/>
            <a:ext cx="512550" cy="1643780"/>
          </a:xfrm>
          <a:custGeom>
            <a:avLst/>
            <a:gdLst>
              <a:gd name="connsiteX0" fmla="*/ 2544 w 512550"/>
              <a:gd name="connsiteY0" fmla="*/ 11690 h 1643780"/>
              <a:gd name="connsiteX1" fmla="*/ 302034 w 512550"/>
              <a:gd name="connsiteY1" fmla="*/ 333483 h 1643780"/>
              <a:gd name="connsiteX2" fmla="*/ 461337 w 512550"/>
              <a:gd name="connsiteY2" fmla="*/ 769973 h 1643780"/>
              <a:gd name="connsiteX3" fmla="*/ 505942 w 512550"/>
              <a:gd name="connsiteY3" fmla="*/ 776345 h 1643780"/>
              <a:gd name="connsiteX4" fmla="*/ 505942 w 512550"/>
              <a:gd name="connsiteY4" fmla="*/ 1072649 h 1643780"/>
              <a:gd name="connsiteX5" fmla="*/ 445407 w 512550"/>
              <a:gd name="connsiteY5" fmla="*/ 1302046 h 1643780"/>
              <a:gd name="connsiteX6" fmla="*/ 222383 w 512550"/>
              <a:gd name="connsiteY6" fmla="*/ 1636582 h 1643780"/>
              <a:gd name="connsiteX7" fmla="*/ 302034 w 512550"/>
              <a:gd name="connsiteY7" fmla="*/ 1493209 h 1643780"/>
              <a:gd name="connsiteX8" fmla="*/ 451779 w 512550"/>
              <a:gd name="connsiteY8" fmla="*/ 1056719 h 1643780"/>
              <a:gd name="connsiteX9" fmla="*/ 384872 w 512550"/>
              <a:gd name="connsiteY9" fmla="*/ 1063091 h 1643780"/>
              <a:gd name="connsiteX10" fmla="*/ 168220 w 512550"/>
              <a:gd name="connsiteY10" fmla="*/ 1512326 h 1643780"/>
              <a:gd name="connsiteX11" fmla="*/ 359383 w 512550"/>
              <a:gd name="connsiteY11" fmla="*/ 1037603 h 1643780"/>
              <a:gd name="connsiteX12" fmla="*/ 372128 w 512550"/>
              <a:gd name="connsiteY12" fmla="*/ 645717 h 1643780"/>
              <a:gd name="connsiteX13" fmla="*/ 171406 w 512550"/>
              <a:gd name="connsiteY13" fmla="*/ 129575 h 1643780"/>
              <a:gd name="connsiteX14" fmla="*/ 2544 w 512550"/>
              <a:gd name="connsiteY14" fmla="*/ 11690 h 16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550" h="1643780">
                <a:moveTo>
                  <a:pt x="2544" y="11690"/>
                </a:moveTo>
                <a:cubicBezTo>
                  <a:pt x="24315" y="45675"/>
                  <a:pt x="225569" y="207103"/>
                  <a:pt x="302034" y="333483"/>
                </a:cubicBezTo>
                <a:cubicBezTo>
                  <a:pt x="378500" y="459864"/>
                  <a:pt x="427352" y="696163"/>
                  <a:pt x="461337" y="769973"/>
                </a:cubicBezTo>
                <a:cubicBezTo>
                  <a:pt x="495322" y="843783"/>
                  <a:pt x="498508" y="725899"/>
                  <a:pt x="505942" y="776345"/>
                </a:cubicBezTo>
                <a:cubicBezTo>
                  <a:pt x="513376" y="826791"/>
                  <a:pt x="516031" y="985032"/>
                  <a:pt x="505942" y="1072649"/>
                </a:cubicBezTo>
                <a:cubicBezTo>
                  <a:pt x="495853" y="1160266"/>
                  <a:pt x="492667" y="1208057"/>
                  <a:pt x="445407" y="1302046"/>
                </a:cubicBezTo>
                <a:cubicBezTo>
                  <a:pt x="398147" y="1396035"/>
                  <a:pt x="246278" y="1604722"/>
                  <a:pt x="222383" y="1636582"/>
                </a:cubicBezTo>
                <a:cubicBezTo>
                  <a:pt x="198488" y="1668442"/>
                  <a:pt x="263801" y="1589853"/>
                  <a:pt x="302034" y="1493209"/>
                </a:cubicBezTo>
                <a:cubicBezTo>
                  <a:pt x="340267" y="1396565"/>
                  <a:pt x="437973" y="1128405"/>
                  <a:pt x="451779" y="1056719"/>
                </a:cubicBezTo>
                <a:cubicBezTo>
                  <a:pt x="465585" y="985033"/>
                  <a:pt x="432132" y="987157"/>
                  <a:pt x="384872" y="1063091"/>
                </a:cubicBezTo>
                <a:cubicBezTo>
                  <a:pt x="337612" y="1139025"/>
                  <a:pt x="172468" y="1516574"/>
                  <a:pt x="168220" y="1512326"/>
                </a:cubicBezTo>
                <a:cubicBezTo>
                  <a:pt x="163972" y="1508078"/>
                  <a:pt x="325398" y="1182038"/>
                  <a:pt x="359383" y="1037603"/>
                </a:cubicBezTo>
                <a:cubicBezTo>
                  <a:pt x="393368" y="893168"/>
                  <a:pt x="403457" y="797055"/>
                  <a:pt x="372128" y="645717"/>
                </a:cubicBezTo>
                <a:cubicBezTo>
                  <a:pt x="340799" y="494379"/>
                  <a:pt x="238844" y="241087"/>
                  <a:pt x="171406" y="129575"/>
                </a:cubicBezTo>
                <a:cubicBezTo>
                  <a:pt x="103968" y="18063"/>
                  <a:pt x="-19227" y="-22295"/>
                  <a:pt x="2544" y="1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CF8109-6D18-D050-B771-BF79B7663D14}"/>
              </a:ext>
            </a:extLst>
          </p:cNvPr>
          <p:cNvSpPr/>
          <p:nvPr/>
        </p:nvSpPr>
        <p:spPr>
          <a:xfrm>
            <a:off x="4458983" y="2489100"/>
            <a:ext cx="657382" cy="1834416"/>
          </a:xfrm>
          <a:custGeom>
            <a:avLst/>
            <a:gdLst>
              <a:gd name="connsiteX0" fmla="*/ 4691 w 657382"/>
              <a:gd name="connsiteY0" fmla="*/ 21517 h 1834416"/>
              <a:gd name="connsiteX1" fmla="*/ 645089 w 657382"/>
              <a:gd name="connsiteY1" fmla="*/ 1130267 h 1834416"/>
              <a:gd name="connsiteX2" fmla="*/ 415693 w 657382"/>
              <a:gd name="connsiteY2" fmla="*/ 1477548 h 1834416"/>
              <a:gd name="connsiteX3" fmla="*/ 281878 w 657382"/>
              <a:gd name="connsiteY3" fmla="*/ 1706945 h 1834416"/>
              <a:gd name="connsiteX4" fmla="*/ 320111 w 657382"/>
              <a:gd name="connsiteY4" fmla="*/ 1636851 h 1834416"/>
              <a:gd name="connsiteX5" fmla="*/ 234087 w 657382"/>
              <a:gd name="connsiteY5" fmla="*/ 1834387 h 1834416"/>
              <a:gd name="connsiteX6" fmla="*/ 355158 w 657382"/>
              <a:gd name="connsiteY6" fmla="*/ 1620921 h 1834416"/>
              <a:gd name="connsiteX7" fmla="*/ 616415 w 657382"/>
              <a:gd name="connsiteY7" fmla="*/ 1267268 h 1834416"/>
              <a:gd name="connsiteX8" fmla="*/ 492158 w 657382"/>
              <a:gd name="connsiteY8" fmla="*/ 802103 h 1834416"/>
              <a:gd name="connsiteX9" fmla="*/ 183110 w 657382"/>
              <a:gd name="connsiteY9" fmla="*/ 254100 h 1834416"/>
              <a:gd name="connsiteX10" fmla="*/ 345600 w 657382"/>
              <a:gd name="connsiteY10" fmla="*/ 384729 h 1834416"/>
              <a:gd name="connsiteX11" fmla="*/ 4691 w 657382"/>
              <a:gd name="connsiteY11" fmla="*/ 21517 h 18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382" h="1834416">
                <a:moveTo>
                  <a:pt x="4691" y="21517"/>
                </a:moveTo>
                <a:cubicBezTo>
                  <a:pt x="54606" y="145773"/>
                  <a:pt x="576589" y="887595"/>
                  <a:pt x="645089" y="1130267"/>
                </a:cubicBezTo>
                <a:cubicBezTo>
                  <a:pt x="713589" y="1372939"/>
                  <a:pt x="476228" y="1381435"/>
                  <a:pt x="415693" y="1477548"/>
                </a:cubicBezTo>
                <a:cubicBezTo>
                  <a:pt x="355158" y="1573661"/>
                  <a:pt x="297808" y="1680394"/>
                  <a:pt x="281878" y="1706945"/>
                </a:cubicBezTo>
                <a:cubicBezTo>
                  <a:pt x="265948" y="1733496"/>
                  <a:pt x="328076" y="1615611"/>
                  <a:pt x="320111" y="1636851"/>
                </a:cubicBezTo>
                <a:cubicBezTo>
                  <a:pt x="312146" y="1658091"/>
                  <a:pt x="228246" y="1837042"/>
                  <a:pt x="234087" y="1834387"/>
                </a:cubicBezTo>
                <a:cubicBezTo>
                  <a:pt x="239928" y="1831732"/>
                  <a:pt x="291437" y="1715441"/>
                  <a:pt x="355158" y="1620921"/>
                </a:cubicBezTo>
                <a:cubicBezTo>
                  <a:pt x="418879" y="1526401"/>
                  <a:pt x="593582" y="1403738"/>
                  <a:pt x="616415" y="1267268"/>
                </a:cubicBezTo>
                <a:cubicBezTo>
                  <a:pt x="639248" y="1130798"/>
                  <a:pt x="564376" y="970964"/>
                  <a:pt x="492158" y="802103"/>
                </a:cubicBezTo>
                <a:cubicBezTo>
                  <a:pt x="419940" y="633242"/>
                  <a:pt x="207536" y="323662"/>
                  <a:pt x="183110" y="254100"/>
                </a:cubicBezTo>
                <a:cubicBezTo>
                  <a:pt x="158684" y="184538"/>
                  <a:pt x="372151" y="419245"/>
                  <a:pt x="345600" y="384729"/>
                </a:cubicBezTo>
                <a:cubicBezTo>
                  <a:pt x="319049" y="350213"/>
                  <a:pt x="-45224" y="-102739"/>
                  <a:pt x="4691" y="2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6766C9C-E64F-AAE2-9C7F-04D152A27287}"/>
              </a:ext>
            </a:extLst>
          </p:cNvPr>
          <p:cNvSpPr/>
          <p:nvPr/>
        </p:nvSpPr>
        <p:spPr>
          <a:xfrm>
            <a:off x="3309808" y="2596433"/>
            <a:ext cx="806586" cy="1321837"/>
          </a:xfrm>
          <a:custGeom>
            <a:avLst/>
            <a:gdLst>
              <a:gd name="connsiteX0" fmla="*/ 806585 w 806586"/>
              <a:gd name="connsiteY0" fmla="*/ 208 h 1321837"/>
              <a:gd name="connsiteX1" fmla="*/ 236280 w 806586"/>
              <a:gd name="connsiteY1" fmla="*/ 519536 h 1321837"/>
              <a:gd name="connsiteX2" fmla="*/ 3697 w 806586"/>
              <a:gd name="connsiteY2" fmla="*/ 1312866 h 1321837"/>
              <a:gd name="connsiteX3" fmla="*/ 121582 w 806586"/>
              <a:gd name="connsiteY3" fmla="*/ 898678 h 1321837"/>
              <a:gd name="connsiteX4" fmla="*/ 481607 w 806586"/>
              <a:gd name="connsiteY4" fmla="*/ 156325 h 1321837"/>
              <a:gd name="connsiteX5" fmla="*/ 229908 w 806586"/>
              <a:gd name="connsiteY5" fmla="*/ 452629 h 1321837"/>
              <a:gd name="connsiteX6" fmla="*/ 806585 w 806586"/>
              <a:gd name="connsiteY6" fmla="*/ 208 h 132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86" h="1321837">
                <a:moveTo>
                  <a:pt x="806585" y="208"/>
                </a:moveTo>
                <a:cubicBezTo>
                  <a:pt x="807647" y="11359"/>
                  <a:pt x="370095" y="300760"/>
                  <a:pt x="236280" y="519536"/>
                </a:cubicBezTo>
                <a:cubicBezTo>
                  <a:pt x="102465" y="738312"/>
                  <a:pt x="22813" y="1249676"/>
                  <a:pt x="3697" y="1312866"/>
                </a:cubicBezTo>
                <a:cubicBezTo>
                  <a:pt x="-15419" y="1376056"/>
                  <a:pt x="41930" y="1091435"/>
                  <a:pt x="121582" y="898678"/>
                </a:cubicBezTo>
                <a:cubicBezTo>
                  <a:pt x="201234" y="705921"/>
                  <a:pt x="463553" y="230667"/>
                  <a:pt x="481607" y="156325"/>
                </a:cubicBezTo>
                <a:cubicBezTo>
                  <a:pt x="499661" y="81984"/>
                  <a:pt x="175214" y="477055"/>
                  <a:pt x="229908" y="452629"/>
                </a:cubicBezTo>
                <a:cubicBezTo>
                  <a:pt x="284602" y="428203"/>
                  <a:pt x="805523" y="-10943"/>
                  <a:pt x="80658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051B48E7-0BF6-1A12-1E46-9668ED8B9E55}"/>
              </a:ext>
            </a:extLst>
          </p:cNvPr>
          <p:cNvSpPr/>
          <p:nvPr/>
        </p:nvSpPr>
        <p:spPr>
          <a:xfrm>
            <a:off x="3560082" y="2633327"/>
            <a:ext cx="852993" cy="1703465"/>
          </a:xfrm>
          <a:custGeom>
            <a:avLst/>
            <a:gdLst>
              <a:gd name="connsiteX0" fmla="*/ 801638 w 852993"/>
              <a:gd name="connsiteY0" fmla="*/ 33407 h 1703465"/>
              <a:gd name="connsiteX1" fmla="*/ 798452 w 852993"/>
              <a:gd name="connsiteY1" fmla="*/ 103501 h 1703465"/>
              <a:gd name="connsiteX2" fmla="*/ 250449 w 852993"/>
              <a:gd name="connsiteY2" fmla="*/ 868156 h 1703465"/>
              <a:gd name="connsiteX3" fmla="*/ 151681 w 852993"/>
              <a:gd name="connsiteY3" fmla="*/ 1183576 h 1703465"/>
              <a:gd name="connsiteX4" fmla="*/ 202658 w 852993"/>
              <a:gd name="connsiteY4" fmla="*/ 1037017 h 1703465"/>
              <a:gd name="connsiteX5" fmla="*/ 11494 w 852993"/>
              <a:gd name="connsiteY5" fmla="*/ 1671044 h 1703465"/>
              <a:gd name="connsiteX6" fmla="*/ 56099 w 852993"/>
              <a:gd name="connsiteY6" fmla="*/ 1505368 h 1703465"/>
              <a:gd name="connsiteX7" fmla="*/ 339659 w 852993"/>
              <a:gd name="connsiteY7" fmla="*/ 603713 h 1703465"/>
              <a:gd name="connsiteX8" fmla="*/ 224961 w 852993"/>
              <a:gd name="connsiteY8" fmla="*/ 794876 h 1703465"/>
              <a:gd name="connsiteX9" fmla="*/ 626404 w 852993"/>
              <a:gd name="connsiteY9" fmla="*/ 221385 h 1703465"/>
              <a:gd name="connsiteX10" fmla="*/ 518078 w 852993"/>
              <a:gd name="connsiteY10" fmla="*/ 348828 h 1703465"/>
              <a:gd name="connsiteX11" fmla="*/ 801638 w 852993"/>
              <a:gd name="connsiteY11" fmla="*/ 33407 h 1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993" h="1703465">
                <a:moveTo>
                  <a:pt x="801638" y="33407"/>
                </a:moveTo>
                <a:cubicBezTo>
                  <a:pt x="848367" y="-7481"/>
                  <a:pt x="890317" y="-35624"/>
                  <a:pt x="798452" y="103501"/>
                </a:cubicBezTo>
                <a:cubicBezTo>
                  <a:pt x="706587" y="242626"/>
                  <a:pt x="358244" y="688144"/>
                  <a:pt x="250449" y="868156"/>
                </a:cubicBezTo>
                <a:cubicBezTo>
                  <a:pt x="142654" y="1048168"/>
                  <a:pt x="159646" y="1155433"/>
                  <a:pt x="151681" y="1183576"/>
                </a:cubicBezTo>
                <a:cubicBezTo>
                  <a:pt x="143716" y="1211719"/>
                  <a:pt x="226022" y="955772"/>
                  <a:pt x="202658" y="1037017"/>
                </a:cubicBezTo>
                <a:cubicBezTo>
                  <a:pt x="179294" y="1118262"/>
                  <a:pt x="35920" y="1592986"/>
                  <a:pt x="11494" y="1671044"/>
                </a:cubicBezTo>
                <a:cubicBezTo>
                  <a:pt x="-12932" y="1749102"/>
                  <a:pt x="1405" y="1683256"/>
                  <a:pt x="56099" y="1505368"/>
                </a:cubicBezTo>
                <a:cubicBezTo>
                  <a:pt x="110793" y="1327480"/>
                  <a:pt x="311515" y="722128"/>
                  <a:pt x="339659" y="603713"/>
                </a:cubicBezTo>
                <a:cubicBezTo>
                  <a:pt x="367803" y="485298"/>
                  <a:pt x="177170" y="858597"/>
                  <a:pt x="224961" y="794876"/>
                </a:cubicBezTo>
                <a:cubicBezTo>
                  <a:pt x="272752" y="731155"/>
                  <a:pt x="577551" y="295726"/>
                  <a:pt x="626404" y="221385"/>
                </a:cubicBezTo>
                <a:cubicBezTo>
                  <a:pt x="675257" y="147044"/>
                  <a:pt x="485686" y="378033"/>
                  <a:pt x="518078" y="348828"/>
                </a:cubicBezTo>
                <a:cubicBezTo>
                  <a:pt x="550470" y="319623"/>
                  <a:pt x="754909" y="74295"/>
                  <a:pt x="801638" y="3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BE2D985-9116-DF18-29A2-CF048C22476E}"/>
              </a:ext>
            </a:extLst>
          </p:cNvPr>
          <p:cNvSpPr/>
          <p:nvPr/>
        </p:nvSpPr>
        <p:spPr>
          <a:xfrm>
            <a:off x="2716041" y="2370338"/>
            <a:ext cx="1780970" cy="827042"/>
          </a:xfrm>
          <a:custGeom>
            <a:avLst/>
            <a:gdLst>
              <a:gd name="connsiteX0" fmla="*/ 1715772 w 1780970"/>
              <a:gd name="connsiteY0" fmla="*/ 41511 h 827042"/>
              <a:gd name="connsiteX1" fmla="*/ 839605 w 1780970"/>
              <a:gd name="connsiteY1" fmla="*/ 86116 h 827042"/>
              <a:gd name="connsiteX2" fmla="*/ 750395 w 1780970"/>
              <a:gd name="connsiteY2" fmla="*/ 102047 h 827042"/>
              <a:gd name="connsiteX3" fmla="*/ 798186 w 1780970"/>
              <a:gd name="connsiteY3" fmla="*/ 137093 h 827042"/>
              <a:gd name="connsiteX4" fmla="*/ 431789 w 1780970"/>
              <a:gd name="connsiteY4" fmla="*/ 391978 h 827042"/>
              <a:gd name="connsiteX5" fmla="*/ 667558 w 1780970"/>
              <a:gd name="connsiteY5" fmla="*/ 350560 h 827042"/>
              <a:gd name="connsiteX6" fmla="*/ 1670 w 1780970"/>
              <a:gd name="connsiteY6" fmla="*/ 825283 h 827042"/>
              <a:gd name="connsiteX7" fmla="*/ 463650 w 1780970"/>
              <a:gd name="connsiteY7" fmla="*/ 522607 h 827042"/>
              <a:gd name="connsiteX8" fmla="*/ 1241049 w 1780970"/>
              <a:gd name="connsiteY8" fmla="*/ 31953 h 827042"/>
              <a:gd name="connsiteX9" fmla="*/ 1177328 w 1780970"/>
              <a:gd name="connsiteY9" fmla="*/ 47884 h 827042"/>
              <a:gd name="connsiteX10" fmla="*/ 1658423 w 1780970"/>
              <a:gd name="connsiteY10" fmla="*/ 47884 h 827042"/>
              <a:gd name="connsiteX11" fmla="*/ 1715772 w 1780970"/>
              <a:gd name="connsiteY11" fmla="*/ 41511 h 8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970" h="827042">
                <a:moveTo>
                  <a:pt x="1715772" y="41511"/>
                </a:moveTo>
                <a:lnTo>
                  <a:pt x="839605" y="86116"/>
                </a:lnTo>
                <a:cubicBezTo>
                  <a:pt x="678709" y="96205"/>
                  <a:pt x="757298" y="93551"/>
                  <a:pt x="750395" y="102047"/>
                </a:cubicBezTo>
                <a:cubicBezTo>
                  <a:pt x="743492" y="110543"/>
                  <a:pt x="851287" y="88771"/>
                  <a:pt x="798186" y="137093"/>
                </a:cubicBezTo>
                <a:cubicBezTo>
                  <a:pt x="745085" y="185415"/>
                  <a:pt x="453560" y="356400"/>
                  <a:pt x="431789" y="391978"/>
                </a:cubicBezTo>
                <a:cubicBezTo>
                  <a:pt x="410018" y="427556"/>
                  <a:pt x="739244" y="278343"/>
                  <a:pt x="667558" y="350560"/>
                </a:cubicBezTo>
                <a:cubicBezTo>
                  <a:pt x="595872" y="422777"/>
                  <a:pt x="35655" y="796609"/>
                  <a:pt x="1670" y="825283"/>
                </a:cubicBezTo>
                <a:cubicBezTo>
                  <a:pt x="-32315" y="853958"/>
                  <a:pt x="463650" y="522607"/>
                  <a:pt x="463650" y="522607"/>
                </a:cubicBezTo>
                <a:lnTo>
                  <a:pt x="1241049" y="31953"/>
                </a:lnTo>
                <a:cubicBezTo>
                  <a:pt x="1359995" y="-47168"/>
                  <a:pt x="1107766" y="45229"/>
                  <a:pt x="1177328" y="47884"/>
                </a:cubicBezTo>
                <a:cubicBezTo>
                  <a:pt x="1246890" y="50539"/>
                  <a:pt x="1571337" y="48946"/>
                  <a:pt x="1658423" y="47884"/>
                </a:cubicBezTo>
                <a:cubicBezTo>
                  <a:pt x="1745509" y="46822"/>
                  <a:pt x="1852242" y="35139"/>
                  <a:pt x="1715772" y="4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56B58C49-75BB-268A-3F2C-F41A10FC6C80}"/>
              </a:ext>
            </a:extLst>
          </p:cNvPr>
          <p:cNvSpPr/>
          <p:nvPr/>
        </p:nvSpPr>
        <p:spPr>
          <a:xfrm>
            <a:off x="2313032" y="3111173"/>
            <a:ext cx="595858" cy="1591323"/>
          </a:xfrm>
          <a:custGeom>
            <a:avLst/>
            <a:gdLst>
              <a:gd name="connsiteX0" fmla="*/ 595843 w 595858"/>
              <a:gd name="connsiteY0" fmla="*/ 1610 h 1591323"/>
              <a:gd name="connsiteX1" fmla="*/ 299539 w 595858"/>
              <a:gd name="connsiteY1" fmla="*/ 606962 h 1591323"/>
              <a:gd name="connsiteX2" fmla="*/ 133864 w 595858"/>
              <a:gd name="connsiteY2" fmla="*/ 1145407 h 1591323"/>
              <a:gd name="connsiteX3" fmla="*/ 156167 w 595858"/>
              <a:gd name="connsiteY3" fmla="*/ 998848 h 1591323"/>
              <a:gd name="connsiteX4" fmla="*/ 50 w 595858"/>
              <a:gd name="connsiteY4" fmla="*/ 1588270 h 1591323"/>
              <a:gd name="connsiteX5" fmla="*/ 143422 w 595858"/>
              <a:gd name="connsiteY5" fmla="*/ 1177267 h 1591323"/>
              <a:gd name="connsiteX6" fmla="*/ 484331 w 595858"/>
              <a:gd name="connsiteY6" fmla="*/ 90820 h 1591323"/>
              <a:gd name="connsiteX7" fmla="*/ 286795 w 595858"/>
              <a:gd name="connsiteY7" fmla="*/ 418984 h 1591323"/>
              <a:gd name="connsiteX8" fmla="*/ 595843 w 595858"/>
              <a:gd name="connsiteY8" fmla="*/ 1610 h 15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58" h="1591323">
                <a:moveTo>
                  <a:pt x="595843" y="1610"/>
                </a:moveTo>
                <a:cubicBezTo>
                  <a:pt x="597967" y="32940"/>
                  <a:pt x="376535" y="416329"/>
                  <a:pt x="299539" y="606962"/>
                </a:cubicBezTo>
                <a:cubicBezTo>
                  <a:pt x="222542" y="797595"/>
                  <a:pt x="157759" y="1080093"/>
                  <a:pt x="133864" y="1145407"/>
                </a:cubicBezTo>
                <a:cubicBezTo>
                  <a:pt x="109969" y="1210721"/>
                  <a:pt x="178469" y="925037"/>
                  <a:pt x="156167" y="998848"/>
                </a:cubicBezTo>
                <a:cubicBezTo>
                  <a:pt x="133865" y="1072659"/>
                  <a:pt x="2174" y="1558534"/>
                  <a:pt x="50" y="1588270"/>
                </a:cubicBezTo>
                <a:cubicBezTo>
                  <a:pt x="-2074" y="1618006"/>
                  <a:pt x="62709" y="1426842"/>
                  <a:pt x="143422" y="1177267"/>
                </a:cubicBezTo>
                <a:cubicBezTo>
                  <a:pt x="224135" y="927692"/>
                  <a:pt x="460435" y="217201"/>
                  <a:pt x="484331" y="90820"/>
                </a:cubicBezTo>
                <a:cubicBezTo>
                  <a:pt x="508226" y="-35561"/>
                  <a:pt x="266085" y="431728"/>
                  <a:pt x="286795" y="418984"/>
                </a:cubicBezTo>
                <a:cubicBezTo>
                  <a:pt x="307504" y="406240"/>
                  <a:pt x="593719" y="-29720"/>
                  <a:pt x="595843" y="1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BF553A8-DE30-2765-CA85-83155DF154A9}"/>
              </a:ext>
            </a:extLst>
          </p:cNvPr>
          <p:cNvSpPr/>
          <p:nvPr/>
        </p:nvSpPr>
        <p:spPr>
          <a:xfrm>
            <a:off x="3142973" y="3781480"/>
            <a:ext cx="432052" cy="1469168"/>
          </a:xfrm>
          <a:custGeom>
            <a:avLst/>
            <a:gdLst>
              <a:gd name="connsiteX0" fmla="*/ 431789 w 432052"/>
              <a:gd name="connsiteY0" fmla="*/ 376 h 1469168"/>
              <a:gd name="connsiteX1" fmla="*/ 138672 w 432052"/>
              <a:gd name="connsiteY1" fmla="*/ 589798 h 1469168"/>
              <a:gd name="connsiteX2" fmla="*/ 138672 w 432052"/>
              <a:gd name="connsiteY2" fmla="*/ 968940 h 1469168"/>
              <a:gd name="connsiteX3" fmla="*/ 113183 w 432052"/>
              <a:gd name="connsiteY3" fmla="*/ 940265 h 1469168"/>
              <a:gd name="connsiteX4" fmla="*/ 323463 w 432052"/>
              <a:gd name="connsiteY4" fmla="*/ 1462779 h 1469168"/>
              <a:gd name="connsiteX5" fmla="*/ 167346 w 432052"/>
              <a:gd name="connsiteY5" fmla="*/ 1191964 h 1469168"/>
              <a:gd name="connsiteX6" fmla="*/ 8043 w 432052"/>
              <a:gd name="connsiteY6" fmla="*/ 624845 h 1469168"/>
              <a:gd name="connsiteX7" fmla="*/ 33532 w 432052"/>
              <a:gd name="connsiteY7" fmla="*/ 761845 h 1469168"/>
              <a:gd name="connsiteX8" fmla="*/ 119555 w 432052"/>
              <a:gd name="connsiteY8" fmla="*/ 344471 h 1469168"/>
              <a:gd name="connsiteX9" fmla="*/ 81322 w 432052"/>
              <a:gd name="connsiteY9" fmla="*/ 497402 h 1469168"/>
              <a:gd name="connsiteX10" fmla="*/ 431789 w 432052"/>
              <a:gd name="connsiteY10" fmla="*/ 376 h 14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2" h="1469168">
                <a:moveTo>
                  <a:pt x="431789" y="376"/>
                </a:moveTo>
                <a:cubicBezTo>
                  <a:pt x="441347" y="15775"/>
                  <a:pt x="187525" y="428371"/>
                  <a:pt x="138672" y="589798"/>
                </a:cubicBezTo>
                <a:cubicBezTo>
                  <a:pt x="89819" y="751225"/>
                  <a:pt x="142920" y="910529"/>
                  <a:pt x="138672" y="968940"/>
                </a:cubicBezTo>
                <a:cubicBezTo>
                  <a:pt x="134424" y="1027351"/>
                  <a:pt x="82385" y="857959"/>
                  <a:pt x="113183" y="940265"/>
                </a:cubicBezTo>
                <a:cubicBezTo>
                  <a:pt x="143981" y="1022571"/>
                  <a:pt x="314436" y="1420829"/>
                  <a:pt x="323463" y="1462779"/>
                </a:cubicBezTo>
                <a:cubicBezTo>
                  <a:pt x="332490" y="1504729"/>
                  <a:pt x="219916" y="1331620"/>
                  <a:pt x="167346" y="1191964"/>
                </a:cubicBezTo>
                <a:cubicBezTo>
                  <a:pt x="114776" y="1052308"/>
                  <a:pt x="30345" y="696531"/>
                  <a:pt x="8043" y="624845"/>
                </a:cubicBezTo>
                <a:cubicBezTo>
                  <a:pt x="-14259" y="553159"/>
                  <a:pt x="14947" y="808574"/>
                  <a:pt x="33532" y="761845"/>
                </a:cubicBezTo>
                <a:cubicBezTo>
                  <a:pt x="52117" y="715116"/>
                  <a:pt x="111590" y="388545"/>
                  <a:pt x="119555" y="344471"/>
                </a:cubicBezTo>
                <a:cubicBezTo>
                  <a:pt x="127520" y="300397"/>
                  <a:pt x="31407" y="548379"/>
                  <a:pt x="81322" y="497402"/>
                </a:cubicBezTo>
                <a:cubicBezTo>
                  <a:pt x="131237" y="446425"/>
                  <a:pt x="422231" y="-15023"/>
                  <a:pt x="43178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15FD143-C565-B905-A2A9-8D7B3FD27577}"/>
              </a:ext>
            </a:extLst>
          </p:cNvPr>
          <p:cNvSpPr/>
          <p:nvPr/>
        </p:nvSpPr>
        <p:spPr>
          <a:xfrm>
            <a:off x="3009810" y="4653110"/>
            <a:ext cx="538032" cy="1043846"/>
          </a:xfrm>
          <a:custGeom>
            <a:avLst/>
            <a:gdLst>
              <a:gd name="connsiteX0" fmla="*/ 42438 w 538032"/>
              <a:gd name="connsiteY0" fmla="*/ 24030 h 1043846"/>
              <a:gd name="connsiteX1" fmla="*/ 71113 w 538032"/>
              <a:gd name="connsiteY1" fmla="*/ 78193 h 1043846"/>
              <a:gd name="connsiteX2" fmla="*/ 526720 w 538032"/>
              <a:gd name="connsiteY2" fmla="*/ 715406 h 1043846"/>
              <a:gd name="connsiteX3" fmla="*/ 367416 w 538032"/>
              <a:gd name="connsiteY3" fmla="*/ 549730 h 1043846"/>
              <a:gd name="connsiteX4" fmla="*/ 13764 w 538032"/>
              <a:gd name="connsiteY4" fmla="*/ 237496 h 1043846"/>
              <a:gd name="connsiteX5" fmla="*/ 96601 w 538032"/>
              <a:gd name="connsiteY5" fmla="*/ 333078 h 1043846"/>
              <a:gd name="connsiteX6" fmla="*/ 325998 w 538032"/>
              <a:gd name="connsiteY6" fmla="*/ 928872 h 1043846"/>
              <a:gd name="connsiteX7" fmla="*/ 141206 w 538032"/>
              <a:gd name="connsiteY7" fmla="*/ 673987 h 1043846"/>
              <a:gd name="connsiteX8" fmla="*/ 303695 w 538032"/>
              <a:gd name="connsiteY8" fmla="*/ 1043570 h 1043846"/>
              <a:gd name="connsiteX9" fmla="*/ 163508 w 538032"/>
              <a:gd name="connsiteY9" fmla="*/ 603893 h 1043846"/>
              <a:gd name="connsiteX10" fmla="*/ 348300 w 538032"/>
              <a:gd name="connsiteY10" fmla="*/ 677173 h 1043846"/>
              <a:gd name="connsiteX11" fmla="*/ 278207 w 538032"/>
              <a:gd name="connsiteY11" fmla="*/ 517870 h 1043846"/>
              <a:gd name="connsiteX12" fmla="*/ 281393 w 538032"/>
              <a:gd name="connsiteY12" fmla="*/ 425474 h 1043846"/>
              <a:gd name="connsiteX13" fmla="*/ 163508 w 538032"/>
              <a:gd name="connsiteY13" fmla="*/ 202450 h 1043846"/>
              <a:gd name="connsiteX14" fmla="*/ 42438 w 538032"/>
              <a:gd name="connsiteY14" fmla="*/ 24030 h 10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032" h="1043846">
                <a:moveTo>
                  <a:pt x="42438" y="24030"/>
                </a:moveTo>
                <a:cubicBezTo>
                  <a:pt x="27039" y="3320"/>
                  <a:pt x="-9601" y="-37036"/>
                  <a:pt x="71113" y="78193"/>
                </a:cubicBezTo>
                <a:cubicBezTo>
                  <a:pt x="151827" y="193422"/>
                  <a:pt x="477336" y="636817"/>
                  <a:pt x="526720" y="715406"/>
                </a:cubicBezTo>
                <a:cubicBezTo>
                  <a:pt x="576104" y="793996"/>
                  <a:pt x="452909" y="629382"/>
                  <a:pt x="367416" y="549730"/>
                </a:cubicBezTo>
                <a:cubicBezTo>
                  <a:pt x="281923" y="470078"/>
                  <a:pt x="58900" y="273605"/>
                  <a:pt x="13764" y="237496"/>
                </a:cubicBezTo>
                <a:cubicBezTo>
                  <a:pt x="-31372" y="201387"/>
                  <a:pt x="44562" y="217849"/>
                  <a:pt x="96601" y="333078"/>
                </a:cubicBezTo>
                <a:cubicBezTo>
                  <a:pt x="148640" y="448307"/>
                  <a:pt x="318564" y="872054"/>
                  <a:pt x="325998" y="928872"/>
                </a:cubicBezTo>
                <a:cubicBezTo>
                  <a:pt x="333432" y="985690"/>
                  <a:pt x="144923" y="654871"/>
                  <a:pt x="141206" y="673987"/>
                </a:cubicBezTo>
                <a:cubicBezTo>
                  <a:pt x="137489" y="693103"/>
                  <a:pt x="299978" y="1055252"/>
                  <a:pt x="303695" y="1043570"/>
                </a:cubicBezTo>
                <a:cubicBezTo>
                  <a:pt x="307412" y="1031888"/>
                  <a:pt x="156074" y="664959"/>
                  <a:pt x="163508" y="603893"/>
                </a:cubicBezTo>
                <a:cubicBezTo>
                  <a:pt x="170942" y="542827"/>
                  <a:pt x="329184" y="691510"/>
                  <a:pt x="348300" y="677173"/>
                </a:cubicBezTo>
                <a:cubicBezTo>
                  <a:pt x="367416" y="662836"/>
                  <a:pt x="289358" y="559820"/>
                  <a:pt x="278207" y="517870"/>
                </a:cubicBezTo>
                <a:cubicBezTo>
                  <a:pt x="267056" y="475920"/>
                  <a:pt x="300509" y="478044"/>
                  <a:pt x="281393" y="425474"/>
                </a:cubicBezTo>
                <a:cubicBezTo>
                  <a:pt x="262277" y="372904"/>
                  <a:pt x="208644" y="265640"/>
                  <a:pt x="163508" y="202450"/>
                </a:cubicBezTo>
                <a:cubicBezTo>
                  <a:pt x="118372" y="139260"/>
                  <a:pt x="57837" y="44740"/>
                  <a:pt x="42438" y="24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CA88DCE-BA6C-4343-0A5A-B86390546CAD}"/>
              </a:ext>
            </a:extLst>
          </p:cNvPr>
          <p:cNvSpPr/>
          <p:nvPr/>
        </p:nvSpPr>
        <p:spPr>
          <a:xfrm>
            <a:off x="2230753" y="4657847"/>
            <a:ext cx="748964" cy="1697465"/>
          </a:xfrm>
          <a:custGeom>
            <a:avLst/>
            <a:gdLst>
              <a:gd name="connsiteX0" fmla="*/ 136492 w 748964"/>
              <a:gd name="connsiteY0" fmla="*/ 177 h 1697465"/>
              <a:gd name="connsiteX1" fmla="*/ 47282 w 748964"/>
              <a:gd name="connsiteY1" fmla="*/ 468528 h 1697465"/>
              <a:gd name="connsiteX2" fmla="*/ 193841 w 748964"/>
              <a:gd name="connsiteY2" fmla="*/ 905019 h 1697465"/>
              <a:gd name="connsiteX3" fmla="*/ 85515 w 748964"/>
              <a:gd name="connsiteY3" fmla="*/ 914577 h 1697465"/>
              <a:gd name="connsiteX4" fmla="*/ 566610 w 748964"/>
              <a:gd name="connsiteY4" fmla="*/ 1561347 h 1697465"/>
              <a:gd name="connsiteX5" fmla="*/ 745030 w 748964"/>
              <a:gd name="connsiteY5" fmla="*/ 1679232 h 1697465"/>
              <a:gd name="connsiteX6" fmla="*/ 420051 w 748964"/>
              <a:gd name="connsiteY6" fmla="*/ 1296904 h 1697465"/>
              <a:gd name="connsiteX7" fmla="*/ 136492 w 748964"/>
              <a:gd name="connsiteY7" fmla="*/ 933693 h 1697465"/>
              <a:gd name="connsiteX8" fmla="*/ 2677 w 748964"/>
              <a:gd name="connsiteY8" fmla="*/ 235945 h 1697465"/>
              <a:gd name="connsiteX9" fmla="*/ 53654 w 748964"/>
              <a:gd name="connsiteY9" fmla="*/ 411179 h 1697465"/>
              <a:gd name="connsiteX10" fmla="*/ 136492 w 748964"/>
              <a:gd name="connsiteY10" fmla="*/ 177 h 16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964" h="1697465">
                <a:moveTo>
                  <a:pt x="136492" y="177"/>
                </a:moveTo>
                <a:cubicBezTo>
                  <a:pt x="135430" y="9735"/>
                  <a:pt x="37724" y="317721"/>
                  <a:pt x="47282" y="468528"/>
                </a:cubicBezTo>
                <a:cubicBezTo>
                  <a:pt x="56840" y="619335"/>
                  <a:pt x="187469" y="830678"/>
                  <a:pt x="193841" y="905019"/>
                </a:cubicBezTo>
                <a:cubicBezTo>
                  <a:pt x="200213" y="979361"/>
                  <a:pt x="23387" y="805189"/>
                  <a:pt x="85515" y="914577"/>
                </a:cubicBezTo>
                <a:cubicBezTo>
                  <a:pt x="147643" y="1023965"/>
                  <a:pt x="456691" y="1433905"/>
                  <a:pt x="566610" y="1561347"/>
                </a:cubicBezTo>
                <a:cubicBezTo>
                  <a:pt x="676529" y="1688790"/>
                  <a:pt x="769457" y="1723306"/>
                  <a:pt x="745030" y="1679232"/>
                </a:cubicBezTo>
                <a:cubicBezTo>
                  <a:pt x="720604" y="1635158"/>
                  <a:pt x="521474" y="1421161"/>
                  <a:pt x="420051" y="1296904"/>
                </a:cubicBezTo>
                <a:cubicBezTo>
                  <a:pt x="318628" y="1172648"/>
                  <a:pt x="206054" y="1110520"/>
                  <a:pt x="136492" y="933693"/>
                </a:cubicBezTo>
                <a:cubicBezTo>
                  <a:pt x="66930" y="756866"/>
                  <a:pt x="16483" y="323031"/>
                  <a:pt x="2677" y="235945"/>
                </a:cubicBezTo>
                <a:cubicBezTo>
                  <a:pt x="-11129" y="148859"/>
                  <a:pt x="31883" y="451536"/>
                  <a:pt x="53654" y="411179"/>
                </a:cubicBezTo>
                <a:cubicBezTo>
                  <a:pt x="75425" y="370822"/>
                  <a:pt x="137554" y="-9381"/>
                  <a:pt x="1364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5AC8D5E-961E-FD7E-C875-7046C191F6C9}"/>
              </a:ext>
            </a:extLst>
          </p:cNvPr>
          <p:cNvSpPr/>
          <p:nvPr/>
        </p:nvSpPr>
        <p:spPr>
          <a:xfrm>
            <a:off x="3991089" y="2311653"/>
            <a:ext cx="1259547" cy="412540"/>
          </a:xfrm>
          <a:custGeom>
            <a:avLst/>
            <a:gdLst>
              <a:gd name="connsiteX0" fmla="*/ 1048 w 1259547"/>
              <a:gd name="connsiteY0" fmla="*/ 122499 h 412540"/>
              <a:gd name="connsiteX1" fmla="*/ 488515 w 1259547"/>
              <a:gd name="connsiteY1" fmla="*/ 87452 h 412540"/>
              <a:gd name="connsiteX2" fmla="*/ 791191 w 1259547"/>
              <a:gd name="connsiteY2" fmla="*/ 339151 h 412540"/>
              <a:gd name="connsiteX3" fmla="*/ 752958 w 1259547"/>
              <a:gd name="connsiteY3" fmla="*/ 176662 h 412540"/>
              <a:gd name="connsiteX4" fmla="*/ 1259542 w 1259547"/>
              <a:gd name="connsiteY4" fmla="*/ 412431 h 412540"/>
              <a:gd name="connsiteX5" fmla="*/ 762517 w 1259547"/>
              <a:gd name="connsiteY5" fmla="*/ 141615 h 412540"/>
              <a:gd name="connsiteX6" fmla="*/ 319654 w 1259547"/>
              <a:gd name="connsiteY6" fmla="*/ 1429 h 412540"/>
              <a:gd name="connsiteX7" fmla="*/ 357887 w 1259547"/>
              <a:gd name="connsiteY7" fmla="*/ 71522 h 412540"/>
              <a:gd name="connsiteX8" fmla="*/ 1048 w 1259547"/>
              <a:gd name="connsiteY8" fmla="*/ 122499 h 4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547" h="412540">
                <a:moveTo>
                  <a:pt x="1048" y="122499"/>
                </a:moveTo>
                <a:cubicBezTo>
                  <a:pt x="22819" y="125154"/>
                  <a:pt x="356825" y="51343"/>
                  <a:pt x="488515" y="87452"/>
                </a:cubicBezTo>
                <a:cubicBezTo>
                  <a:pt x="620206" y="123561"/>
                  <a:pt x="747117" y="324283"/>
                  <a:pt x="791191" y="339151"/>
                </a:cubicBezTo>
                <a:cubicBezTo>
                  <a:pt x="835265" y="354019"/>
                  <a:pt x="674900" y="164449"/>
                  <a:pt x="752958" y="176662"/>
                </a:cubicBezTo>
                <a:cubicBezTo>
                  <a:pt x="831016" y="188875"/>
                  <a:pt x="1257949" y="418272"/>
                  <a:pt x="1259542" y="412431"/>
                </a:cubicBezTo>
                <a:cubicBezTo>
                  <a:pt x="1261135" y="406590"/>
                  <a:pt x="919165" y="210115"/>
                  <a:pt x="762517" y="141615"/>
                </a:cubicBezTo>
                <a:cubicBezTo>
                  <a:pt x="605869" y="73115"/>
                  <a:pt x="387092" y="13111"/>
                  <a:pt x="319654" y="1429"/>
                </a:cubicBezTo>
                <a:cubicBezTo>
                  <a:pt x="252216" y="-10253"/>
                  <a:pt x="412581" y="52937"/>
                  <a:pt x="357887" y="71522"/>
                </a:cubicBezTo>
                <a:cubicBezTo>
                  <a:pt x="303193" y="90107"/>
                  <a:pt x="-20723" y="119844"/>
                  <a:pt x="1048" y="12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C0DDBA5-CC46-FD18-3FFF-51B9ECEC3B48}"/>
              </a:ext>
            </a:extLst>
          </p:cNvPr>
          <p:cNvSpPr/>
          <p:nvPr/>
        </p:nvSpPr>
        <p:spPr>
          <a:xfrm>
            <a:off x="5657390" y="3592831"/>
            <a:ext cx="76332" cy="1109115"/>
          </a:xfrm>
          <a:custGeom>
            <a:avLst/>
            <a:gdLst>
              <a:gd name="connsiteX0" fmla="*/ 29732 w 76332"/>
              <a:gd name="connsiteY0" fmla="*/ 4234 h 1109115"/>
              <a:gd name="connsiteX1" fmla="*/ 55220 w 76332"/>
              <a:gd name="connsiteY1" fmla="*/ 450283 h 1109115"/>
              <a:gd name="connsiteX2" fmla="*/ 52034 w 76332"/>
              <a:gd name="connsiteY2" fmla="*/ 606400 h 1109115"/>
              <a:gd name="connsiteX3" fmla="*/ 1057 w 76332"/>
              <a:gd name="connsiteY3" fmla="*/ 450283 h 1109115"/>
              <a:gd name="connsiteX4" fmla="*/ 16988 w 76332"/>
              <a:gd name="connsiteY4" fmla="*/ 912262 h 1109115"/>
              <a:gd name="connsiteX5" fmla="*/ 10616 w 76332"/>
              <a:gd name="connsiteY5" fmla="*/ 1106612 h 1109115"/>
              <a:gd name="connsiteX6" fmla="*/ 4243 w 76332"/>
              <a:gd name="connsiteY6" fmla="*/ 791191 h 1109115"/>
              <a:gd name="connsiteX7" fmla="*/ 67965 w 76332"/>
              <a:gd name="connsiteY7" fmla="*/ 377003 h 1109115"/>
              <a:gd name="connsiteX8" fmla="*/ 67965 w 76332"/>
              <a:gd name="connsiteY8" fmla="*/ 233630 h 1109115"/>
              <a:gd name="connsiteX9" fmla="*/ 29732 w 76332"/>
              <a:gd name="connsiteY9" fmla="*/ 4234 h 11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" h="1109115">
                <a:moveTo>
                  <a:pt x="29732" y="4234"/>
                </a:moveTo>
                <a:cubicBezTo>
                  <a:pt x="27608" y="40343"/>
                  <a:pt x="51503" y="349922"/>
                  <a:pt x="55220" y="450283"/>
                </a:cubicBezTo>
                <a:cubicBezTo>
                  <a:pt x="58937" y="550644"/>
                  <a:pt x="61061" y="606400"/>
                  <a:pt x="52034" y="606400"/>
                </a:cubicBezTo>
                <a:cubicBezTo>
                  <a:pt x="43007" y="606400"/>
                  <a:pt x="6898" y="399306"/>
                  <a:pt x="1057" y="450283"/>
                </a:cubicBezTo>
                <a:cubicBezTo>
                  <a:pt x="-4784" y="501260"/>
                  <a:pt x="15395" y="802874"/>
                  <a:pt x="16988" y="912262"/>
                </a:cubicBezTo>
                <a:cubicBezTo>
                  <a:pt x="18581" y="1021650"/>
                  <a:pt x="12740" y="1126790"/>
                  <a:pt x="10616" y="1106612"/>
                </a:cubicBezTo>
                <a:cubicBezTo>
                  <a:pt x="8492" y="1086434"/>
                  <a:pt x="-5315" y="912792"/>
                  <a:pt x="4243" y="791191"/>
                </a:cubicBezTo>
                <a:cubicBezTo>
                  <a:pt x="13801" y="669590"/>
                  <a:pt x="57345" y="469930"/>
                  <a:pt x="67965" y="377003"/>
                </a:cubicBezTo>
                <a:cubicBezTo>
                  <a:pt x="78585" y="284076"/>
                  <a:pt x="79647" y="294165"/>
                  <a:pt x="67965" y="233630"/>
                </a:cubicBezTo>
                <a:cubicBezTo>
                  <a:pt x="56283" y="173095"/>
                  <a:pt x="31856" y="-31875"/>
                  <a:pt x="29732" y="4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367DC5C-4BCB-C9AA-B20A-FABD4C456024}"/>
              </a:ext>
            </a:extLst>
          </p:cNvPr>
          <p:cNvSpPr/>
          <p:nvPr/>
        </p:nvSpPr>
        <p:spPr>
          <a:xfrm>
            <a:off x="4788079" y="2614242"/>
            <a:ext cx="1355512" cy="1491824"/>
          </a:xfrm>
          <a:custGeom>
            <a:avLst/>
            <a:gdLst>
              <a:gd name="connsiteX0" fmla="*/ 19690 w 1355512"/>
              <a:gd name="connsiteY0" fmla="*/ 11074 h 1491824"/>
              <a:gd name="connsiteX1" fmla="*/ 83411 w 1355512"/>
              <a:gd name="connsiteY1" fmla="*/ 55679 h 1491824"/>
              <a:gd name="connsiteX2" fmla="*/ 854438 w 1355512"/>
              <a:gd name="connsiteY2" fmla="*/ 555890 h 1491824"/>
              <a:gd name="connsiteX3" fmla="*/ 1131626 w 1355512"/>
              <a:gd name="connsiteY3" fmla="*/ 966892 h 1491824"/>
              <a:gd name="connsiteX4" fmla="*/ 1096579 w 1355512"/>
              <a:gd name="connsiteY4" fmla="*/ 868125 h 1491824"/>
              <a:gd name="connsiteX5" fmla="*/ 1354650 w 1355512"/>
              <a:gd name="connsiteY5" fmla="*/ 1489407 h 1491824"/>
              <a:gd name="connsiteX6" fmla="*/ 1173044 w 1355512"/>
              <a:gd name="connsiteY6" fmla="*/ 1065660 h 1491824"/>
              <a:gd name="connsiteX7" fmla="*/ 978695 w 1355512"/>
              <a:gd name="connsiteY7" fmla="*/ 619612 h 1491824"/>
              <a:gd name="connsiteX8" fmla="*/ 736554 w 1355512"/>
              <a:gd name="connsiteY8" fmla="*/ 230912 h 1491824"/>
              <a:gd name="connsiteX9" fmla="*/ 956392 w 1355512"/>
              <a:gd name="connsiteY9" fmla="*/ 600495 h 1491824"/>
              <a:gd name="connsiteX10" fmla="*/ 609111 w 1355512"/>
              <a:gd name="connsiteY10" fmla="*/ 297819 h 1491824"/>
              <a:gd name="connsiteX11" fmla="*/ 201295 w 1355512"/>
              <a:gd name="connsiteY11" fmla="*/ 68423 h 1491824"/>
              <a:gd name="connsiteX12" fmla="*/ 494413 w 1355512"/>
              <a:gd name="connsiteY12" fmla="*/ 301005 h 1491824"/>
              <a:gd name="connsiteX13" fmla="*/ 19690 w 1355512"/>
              <a:gd name="connsiteY13" fmla="*/ 11074 h 14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512" h="1491824">
                <a:moveTo>
                  <a:pt x="19690" y="11074"/>
                </a:moveTo>
                <a:cubicBezTo>
                  <a:pt x="-48810" y="-29814"/>
                  <a:pt x="83411" y="55679"/>
                  <a:pt x="83411" y="55679"/>
                </a:cubicBezTo>
                <a:cubicBezTo>
                  <a:pt x="222536" y="146482"/>
                  <a:pt x="679736" y="404021"/>
                  <a:pt x="854438" y="555890"/>
                </a:cubicBezTo>
                <a:cubicBezTo>
                  <a:pt x="1029141" y="707759"/>
                  <a:pt x="1091269" y="914853"/>
                  <a:pt x="1131626" y="966892"/>
                </a:cubicBezTo>
                <a:cubicBezTo>
                  <a:pt x="1171983" y="1018931"/>
                  <a:pt x="1059408" y="781039"/>
                  <a:pt x="1096579" y="868125"/>
                </a:cubicBezTo>
                <a:cubicBezTo>
                  <a:pt x="1133750" y="955211"/>
                  <a:pt x="1341906" y="1456485"/>
                  <a:pt x="1354650" y="1489407"/>
                </a:cubicBezTo>
                <a:cubicBezTo>
                  <a:pt x="1367394" y="1522329"/>
                  <a:pt x="1235703" y="1210626"/>
                  <a:pt x="1173044" y="1065660"/>
                </a:cubicBezTo>
                <a:cubicBezTo>
                  <a:pt x="1110385" y="920694"/>
                  <a:pt x="1051443" y="758737"/>
                  <a:pt x="978695" y="619612"/>
                </a:cubicBezTo>
                <a:cubicBezTo>
                  <a:pt x="905947" y="480487"/>
                  <a:pt x="740271" y="234098"/>
                  <a:pt x="736554" y="230912"/>
                </a:cubicBezTo>
                <a:cubicBezTo>
                  <a:pt x="732837" y="227726"/>
                  <a:pt x="977633" y="589344"/>
                  <a:pt x="956392" y="600495"/>
                </a:cubicBezTo>
                <a:cubicBezTo>
                  <a:pt x="935152" y="611646"/>
                  <a:pt x="734961" y="386498"/>
                  <a:pt x="609111" y="297819"/>
                </a:cubicBezTo>
                <a:cubicBezTo>
                  <a:pt x="483262" y="209140"/>
                  <a:pt x="220411" y="67892"/>
                  <a:pt x="201295" y="68423"/>
                </a:cubicBezTo>
                <a:cubicBezTo>
                  <a:pt x="182179" y="68954"/>
                  <a:pt x="527336" y="311625"/>
                  <a:pt x="494413" y="301005"/>
                </a:cubicBezTo>
                <a:cubicBezTo>
                  <a:pt x="461490" y="290385"/>
                  <a:pt x="88190" y="51962"/>
                  <a:pt x="19690" y="1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1177454-3DAC-D2EB-5998-EB8740386061}"/>
              </a:ext>
            </a:extLst>
          </p:cNvPr>
          <p:cNvSpPr/>
          <p:nvPr/>
        </p:nvSpPr>
        <p:spPr>
          <a:xfrm>
            <a:off x="5651605" y="3546401"/>
            <a:ext cx="131268" cy="1098644"/>
          </a:xfrm>
          <a:custGeom>
            <a:avLst/>
            <a:gdLst>
              <a:gd name="connsiteX0" fmla="*/ 25959 w 131268"/>
              <a:gd name="connsiteY0" fmla="*/ 6059 h 1098644"/>
              <a:gd name="connsiteX1" fmla="*/ 89680 w 131268"/>
              <a:gd name="connsiteY1" fmla="*/ 767528 h 1098644"/>
              <a:gd name="connsiteX2" fmla="*/ 470 w 131268"/>
              <a:gd name="connsiteY2" fmla="*/ 1089320 h 1098644"/>
              <a:gd name="connsiteX3" fmla="*/ 57819 w 131268"/>
              <a:gd name="connsiteY3" fmla="*/ 984180 h 1098644"/>
              <a:gd name="connsiteX4" fmla="*/ 131099 w 131268"/>
              <a:gd name="connsiteY4" fmla="*/ 697435 h 1098644"/>
              <a:gd name="connsiteX5" fmla="*/ 76936 w 131268"/>
              <a:gd name="connsiteY5" fmla="*/ 426619 h 1098644"/>
              <a:gd name="connsiteX6" fmla="*/ 25959 w 131268"/>
              <a:gd name="connsiteY6" fmla="*/ 6059 h 10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8" h="1098644">
                <a:moveTo>
                  <a:pt x="25959" y="6059"/>
                </a:moveTo>
                <a:cubicBezTo>
                  <a:pt x="28083" y="62877"/>
                  <a:pt x="93928" y="586985"/>
                  <a:pt x="89680" y="767528"/>
                </a:cubicBezTo>
                <a:cubicBezTo>
                  <a:pt x="85432" y="948071"/>
                  <a:pt x="5780" y="1053211"/>
                  <a:pt x="470" y="1089320"/>
                </a:cubicBezTo>
                <a:cubicBezTo>
                  <a:pt x="-4840" y="1125429"/>
                  <a:pt x="36048" y="1049494"/>
                  <a:pt x="57819" y="984180"/>
                </a:cubicBezTo>
                <a:cubicBezTo>
                  <a:pt x="79591" y="918866"/>
                  <a:pt x="127913" y="790362"/>
                  <a:pt x="131099" y="697435"/>
                </a:cubicBezTo>
                <a:cubicBezTo>
                  <a:pt x="134285" y="604508"/>
                  <a:pt x="91804" y="545565"/>
                  <a:pt x="76936" y="426619"/>
                </a:cubicBezTo>
                <a:cubicBezTo>
                  <a:pt x="62068" y="307673"/>
                  <a:pt x="23835" y="-50759"/>
                  <a:pt x="25959" y="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30410A9-7FE9-4C37-01C9-094EFCF1FD4E}"/>
              </a:ext>
            </a:extLst>
          </p:cNvPr>
          <p:cNvSpPr/>
          <p:nvPr/>
        </p:nvSpPr>
        <p:spPr>
          <a:xfrm>
            <a:off x="5617563" y="3936660"/>
            <a:ext cx="331307" cy="1146849"/>
          </a:xfrm>
          <a:custGeom>
            <a:avLst/>
            <a:gdLst>
              <a:gd name="connsiteX0" fmla="*/ 155583 w 331307"/>
              <a:gd name="connsiteY0" fmla="*/ 1314 h 1146849"/>
              <a:gd name="connsiteX1" fmla="*/ 130094 w 331307"/>
              <a:gd name="connsiteY1" fmla="*/ 664015 h 1146849"/>
              <a:gd name="connsiteX2" fmla="*/ 88675 w 331307"/>
              <a:gd name="connsiteY2" fmla="*/ 829690 h 1146849"/>
              <a:gd name="connsiteX3" fmla="*/ 168327 w 331307"/>
              <a:gd name="connsiteY3" fmla="*/ 750038 h 1146849"/>
              <a:gd name="connsiteX4" fmla="*/ 2652 w 331307"/>
              <a:gd name="connsiteY4" fmla="*/ 1138738 h 1146849"/>
              <a:gd name="connsiteX5" fmla="*/ 85489 w 331307"/>
              <a:gd name="connsiteY5" fmla="*/ 938016 h 1146849"/>
              <a:gd name="connsiteX6" fmla="*/ 330816 w 331307"/>
              <a:gd name="connsiteY6" fmla="*/ 93709 h 1146849"/>
              <a:gd name="connsiteX7" fmla="*/ 149211 w 331307"/>
              <a:gd name="connsiteY7" fmla="*/ 482409 h 1146849"/>
              <a:gd name="connsiteX8" fmla="*/ 155583 w 331307"/>
              <a:gd name="connsiteY8" fmla="*/ 1314 h 11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07" h="1146849">
                <a:moveTo>
                  <a:pt x="155583" y="1314"/>
                </a:moveTo>
                <a:cubicBezTo>
                  <a:pt x="152397" y="31582"/>
                  <a:pt x="141245" y="525952"/>
                  <a:pt x="130094" y="664015"/>
                </a:cubicBezTo>
                <a:cubicBezTo>
                  <a:pt x="118943" y="802078"/>
                  <a:pt x="82303" y="815353"/>
                  <a:pt x="88675" y="829690"/>
                </a:cubicBezTo>
                <a:cubicBezTo>
                  <a:pt x="95047" y="844027"/>
                  <a:pt x="182664" y="698530"/>
                  <a:pt x="168327" y="750038"/>
                </a:cubicBezTo>
                <a:cubicBezTo>
                  <a:pt x="153990" y="801546"/>
                  <a:pt x="16458" y="1107408"/>
                  <a:pt x="2652" y="1138738"/>
                </a:cubicBezTo>
                <a:cubicBezTo>
                  <a:pt x="-11154" y="1170068"/>
                  <a:pt x="30795" y="1112187"/>
                  <a:pt x="85489" y="938016"/>
                </a:cubicBezTo>
                <a:cubicBezTo>
                  <a:pt x="140183" y="763845"/>
                  <a:pt x="320196" y="169643"/>
                  <a:pt x="330816" y="93709"/>
                </a:cubicBezTo>
                <a:cubicBezTo>
                  <a:pt x="341436" y="17775"/>
                  <a:pt x="176823" y="491436"/>
                  <a:pt x="149211" y="482409"/>
                </a:cubicBezTo>
                <a:cubicBezTo>
                  <a:pt x="121599" y="473382"/>
                  <a:pt x="158769" y="-28954"/>
                  <a:pt x="155583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7F38204-2B2A-D443-8D4F-1AE8CCA35782}"/>
              </a:ext>
            </a:extLst>
          </p:cNvPr>
          <p:cNvSpPr/>
          <p:nvPr/>
        </p:nvSpPr>
        <p:spPr>
          <a:xfrm>
            <a:off x="5707860" y="3360492"/>
            <a:ext cx="405672" cy="1456630"/>
          </a:xfrm>
          <a:custGeom>
            <a:avLst/>
            <a:gdLst>
              <a:gd name="connsiteX0" fmla="*/ 1564 w 405672"/>
              <a:gd name="connsiteY0" fmla="*/ 7176 h 1456630"/>
              <a:gd name="connsiteX1" fmla="*/ 100332 w 405672"/>
              <a:gd name="connsiteY1" fmla="*/ 112316 h 1456630"/>
              <a:gd name="connsiteX2" fmla="*/ 390264 w 405672"/>
              <a:gd name="connsiteY2" fmla="*/ 717668 h 1456630"/>
              <a:gd name="connsiteX3" fmla="*/ 367962 w 405672"/>
              <a:gd name="connsiteY3" fmla="*/ 1058577 h 1456630"/>
              <a:gd name="connsiteX4" fmla="*/ 387078 w 405672"/>
              <a:gd name="connsiteY4" fmla="*/ 902460 h 1456630"/>
              <a:gd name="connsiteX5" fmla="*/ 329729 w 405672"/>
              <a:gd name="connsiteY5" fmla="*/ 1450463 h 1456630"/>
              <a:gd name="connsiteX6" fmla="*/ 342473 w 405672"/>
              <a:gd name="connsiteY6" fmla="*/ 1144601 h 1456630"/>
              <a:gd name="connsiteX7" fmla="*/ 316985 w 405672"/>
              <a:gd name="connsiteY7" fmla="*/ 357643 h 1456630"/>
              <a:gd name="connsiteX8" fmla="*/ 288310 w 405672"/>
              <a:gd name="connsiteY8" fmla="*/ 414992 h 1456630"/>
              <a:gd name="connsiteX9" fmla="*/ 164054 w 405672"/>
              <a:gd name="connsiteY9" fmla="*/ 211084 h 1456630"/>
              <a:gd name="connsiteX10" fmla="*/ 1564 w 405672"/>
              <a:gd name="connsiteY10" fmla="*/ 7176 h 14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672" h="1456630">
                <a:moveTo>
                  <a:pt x="1564" y="7176"/>
                </a:moveTo>
                <a:cubicBezTo>
                  <a:pt x="-9056" y="-9285"/>
                  <a:pt x="35549" y="-6099"/>
                  <a:pt x="100332" y="112316"/>
                </a:cubicBezTo>
                <a:cubicBezTo>
                  <a:pt x="165115" y="230731"/>
                  <a:pt x="345659" y="559958"/>
                  <a:pt x="390264" y="717668"/>
                </a:cubicBezTo>
                <a:cubicBezTo>
                  <a:pt x="434869" y="875378"/>
                  <a:pt x="368493" y="1027778"/>
                  <a:pt x="367962" y="1058577"/>
                </a:cubicBezTo>
                <a:cubicBezTo>
                  <a:pt x="367431" y="1089376"/>
                  <a:pt x="393450" y="837146"/>
                  <a:pt x="387078" y="902460"/>
                </a:cubicBezTo>
                <a:cubicBezTo>
                  <a:pt x="380706" y="967774"/>
                  <a:pt x="337163" y="1410106"/>
                  <a:pt x="329729" y="1450463"/>
                </a:cubicBezTo>
                <a:cubicBezTo>
                  <a:pt x="322295" y="1490820"/>
                  <a:pt x="344597" y="1326738"/>
                  <a:pt x="342473" y="1144601"/>
                </a:cubicBezTo>
                <a:cubicBezTo>
                  <a:pt x="340349" y="962464"/>
                  <a:pt x="326012" y="479245"/>
                  <a:pt x="316985" y="357643"/>
                </a:cubicBezTo>
                <a:cubicBezTo>
                  <a:pt x="307958" y="236041"/>
                  <a:pt x="313798" y="439418"/>
                  <a:pt x="288310" y="414992"/>
                </a:cubicBezTo>
                <a:cubicBezTo>
                  <a:pt x="262822" y="390566"/>
                  <a:pt x="206535" y="278522"/>
                  <a:pt x="164054" y="211084"/>
                </a:cubicBezTo>
                <a:cubicBezTo>
                  <a:pt x="121573" y="143646"/>
                  <a:pt x="12184" y="23637"/>
                  <a:pt x="1564" y="7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A630B15B-67E6-C496-125F-CD7A169D60E6}"/>
              </a:ext>
            </a:extLst>
          </p:cNvPr>
          <p:cNvSpPr/>
          <p:nvPr/>
        </p:nvSpPr>
        <p:spPr>
          <a:xfrm>
            <a:off x="5799762" y="3753367"/>
            <a:ext cx="346198" cy="1745397"/>
          </a:xfrm>
          <a:custGeom>
            <a:avLst/>
            <a:gdLst>
              <a:gd name="connsiteX0" fmla="*/ 24361 w 346198"/>
              <a:gd name="connsiteY0" fmla="*/ 6187 h 1745397"/>
              <a:gd name="connsiteX1" fmla="*/ 177292 w 346198"/>
              <a:gd name="connsiteY1" fmla="*/ 872796 h 1745397"/>
              <a:gd name="connsiteX2" fmla="*/ 107198 w 346198"/>
              <a:gd name="connsiteY2" fmla="*/ 1200961 h 1745397"/>
              <a:gd name="connsiteX3" fmla="*/ 154989 w 346198"/>
              <a:gd name="connsiteY3" fmla="*/ 1175472 h 1745397"/>
              <a:gd name="connsiteX4" fmla="*/ 21175 w 346198"/>
              <a:gd name="connsiteY4" fmla="*/ 1710731 h 1745397"/>
              <a:gd name="connsiteX5" fmla="*/ 17989 w 346198"/>
              <a:gd name="connsiteY5" fmla="*/ 1637451 h 1745397"/>
              <a:gd name="connsiteX6" fmla="*/ 193222 w 346198"/>
              <a:gd name="connsiteY6" fmla="*/ 1188216 h 1745397"/>
              <a:gd name="connsiteX7" fmla="*/ 346153 w 346198"/>
              <a:gd name="connsiteY7" fmla="*/ 659330 h 1745397"/>
              <a:gd name="connsiteX8" fmla="*/ 209152 w 346198"/>
              <a:gd name="connsiteY8" fmla="*/ 1134053 h 1745397"/>
              <a:gd name="connsiteX9" fmla="*/ 186850 w 346198"/>
              <a:gd name="connsiteY9" fmla="*/ 570120 h 1745397"/>
              <a:gd name="connsiteX10" fmla="*/ 104012 w 346198"/>
              <a:gd name="connsiteY10" fmla="*/ 302491 h 1745397"/>
              <a:gd name="connsiteX11" fmla="*/ 161361 w 346198"/>
              <a:gd name="connsiteY11" fmla="*/ 474538 h 1745397"/>
              <a:gd name="connsiteX12" fmla="*/ 24361 w 346198"/>
              <a:gd name="connsiteY12" fmla="*/ 6187 h 17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198" h="1745397">
                <a:moveTo>
                  <a:pt x="24361" y="6187"/>
                </a:moveTo>
                <a:cubicBezTo>
                  <a:pt x="27016" y="72563"/>
                  <a:pt x="163486" y="673667"/>
                  <a:pt x="177292" y="872796"/>
                </a:cubicBezTo>
                <a:cubicBezTo>
                  <a:pt x="191098" y="1071925"/>
                  <a:pt x="110915" y="1150515"/>
                  <a:pt x="107198" y="1200961"/>
                </a:cubicBezTo>
                <a:cubicBezTo>
                  <a:pt x="103481" y="1251407"/>
                  <a:pt x="169326" y="1090510"/>
                  <a:pt x="154989" y="1175472"/>
                </a:cubicBezTo>
                <a:cubicBezTo>
                  <a:pt x="140652" y="1260434"/>
                  <a:pt x="44008" y="1633735"/>
                  <a:pt x="21175" y="1710731"/>
                </a:cubicBezTo>
                <a:cubicBezTo>
                  <a:pt x="-1658" y="1787727"/>
                  <a:pt x="-10686" y="1724537"/>
                  <a:pt x="17989" y="1637451"/>
                </a:cubicBezTo>
                <a:cubicBezTo>
                  <a:pt x="46664" y="1550365"/>
                  <a:pt x="138528" y="1351236"/>
                  <a:pt x="193222" y="1188216"/>
                </a:cubicBezTo>
                <a:cubicBezTo>
                  <a:pt x="247916" y="1025196"/>
                  <a:pt x="343498" y="668357"/>
                  <a:pt x="346153" y="659330"/>
                </a:cubicBezTo>
                <a:cubicBezTo>
                  <a:pt x="348808" y="650303"/>
                  <a:pt x="235702" y="1148921"/>
                  <a:pt x="209152" y="1134053"/>
                </a:cubicBezTo>
                <a:cubicBezTo>
                  <a:pt x="182602" y="1119185"/>
                  <a:pt x="204373" y="708714"/>
                  <a:pt x="186850" y="570120"/>
                </a:cubicBezTo>
                <a:cubicBezTo>
                  <a:pt x="169327" y="431526"/>
                  <a:pt x="108260" y="318421"/>
                  <a:pt x="104012" y="302491"/>
                </a:cubicBezTo>
                <a:cubicBezTo>
                  <a:pt x="99764" y="286561"/>
                  <a:pt x="174105" y="520736"/>
                  <a:pt x="161361" y="474538"/>
                </a:cubicBezTo>
                <a:cubicBezTo>
                  <a:pt x="148617" y="428340"/>
                  <a:pt x="21706" y="-60189"/>
                  <a:pt x="24361" y="6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9FE3EB7-59F8-D5AE-B5F5-A9DDB350DF2B}"/>
              </a:ext>
            </a:extLst>
          </p:cNvPr>
          <p:cNvSpPr/>
          <p:nvPr/>
        </p:nvSpPr>
        <p:spPr>
          <a:xfrm>
            <a:off x="5231461" y="4994662"/>
            <a:ext cx="738019" cy="1447271"/>
          </a:xfrm>
          <a:custGeom>
            <a:avLst/>
            <a:gdLst>
              <a:gd name="connsiteX0" fmla="*/ 736034 w 738019"/>
              <a:gd name="connsiteY0" fmla="*/ 1084 h 1447271"/>
              <a:gd name="connsiteX1" fmla="*/ 551243 w 738019"/>
              <a:gd name="connsiteY1" fmla="*/ 294202 h 1447271"/>
              <a:gd name="connsiteX2" fmla="*/ 576731 w 738019"/>
              <a:gd name="connsiteY2" fmla="*/ 440761 h 1447271"/>
              <a:gd name="connsiteX3" fmla="*/ 376009 w 738019"/>
              <a:gd name="connsiteY3" fmla="*/ 909112 h 1447271"/>
              <a:gd name="connsiteX4" fmla="*/ 414242 w 738019"/>
              <a:gd name="connsiteY4" fmla="*/ 810344 h 1447271"/>
              <a:gd name="connsiteX5" fmla="*/ 6426 w 738019"/>
              <a:gd name="connsiteY5" fmla="*/ 1434813 h 1447271"/>
              <a:gd name="connsiteX6" fmla="*/ 188032 w 738019"/>
              <a:gd name="connsiteY6" fmla="*/ 1151253 h 1447271"/>
              <a:gd name="connsiteX7" fmla="*/ 500266 w 738019"/>
              <a:gd name="connsiteY7" fmla="*/ 262341 h 1447271"/>
              <a:gd name="connsiteX8" fmla="*/ 414242 w 738019"/>
              <a:gd name="connsiteY8" fmla="*/ 408900 h 1447271"/>
              <a:gd name="connsiteX9" fmla="*/ 736034 w 738019"/>
              <a:gd name="connsiteY9" fmla="*/ 1084 h 14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19" h="1447271">
                <a:moveTo>
                  <a:pt x="736034" y="1084"/>
                </a:moveTo>
                <a:cubicBezTo>
                  <a:pt x="758867" y="-18032"/>
                  <a:pt x="577793" y="220923"/>
                  <a:pt x="551243" y="294202"/>
                </a:cubicBezTo>
                <a:cubicBezTo>
                  <a:pt x="524693" y="367481"/>
                  <a:pt x="605937" y="338276"/>
                  <a:pt x="576731" y="440761"/>
                </a:cubicBezTo>
                <a:cubicBezTo>
                  <a:pt x="547525" y="543246"/>
                  <a:pt x="403090" y="847515"/>
                  <a:pt x="376009" y="909112"/>
                </a:cubicBezTo>
                <a:cubicBezTo>
                  <a:pt x="348928" y="970709"/>
                  <a:pt x="475839" y="722727"/>
                  <a:pt x="414242" y="810344"/>
                </a:cubicBezTo>
                <a:cubicBezTo>
                  <a:pt x="352645" y="897961"/>
                  <a:pt x="44128" y="1377995"/>
                  <a:pt x="6426" y="1434813"/>
                </a:cubicBezTo>
                <a:cubicBezTo>
                  <a:pt x="-31276" y="1491631"/>
                  <a:pt x="105725" y="1346665"/>
                  <a:pt x="188032" y="1151253"/>
                </a:cubicBezTo>
                <a:cubicBezTo>
                  <a:pt x="270339" y="955841"/>
                  <a:pt x="462564" y="386067"/>
                  <a:pt x="500266" y="262341"/>
                </a:cubicBezTo>
                <a:cubicBezTo>
                  <a:pt x="537968" y="138616"/>
                  <a:pt x="373885" y="452974"/>
                  <a:pt x="414242" y="408900"/>
                </a:cubicBezTo>
                <a:cubicBezTo>
                  <a:pt x="454599" y="364826"/>
                  <a:pt x="713201" y="20200"/>
                  <a:pt x="736034" y="1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1CE750BA-2DD5-6503-FA1A-C3F1D53EF0BA}"/>
              </a:ext>
            </a:extLst>
          </p:cNvPr>
          <p:cNvSpPr/>
          <p:nvPr/>
        </p:nvSpPr>
        <p:spPr>
          <a:xfrm>
            <a:off x="3463158" y="2762920"/>
            <a:ext cx="1090191" cy="1621585"/>
          </a:xfrm>
          <a:custGeom>
            <a:avLst/>
            <a:gdLst>
              <a:gd name="connsiteX0" fmla="*/ 1083790 w 1090191"/>
              <a:gd name="connsiteY0" fmla="*/ 17858 h 1621585"/>
              <a:gd name="connsiteX1" fmla="*/ 457489 w 1090191"/>
              <a:gd name="connsiteY1" fmla="*/ 969836 h 1621585"/>
              <a:gd name="connsiteX2" fmla="*/ 319702 w 1090191"/>
              <a:gd name="connsiteY2" fmla="*/ 1401984 h 1621585"/>
              <a:gd name="connsiteX3" fmla="*/ 376069 w 1090191"/>
              <a:gd name="connsiteY3" fmla="*/ 1257935 h 1621585"/>
              <a:gd name="connsiteX4" fmla="*/ 289 w 1090191"/>
              <a:gd name="connsiteY4" fmla="*/ 1621190 h 1621585"/>
              <a:gd name="connsiteX5" fmla="*/ 444963 w 1090191"/>
              <a:gd name="connsiteY5" fmla="*/ 1176516 h 1621585"/>
              <a:gd name="connsiteX6" fmla="*/ 839532 w 1090191"/>
              <a:gd name="connsiteY6" fmla="*/ 700527 h 1621585"/>
              <a:gd name="connsiteX7" fmla="*/ 338491 w 1090191"/>
              <a:gd name="connsiteY7" fmla="*/ 1232883 h 1621585"/>
              <a:gd name="connsiteX8" fmla="*/ 758113 w 1090191"/>
              <a:gd name="connsiteY8" fmla="*/ 412428 h 1621585"/>
              <a:gd name="connsiteX9" fmla="*/ 1083790 w 1090191"/>
              <a:gd name="connsiteY9" fmla="*/ 17858 h 16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191" h="1621585">
                <a:moveTo>
                  <a:pt x="1083790" y="17858"/>
                </a:moveTo>
                <a:cubicBezTo>
                  <a:pt x="1033686" y="110759"/>
                  <a:pt x="584837" y="739148"/>
                  <a:pt x="457489" y="969836"/>
                </a:cubicBezTo>
                <a:cubicBezTo>
                  <a:pt x="330141" y="1200524"/>
                  <a:pt x="333272" y="1353968"/>
                  <a:pt x="319702" y="1401984"/>
                </a:cubicBezTo>
                <a:cubicBezTo>
                  <a:pt x="306132" y="1450000"/>
                  <a:pt x="429304" y="1221401"/>
                  <a:pt x="376069" y="1257935"/>
                </a:cubicBezTo>
                <a:cubicBezTo>
                  <a:pt x="322834" y="1294469"/>
                  <a:pt x="-11193" y="1634760"/>
                  <a:pt x="289" y="1621190"/>
                </a:cubicBezTo>
                <a:cubicBezTo>
                  <a:pt x="11771" y="1607620"/>
                  <a:pt x="305089" y="1329960"/>
                  <a:pt x="444963" y="1176516"/>
                </a:cubicBezTo>
                <a:cubicBezTo>
                  <a:pt x="584837" y="1023072"/>
                  <a:pt x="857277" y="691133"/>
                  <a:pt x="839532" y="700527"/>
                </a:cubicBezTo>
                <a:cubicBezTo>
                  <a:pt x="821787" y="709922"/>
                  <a:pt x="352061" y="1280899"/>
                  <a:pt x="338491" y="1232883"/>
                </a:cubicBezTo>
                <a:cubicBezTo>
                  <a:pt x="324921" y="1184867"/>
                  <a:pt x="639116" y="609713"/>
                  <a:pt x="758113" y="412428"/>
                </a:cubicBezTo>
                <a:cubicBezTo>
                  <a:pt x="877110" y="215143"/>
                  <a:pt x="1133894" y="-75043"/>
                  <a:pt x="1083790" y="17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E6937E9-5511-A764-2B02-50AC848CF7C8}"/>
              </a:ext>
            </a:extLst>
          </p:cNvPr>
          <p:cNvSpPr/>
          <p:nvPr/>
        </p:nvSpPr>
        <p:spPr>
          <a:xfrm>
            <a:off x="4102575" y="2885930"/>
            <a:ext cx="544931" cy="1344512"/>
          </a:xfrm>
          <a:custGeom>
            <a:avLst/>
            <a:gdLst>
              <a:gd name="connsiteX0" fmla="*/ 544581 w 544931"/>
              <a:gd name="connsiteY0" fmla="*/ 1319 h 1344512"/>
              <a:gd name="connsiteX1" fmla="*/ 162537 w 544931"/>
              <a:gd name="connsiteY1" fmla="*/ 621358 h 1344512"/>
              <a:gd name="connsiteX2" fmla="*/ 137485 w 544931"/>
              <a:gd name="connsiteY2" fmla="*/ 1310289 h 1344512"/>
              <a:gd name="connsiteX3" fmla="*/ 112433 w 544931"/>
              <a:gd name="connsiteY3" fmla="*/ 1166240 h 1344512"/>
              <a:gd name="connsiteX4" fmla="*/ 87381 w 544931"/>
              <a:gd name="connsiteY4" fmla="*/ 527412 h 1344512"/>
              <a:gd name="connsiteX5" fmla="*/ 5962 w 544931"/>
              <a:gd name="connsiteY5" fmla="*/ 865615 h 1344512"/>
              <a:gd name="connsiteX6" fmla="*/ 269009 w 544931"/>
              <a:gd name="connsiteY6" fmla="*/ 301944 h 1344512"/>
              <a:gd name="connsiteX7" fmla="*/ 87381 w 544931"/>
              <a:gd name="connsiteY7" fmla="*/ 452256 h 1344512"/>
              <a:gd name="connsiteX8" fmla="*/ 544581 w 544931"/>
              <a:gd name="connsiteY8" fmla="*/ 1319 h 13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31" h="1344512">
                <a:moveTo>
                  <a:pt x="544581" y="1319"/>
                </a:moveTo>
                <a:cubicBezTo>
                  <a:pt x="557107" y="29503"/>
                  <a:pt x="230386" y="403196"/>
                  <a:pt x="162537" y="621358"/>
                </a:cubicBezTo>
                <a:cubicBezTo>
                  <a:pt x="94688" y="839520"/>
                  <a:pt x="145836" y="1219475"/>
                  <a:pt x="137485" y="1310289"/>
                </a:cubicBezTo>
                <a:cubicBezTo>
                  <a:pt x="129134" y="1401103"/>
                  <a:pt x="120784" y="1296719"/>
                  <a:pt x="112433" y="1166240"/>
                </a:cubicBezTo>
                <a:cubicBezTo>
                  <a:pt x="104082" y="1035761"/>
                  <a:pt x="105126" y="577516"/>
                  <a:pt x="87381" y="527412"/>
                </a:cubicBezTo>
                <a:cubicBezTo>
                  <a:pt x="69636" y="477308"/>
                  <a:pt x="-24309" y="903193"/>
                  <a:pt x="5962" y="865615"/>
                </a:cubicBezTo>
                <a:cubicBezTo>
                  <a:pt x="36233" y="828037"/>
                  <a:pt x="255439" y="370837"/>
                  <a:pt x="269009" y="301944"/>
                </a:cubicBezTo>
                <a:cubicBezTo>
                  <a:pt x="282579" y="233051"/>
                  <a:pt x="45628" y="499229"/>
                  <a:pt x="87381" y="452256"/>
                </a:cubicBezTo>
                <a:cubicBezTo>
                  <a:pt x="129134" y="405283"/>
                  <a:pt x="532055" y="-26865"/>
                  <a:pt x="544581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41CC0CB-8443-C814-552A-E9EEE4C1065E}"/>
              </a:ext>
            </a:extLst>
          </p:cNvPr>
          <p:cNvSpPr/>
          <p:nvPr/>
        </p:nvSpPr>
        <p:spPr>
          <a:xfrm>
            <a:off x="4294555" y="2528299"/>
            <a:ext cx="636016" cy="1701642"/>
          </a:xfrm>
          <a:custGeom>
            <a:avLst/>
            <a:gdLst>
              <a:gd name="connsiteX0" fmla="*/ 33187 w 636016"/>
              <a:gd name="connsiteY0" fmla="*/ 1959 h 1701642"/>
              <a:gd name="connsiteX1" fmla="*/ 571807 w 636016"/>
              <a:gd name="connsiteY1" fmla="*/ 903833 h 1701642"/>
              <a:gd name="connsiteX2" fmla="*/ 277445 w 636016"/>
              <a:gd name="connsiteY2" fmla="*/ 1379822 h 1701642"/>
              <a:gd name="connsiteX3" fmla="*/ 327549 w 636016"/>
              <a:gd name="connsiteY3" fmla="*/ 1304665 h 1701642"/>
              <a:gd name="connsiteX4" fmla="*/ 1872 w 636016"/>
              <a:gd name="connsiteY4" fmla="*/ 1699235 h 1701642"/>
              <a:gd name="connsiteX5" fmla="*/ 214815 w 636016"/>
              <a:gd name="connsiteY5" fmla="*/ 1448715 h 1701642"/>
              <a:gd name="connsiteX6" fmla="*/ 634437 w 636016"/>
              <a:gd name="connsiteY6" fmla="*/ 1016567 h 1701642"/>
              <a:gd name="connsiteX7" fmla="*/ 352601 w 636016"/>
              <a:gd name="connsiteY7" fmla="*/ 503000 h 1701642"/>
              <a:gd name="connsiteX8" fmla="*/ 208552 w 636016"/>
              <a:gd name="connsiteY8" fmla="*/ 327635 h 1701642"/>
              <a:gd name="connsiteX9" fmla="*/ 459072 w 636016"/>
              <a:gd name="connsiteY9" fmla="*/ 653312 h 1701642"/>
              <a:gd name="connsiteX10" fmla="*/ 33187 w 636016"/>
              <a:gd name="connsiteY10" fmla="*/ 1959 h 17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16" h="1701642">
                <a:moveTo>
                  <a:pt x="33187" y="1959"/>
                </a:moveTo>
                <a:cubicBezTo>
                  <a:pt x="51976" y="43712"/>
                  <a:pt x="531097" y="674189"/>
                  <a:pt x="571807" y="903833"/>
                </a:cubicBezTo>
                <a:cubicBezTo>
                  <a:pt x="612517" y="1133477"/>
                  <a:pt x="318155" y="1313017"/>
                  <a:pt x="277445" y="1379822"/>
                </a:cubicBezTo>
                <a:cubicBezTo>
                  <a:pt x="236735" y="1446627"/>
                  <a:pt x="373478" y="1251430"/>
                  <a:pt x="327549" y="1304665"/>
                </a:cubicBezTo>
                <a:cubicBezTo>
                  <a:pt x="281620" y="1357900"/>
                  <a:pt x="20661" y="1675227"/>
                  <a:pt x="1872" y="1699235"/>
                </a:cubicBezTo>
                <a:cubicBezTo>
                  <a:pt x="-16917" y="1723243"/>
                  <a:pt x="109388" y="1562493"/>
                  <a:pt x="214815" y="1448715"/>
                </a:cubicBezTo>
                <a:cubicBezTo>
                  <a:pt x="320242" y="1334937"/>
                  <a:pt x="611473" y="1174186"/>
                  <a:pt x="634437" y="1016567"/>
                </a:cubicBezTo>
                <a:cubicBezTo>
                  <a:pt x="657401" y="858948"/>
                  <a:pt x="423582" y="617822"/>
                  <a:pt x="352601" y="503000"/>
                </a:cubicBezTo>
                <a:cubicBezTo>
                  <a:pt x="281620" y="388178"/>
                  <a:pt x="190807" y="302583"/>
                  <a:pt x="208552" y="327635"/>
                </a:cubicBezTo>
                <a:cubicBezTo>
                  <a:pt x="226297" y="352687"/>
                  <a:pt x="484124" y="707591"/>
                  <a:pt x="459072" y="653312"/>
                </a:cubicBezTo>
                <a:cubicBezTo>
                  <a:pt x="434020" y="599033"/>
                  <a:pt x="14398" y="-39794"/>
                  <a:pt x="33187" y="1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2758804-9FCE-1315-763D-041E8219D288}"/>
              </a:ext>
            </a:extLst>
          </p:cNvPr>
          <p:cNvSpPr/>
          <p:nvPr/>
        </p:nvSpPr>
        <p:spPr>
          <a:xfrm>
            <a:off x="3397392" y="2506621"/>
            <a:ext cx="961719" cy="1764784"/>
          </a:xfrm>
          <a:custGeom>
            <a:avLst/>
            <a:gdLst>
              <a:gd name="connsiteX0" fmla="*/ 961666 w 961719"/>
              <a:gd name="connsiteY0" fmla="*/ 4847 h 1764784"/>
              <a:gd name="connsiteX1" fmla="*/ 285260 w 961719"/>
              <a:gd name="connsiteY1" fmla="*/ 894195 h 1764784"/>
              <a:gd name="connsiteX2" fmla="*/ 122422 w 961719"/>
              <a:gd name="connsiteY2" fmla="*/ 1595653 h 1764784"/>
              <a:gd name="connsiteX3" fmla="*/ 216367 w 961719"/>
              <a:gd name="connsiteY3" fmla="*/ 1764754 h 1764784"/>
              <a:gd name="connsiteX4" fmla="*/ 141211 w 961719"/>
              <a:gd name="connsiteY4" fmla="*/ 1589390 h 1764784"/>
              <a:gd name="connsiteX5" fmla="*/ 9687 w 961719"/>
              <a:gd name="connsiteY5" fmla="*/ 1232398 h 1764784"/>
              <a:gd name="connsiteX6" fmla="*/ 66055 w 961719"/>
              <a:gd name="connsiteY6" fmla="*/ 1320080 h 1764784"/>
              <a:gd name="connsiteX7" fmla="*/ 510729 w 961719"/>
              <a:gd name="connsiteY7" fmla="*/ 418206 h 1764784"/>
              <a:gd name="connsiteX8" fmla="*/ 141211 w 961719"/>
              <a:gd name="connsiteY8" fmla="*/ 912984 h 1764784"/>
              <a:gd name="connsiteX9" fmla="*/ 579622 w 961719"/>
              <a:gd name="connsiteY9" fmla="*/ 255368 h 1764784"/>
              <a:gd name="connsiteX10" fmla="*/ 247682 w 961719"/>
              <a:gd name="connsiteY10" fmla="*/ 524678 h 1764784"/>
              <a:gd name="connsiteX11" fmla="*/ 961666 w 961719"/>
              <a:gd name="connsiteY11" fmla="*/ 4847 h 17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719" h="1764784">
                <a:moveTo>
                  <a:pt x="961666" y="4847"/>
                </a:moveTo>
                <a:cubicBezTo>
                  <a:pt x="967929" y="66433"/>
                  <a:pt x="425134" y="629061"/>
                  <a:pt x="285260" y="894195"/>
                </a:cubicBezTo>
                <a:cubicBezTo>
                  <a:pt x="145386" y="1159329"/>
                  <a:pt x="133904" y="1450560"/>
                  <a:pt x="122422" y="1595653"/>
                </a:cubicBezTo>
                <a:cubicBezTo>
                  <a:pt x="110940" y="1740746"/>
                  <a:pt x="213235" y="1765798"/>
                  <a:pt x="216367" y="1764754"/>
                </a:cubicBezTo>
                <a:cubicBezTo>
                  <a:pt x="219498" y="1763710"/>
                  <a:pt x="175658" y="1678116"/>
                  <a:pt x="141211" y="1589390"/>
                </a:cubicBezTo>
                <a:cubicBezTo>
                  <a:pt x="106764" y="1500664"/>
                  <a:pt x="22213" y="1277283"/>
                  <a:pt x="9687" y="1232398"/>
                </a:cubicBezTo>
                <a:cubicBezTo>
                  <a:pt x="-2839" y="1187513"/>
                  <a:pt x="-17452" y="1455779"/>
                  <a:pt x="66055" y="1320080"/>
                </a:cubicBezTo>
                <a:cubicBezTo>
                  <a:pt x="149562" y="1184381"/>
                  <a:pt x="498203" y="486055"/>
                  <a:pt x="510729" y="418206"/>
                </a:cubicBezTo>
                <a:cubicBezTo>
                  <a:pt x="523255" y="350357"/>
                  <a:pt x="129729" y="940124"/>
                  <a:pt x="141211" y="912984"/>
                </a:cubicBezTo>
                <a:cubicBezTo>
                  <a:pt x="152693" y="885844"/>
                  <a:pt x="561877" y="320086"/>
                  <a:pt x="579622" y="255368"/>
                </a:cubicBezTo>
                <a:cubicBezTo>
                  <a:pt x="597367" y="190650"/>
                  <a:pt x="189227" y="561212"/>
                  <a:pt x="247682" y="524678"/>
                </a:cubicBezTo>
                <a:cubicBezTo>
                  <a:pt x="306137" y="488144"/>
                  <a:pt x="955403" y="-56739"/>
                  <a:pt x="961666" y="4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B0B8D0A-6499-AED5-D2D7-55908B765A48}"/>
              </a:ext>
            </a:extLst>
          </p:cNvPr>
          <p:cNvSpPr/>
          <p:nvPr/>
        </p:nvSpPr>
        <p:spPr>
          <a:xfrm>
            <a:off x="4371533" y="2435855"/>
            <a:ext cx="981755" cy="1893058"/>
          </a:xfrm>
          <a:custGeom>
            <a:avLst/>
            <a:gdLst>
              <a:gd name="connsiteX0" fmla="*/ 51 w 981755"/>
              <a:gd name="connsiteY0" fmla="*/ 457 h 1893058"/>
              <a:gd name="connsiteX1" fmla="*/ 757875 w 981755"/>
              <a:gd name="connsiteY1" fmla="*/ 927383 h 1893058"/>
              <a:gd name="connsiteX2" fmla="*/ 720297 w 981755"/>
              <a:gd name="connsiteY2" fmla="*/ 1547422 h 1893058"/>
              <a:gd name="connsiteX3" fmla="*/ 833031 w 981755"/>
              <a:gd name="connsiteY3" fmla="*/ 1365794 h 1893058"/>
              <a:gd name="connsiteX4" fmla="*/ 707771 w 981755"/>
              <a:gd name="connsiteY4" fmla="*/ 1891887 h 1893058"/>
              <a:gd name="connsiteX5" fmla="*/ 789190 w 981755"/>
              <a:gd name="connsiteY5" fmla="*/ 1491055 h 1893058"/>
              <a:gd name="connsiteX6" fmla="*/ 977081 w 981755"/>
              <a:gd name="connsiteY6" fmla="*/ 939909 h 1893058"/>
              <a:gd name="connsiteX7" fmla="*/ 926977 w 981755"/>
              <a:gd name="connsiteY7" fmla="*/ 1591263 h 1893058"/>
              <a:gd name="connsiteX8" fmla="*/ 952029 w 981755"/>
              <a:gd name="connsiteY8" fmla="*/ 1816731 h 1893058"/>
              <a:gd name="connsiteX9" fmla="*/ 933240 w 981755"/>
              <a:gd name="connsiteY9" fmla="*/ 1528633 h 1893058"/>
              <a:gd name="connsiteX10" fmla="*/ 952029 w 981755"/>
              <a:gd name="connsiteY10" fmla="*/ 902331 h 1893058"/>
              <a:gd name="connsiteX11" fmla="*/ 682719 w 981755"/>
              <a:gd name="connsiteY11" fmla="*/ 344923 h 1893058"/>
              <a:gd name="connsiteX12" fmla="*/ 977081 w 981755"/>
              <a:gd name="connsiteY12" fmla="*/ 1196693 h 1893058"/>
              <a:gd name="connsiteX13" fmla="*/ 720297 w 981755"/>
              <a:gd name="connsiteY13" fmla="*/ 808386 h 1893058"/>
              <a:gd name="connsiteX14" fmla="*/ 51 w 981755"/>
              <a:gd name="connsiteY14" fmla="*/ 457 h 18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755" h="1893058">
                <a:moveTo>
                  <a:pt x="51" y="457"/>
                </a:moveTo>
                <a:cubicBezTo>
                  <a:pt x="6314" y="20290"/>
                  <a:pt x="637834" y="669556"/>
                  <a:pt x="757875" y="927383"/>
                </a:cubicBezTo>
                <a:cubicBezTo>
                  <a:pt x="877916" y="1185211"/>
                  <a:pt x="707771" y="1474354"/>
                  <a:pt x="720297" y="1547422"/>
                </a:cubicBezTo>
                <a:cubicBezTo>
                  <a:pt x="732823" y="1620490"/>
                  <a:pt x="835119" y="1308383"/>
                  <a:pt x="833031" y="1365794"/>
                </a:cubicBezTo>
                <a:cubicBezTo>
                  <a:pt x="830943" y="1423205"/>
                  <a:pt x="715078" y="1871010"/>
                  <a:pt x="707771" y="1891887"/>
                </a:cubicBezTo>
                <a:cubicBezTo>
                  <a:pt x="700464" y="1912764"/>
                  <a:pt x="744305" y="1649718"/>
                  <a:pt x="789190" y="1491055"/>
                </a:cubicBezTo>
                <a:cubicBezTo>
                  <a:pt x="834075" y="1332392"/>
                  <a:pt x="954117" y="923208"/>
                  <a:pt x="977081" y="939909"/>
                </a:cubicBezTo>
                <a:cubicBezTo>
                  <a:pt x="1000046" y="956610"/>
                  <a:pt x="931152" y="1445126"/>
                  <a:pt x="926977" y="1591263"/>
                </a:cubicBezTo>
                <a:cubicBezTo>
                  <a:pt x="922802" y="1737400"/>
                  <a:pt x="950985" y="1827169"/>
                  <a:pt x="952029" y="1816731"/>
                </a:cubicBezTo>
                <a:cubicBezTo>
                  <a:pt x="953073" y="1806293"/>
                  <a:pt x="933240" y="1681033"/>
                  <a:pt x="933240" y="1528633"/>
                </a:cubicBezTo>
                <a:cubicBezTo>
                  <a:pt x="933240" y="1376233"/>
                  <a:pt x="993782" y="1099616"/>
                  <a:pt x="952029" y="902331"/>
                </a:cubicBezTo>
                <a:cubicBezTo>
                  <a:pt x="910276" y="705046"/>
                  <a:pt x="678544" y="295863"/>
                  <a:pt x="682719" y="344923"/>
                </a:cubicBezTo>
                <a:cubicBezTo>
                  <a:pt x="686894" y="393983"/>
                  <a:pt x="970818" y="1119449"/>
                  <a:pt x="977081" y="1196693"/>
                </a:cubicBezTo>
                <a:cubicBezTo>
                  <a:pt x="983344" y="1273937"/>
                  <a:pt x="876872" y="1005671"/>
                  <a:pt x="720297" y="808386"/>
                </a:cubicBezTo>
                <a:cubicBezTo>
                  <a:pt x="563722" y="611101"/>
                  <a:pt x="-6212" y="-19376"/>
                  <a:pt x="51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63E92A7-F0D2-472F-6F23-63629398B474}"/>
              </a:ext>
            </a:extLst>
          </p:cNvPr>
          <p:cNvSpPr/>
          <p:nvPr/>
        </p:nvSpPr>
        <p:spPr>
          <a:xfrm>
            <a:off x="2892915" y="2548563"/>
            <a:ext cx="971529" cy="3495245"/>
          </a:xfrm>
          <a:custGeom>
            <a:avLst/>
            <a:gdLst>
              <a:gd name="connsiteX0" fmla="*/ 971364 w 971529"/>
              <a:gd name="connsiteY0" fmla="*/ 484 h 3495245"/>
              <a:gd name="connsiteX1" fmla="*/ 132121 w 971529"/>
              <a:gd name="connsiteY1" fmla="*/ 1228034 h 3495245"/>
              <a:gd name="connsiteX2" fmla="*/ 82017 w 971529"/>
              <a:gd name="connsiteY2" fmla="*/ 2079804 h 3495245"/>
              <a:gd name="connsiteX3" fmla="*/ 44438 w 971529"/>
              <a:gd name="connsiteY3" fmla="*/ 1929492 h 3495245"/>
              <a:gd name="connsiteX4" fmla="*/ 69490 w 971529"/>
              <a:gd name="connsiteY4" fmla="*/ 2681053 h 3495245"/>
              <a:gd name="connsiteX5" fmla="*/ 376378 w 971529"/>
              <a:gd name="connsiteY5" fmla="*/ 3332407 h 3495245"/>
              <a:gd name="connsiteX6" fmla="*/ 695792 w 971529"/>
              <a:gd name="connsiteY6" fmla="*/ 3495245 h 3495245"/>
              <a:gd name="connsiteX7" fmla="*/ 407693 w 971529"/>
              <a:gd name="connsiteY7" fmla="*/ 3332407 h 3495245"/>
              <a:gd name="connsiteX8" fmla="*/ 6860 w 971529"/>
              <a:gd name="connsiteY8" fmla="*/ 2900259 h 3495245"/>
              <a:gd name="connsiteX9" fmla="*/ 144647 w 971529"/>
              <a:gd name="connsiteY9" fmla="*/ 1296927 h 3495245"/>
              <a:gd name="connsiteX10" fmla="*/ 13123 w 971529"/>
              <a:gd name="connsiteY10" fmla="*/ 1710286 h 3495245"/>
              <a:gd name="connsiteX11" fmla="*/ 288696 w 971529"/>
              <a:gd name="connsiteY11" fmla="*/ 739519 h 3495245"/>
              <a:gd name="connsiteX12" fmla="*/ 69490 w 971529"/>
              <a:gd name="connsiteY12" fmla="*/ 1284401 h 3495245"/>
              <a:gd name="connsiteX13" fmla="*/ 520427 w 971529"/>
              <a:gd name="connsiteY13" fmla="*/ 370001 h 3495245"/>
              <a:gd name="connsiteX14" fmla="*/ 56964 w 971529"/>
              <a:gd name="connsiteY14" fmla="*/ 1071459 h 3495245"/>
              <a:gd name="connsiteX15" fmla="*/ 971364 w 971529"/>
              <a:gd name="connsiteY15" fmla="*/ 484 h 34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29" h="3495245">
                <a:moveTo>
                  <a:pt x="971364" y="484"/>
                </a:moveTo>
                <a:cubicBezTo>
                  <a:pt x="983890" y="26580"/>
                  <a:pt x="280345" y="881481"/>
                  <a:pt x="132121" y="1228034"/>
                </a:cubicBezTo>
                <a:cubicBezTo>
                  <a:pt x="-16104" y="1574587"/>
                  <a:pt x="96631" y="1962894"/>
                  <a:pt x="82017" y="2079804"/>
                </a:cubicBezTo>
                <a:cubicBezTo>
                  <a:pt x="67403" y="2196714"/>
                  <a:pt x="46526" y="1829284"/>
                  <a:pt x="44438" y="1929492"/>
                </a:cubicBezTo>
                <a:cubicBezTo>
                  <a:pt x="42350" y="2029700"/>
                  <a:pt x="14167" y="2447234"/>
                  <a:pt x="69490" y="2681053"/>
                </a:cubicBezTo>
                <a:cubicBezTo>
                  <a:pt x="124813" y="2914872"/>
                  <a:pt x="271994" y="3196708"/>
                  <a:pt x="376378" y="3332407"/>
                </a:cubicBezTo>
                <a:cubicBezTo>
                  <a:pt x="480762" y="3468106"/>
                  <a:pt x="690573" y="3495245"/>
                  <a:pt x="695792" y="3495245"/>
                </a:cubicBezTo>
                <a:cubicBezTo>
                  <a:pt x="701011" y="3495245"/>
                  <a:pt x="522515" y="3431571"/>
                  <a:pt x="407693" y="3332407"/>
                </a:cubicBezTo>
                <a:cubicBezTo>
                  <a:pt x="292871" y="3233243"/>
                  <a:pt x="50701" y="3239506"/>
                  <a:pt x="6860" y="2900259"/>
                </a:cubicBezTo>
                <a:cubicBezTo>
                  <a:pt x="-36981" y="2561012"/>
                  <a:pt x="143603" y="1495256"/>
                  <a:pt x="144647" y="1296927"/>
                </a:cubicBezTo>
                <a:cubicBezTo>
                  <a:pt x="145691" y="1098598"/>
                  <a:pt x="-10885" y="1803187"/>
                  <a:pt x="13123" y="1710286"/>
                </a:cubicBezTo>
                <a:cubicBezTo>
                  <a:pt x="37131" y="1617385"/>
                  <a:pt x="279301" y="810500"/>
                  <a:pt x="288696" y="739519"/>
                </a:cubicBezTo>
                <a:cubicBezTo>
                  <a:pt x="298091" y="668538"/>
                  <a:pt x="30868" y="1345987"/>
                  <a:pt x="69490" y="1284401"/>
                </a:cubicBezTo>
                <a:cubicBezTo>
                  <a:pt x="108112" y="1222815"/>
                  <a:pt x="522515" y="405491"/>
                  <a:pt x="520427" y="370001"/>
                </a:cubicBezTo>
                <a:cubicBezTo>
                  <a:pt x="518339" y="334511"/>
                  <a:pt x="-12973" y="1130957"/>
                  <a:pt x="56964" y="1071459"/>
                </a:cubicBezTo>
                <a:cubicBezTo>
                  <a:pt x="126901" y="1011961"/>
                  <a:pt x="958838" y="-25612"/>
                  <a:pt x="971364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4C67411-B03F-72A9-EFDC-953D015C5C30}"/>
              </a:ext>
            </a:extLst>
          </p:cNvPr>
          <p:cNvSpPr/>
          <p:nvPr/>
        </p:nvSpPr>
        <p:spPr>
          <a:xfrm>
            <a:off x="2587686" y="2927933"/>
            <a:ext cx="976204" cy="3413687"/>
          </a:xfrm>
          <a:custGeom>
            <a:avLst/>
            <a:gdLst>
              <a:gd name="connsiteX0" fmla="*/ 687870 w 976204"/>
              <a:gd name="connsiteY0" fmla="*/ 3157 h 3413687"/>
              <a:gd name="connsiteX1" fmla="*/ 142988 w 976204"/>
              <a:gd name="connsiteY1" fmla="*/ 1393546 h 3413687"/>
              <a:gd name="connsiteX2" fmla="*/ 161777 w 976204"/>
              <a:gd name="connsiteY2" fmla="*/ 2176423 h 3413687"/>
              <a:gd name="connsiteX3" fmla="*/ 11465 w 976204"/>
              <a:gd name="connsiteY3" fmla="*/ 2201475 h 3413687"/>
              <a:gd name="connsiteX4" fmla="*/ 261985 w 976204"/>
              <a:gd name="connsiteY4" fmla="*/ 2758883 h 3413687"/>
              <a:gd name="connsiteX5" fmla="*/ 287037 w 976204"/>
              <a:gd name="connsiteY5" fmla="*/ 2896670 h 3413687"/>
              <a:gd name="connsiteX6" fmla="*/ 938391 w 976204"/>
              <a:gd name="connsiteY6" fmla="*/ 3397711 h 3413687"/>
              <a:gd name="connsiteX7" fmla="*/ 806867 w 976204"/>
              <a:gd name="connsiteY7" fmla="*/ 3247399 h 3413687"/>
              <a:gd name="connsiteX8" fmla="*/ 49043 w 976204"/>
              <a:gd name="connsiteY8" fmla="*/ 2827777 h 3413687"/>
              <a:gd name="connsiteX9" fmla="*/ 74095 w 976204"/>
              <a:gd name="connsiteY9" fmla="*/ 1806905 h 3413687"/>
              <a:gd name="connsiteX10" fmla="*/ 67832 w 976204"/>
              <a:gd name="connsiteY10" fmla="*/ 1957218 h 3413687"/>
              <a:gd name="connsiteX11" fmla="*/ 293300 w 976204"/>
              <a:gd name="connsiteY11" fmla="*/ 742193 h 3413687"/>
              <a:gd name="connsiteX12" fmla="*/ 42780 w 976204"/>
              <a:gd name="connsiteY12" fmla="*/ 1180604 h 3413687"/>
              <a:gd name="connsiteX13" fmla="*/ 324615 w 976204"/>
              <a:gd name="connsiteY13" fmla="*/ 510462 h 3413687"/>
              <a:gd name="connsiteX14" fmla="*/ 105410 w 976204"/>
              <a:gd name="connsiteY14" fmla="*/ 998977 h 3413687"/>
              <a:gd name="connsiteX15" fmla="*/ 687870 w 976204"/>
              <a:gd name="connsiteY15" fmla="*/ 3157 h 341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6204" h="3413687">
                <a:moveTo>
                  <a:pt x="687870" y="3157"/>
                </a:moveTo>
                <a:cubicBezTo>
                  <a:pt x="694133" y="68918"/>
                  <a:pt x="230670" y="1031335"/>
                  <a:pt x="142988" y="1393546"/>
                </a:cubicBezTo>
                <a:cubicBezTo>
                  <a:pt x="55306" y="1755757"/>
                  <a:pt x="183697" y="2041768"/>
                  <a:pt x="161777" y="2176423"/>
                </a:cubicBezTo>
                <a:cubicBezTo>
                  <a:pt x="139857" y="2311078"/>
                  <a:pt x="-5236" y="2104398"/>
                  <a:pt x="11465" y="2201475"/>
                </a:cubicBezTo>
                <a:cubicBezTo>
                  <a:pt x="28166" y="2298552"/>
                  <a:pt x="216056" y="2643017"/>
                  <a:pt x="261985" y="2758883"/>
                </a:cubicBezTo>
                <a:cubicBezTo>
                  <a:pt x="307914" y="2874749"/>
                  <a:pt x="174303" y="2790199"/>
                  <a:pt x="287037" y="2896670"/>
                </a:cubicBezTo>
                <a:cubicBezTo>
                  <a:pt x="399771" y="3003141"/>
                  <a:pt x="851753" y="3339256"/>
                  <a:pt x="938391" y="3397711"/>
                </a:cubicBezTo>
                <a:cubicBezTo>
                  <a:pt x="1025029" y="3456166"/>
                  <a:pt x="955092" y="3342388"/>
                  <a:pt x="806867" y="3247399"/>
                </a:cubicBezTo>
                <a:cubicBezTo>
                  <a:pt x="658642" y="3152410"/>
                  <a:pt x="171172" y="3067859"/>
                  <a:pt x="49043" y="2827777"/>
                </a:cubicBezTo>
                <a:cubicBezTo>
                  <a:pt x="-73086" y="2587695"/>
                  <a:pt x="70964" y="1951998"/>
                  <a:pt x="74095" y="1806905"/>
                </a:cubicBezTo>
                <a:cubicBezTo>
                  <a:pt x="77226" y="1661812"/>
                  <a:pt x="31298" y="2134670"/>
                  <a:pt x="67832" y="1957218"/>
                </a:cubicBezTo>
                <a:cubicBezTo>
                  <a:pt x="104366" y="1779766"/>
                  <a:pt x="297475" y="871629"/>
                  <a:pt x="293300" y="742193"/>
                </a:cubicBezTo>
                <a:cubicBezTo>
                  <a:pt x="289125" y="612757"/>
                  <a:pt x="37561" y="1219226"/>
                  <a:pt x="42780" y="1180604"/>
                </a:cubicBezTo>
                <a:cubicBezTo>
                  <a:pt x="47999" y="1141982"/>
                  <a:pt x="314177" y="540733"/>
                  <a:pt x="324615" y="510462"/>
                </a:cubicBezTo>
                <a:cubicBezTo>
                  <a:pt x="335053" y="480191"/>
                  <a:pt x="42780" y="1078309"/>
                  <a:pt x="105410" y="998977"/>
                </a:cubicBezTo>
                <a:cubicBezTo>
                  <a:pt x="168040" y="919645"/>
                  <a:pt x="681607" y="-62604"/>
                  <a:pt x="687870" y="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25A02756-5316-21EF-67E5-50EB8A3BD8DB}"/>
              </a:ext>
            </a:extLst>
          </p:cNvPr>
          <p:cNvSpPr/>
          <p:nvPr/>
        </p:nvSpPr>
        <p:spPr>
          <a:xfrm>
            <a:off x="4240056" y="2495832"/>
            <a:ext cx="489058" cy="1744241"/>
          </a:xfrm>
          <a:custGeom>
            <a:avLst/>
            <a:gdLst>
              <a:gd name="connsiteX0" fmla="*/ 50108 w 489058"/>
              <a:gd name="connsiteY0" fmla="*/ 78267 h 1744241"/>
              <a:gd name="connsiteX1" fmla="*/ 100212 w 489058"/>
              <a:gd name="connsiteY1" fmla="*/ 165949 h 1744241"/>
              <a:gd name="connsiteX2" fmla="*/ 237999 w 489058"/>
              <a:gd name="connsiteY2" fmla="*/ 1149242 h 1744241"/>
              <a:gd name="connsiteX3" fmla="*/ 43845 w 489058"/>
              <a:gd name="connsiteY3" fmla="*/ 1543812 h 1744241"/>
              <a:gd name="connsiteX4" fmla="*/ 263051 w 489058"/>
              <a:gd name="connsiteY4" fmla="*/ 1312080 h 1744241"/>
              <a:gd name="connsiteX5" fmla="*/ 4 w 489058"/>
              <a:gd name="connsiteY5" fmla="*/ 1744228 h 1744241"/>
              <a:gd name="connsiteX6" fmla="*/ 256788 w 489058"/>
              <a:gd name="connsiteY6" fmla="*/ 1324606 h 1744241"/>
              <a:gd name="connsiteX7" fmla="*/ 488519 w 489058"/>
              <a:gd name="connsiteY7" fmla="*/ 641938 h 1744241"/>
              <a:gd name="connsiteX8" fmla="*/ 319418 w 489058"/>
              <a:gd name="connsiteY8" fmla="*/ 1174294 h 1744241"/>
              <a:gd name="connsiteX9" fmla="*/ 275577 w 489058"/>
              <a:gd name="connsiteY9" fmla="*/ 767198 h 1744241"/>
              <a:gd name="connsiteX10" fmla="*/ 313155 w 489058"/>
              <a:gd name="connsiteY10" fmla="*/ 967615 h 1744241"/>
              <a:gd name="connsiteX11" fmla="*/ 50108 w 489058"/>
              <a:gd name="connsiteY11" fmla="*/ 78267 h 17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058" h="1744241">
                <a:moveTo>
                  <a:pt x="50108" y="78267"/>
                </a:moveTo>
                <a:cubicBezTo>
                  <a:pt x="14617" y="-55344"/>
                  <a:pt x="68897" y="-12547"/>
                  <a:pt x="100212" y="165949"/>
                </a:cubicBezTo>
                <a:cubicBezTo>
                  <a:pt x="131527" y="344445"/>
                  <a:pt x="247393" y="919598"/>
                  <a:pt x="237999" y="1149242"/>
                </a:cubicBezTo>
                <a:cubicBezTo>
                  <a:pt x="228605" y="1378886"/>
                  <a:pt x="39670" y="1516672"/>
                  <a:pt x="43845" y="1543812"/>
                </a:cubicBezTo>
                <a:cubicBezTo>
                  <a:pt x="48020" y="1570952"/>
                  <a:pt x="270358" y="1278677"/>
                  <a:pt x="263051" y="1312080"/>
                </a:cubicBezTo>
                <a:cubicBezTo>
                  <a:pt x="255744" y="1345483"/>
                  <a:pt x="1048" y="1742140"/>
                  <a:pt x="4" y="1744228"/>
                </a:cubicBezTo>
                <a:cubicBezTo>
                  <a:pt x="-1040" y="1746316"/>
                  <a:pt x="175369" y="1508321"/>
                  <a:pt x="256788" y="1324606"/>
                </a:cubicBezTo>
                <a:cubicBezTo>
                  <a:pt x="338207" y="1140891"/>
                  <a:pt x="478081" y="666990"/>
                  <a:pt x="488519" y="641938"/>
                </a:cubicBezTo>
                <a:cubicBezTo>
                  <a:pt x="498957" y="616886"/>
                  <a:pt x="354908" y="1153417"/>
                  <a:pt x="319418" y="1174294"/>
                </a:cubicBezTo>
                <a:cubicBezTo>
                  <a:pt x="283928" y="1195171"/>
                  <a:pt x="276621" y="801644"/>
                  <a:pt x="275577" y="767198"/>
                </a:cubicBezTo>
                <a:cubicBezTo>
                  <a:pt x="274533" y="732752"/>
                  <a:pt x="343426" y="1084525"/>
                  <a:pt x="313155" y="967615"/>
                </a:cubicBezTo>
                <a:cubicBezTo>
                  <a:pt x="282884" y="850705"/>
                  <a:pt x="85599" y="211878"/>
                  <a:pt x="50108" y="78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70199C2-E11B-4D03-1871-0EF0F951ABB0}"/>
              </a:ext>
            </a:extLst>
          </p:cNvPr>
          <p:cNvSpPr/>
          <p:nvPr/>
        </p:nvSpPr>
        <p:spPr>
          <a:xfrm>
            <a:off x="3596756" y="3237167"/>
            <a:ext cx="518168" cy="1066746"/>
          </a:xfrm>
          <a:custGeom>
            <a:avLst/>
            <a:gdLst>
              <a:gd name="connsiteX0" fmla="*/ 518044 w 518168"/>
              <a:gd name="connsiteY0" fmla="*/ 811 h 1066746"/>
              <a:gd name="connsiteX1" fmla="*/ 117211 w 518168"/>
              <a:gd name="connsiteY1" fmla="*/ 570745 h 1066746"/>
              <a:gd name="connsiteX2" fmla="*/ 10740 w 518168"/>
              <a:gd name="connsiteY2" fmla="*/ 1046734 h 1066746"/>
              <a:gd name="connsiteX3" fmla="*/ 10740 w 518168"/>
              <a:gd name="connsiteY3" fmla="*/ 890159 h 1066746"/>
              <a:gd name="connsiteX4" fmla="*/ 73370 w 518168"/>
              <a:gd name="connsiteY4" fmla="*/ 107282 h 1066746"/>
              <a:gd name="connsiteX5" fmla="*/ 85896 w 518168"/>
              <a:gd name="connsiteY5" fmla="*/ 526904 h 1066746"/>
              <a:gd name="connsiteX6" fmla="*/ 229945 w 518168"/>
              <a:gd name="connsiteY6" fmla="*/ 213754 h 1066746"/>
              <a:gd name="connsiteX7" fmla="*/ 161052 w 518168"/>
              <a:gd name="connsiteY7" fmla="*/ 439222 h 1066746"/>
              <a:gd name="connsiteX8" fmla="*/ 518044 w 518168"/>
              <a:gd name="connsiteY8" fmla="*/ 811 h 106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8" h="1066746">
                <a:moveTo>
                  <a:pt x="518044" y="811"/>
                </a:moveTo>
                <a:cubicBezTo>
                  <a:pt x="510737" y="22731"/>
                  <a:pt x="201762" y="396425"/>
                  <a:pt x="117211" y="570745"/>
                </a:cubicBezTo>
                <a:cubicBezTo>
                  <a:pt x="32660" y="745065"/>
                  <a:pt x="28485" y="993498"/>
                  <a:pt x="10740" y="1046734"/>
                </a:cubicBezTo>
                <a:cubicBezTo>
                  <a:pt x="-7005" y="1099970"/>
                  <a:pt x="302" y="1046734"/>
                  <a:pt x="10740" y="890159"/>
                </a:cubicBezTo>
                <a:cubicBezTo>
                  <a:pt x="21178" y="733584"/>
                  <a:pt x="60844" y="167825"/>
                  <a:pt x="73370" y="107282"/>
                </a:cubicBezTo>
                <a:cubicBezTo>
                  <a:pt x="85896" y="46739"/>
                  <a:pt x="59800" y="509159"/>
                  <a:pt x="85896" y="526904"/>
                </a:cubicBezTo>
                <a:cubicBezTo>
                  <a:pt x="111992" y="544649"/>
                  <a:pt x="217419" y="228368"/>
                  <a:pt x="229945" y="213754"/>
                </a:cubicBezTo>
                <a:cubicBezTo>
                  <a:pt x="242471" y="199140"/>
                  <a:pt x="113036" y="470537"/>
                  <a:pt x="161052" y="439222"/>
                </a:cubicBezTo>
                <a:cubicBezTo>
                  <a:pt x="209068" y="407907"/>
                  <a:pt x="525351" y="-21109"/>
                  <a:pt x="518044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8CF4012-5A97-0D82-FE1C-C0AEC7B84CE3}"/>
              </a:ext>
            </a:extLst>
          </p:cNvPr>
          <p:cNvSpPr/>
          <p:nvPr/>
        </p:nvSpPr>
        <p:spPr>
          <a:xfrm>
            <a:off x="4530319" y="2778154"/>
            <a:ext cx="442057" cy="1447379"/>
          </a:xfrm>
          <a:custGeom>
            <a:avLst/>
            <a:gdLst>
              <a:gd name="connsiteX0" fmla="*/ 260886 w 442057"/>
              <a:gd name="connsiteY0" fmla="*/ 40202 h 1447379"/>
              <a:gd name="connsiteX1" fmla="*/ 273413 w 442057"/>
              <a:gd name="connsiteY1" fmla="*/ 102832 h 1447379"/>
              <a:gd name="connsiteX2" fmla="*/ 386147 w 442057"/>
              <a:gd name="connsiteY2" fmla="*/ 772975 h 1447379"/>
              <a:gd name="connsiteX3" fmla="*/ 166941 w 442057"/>
              <a:gd name="connsiteY3" fmla="*/ 1129967 h 1447379"/>
              <a:gd name="connsiteX4" fmla="*/ 323517 w 442057"/>
              <a:gd name="connsiteY4" fmla="*/ 1017232 h 1447379"/>
              <a:gd name="connsiteX5" fmla="*/ 4103 w 442057"/>
              <a:gd name="connsiteY5" fmla="*/ 1443117 h 1447379"/>
              <a:gd name="connsiteX6" fmla="*/ 160678 w 442057"/>
              <a:gd name="connsiteY6" fmla="*/ 1217649 h 1447379"/>
              <a:gd name="connsiteX7" fmla="*/ 423725 w 442057"/>
              <a:gd name="connsiteY7" fmla="*/ 917024 h 1447379"/>
              <a:gd name="connsiteX8" fmla="*/ 404936 w 442057"/>
              <a:gd name="connsiteY8" fmla="*/ 478613 h 1447379"/>
              <a:gd name="connsiteX9" fmla="*/ 260886 w 442057"/>
              <a:gd name="connsiteY9" fmla="*/ 40202 h 144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057" h="1447379">
                <a:moveTo>
                  <a:pt x="260886" y="40202"/>
                </a:moveTo>
                <a:cubicBezTo>
                  <a:pt x="238965" y="-22428"/>
                  <a:pt x="252536" y="-19297"/>
                  <a:pt x="273413" y="102832"/>
                </a:cubicBezTo>
                <a:cubicBezTo>
                  <a:pt x="294290" y="224961"/>
                  <a:pt x="403892" y="601786"/>
                  <a:pt x="386147" y="772975"/>
                </a:cubicBezTo>
                <a:cubicBezTo>
                  <a:pt x="368402" y="944164"/>
                  <a:pt x="177379" y="1089258"/>
                  <a:pt x="166941" y="1129967"/>
                </a:cubicBezTo>
                <a:cubicBezTo>
                  <a:pt x="156503" y="1170676"/>
                  <a:pt x="350657" y="965040"/>
                  <a:pt x="323517" y="1017232"/>
                </a:cubicBezTo>
                <a:cubicBezTo>
                  <a:pt x="296377" y="1069424"/>
                  <a:pt x="31243" y="1409714"/>
                  <a:pt x="4103" y="1443117"/>
                </a:cubicBezTo>
                <a:cubicBezTo>
                  <a:pt x="-23037" y="1476520"/>
                  <a:pt x="90741" y="1305331"/>
                  <a:pt x="160678" y="1217649"/>
                </a:cubicBezTo>
                <a:cubicBezTo>
                  <a:pt x="230615" y="1129967"/>
                  <a:pt x="383015" y="1040197"/>
                  <a:pt x="423725" y="917024"/>
                </a:cubicBezTo>
                <a:cubicBezTo>
                  <a:pt x="464435" y="793851"/>
                  <a:pt x="427900" y="619531"/>
                  <a:pt x="404936" y="478613"/>
                </a:cubicBezTo>
                <a:cubicBezTo>
                  <a:pt x="381972" y="337695"/>
                  <a:pt x="282807" y="102832"/>
                  <a:pt x="260886" y="40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1E28D35B-A976-BC13-EE8B-DC4AE7F75729}"/>
              </a:ext>
            </a:extLst>
          </p:cNvPr>
          <p:cNvSpPr/>
          <p:nvPr/>
        </p:nvSpPr>
        <p:spPr>
          <a:xfrm>
            <a:off x="5066771" y="2875116"/>
            <a:ext cx="333711" cy="1447023"/>
          </a:xfrm>
          <a:custGeom>
            <a:avLst/>
            <a:gdLst>
              <a:gd name="connsiteX0" fmla="*/ 144056 w 333711"/>
              <a:gd name="connsiteY0" fmla="*/ 12133 h 1447023"/>
              <a:gd name="connsiteX1" fmla="*/ 331947 w 333711"/>
              <a:gd name="connsiteY1" fmla="*/ 1001689 h 1447023"/>
              <a:gd name="connsiteX2" fmla="*/ 6270 w 333711"/>
              <a:gd name="connsiteY2" fmla="*/ 1433837 h 1447023"/>
              <a:gd name="connsiteX3" fmla="*/ 131530 w 333711"/>
              <a:gd name="connsiteY3" fmla="*/ 1314840 h 1447023"/>
              <a:gd name="connsiteX4" fmla="*/ 306895 w 333711"/>
              <a:gd name="connsiteY4" fmla="*/ 1101898 h 1447023"/>
              <a:gd name="connsiteX5" fmla="*/ 256791 w 333711"/>
              <a:gd name="connsiteY5" fmla="*/ 444281 h 1447023"/>
              <a:gd name="connsiteX6" fmla="*/ 269317 w 333711"/>
              <a:gd name="connsiteY6" fmla="*/ 682276 h 1447023"/>
              <a:gd name="connsiteX7" fmla="*/ 219213 w 333711"/>
              <a:gd name="connsiteY7" fmla="*/ 275180 h 1447023"/>
              <a:gd name="connsiteX8" fmla="*/ 319421 w 333711"/>
              <a:gd name="connsiteY8" fmla="*/ 438018 h 1447023"/>
              <a:gd name="connsiteX9" fmla="*/ 144056 w 333711"/>
              <a:gd name="connsiteY9" fmla="*/ 12133 h 14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711" h="1447023">
                <a:moveTo>
                  <a:pt x="144056" y="12133"/>
                </a:moveTo>
                <a:cubicBezTo>
                  <a:pt x="146144" y="106078"/>
                  <a:pt x="354911" y="764738"/>
                  <a:pt x="331947" y="1001689"/>
                </a:cubicBezTo>
                <a:cubicBezTo>
                  <a:pt x="308983" y="1238640"/>
                  <a:pt x="39673" y="1381645"/>
                  <a:pt x="6270" y="1433837"/>
                </a:cubicBezTo>
                <a:cubicBezTo>
                  <a:pt x="-27133" y="1486029"/>
                  <a:pt x="81426" y="1370163"/>
                  <a:pt x="131530" y="1314840"/>
                </a:cubicBezTo>
                <a:cubicBezTo>
                  <a:pt x="181634" y="1259517"/>
                  <a:pt x="286018" y="1246991"/>
                  <a:pt x="306895" y="1101898"/>
                </a:cubicBezTo>
                <a:cubicBezTo>
                  <a:pt x="327772" y="956805"/>
                  <a:pt x="263054" y="514218"/>
                  <a:pt x="256791" y="444281"/>
                </a:cubicBezTo>
                <a:cubicBezTo>
                  <a:pt x="250528" y="374344"/>
                  <a:pt x="275580" y="710460"/>
                  <a:pt x="269317" y="682276"/>
                </a:cubicBezTo>
                <a:cubicBezTo>
                  <a:pt x="263054" y="654092"/>
                  <a:pt x="210862" y="315890"/>
                  <a:pt x="219213" y="275180"/>
                </a:cubicBezTo>
                <a:cubicBezTo>
                  <a:pt x="227564" y="234470"/>
                  <a:pt x="330903" y="476640"/>
                  <a:pt x="319421" y="438018"/>
                </a:cubicBezTo>
                <a:cubicBezTo>
                  <a:pt x="307939" y="399396"/>
                  <a:pt x="141968" y="-81812"/>
                  <a:pt x="144056" y="12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7419C38-29D5-AA3D-5BC0-5662EB374A15}"/>
              </a:ext>
            </a:extLst>
          </p:cNvPr>
          <p:cNvSpPr/>
          <p:nvPr/>
        </p:nvSpPr>
        <p:spPr>
          <a:xfrm>
            <a:off x="5627318" y="3108258"/>
            <a:ext cx="219056" cy="2253833"/>
          </a:xfrm>
          <a:custGeom>
            <a:avLst/>
            <a:gdLst>
              <a:gd name="connsiteX0" fmla="*/ 15657 w 219056"/>
              <a:gd name="connsiteY0" fmla="*/ 67090 h 2253833"/>
              <a:gd name="connsiteX1" fmla="*/ 21920 w 219056"/>
              <a:gd name="connsiteY1" fmla="*/ 211139 h 2253833"/>
              <a:gd name="connsiteX2" fmla="*/ 203548 w 219056"/>
              <a:gd name="connsiteY2" fmla="*/ 1664158 h 2253833"/>
              <a:gd name="connsiteX3" fmla="*/ 203548 w 219056"/>
              <a:gd name="connsiteY3" fmla="*/ 1438690 h 2253833"/>
              <a:gd name="connsiteX4" fmla="*/ 153444 w 219056"/>
              <a:gd name="connsiteY4" fmla="*/ 2246619 h 2253833"/>
              <a:gd name="connsiteX5" fmla="*/ 172233 w 219056"/>
              <a:gd name="connsiteY5" fmla="*/ 1764367 h 2253833"/>
              <a:gd name="connsiteX6" fmla="*/ 178496 w 219056"/>
              <a:gd name="connsiteY6" fmla="*/ 593183 h 2253833"/>
              <a:gd name="connsiteX7" fmla="*/ 209811 w 219056"/>
              <a:gd name="connsiteY7" fmla="*/ 1163117 h 2253833"/>
              <a:gd name="connsiteX8" fmla="*/ 134655 w 219056"/>
              <a:gd name="connsiteY8" fmla="*/ 781074 h 2253833"/>
              <a:gd name="connsiteX9" fmla="*/ 15657 w 219056"/>
              <a:gd name="connsiteY9" fmla="*/ 67090 h 22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56" h="2253833">
                <a:moveTo>
                  <a:pt x="15657" y="67090"/>
                </a:moveTo>
                <a:cubicBezTo>
                  <a:pt x="-3132" y="-27899"/>
                  <a:pt x="-9395" y="-55039"/>
                  <a:pt x="21920" y="211139"/>
                </a:cubicBezTo>
                <a:cubicBezTo>
                  <a:pt x="53235" y="477317"/>
                  <a:pt x="173277" y="1459566"/>
                  <a:pt x="203548" y="1664158"/>
                </a:cubicBezTo>
                <a:cubicBezTo>
                  <a:pt x="233819" y="1868750"/>
                  <a:pt x="211899" y="1341613"/>
                  <a:pt x="203548" y="1438690"/>
                </a:cubicBezTo>
                <a:cubicBezTo>
                  <a:pt x="195197" y="1535767"/>
                  <a:pt x="158663" y="2192340"/>
                  <a:pt x="153444" y="2246619"/>
                </a:cubicBezTo>
                <a:cubicBezTo>
                  <a:pt x="148225" y="2300898"/>
                  <a:pt x="168058" y="2039940"/>
                  <a:pt x="172233" y="1764367"/>
                </a:cubicBezTo>
                <a:cubicBezTo>
                  <a:pt x="176408" y="1488794"/>
                  <a:pt x="172233" y="693391"/>
                  <a:pt x="178496" y="593183"/>
                </a:cubicBezTo>
                <a:cubicBezTo>
                  <a:pt x="184759" y="492975"/>
                  <a:pt x="217118" y="1131802"/>
                  <a:pt x="209811" y="1163117"/>
                </a:cubicBezTo>
                <a:cubicBezTo>
                  <a:pt x="202504" y="1194432"/>
                  <a:pt x="167014" y="960614"/>
                  <a:pt x="134655" y="781074"/>
                </a:cubicBezTo>
                <a:cubicBezTo>
                  <a:pt x="102296" y="601534"/>
                  <a:pt x="34446" y="162079"/>
                  <a:pt x="15657" y="67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07F2A94C-B283-0701-384A-811BAB9EF76D}"/>
              </a:ext>
            </a:extLst>
          </p:cNvPr>
          <p:cNvSpPr/>
          <p:nvPr/>
        </p:nvSpPr>
        <p:spPr>
          <a:xfrm>
            <a:off x="2377226" y="2883838"/>
            <a:ext cx="848957" cy="2719445"/>
          </a:xfrm>
          <a:custGeom>
            <a:avLst/>
            <a:gdLst>
              <a:gd name="connsiteX0" fmla="*/ 848226 w 848957"/>
              <a:gd name="connsiteY0" fmla="*/ 3411 h 2719445"/>
              <a:gd name="connsiteX1" fmla="*/ 309607 w 848957"/>
              <a:gd name="connsiteY1" fmla="*/ 1162069 h 2719445"/>
              <a:gd name="connsiteX2" fmla="*/ 102927 w 848957"/>
              <a:gd name="connsiteY2" fmla="*/ 2007576 h 2719445"/>
              <a:gd name="connsiteX3" fmla="*/ 121716 w 848957"/>
              <a:gd name="connsiteY3" fmla="*/ 1738266 h 2719445"/>
              <a:gd name="connsiteX4" fmla="*/ 2719 w 848957"/>
              <a:gd name="connsiteY4" fmla="*/ 2709033 h 2719445"/>
              <a:gd name="connsiteX5" fmla="*/ 84138 w 848957"/>
              <a:gd name="connsiteY5" fmla="*/ 2145362 h 2719445"/>
              <a:gd name="connsiteX6" fmla="*/ 547601 w 848957"/>
              <a:gd name="connsiteY6" fmla="*/ 554557 h 2719445"/>
              <a:gd name="connsiteX7" fmla="*/ 428604 w 848957"/>
              <a:gd name="connsiteY7" fmla="*/ 798814 h 2719445"/>
              <a:gd name="connsiteX8" fmla="*/ 848226 w 848957"/>
              <a:gd name="connsiteY8" fmla="*/ 3411 h 271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957" h="2719445">
                <a:moveTo>
                  <a:pt x="848226" y="3411"/>
                </a:moveTo>
                <a:cubicBezTo>
                  <a:pt x="828393" y="63953"/>
                  <a:pt x="433823" y="828042"/>
                  <a:pt x="309607" y="1162069"/>
                </a:cubicBezTo>
                <a:cubicBezTo>
                  <a:pt x="185391" y="1496096"/>
                  <a:pt x="134242" y="1911543"/>
                  <a:pt x="102927" y="2007576"/>
                </a:cubicBezTo>
                <a:cubicBezTo>
                  <a:pt x="71612" y="2103609"/>
                  <a:pt x="138417" y="1621357"/>
                  <a:pt x="121716" y="1738266"/>
                </a:cubicBezTo>
                <a:cubicBezTo>
                  <a:pt x="105015" y="1855175"/>
                  <a:pt x="8982" y="2641184"/>
                  <a:pt x="2719" y="2709033"/>
                </a:cubicBezTo>
                <a:cubicBezTo>
                  <a:pt x="-3544" y="2776882"/>
                  <a:pt x="-6676" y="2504441"/>
                  <a:pt x="84138" y="2145362"/>
                </a:cubicBezTo>
                <a:cubicBezTo>
                  <a:pt x="174952" y="1786283"/>
                  <a:pt x="490190" y="778982"/>
                  <a:pt x="547601" y="554557"/>
                </a:cubicBezTo>
                <a:cubicBezTo>
                  <a:pt x="605012" y="330132"/>
                  <a:pt x="378500" y="890672"/>
                  <a:pt x="428604" y="798814"/>
                </a:cubicBezTo>
                <a:cubicBezTo>
                  <a:pt x="478708" y="706956"/>
                  <a:pt x="868059" y="-57131"/>
                  <a:pt x="848226" y="3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E219F61-B632-5A71-F0DE-F342D5C403B4}"/>
              </a:ext>
            </a:extLst>
          </p:cNvPr>
          <p:cNvSpPr/>
          <p:nvPr/>
        </p:nvSpPr>
        <p:spPr>
          <a:xfrm>
            <a:off x="3686301" y="3093871"/>
            <a:ext cx="979867" cy="1156211"/>
          </a:xfrm>
          <a:custGeom>
            <a:avLst/>
            <a:gdLst>
              <a:gd name="connsiteX0" fmla="*/ 979644 w 979867"/>
              <a:gd name="connsiteY0" fmla="*/ 58 h 1156211"/>
              <a:gd name="connsiteX1" fmla="*/ 459814 w 979867"/>
              <a:gd name="connsiteY1" fmla="*/ 569992 h 1156211"/>
              <a:gd name="connsiteX2" fmla="*/ 397184 w 979867"/>
              <a:gd name="connsiteY2" fmla="*/ 839302 h 1156211"/>
              <a:gd name="connsiteX3" fmla="*/ 109085 w 979867"/>
              <a:gd name="connsiteY3" fmla="*/ 1027192 h 1156211"/>
              <a:gd name="connsiteX4" fmla="*/ 171715 w 979867"/>
              <a:gd name="connsiteY4" fmla="*/ 1020929 h 1156211"/>
              <a:gd name="connsiteX5" fmla="*/ 2614 w 979867"/>
              <a:gd name="connsiteY5" fmla="*/ 1152452 h 1156211"/>
              <a:gd name="connsiteX6" fmla="*/ 328291 w 979867"/>
              <a:gd name="connsiteY6" fmla="*/ 851828 h 1156211"/>
              <a:gd name="connsiteX7" fmla="*/ 409710 w 979867"/>
              <a:gd name="connsiteY7" fmla="*/ 494836 h 1156211"/>
              <a:gd name="connsiteX8" fmla="*/ 691546 w 979867"/>
              <a:gd name="connsiteY8" fmla="*/ 250578 h 1156211"/>
              <a:gd name="connsiteX9" fmla="*/ 390921 w 979867"/>
              <a:gd name="connsiteY9" fmla="*/ 532414 h 1156211"/>
              <a:gd name="connsiteX10" fmla="*/ 979644 w 979867"/>
              <a:gd name="connsiteY10" fmla="*/ 58 h 11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867" h="1156211">
                <a:moveTo>
                  <a:pt x="979644" y="58"/>
                </a:moveTo>
                <a:cubicBezTo>
                  <a:pt x="991126" y="6321"/>
                  <a:pt x="556891" y="430118"/>
                  <a:pt x="459814" y="569992"/>
                </a:cubicBezTo>
                <a:cubicBezTo>
                  <a:pt x="362737" y="709866"/>
                  <a:pt x="455639" y="763102"/>
                  <a:pt x="397184" y="839302"/>
                </a:cubicBezTo>
                <a:cubicBezTo>
                  <a:pt x="338729" y="915502"/>
                  <a:pt x="146663" y="996921"/>
                  <a:pt x="109085" y="1027192"/>
                </a:cubicBezTo>
                <a:cubicBezTo>
                  <a:pt x="71507" y="1057463"/>
                  <a:pt x="189460" y="1000052"/>
                  <a:pt x="171715" y="1020929"/>
                </a:cubicBezTo>
                <a:cubicBezTo>
                  <a:pt x="153970" y="1041806"/>
                  <a:pt x="-23482" y="1180635"/>
                  <a:pt x="2614" y="1152452"/>
                </a:cubicBezTo>
                <a:cubicBezTo>
                  <a:pt x="28710" y="1124269"/>
                  <a:pt x="260442" y="961431"/>
                  <a:pt x="328291" y="851828"/>
                </a:cubicBezTo>
                <a:cubicBezTo>
                  <a:pt x="396140" y="742225"/>
                  <a:pt x="349168" y="595044"/>
                  <a:pt x="409710" y="494836"/>
                </a:cubicBezTo>
                <a:cubicBezTo>
                  <a:pt x="470252" y="394628"/>
                  <a:pt x="694677" y="244315"/>
                  <a:pt x="691546" y="250578"/>
                </a:cubicBezTo>
                <a:cubicBezTo>
                  <a:pt x="688415" y="256841"/>
                  <a:pt x="341861" y="574167"/>
                  <a:pt x="390921" y="532414"/>
                </a:cubicBezTo>
                <a:cubicBezTo>
                  <a:pt x="439981" y="490661"/>
                  <a:pt x="968162" y="-6205"/>
                  <a:pt x="97964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E28A12A-7B86-F1E2-76E3-B0A458369E83}"/>
              </a:ext>
            </a:extLst>
          </p:cNvPr>
          <p:cNvSpPr/>
          <p:nvPr/>
        </p:nvSpPr>
        <p:spPr>
          <a:xfrm>
            <a:off x="3693364" y="3757788"/>
            <a:ext cx="1119656" cy="513499"/>
          </a:xfrm>
          <a:custGeom>
            <a:avLst/>
            <a:gdLst>
              <a:gd name="connsiteX0" fmla="*/ 20603 w 1119656"/>
              <a:gd name="connsiteY0" fmla="*/ 501061 h 513499"/>
              <a:gd name="connsiteX1" fmla="*/ 484066 w 1119656"/>
              <a:gd name="connsiteY1" fmla="*/ 294382 h 513499"/>
              <a:gd name="connsiteX2" fmla="*/ 521644 w 1119656"/>
              <a:gd name="connsiteY2" fmla="*/ 400853 h 513499"/>
              <a:gd name="connsiteX3" fmla="*/ 640641 w 1119656"/>
              <a:gd name="connsiteY3" fmla="*/ 294382 h 513499"/>
              <a:gd name="connsiteX4" fmla="*/ 615589 w 1119656"/>
              <a:gd name="connsiteY4" fmla="*/ 400853 h 513499"/>
              <a:gd name="connsiteX5" fmla="*/ 847321 w 1119656"/>
              <a:gd name="connsiteY5" fmla="*/ 306908 h 513499"/>
              <a:gd name="connsiteX6" fmla="*/ 790954 w 1119656"/>
              <a:gd name="connsiteY6" fmla="*/ 476009 h 513499"/>
              <a:gd name="connsiteX7" fmla="*/ 997633 w 1119656"/>
              <a:gd name="connsiteY7" fmla="*/ 363275 h 513499"/>
              <a:gd name="connsiteX8" fmla="*/ 947529 w 1119656"/>
              <a:gd name="connsiteY8" fmla="*/ 407116 h 513499"/>
              <a:gd name="connsiteX9" fmla="*/ 1116631 w 1119656"/>
              <a:gd name="connsiteY9" fmla="*/ 20 h 513499"/>
              <a:gd name="connsiteX10" fmla="*/ 778428 w 1119656"/>
              <a:gd name="connsiteY10" fmla="*/ 425905 h 513499"/>
              <a:gd name="connsiteX11" fmla="*/ 753376 w 1119656"/>
              <a:gd name="connsiteY11" fmla="*/ 269330 h 513499"/>
              <a:gd name="connsiteX12" fmla="*/ 358806 w 1119656"/>
              <a:gd name="connsiteY12" fmla="*/ 313171 h 513499"/>
              <a:gd name="connsiteX13" fmla="*/ 108285 w 1119656"/>
              <a:gd name="connsiteY13" fmla="*/ 469746 h 513499"/>
              <a:gd name="connsiteX14" fmla="*/ 20603 w 1119656"/>
              <a:gd name="connsiteY14" fmla="*/ 501061 h 5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656" h="513499">
                <a:moveTo>
                  <a:pt x="20603" y="501061"/>
                </a:moveTo>
                <a:cubicBezTo>
                  <a:pt x="83233" y="471834"/>
                  <a:pt x="400559" y="311083"/>
                  <a:pt x="484066" y="294382"/>
                </a:cubicBezTo>
                <a:cubicBezTo>
                  <a:pt x="567573" y="277681"/>
                  <a:pt x="495548" y="400853"/>
                  <a:pt x="521644" y="400853"/>
                </a:cubicBezTo>
                <a:cubicBezTo>
                  <a:pt x="547740" y="400853"/>
                  <a:pt x="624984" y="294382"/>
                  <a:pt x="640641" y="294382"/>
                </a:cubicBezTo>
                <a:cubicBezTo>
                  <a:pt x="656298" y="294382"/>
                  <a:pt x="581142" y="398765"/>
                  <a:pt x="615589" y="400853"/>
                </a:cubicBezTo>
                <a:cubicBezTo>
                  <a:pt x="650036" y="402941"/>
                  <a:pt x="818094" y="294382"/>
                  <a:pt x="847321" y="306908"/>
                </a:cubicBezTo>
                <a:cubicBezTo>
                  <a:pt x="876548" y="319434"/>
                  <a:pt x="765902" y="466615"/>
                  <a:pt x="790954" y="476009"/>
                </a:cubicBezTo>
                <a:cubicBezTo>
                  <a:pt x="816006" y="485403"/>
                  <a:pt x="971537" y="374757"/>
                  <a:pt x="997633" y="363275"/>
                </a:cubicBezTo>
                <a:cubicBezTo>
                  <a:pt x="1023729" y="351793"/>
                  <a:pt x="927696" y="467658"/>
                  <a:pt x="947529" y="407116"/>
                </a:cubicBezTo>
                <a:cubicBezTo>
                  <a:pt x="967362" y="346574"/>
                  <a:pt x="1144814" y="-3111"/>
                  <a:pt x="1116631" y="20"/>
                </a:cubicBezTo>
                <a:cubicBezTo>
                  <a:pt x="1088448" y="3151"/>
                  <a:pt x="838970" y="381020"/>
                  <a:pt x="778428" y="425905"/>
                </a:cubicBezTo>
                <a:cubicBezTo>
                  <a:pt x="717886" y="470790"/>
                  <a:pt x="823313" y="288119"/>
                  <a:pt x="753376" y="269330"/>
                </a:cubicBezTo>
                <a:cubicBezTo>
                  <a:pt x="683439" y="250541"/>
                  <a:pt x="466321" y="279768"/>
                  <a:pt x="358806" y="313171"/>
                </a:cubicBezTo>
                <a:cubicBezTo>
                  <a:pt x="251291" y="346574"/>
                  <a:pt x="163608" y="436343"/>
                  <a:pt x="108285" y="469746"/>
                </a:cubicBezTo>
                <a:cubicBezTo>
                  <a:pt x="52962" y="503149"/>
                  <a:pt x="-42027" y="530288"/>
                  <a:pt x="20603" y="50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033A472-F2E3-0FCA-C5A3-34D052A59B3C}"/>
              </a:ext>
            </a:extLst>
          </p:cNvPr>
          <p:cNvSpPr/>
          <p:nvPr/>
        </p:nvSpPr>
        <p:spPr>
          <a:xfrm>
            <a:off x="4615841" y="4032866"/>
            <a:ext cx="759863" cy="371609"/>
          </a:xfrm>
          <a:custGeom>
            <a:avLst/>
            <a:gdLst>
              <a:gd name="connsiteX0" fmla="*/ 231732 w 759863"/>
              <a:gd name="connsiteY0" fmla="*/ 515 h 371609"/>
              <a:gd name="connsiteX1" fmla="*/ 18789 w 759863"/>
              <a:gd name="connsiteY1" fmla="*/ 207194 h 371609"/>
              <a:gd name="connsiteX2" fmla="*/ 181627 w 759863"/>
              <a:gd name="connsiteY2" fmla="*/ 207194 h 371609"/>
              <a:gd name="connsiteX3" fmla="*/ 219206 w 759863"/>
              <a:gd name="connsiteY3" fmla="*/ 257298 h 371609"/>
              <a:gd name="connsiteX4" fmla="*/ 419622 w 759863"/>
              <a:gd name="connsiteY4" fmla="*/ 182142 h 371609"/>
              <a:gd name="connsiteX5" fmla="*/ 425885 w 759863"/>
              <a:gd name="connsiteY5" fmla="*/ 276087 h 371609"/>
              <a:gd name="connsiteX6" fmla="*/ 645091 w 759863"/>
              <a:gd name="connsiteY6" fmla="*/ 182142 h 371609"/>
              <a:gd name="connsiteX7" fmla="*/ 532356 w 759863"/>
              <a:gd name="connsiteY7" fmla="*/ 370033 h 371609"/>
              <a:gd name="connsiteX8" fmla="*/ 757825 w 759863"/>
              <a:gd name="connsiteY8" fmla="*/ 56882 h 371609"/>
              <a:gd name="connsiteX9" fmla="*/ 375781 w 759863"/>
              <a:gd name="connsiteY9" fmla="*/ 294876 h 371609"/>
              <a:gd name="connsiteX10" fmla="*/ 231732 w 759863"/>
              <a:gd name="connsiteY10" fmla="*/ 238509 h 371609"/>
              <a:gd name="connsiteX11" fmla="*/ 0 w 759863"/>
              <a:gd name="connsiteY11" fmla="*/ 276087 h 371609"/>
              <a:gd name="connsiteX12" fmla="*/ 231732 w 759863"/>
              <a:gd name="connsiteY12" fmla="*/ 515 h 3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63" h="371609">
                <a:moveTo>
                  <a:pt x="231732" y="515"/>
                </a:moveTo>
                <a:cubicBezTo>
                  <a:pt x="234864" y="-10967"/>
                  <a:pt x="27140" y="172748"/>
                  <a:pt x="18789" y="207194"/>
                </a:cubicBezTo>
                <a:cubicBezTo>
                  <a:pt x="10438" y="241640"/>
                  <a:pt x="148224" y="198843"/>
                  <a:pt x="181627" y="207194"/>
                </a:cubicBezTo>
                <a:cubicBezTo>
                  <a:pt x="215030" y="215545"/>
                  <a:pt x="179540" y="261473"/>
                  <a:pt x="219206" y="257298"/>
                </a:cubicBezTo>
                <a:cubicBezTo>
                  <a:pt x="258872" y="253123"/>
                  <a:pt x="385176" y="179011"/>
                  <a:pt x="419622" y="182142"/>
                </a:cubicBezTo>
                <a:cubicBezTo>
                  <a:pt x="454069" y="185274"/>
                  <a:pt x="388307" y="276087"/>
                  <a:pt x="425885" y="276087"/>
                </a:cubicBezTo>
                <a:cubicBezTo>
                  <a:pt x="463463" y="276087"/>
                  <a:pt x="627346" y="166484"/>
                  <a:pt x="645091" y="182142"/>
                </a:cubicBezTo>
                <a:cubicBezTo>
                  <a:pt x="662836" y="197800"/>
                  <a:pt x="513567" y="390910"/>
                  <a:pt x="532356" y="370033"/>
                </a:cubicBezTo>
                <a:cubicBezTo>
                  <a:pt x="551145" y="349156"/>
                  <a:pt x="783921" y="69408"/>
                  <a:pt x="757825" y="56882"/>
                </a:cubicBezTo>
                <a:cubicBezTo>
                  <a:pt x="731729" y="44356"/>
                  <a:pt x="463463" y="264605"/>
                  <a:pt x="375781" y="294876"/>
                </a:cubicBezTo>
                <a:cubicBezTo>
                  <a:pt x="288099" y="325147"/>
                  <a:pt x="294362" y="241641"/>
                  <a:pt x="231732" y="238509"/>
                </a:cubicBezTo>
                <a:cubicBezTo>
                  <a:pt x="169102" y="235378"/>
                  <a:pt x="0" y="311577"/>
                  <a:pt x="0" y="276087"/>
                </a:cubicBezTo>
                <a:cubicBezTo>
                  <a:pt x="0" y="240597"/>
                  <a:pt x="228600" y="11997"/>
                  <a:pt x="231732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B8876E3-FCB6-B59C-1D9E-49794FE166D2}"/>
              </a:ext>
            </a:extLst>
          </p:cNvPr>
          <p:cNvSpPr/>
          <p:nvPr/>
        </p:nvSpPr>
        <p:spPr>
          <a:xfrm>
            <a:off x="3380597" y="4459166"/>
            <a:ext cx="223073" cy="765456"/>
          </a:xfrm>
          <a:custGeom>
            <a:avLst/>
            <a:gdLst>
              <a:gd name="connsiteX0" fmla="*/ 164269 w 223073"/>
              <a:gd name="connsiteY0" fmla="*/ 100 h 765456"/>
              <a:gd name="connsiteX1" fmla="*/ 70324 w 223073"/>
              <a:gd name="connsiteY1" fmla="*/ 213042 h 765456"/>
              <a:gd name="connsiteX2" fmla="*/ 145480 w 223073"/>
              <a:gd name="connsiteY2" fmla="*/ 394670 h 765456"/>
              <a:gd name="connsiteX3" fmla="*/ 70324 w 223073"/>
              <a:gd name="connsiteY3" fmla="*/ 325776 h 765456"/>
              <a:gd name="connsiteX4" fmla="*/ 176795 w 223073"/>
              <a:gd name="connsiteY4" fmla="*/ 551245 h 765456"/>
              <a:gd name="connsiteX5" fmla="*/ 214373 w 223073"/>
              <a:gd name="connsiteY5" fmla="*/ 764187 h 765456"/>
              <a:gd name="connsiteX6" fmla="*/ 201847 w 223073"/>
              <a:gd name="connsiteY6" fmla="*/ 620138 h 765456"/>
              <a:gd name="connsiteX7" fmla="*/ 1430 w 223073"/>
              <a:gd name="connsiteY7" fmla="*/ 238094 h 765456"/>
              <a:gd name="connsiteX8" fmla="*/ 107902 w 223073"/>
              <a:gd name="connsiteY8" fmla="*/ 413459 h 765456"/>
              <a:gd name="connsiteX9" fmla="*/ 26482 w 223073"/>
              <a:gd name="connsiteY9" fmla="*/ 187990 h 765456"/>
              <a:gd name="connsiteX10" fmla="*/ 164269 w 223073"/>
              <a:gd name="connsiteY10" fmla="*/ 100 h 76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73" h="765456">
                <a:moveTo>
                  <a:pt x="164269" y="100"/>
                </a:moveTo>
                <a:cubicBezTo>
                  <a:pt x="171576" y="4275"/>
                  <a:pt x="73456" y="147280"/>
                  <a:pt x="70324" y="213042"/>
                </a:cubicBezTo>
                <a:cubicBezTo>
                  <a:pt x="67192" y="278804"/>
                  <a:pt x="145480" y="375881"/>
                  <a:pt x="145480" y="394670"/>
                </a:cubicBezTo>
                <a:cubicBezTo>
                  <a:pt x="145480" y="413459"/>
                  <a:pt x="65105" y="299680"/>
                  <a:pt x="70324" y="325776"/>
                </a:cubicBezTo>
                <a:cubicBezTo>
                  <a:pt x="75543" y="351872"/>
                  <a:pt x="152787" y="478177"/>
                  <a:pt x="176795" y="551245"/>
                </a:cubicBezTo>
                <a:cubicBezTo>
                  <a:pt x="200803" y="624313"/>
                  <a:pt x="210198" y="752705"/>
                  <a:pt x="214373" y="764187"/>
                </a:cubicBezTo>
                <a:cubicBezTo>
                  <a:pt x="218548" y="775669"/>
                  <a:pt x="237338" y="707820"/>
                  <a:pt x="201847" y="620138"/>
                </a:cubicBezTo>
                <a:cubicBezTo>
                  <a:pt x="166356" y="532456"/>
                  <a:pt x="17087" y="272540"/>
                  <a:pt x="1430" y="238094"/>
                </a:cubicBezTo>
                <a:cubicBezTo>
                  <a:pt x="-14227" y="203648"/>
                  <a:pt x="103727" y="421810"/>
                  <a:pt x="107902" y="413459"/>
                </a:cubicBezTo>
                <a:cubicBezTo>
                  <a:pt x="112077" y="405108"/>
                  <a:pt x="17088" y="253752"/>
                  <a:pt x="26482" y="187990"/>
                </a:cubicBezTo>
                <a:cubicBezTo>
                  <a:pt x="35876" y="122228"/>
                  <a:pt x="156962" y="-4075"/>
                  <a:pt x="164269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6EFD4BA-0ED3-C0C9-6FB9-28B9E2A365A9}"/>
              </a:ext>
            </a:extLst>
          </p:cNvPr>
          <p:cNvSpPr/>
          <p:nvPr/>
        </p:nvSpPr>
        <p:spPr>
          <a:xfrm>
            <a:off x="4668333" y="4663826"/>
            <a:ext cx="115276" cy="558833"/>
          </a:xfrm>
          <a:custGeom>
            <a:avLst/>
            <a:gdLst>
              <a:gd name="connsiteX0" fmla="*/ 67252 w 115276"/>
              <a:gd name="connsiteY0" fmla="*/ 453 h 558833"/>
              <a:gd name="connsiteX1" fmla="*/ 113392 w 115276"/>
              <a:gd name="connsiteY1" fmla="*/ 205983 h 558833"/>
              <a:gd name="connsiteX2" fmla="*/ 105003 w 115276"/>
              <a:gd name="connsiteY2" fmla="*/ 176622 h 558833"/>
              <a:gd name="connsiteX3" fmla="*/ 92419 w 115276"/>
              <a:gd name="connsiteY3" fmla="*/ 323429 h 558833"/>
              <a:gd name="connsiteX4" fmla="*/ 54669 w 115276"/>
              <a:gd name="connsiteY4" fmla="*/ 394735 h 558833"/>
              <a:gd name="connsiteX5" fmla="*/ 140 w 115276"/>
              <a:gd name="connsiteY5" fmla="*/ 537348 h 558833"/>
              <a:gd name="connsiteX6" fmla="*/ 37891 w 115276"/>
              <a:gd name="connsiteY6" fmla="*/ 411513 h 558833"/>
              <a:gd name="connsiteX7" fmla="*/ 4335 w 115276"/>
              <a:gd name="connsiteY7" fmla="*/ 558321 h 558833"/>
              <a:gd name="connsiteX8" fmla="*/ 29502 w 115276"/>
              <a:gd name="connsiteY8" fmla="*/ 348596 h 558833"/>
              <a:gd name="connsiteX9" fmla="*/ 71447 w 115276"/>
              <a:gd name="connsiteY9" fmla="*/ 126288 h 558833"/>
              <a:gd name="connsiteX10" fmla="*/ 33696 w 115276"/>
              <a:gd name="connsiteY10" fmla="*/ 407319 h 558833"/>
              <a:gd name="connsiteX11" fmla="*/ 84030 w 115276"/>
              <a:gd name="connsiteY11" fmla="*/ 218567 h 558833"/>
              <a:gd name="connsiteX12" fmla="*/ 113392 w 115276"/>
              <a:gd name="connsiteY12" fmla="*/ 151455 h 558833"/>
              <a:gd name="connsiteX13" fmla="*/ 67252 w 115276"/>
              <a:gd name="connsiteY13" fmla="*/ 453 h 5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76" h="558833">
                <a:moveTo>
                  <a:pt x="67252" y="453"/>
                </a:moveTo>
                <a:cubicBezTo>
                  <a:pt x="67252" y="9541"/>
                  <a:pt x="107100" y="176622"/>
                  <a:pt x="113392" y="205983"/>
                </a:cubicBezTo>
                <a:cubicBezTo>
                  <a:pt x="119684" y="235345"/>
                  <a:pt x="108498" y="157048"/>
                  <a:pt x="105003" y="176622"/>
                </a:cubicBezTo>
                <a:cubicBezTo>
                  <a:pt x="101508" y="196196"/>
                  <a:pt x="100808" y="287077"/>
                  <a:pt x="92419" y="323429"/>
                </a:cubicBezTo>
                <a:cubicBezTo>
                  <a:pt x="84030" y="359781"/>
                  <a:pt x="70049" y="359082"/>
                  <a:pt x="54669" y="394735"/>
                </a:cubicBezTo>
                <a:cubicBezTo>
                  <a:pt x="39289" y="430388"/>
                  <a:pt x="2936" y="534552"/>
                  <a:pt x="140" y="537348"/>
                </a:cubicBezTo>
                <a:cubicBezTo>
                  <a:pt x="-2656" y="540144"/>
                  <a:pt x="37192" y="408018"/>
                  <a:pt x="37891" y="411513"/>
                </a:cubicBezTo>
                <a:cubicBezTo>
                  <a:pt x="38590" y="415008"/>
                  <a:pt x="5733" y="568807"/>
                  <a:pt x="4335" y="558321"/>
                </a:cubicBezTo>
                <a:cubicBezTo>
                  <a:pt x="2937" y="547835"/>
                  <a:pt x="18317" y="420602"/>
                  <a:pt x="29502" y="348596"/>
                </a:cubicBezTo>
                <a:cubicBezTo>
                  <a:pt x="40687" y="276591"/>
                  <a:pt x="70748" y="116501"/>
                  <a:pt x="71447" y="126288"/>
                </a:cubicBezTo>
                <a:cubicBezTo>
                  <a:pt x="72146" y="136075"/>
                  <a:pt x="31599" y="391939"/>
                  <a:pt x="33696" y="407319"/>
                </a:cubicBezTo>
                <a:cubicBezTo>
                  <a:pt x="35793" y="422699"/>
                  <a:pt x="70747" y="261211"/>
                  <a:pt x="84030" y="218567"/>
                </a:cubicBezTo>
                <a:cubicBezTo>
                  <a:pt x="97313" y="175923"/>
                  <a:pt x="117587" y="181516"/>
                  <a:pt x="113392" y="151455"/>
                </a:cubicBezTo>
                <a:cubicBezTo>
                  <a:pt x="109198" y="121394"/>
                  <a:pt x="67252" y="-8635"/>
                  <a:pt x="67252" y="4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1ED1D6E-F6E2-B4C1-1F93-FFBE8B336D2B}"/>
              </a:ext>
            </a:extLst>
          </p:cNvPr>
          <p:cNvSpPr/>
          <p:nvPr/>
        </p:nvSpPr>
        <p:spPr>
          <a:xfrm>
            <a:off x="4529899" y="5131749"/>
            <a:ext cx="151291" cy="380172"/>
          </a:xfrm>
          <a:custGeom>
            <a:avLst/>
            <a:gdLst>
              <a:gd name="connsiteX0" fmla="*/ 151158 w 151291"/>
              <a:gd name="connsiteY0" fmla="*/ 2313 h 380172"/>
              <a:gd name="connsiteX1" fmla="*/ 75657 w 151291"/>
              <a:gd name="connsiteY1" fmla="*/ 161704 h 380172"/>
              <a:gd name="connsiteX2" fmla="*/ 67268 w 151291"/>
              <a:gd name="connsiteY2" fmla="*/ 291734 h 380172"/>
              <a:gd name="connsiteX3" fmla="*/ 46295 w 151291"/>
              <a:gd name="connsiteY3" fmla="*/ 266567 h 380172"/>
              <a:gd name="connsiteX4" fmla="*/ 25323 w 151291"/>
              <a:gd name="connsiteY4" fmla="*/ 304317 h 380172"/>
              <a:gd name="connsiteX5" fmla="*/ 156 w 151291"/>
              <a:gd name="connsiteY5" fmla="*/ 379818 h 380172"/>
              <a:gd name="connsiteX6" fmla="*/ 37907 w 151291"/>
              <a:gd name="connsiteY6" fmla="*/ 270761 h 380172"/>
              <a:gd name="connsiteX7" fmla="*/ 42101 w 151291"/>
              <a:gd name="connsiteY7" fmla="*/ 107176 h 380172"/>
              <a:gd name="connsiteX8" fmla="*/ 46295 w 151291"/>
              <a:gd name="connsiteY8" fmla="*/ 245594 h 380172"/>
              <a:gd name="connsiteX9" fmla="*/ 92435 w 151291"/>
              <a:gd name="connsiteY9" fmla="*/ 77814 h 380172"/>
              <a:gd name="connsiteX10" fmla="*/ 151158 w 151291"/>
              <a:gd name="connsiteY10" fmla="*/ 2313 h 3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91" h="380172">
                <a:moveTo>
                  <a:pt x="151158" y="2313"/>
                </a:moveTo>
                <a:cubicBezTo>
                  <a:pt x="148362" y="16295"/>
                  <a:pt x="89639" y="113467"/>
                  <a:pt x="75657" y="161704"/>
                </a:cubicBezTo>
                <a:cubicBezTo>
                  <a:pt x="61675" y="209941"/>
                  <a:pt x="72162" y="274257"/>
                  <a:pt x="67268" y="291734"/>
                </a:cubicBezTo>
                <a:cubicBezTo>
                  <a:pt x="62374" y="309211"/>
                  <a:pt x="53286" y="264470"/>
                  <a:pt x="46295" y="266567"/>
                </a:cubicBezTo>
                <a:cubicBezTo>
                  <a:pt x="39304" y="268664"/>
                  <a:pt x="33013" y="285442"/>
                  <a:pt x="25323" y="304317"/>
                </a:cubicBezTo>
                <a:cubicBezTo>
                  <a:pt x="17633" y="323192"/>
                  <a:pt x="-1941" y="385411"/>
                  <a:pt x="156" y="379818"/>
                </a:cubicBezTo>
                <a:cubicBezTo>
                  <a:pt x="2253" y="374225"/>
                  <a:pt x="30916" y="316201"/>
                  <a:pt x="37907" y="270761"/>
                </a:cubicBezTo>
                <a:cubicBezTo>
                  <a:pt x="44898" y="225321"/>
                  <a:pt x="40703" y="111370"/>
                  <a:pt x="42101" y="107176"/>
                </a:cubicBezTo>
                <a:cubicBezTo>
                  <a:pt x="43499" y="102982"/>
                  <a:pt x="37906" y="250488"/>
                  <a:pt x="46295" y="245594"/>
                </a:cubicBezTo>
                <a:cubicBezTo>
                  <a:pt x="54684" y="240700"/>
                  <a:pt x="72861" y="114865"/>
                  <a:pt x="92435" y="77814"/>
                </a:cubicBezTo>
                <a:cubicBezTo>
                  <a:pt x="112009" y="40763"/>
                  <a:pt x="153954" y="-11669"/>
                  <a:pt x="151158" y="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CBE425E-B442-5A02-ED59-8880F93F3FC5}"/>
              </a:ext>
            </a:extLst>
          </p:cNvPr>
          <p:cNvSpPr/>
          <p:nvPr/>
        </p:nvSpPr>
        <p:spPr>
          <a:xfrm>
            <a:off x="4395829" y="4815280"/>
            <a:ext cx="373323" cy="536896"/>
          </a:xfrm>
          <a:custGeom>
            <a:avLst/>
            <a:gdLst>
              <a:gd name="connsiteX0" fmla="*/ 373312 w 373323"/>
              <a:gd name="connsiteY0" fmla="*/ 1 h 536896"/>
              <a:gd name="connsiteX1" fmla="*/ 226505 w 373323"/>
              <a:gd name="connsiteY1" fmla="*/ 234892 h 536896"/>
              <a:gd name="connsiteX2" fmla="*/ 226505 w 373323"/>
              <a:gd name="connsiteY2" fmla="*/ 297810 h 536896"/>
              <a:gd name="connsiteX3" fmla="*/ 260061 w 373323"/>
              <a:gd name="connsiteY3" fmla="*/ 272643 h 536896"/>
              <a:gd name="connsiteX4" fmla="*/ 188754 w 373323"/>
              <a:gd name="connsiteY4" fmla="*/ 440423 h 536896"/>
              <a:gd name="connsiteX5" fmla="*/ 2 w 373323"/>
              <a:gd name="connsiteY5" fmla="*/ 536896 h 536896"/>
              <a:gd name="connsiteX6" fmla="*/ 184560 w 373323"/>
              <a:gd name="connsiteY6" fmla="*/ 440423 h 536896"/>
              <a:gd name="connsiteX7" fmla="*/ 285228 w 373323"/>
              <a:gd name="connsiteY7" fmla="*/ 310393 h 536896"/>
              <a:gd name="connsiteX8" fmla="*/ 327173 w 373323"/>
              <a:gd name="connsiteY8" fmla="*/ 205531 h 536896"/>
              <a:gd name="connsiteX9" fmla="*/ 264255 w 373323"/>
              <a:gd name="connsiteY9" fmla="*/ 276837 h 536896"/>
              <a:gd name="connsiteX10" fmla="*/ 264255 w 373323"/>
              <a:gd name="connsiteY10" fmla="*/ 171975 h 536896"/>
              <a:gd name="connsiteX11" fmla="*/ 218116 w 373323"/>
              <a:gd name="connsiteY11" fmla="*/ 239087 h 536896"/>
              <a:gd name="connsiteX12" fmla="*/ 373312 w 373323"/>
              <a:gd name="connsiteY12" fmla="*/ 1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23" h="536896">
                <a:moveTo>
                  <a:pt x="373312" y="1"/>
                </a:moveTo>
                <a:cubicBezTo>
                  <a:pt x="374710" y="-698"/>
                  <a:pt x="250973" y="185257"/>
                  <a:pt x="226505" y="234892"/>
                </a:cubicBezTo>
                <a:cubicBezTo>
                  <a:pt x="202037" y="284527"/>
                  <a:pt x="220912" y="291518"/>
                  <a:pt x="226505" y="297810"/>
                </a:cubicBezTo>
                <a:cubicBezTo>
                  <a:pt x="232098" y="304102"/>
                  <a:pt x="266353" y="248874"/>
                  <a:pt x="260061" y="272643"/>
                </a:cubicBezTo>
                <a:cubicBezTo>
                  <a:pt x="253769" y="296412"/>
                  <a:pt x="232097" y="396381"/>
                  <a:pt x="188754" y="440423"/>
                </a:cubicBezTo>
                <a:cubicBezTo>
                  <a:pt x="145411" y="484465"/>
                  <a:pt x="701" y="536896"/>
                  <a:pt x="2" y="536896"/>
                </a:cubicBezTo>
                <a:cubicBezTo>
                  <a:pt x="-697" y="536896"/>
                  <a:pt x="137022" y="478173"/>
                  <a:pt x="184560" y="440423"/>
                </a:cubicBezTo>
                <a:cubicBezTo>
                  <a:pt x="232098" y="402673"/>
                  <a:pt x="261459" y="349542"/>
                  <a:pt x="285228" y="310393"/>
                </a:cubicBezTo>
                <a:cubicBezTo>
                  <a:pt x="308997" y="271244"/>
                  <a:pt x="330668" y="211124"/>
                  <a:pt x="327173" y="205531"/>
                </a:cubicBezTo>
                <a:cubicBezTo>
                  <a:pt x="323678" y="199938"/>
                  <a:pt x="274741" y="282430"/>
                  <a:pt x="264255" y="276837"/>
                </a:cubicBezTo>
                <a:cubicBezTo>
                  <a:pt x="253769" y="271244"/>
                  <a:pt x="271945" y="178267"/>
                  <a:pt x="264255" y="171975"/>
                </a:cubicBezTo>
                <a:cubicBezTo>
                  <a:pt x="256565" y="165683"/>
                  <a:pt x="201338" y="262856"/>
                  <a:pt x="218116" y="239087"/>
                </a:cubicBezTo>
                <a:cubicBezTo>
                  <a:pt x="234894" y="215318"/>
                  <a:pt x="371914" y="700"/>
                  <a:pt x="3733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B31E89F-A4C5-FEC7-F21B-59B1645F5631}"/>
              </a:ext>
            </a:extLst>
          </p:cNvPr>
          <p:cNvSpPr/>
          <p:nvPr/>
        </p:nvSpPr>
        <p:spPr>
          <a:xfrm>
            <a:off x="3689586" y="4298548"/>
            <a:ext cx="405063" cy="206991"/>
          </a:xfrm>
          <a:custGeom>
            <a:avLst/>
            <a:gdLst>
              <a:gd name="connsiteX0" fmla="*/ 35126 w 405063"/>
              <a:gd name="connsiteY0" fmla="*/ 206340 h 206991"/>
              <a:gd name="connsiteX1" fmla="*/ 282601 w 405063"/>
              <a:gd name="connsiteY1" fmla="*/ 42755 h 206991"/>
              <a:gd name="connsiteX2" fmla="*/ 223878 w 405063"/>
              <a:gd name="connsiteY2" fmla="*/ 76311 h 206991"/>
              <a:gd name="connsiteX3" fmla="*/ 404242 w 405063"/>
              <a:gd name="connsiteY3" fmla="*/ 810 h 206991"/>
              <a:gd name="connsiteX4" fmla="*/ 295185 w 405063"/>
              <a:gd name="connsiteY4" fmla="*/ 34366 h 206991"/>
              <a:gd name="connsiteX5" fmla="*/ 1570 w 405063"/>
              <a:gd name="connsiteY5" fmla="*/ 118256 h 206991"/>
              <a:gd name="connsiteX6" fmla="*/ 173544 w 405063"/>
              <a:gd name="connsiteY6" fmla="*/ 101478 h 206991"/>
              <a:gd name="connsiteX7" fmla="*/ 35126 w 405063"/>
              <a:gd name="connsiteY7" fmla="*/ 206340 h 20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063" h="206991">
                <a:moveTo>
                  <a:pt x="35126" y="206340"/>
                </a:moveTo>
                <a:cubicBezTo>
                  <a:pt x="53302" y="196553"/>
                  <a:pt x="251142" y="64426"/>
                  <a:pt x="282601" y="42755"/>
                </a:cubicBezTo>
                <a:cubicBezTo>
                  <a:pt x="314060" y="21084"/>
                  <a:pt x="203604" y="83302"/>
                  <a:pt x="223878" y="76311"/>
                </a:cubicBezTo>
                <a:cubicBezTo>
                  <a:pt x="244152" y="69320"/>
                  <a:pt x="392358" y="7801"/>
                  <a:pt x="404242" y="810"/>
                </a:cubicBezTo>
                <a:cubicBezTo>
                  <a:pt x="416126" y="-6181"/>
                  <a:pt x="295185" y="34366"/>
                  <a:pt x="295185" y="34366"/>
                </a:cubicBezTo>
                <a:cubicBezTo>
                  <a:pt x="228073" y="53940"/>
                  <a:pt x="21843" y="107071"/>
                  <a:pt x="1570" y="118256"/>
                </a:cubicBezTo>
                <a:cubicBezTo>
                  <a:pt x="-18703" y="129441"/>
                  <a:pt x="163757" y="90293"/>
                  <a:pt x="173544" y="101478"/>
                </a:cubicBezTo>
                <a:cubicBezTo>
                  <a:pt x="183331" y="112663"/>
                  <a:pt x="16950" y="216127"/>
                  <a:pt x="35126" y="206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210099B5-ADE1-3152-36D1-EBABBF7FAC27}"/>
              </a:ext>
            </a:extLst>
          </p:cNvPr>
          <p:cNvSpPr/>
          <p:nvPr/>
        </p:nvSpPr>
        <p:spPr>
          <a:xfrm>
            <a:off x="5245215" y="5490195"/>
            <a:ext cx="60829" cy="105262"/>
          </a:xfrm>
          <a:custGeom>
            <a:avLst/>
            <a:gdLst>
              <a:gd name="connsiteX0" fmla="*/ 60822 w 60829"/>
              <a:gd name="connsiteY0" fmla="*/ 399 h 105262"/>
              <a:gd name="connsiteX1" fmla="*/ 6293 w 60829"/>
              <a:gd name="connsiteY1" fmla="*/ 59122 h 105262"/>
              <a:gd name="connsiteX2" fmla="*/ 6293 w 60829"/>
              <a:gd name="connsiteY2" fmla="*/ 105262 h 105262"/>
              <a:gd name="connsiteX3" fmla="*/ 6293 w 60829"/>
              <a:gd name="connsiteY3" fmla="*/ 50733 h 105262"/>
              <a:gd name="connsiteX4" fmla="*/ 2099 w 60829"/>
              <a:gd name="connsiteY4" fmla="*/ 33955 h 105262"/>
              <a:gd name="connsiteX5" fmla="*/ 60822 w 60829"/>
              <a:gd name="connsiteY5" fmla="*/ 399 h 1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9" h="105262">
                <a:moveTo>
                  <a:pt x="60822" y="399"/>
                </a:moveTo>
                <a:cubicBezTo>
                  <a:pt x="61521" y="4593"/>
                  <a:pt x="15381" y="41645"/>
                  <a:pt x="6293" y="59122"/>
                </a:cubicBezTo>
                <a:cubicBezTo>
                  <a:pt x="-2795" y="76599"/>
                  <a:pt x="6293" y="105262"/>
                  <a:pt x="6293" y="105262"/>
                </a:cubicBezTo>
                <a:lnTo>
                  <a:pt x="6293" y="50733"/>
                </a:lnTo>
                <a:cubicBezTo>
                  <a:pt x="5594" y="38849"/>
                  <a:pt x="-4193" y="41645"/>
                  <a:pt x="2099" y="33955"/>
                </a:cubicBezTo>
                <a:cubicBezTo>
                  <a:pt x="8391" y="26265"/>
                  <a:pt x="60123" y="-3795"/>
                  <a:pt x="60822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87733539-C7C8-7806-BC6E-F8F3B18758E3}"/>
              </a:ext>
            </a:extLst>
          </p:cNvPr>
          <p:cNvSpPr/>
          <p:nvPr/>
        </p:nvSpPr>
        <p:spPr>
          <a:xfrm>
            <a:off x="4022313" y="5033159"/>
            <a:ext cx="215192" cy="54819"/>
          </a:xfrm>
          <a:custGeom>
            <a:avLst/>
            <a:gdLst>
              <a:gd name="connsiteX0" fmla="*/ 208 w 215192"/>
              <a:gd name="connsiteY0" fmla="*/ 235 h 54819"/>
              <a:gd name="connsiteX1" fmla="*/ 138626 w 215192"/>
              <a:gd name="connsiteY1" fmla="*/ 12819 h 54819"/>
              <a:gd name="connsiteX2" fmla="*/ 214127 w 215192"/>
              <a:gd name="connsiteY2" fmla="*/ 54764 h 54819"/>
              <a:gd name="connsiteX3" fmla="*/ 172182 w 215192"/>
              <a:gd name="connsiteY3" fmla="*/ 21208 h 54819"/>
              <a:gd name="connsiteX4" fmla="*/ 208 w 215192"/>
              <a:gd name="connsiteY4" fmla="*/ 235 h 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92" h="54819">
                <a:moveTo>
                  <a:pt x="208" y="235"/>
                </a:moveTo>
                <a:cubicBezTo>
                  <a:pt x="-5385" y="-1163"/>
                  <a:pt x="102973" y="3731"/>
                  <a:pt x="138626" y="12819"/>
                </a:cubicBezTo>
                <a:cubicBezTo>
                  <a:pt x="174279" y="21907"/>
                  <a:pt x="208534" y="53366"/>
                  <a:pt x="214127" y="54764"/>
                </a:cubicBezTo>
                <a:cubicBezTo>
                  <a:pt x="219720" y="56162"/>
                  <a:pt x="202942" y="30995"/>
                  <a:pt x="172182" y="21208"/>
                </a:cubicBezTo>
                <a:cubicBezTo>
                  <a:pt x="141423" y="11421"/>
                  <a:pt x="5801" y="1633"/>
                  <a:pt x="208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04F05F5E-BDA0-4824-8158-1B92C833B073}"/>
              </a:ext>
            </a:extLst>
          </p:cNvPr>
          <p:cNvSpPr/>
          <p:nvPr/>
        </p:nvSpPr>
        <p:spPr>
          <a:xfrm>
            <a:off x="5176004" y="4739423"/>
            <a:ext cx="350106" cy="67478"/>
          </a:xfrm>
          <a:custGeom>
            <a:avLst/>
            <a:gdLst>
              <a:gd name="connsiteX0" fmla="*/ 3 w 350106"/>
              <a:gd name="connsiteY0" fmla="*/ 67469 h 67478"/>
              <a:gd name="connsiteX1" fmla="*/ 142616 w 350106"/>
              <a:gd name="connsiteY1" fmla="*/ 21329 h 67478"/>
              <a:gd name="connsiteX2" fmla="*/ 293618 w 350106"/>
              <a:gd name="connsiteY2" fmla="*/ 21329 h 67478"/>
              <a:gd name="connsiteX3" fmla="*/ 251673 w 350106"/>
              <a:gd name="connsiteY3" fmla="*/ 357 h 67478"/>
              <a:gd name="connsiteX4" fmla="*/ 348146 w 350106"/>
              <a:gd name="connsiteY4" fmla="*/ 8746 h 67478"/>
              <a:gd name="connsiteX5" fmla="*/ 146811 w 350106"/>
              <a:gd name="connsiteY5" fmla="*/ 17135 h 67478"/>
              <a:gd name="connsiteX6" fmla="*/ 3 w 350106"/>
              <a:gd name="connsiteY6" fmla="*/ 67469 h 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106" h="67478">
                <a:moveTo>
                  <a:pt x="3" y="67469"/>
                </a:moveTo>
                <a:cubicBezTo>
                  <a:pt x="-696" y="68168"/>
                  <a:pt x="93680" y="29019"/>
                  <a:pt x="142616" y="21329"/>
                </a:cubicBezTo>
                <a:cubicBezTo>
                  <a:pt x="191552" y="13639"/>
                  <a:pt x="275442" y="24824"/>
                  <a:pt x="293618" y="21329"/>
                </a:cubicBezTo>
                <a:cubicBezTo>
                  <a:pt x="311794" y="17834"/>
                  <a:pt x="242585" y="2454"/>
                  <a:pt x="251673" y="357"/>
                </a:cubicBezTo>
                <a:cubicBezTo>
                  <a:pt x="260761" y="-1740"/>
                  <a:pt x="365623" y="5950"/>
                  <a:pt x="348146" y="8746"/>
                </a:cubicBezTo>
                <a:cubicBezTo>
                  <a:pt x="330669" y="11542"/>
                  <a:pt x="202738" y="9445"/>
                  <a:pt x="146811" y="17135"/>
                </a:cubicBezTo>
                <a:cubicBezTo>
                  <a:pt x="90884" y="24825"/>
                  <a:pt x="702" y="66770"/>
                  <a:pt x="3" y="6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27CF422-6503-799C-D6E2-C020D230528E}"/>
              </a:ext>
            </a:extLst>
          </p:cNvPr>
          <p:cNvSpPr/>
          <p:nvPr/>
        </p:nvSpPr>
        <p:spPr>
          <a:xfrm>
            <a:off x="5532381" y="4722555"/>
            <a:ext cx="135955" cy="180869"/>
          </a:xfrm>
          <a:custGeom>
            <a:avLst/>
            <a:gdLst>
              <a:gd name="connsiteX0" fmla="*/ 158 w 135955"/>
              <a:gd name="connsiteY0" fmla="*/ 447 h 180869"/>
              <a:gd name="connsiteX1" fmla="*/ 96632 w 135955"/>
              <a:gd name="connsiteY1" fmla="*/ 67559 h 180869"/>
              <a:gd name="connsiteX2" fmla="*/ 121799 w 135955"/>
              <a:gd name="connsiteY2" fmla="*/ 147254 h 180869"/>
              <a:gd name="connsiteX3" fmla="*/ 134382 w 135955"/>
              <a:gd name="connsiteY3" fmla="*/ 88531 h 180869"/>
              <a:gd name="connsiteX4" fmla="*/ 134382 w 135955"/>
              <a:gd name="connsiteY4" fmla="*/ 180810 h 180869"/>
              <a:gd name="connsiteX5" fmla="*/ 121799 w 135955"/>
              <a:gd name="connsiteY5" fmla="*/ 101115 h 180869"/>
              <a:gd name="connsiteX6" fmla="*/ 158 w 135955"/>
              <a:gd name="connsiteY6" fmla="*/ 447 h 1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55" h="180869">
                <a:moveTo>
                  <a:pt x="158" y="447"/>
                </a:moveTo>
                <a:cubicBezTo>
                  <a:pt x="-4036" y="-5146"/>
                  <a:pt x="76358" y="43091"/>
                  <a:pt x="96632" y="67559"/>
                </a:cubicBezTo>
                <a:cubicBezTo>
                  <a:pt x="116906" y="92027"/>
                  <a:pt x="115507" y="143759"/>
                  <a:pt x="121799" y="147254"/>
                </a:cubicBezTo>
                <a:cubicBezTo>
                  <a:pt x="128091" y="150749"/>
                  <a:pt x="132285" y="82938"/>
                  <a:pt x="134382" y="88531"/>
                </a:cubicBezTo>
                <a:cubicBezTo>
                  <a:pt x="136479" y="94124"/>
                  <a:pt x="136479" y="178713"/>
                  <a:pt x="134382" y="180810"/>
                </a:cubicBezTo>
                <a:cubicBezTo>
                  <a:pt x="132285" y="182907"/>
                  <a:pt x="144869" y="129078"/>
                  <a:pt x="121799" y="101115"/>
                </a:cubicBezTo>
                <a:cubicBezTo>
                  <a:pt x="98729" y="73152"/>
                  <a:pt x="4352" y="6040"/>
                  <a:pt x="158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A005C13-6FB0-4FE8-9251-516F5FD8E783}"/>
              </a:ext>
            </a:extLst>
          </p:cNvPr>
          <p:cNvSpPr/>
          <p:nvPr/>
        </p:nvSpPr>
        <p:spPr>
          <a:xfrm>
            <a:off x="3657758" y="5389927"/>
            <a:ext cx="184413" cy="222317"/>
          </a:xfrm>
          <a:custGeom>
            <a:avLst/>
            <a:gdLst>
              <a:gd name="connsiteX0" fmla="*/ 4036 w 184413"/>
              <a:gd name="connsiteY0" fmla="*/ 0 h 222317"/>
              <a:gd name="connsiteX1" fmla="*/ 4036 w 184413"/>
              <a:gd name="connsiteY1" fmla="*/ 104862 h 222317"/>
              <a:gd name="connsiteX2" fmla="*/ 45981 w 184413"/>
              <a:gd name="connsiteY2" fmla="*/ 171974 h 222317"/>
              <a:gd name="connsiteX3" fmla="*/ 37592 w 184413"/>
              <a:gd name="connsiteY3" fmla="*/ 171974 h 222317"/>
              <a:gd name="connsiteX4" fmla="*/ 184400 w 184413"/>
              <a:gd name="connsiteY4" fmla="*/ 222308 h 222317"/>
              <a:gd name="connsiteX5" fmla="*/ 45981 w 184413"/>
              <a:gd name="connsiteY5" fmla="*/ 176168 h 222317"/>
              <a:gd name="connsiteX6" fmla="*/ 8231 w 184413"/>
              <a:gd name="connsiteY6" fmla="*/ 176168 h 222317"/>
              <a:gd name="connsiteX7" fmla="*/ 8231 w 184413"/>
              <a:gd name="connsiteY7" fmla="*/ 50334 h 222317"/>
              <a:gd name="connsiteX8" fmla="*/ 4036 w 184413"/>
              <a:gd name="connsiteY8" fmla="*/ 0 h 2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3" h="222317">
                <a:moveTo>
                  <a:pt x="4036" y="0"/>
                </a:moveTo>
                <a:cubicBezTo>
                  <a:pt x="540" y="38100"/>
                  <a:pt x="-2955" y="76200"/>
                  <a:pt x="4036" y="104862"/>
                </a:cubicBezTo>
                <a:cubicBezTo>
                  <a:pt x="11027" y="133524"/>
                  <a:pt x="40388" y="160789"/>
                  <a:pt x="45981" y="171974"/>
                </a:cubicBezTo>
                <a:cubicBezTo>
                  <a:pt x="51574" y="183159"/>
                  <a:pt x="14522" y="163585"/>
                  <a:pt x="37592" y="171974"/>
                </a:cubicBezTo>
                <a:cubicBezTo>
                  <a:pt x="60662" y="180363"/>
                  <a:pt x="183002" y="221609"/>
                  <a:pt x="184400" y="222308"/>
                </a:cubicBezTo>
                <a:cubicBezTo>
                  <a:pt x="185798" y="223007"/>
                  <a:pt x="75343" y="183858"/>
                  <a:pt x="45981" y="176168"/>
                </a:cubicBezTo>
                <a:cubicBezTo>
                  <a:pt x="16619" y="168478"/>
                  <a:pt x="14523" y="197140"/>
                  <a:pt x="8231" y="176168"/>
                </a:cubicBezTo>
                <a:cubicBezTo>
                  <a:pt x="1939" y="155196"/>
                  <a:pt x="8231" y="50334"/>
                  <a:pt x="8231" y="50334"/>
                </a:cubicBezTo>
                <a:lnTo>
                  <a:pt x="40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0D4B28A3-99C5-41F6-07B1-485DB1455FF3}"/>
              </a:ext>
            </a:extLst>
          </p:cNvPr>
          <p:cNvSpPr/>
          <p:nvPr/>
        </p:nvSpPr>
        <p:spPr>
          <a:xfrm>
            <a:off x="4333672" y="5013206"/>
            <a:ext cx="263834" cy="281408"/>
          </a:xfrm>
          <a:custGeom>
            <a:avLst/>
            <a:gdLst>
              <a:gd name="connsiteX0" fmla="*/ 263728 w 263834"/>
              <a:gd name="connsiteY0" fmla="*/ 119 h 281408"/>
              <a:gd name="connsiteX1" fmla="*/ 212928 w 263834"/>
              <a:gd name="connsiteY1" fmla="*/ 108069 h 281408"/>
              <a:gd name="connsiteX2" fmla="*/ 228803 w 263834"/>
              <a:gd name="connsiteY2" fmla="*/ 168394 h 281408"/>
              <a:gd name="connsiteX3" fmla="*/ 219278 w 263834"/>
              <a:gd name="connsiteY3" fmla="*/ 162044 h 281408"/>
              <a:gd name="connsiteX4" fmla="*/ 158953 w 263834"/>
              <a:gd name="connsiteY4" fmla="*/ 269994 h 281408"/>
              <a:gd name="connsiteX5" fmla="*/ 101803 w 263834"/>
              <a:gd name="connsiteY5" fmla="*/ 269994 h 281408"/>
              <a:gd name="connsiteX6" fmla="*/ 203 w 263834"/>
              <a:gd name="connsiteY6" fmla="*/ 196969 h 281408"/>
              <a:gd name="connsiteX7" fmla="*/ 79578 w 263834"/>
              <a:gd name="connsiteY7" fmla="*/ 263644 h 281408"/>
              <a:gd name="connsiteX8" fmla="*/ 212928 w 263834"/>
              <a:gd name="connsiteY8" fmla="*/ 209669 h 281408"/>
              <a:gd name="connsiteX9" fmla="*/ 111328 w 263834"/>
              <a:gd name="connsiteY9" fmla="*/ 60444 h 281408"/>
              <a:gd name="connsiteX10" fmla="*/ 197053 w 263834"/>
              <a:gd name="connsiteY10" fmla="*/ 130294 h 281408"/>
              <a:gd name="connsiteX11" fmla="*/ 263728 w 263834"/>
              <a:gd name="connsiteY11" fmla="*/ 119 h 2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834" h="281408">
                <a:moveTo>
                  <a:pt x="263728" y="119"/>
                </a:moveTo>
                <a:cubicBezTo>
                  <a:pt x="266374" y="-3585"/>
                  <a:pt x="218749" y="80023"/>
                  <a:pt x="212928" y="108069"/>
                </a:cubicBezTo>
                <a:cubicBezTo>
                  <a:pt x="207107" y="136115"/>
                  <a:pt x="227745" y="159398"/>
                  <a:pt x="228803" y="168394"/>
                </a:cubicBezTo>
                <a:cubicBezTo>
                  <a:pt x="229861" y="177390"/>
                  <a:pt x="230920" y="145111"/>
                  <a:pt x="219278" y="162044"/>
                </a:cubicBezTo>
                <a:cubicBezTo>
                  <a:pt x="207636" y="178977"/>
                  <a:pt x="178532" y="252002"/>
                  <a:pt x="158953" y="269994"/>
                </a:cubicBezTo>
                <a:cubicBezTo>
                  <a:pt x="139374" y="287986"/>
                  <a:pt x="128261" y="282165"/>
                  <a:pt x="101803" y="269994"/>
                </a:cubicBezTo>
                <a:cubicBezTo>
                  <a:pt x="75345" y="257823"/>
                  <a:pt x="3907" y="198027"/>
                  <a:pt x="203" y="196969"/>
                </a:cubicBezTo>
                <a:cubicBezTo>
                  <a:pt x="-3501" y="195911"/>
                  <a:pt x="44124" y="261527"/>
                  <a:pt x="79578" y="263644"/>
                </a:cubicBezTo>
                <a:cubicBezTo>
                  <a:pt x="115032" y="265761"/>
                  <a:pt x="207636" y="243536"/>
                  <a:pt x="212928" y="209669"/>
                </a:cubicBezTo>
                <a:cubicBezTo>
                  <a:pt x="218220" y="175802"/>
                  <a:pt x="113974" y="73673"/>
                  <a:pt x="111328" y="60444"/>
                </a:cubicBezTo>
                <a:cubicBezTo>
                  <a:pt x="108682" y="47215"/>
                  <a:pt x="173770" y="135586"/>
                  <a:pt x="197053" y="130294"/>
                </a:cubicBezTo>
                <a:cubicBezTo>
                  <a:pt x="220336" y="125002"/>
                  <a:pt x="261082" y="3823"/>
                  <a:pt x="26372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2CD7B80-A314-DB0B-4850-47D326F2CC73}"/>
              </a:ext>
            </a:extLst>
          </p:cNvPr>
          <p:cNvSpPr/>
          <p:nvPr/>
        </p:nvSpPr>
        <p:spPr>
          <a:xfrm>
            <a:off x="4187738" y="5330539"/>
            <a:ext cx="29045" cy="105473"/>
          </a:xfrm>
          <a:custGeom>
            <a:avLst/>
            <a:gdLst>
              <a:gd name="connsiteX0" fmla="*/ 87 w 29045"/>
              <a:gd name="connsiteY0" fmla="*/ 286 h 105473"/>
              <a:gd name="connsiteX1" fmla="*/ 19137 w 29045"/>
              <a:gd name="connsiteY1" fmla="*/ 92361 h 105473"/>
              <a:gd name="connsiteX2" fmla="*/ 6437 w 29045"/>
              <a:gd name="connsiteY2" fmla="*/ 101886 h 105473"/>
              <a:gd name="connsiteX3" fmla="*/ 28662 w 29045"/>
              <a:gd name="connsiteY3" fmla="*/ 63786 h 105473"/>
              <a:gd name="connsiteX4" fmla="*/ 87 w 29045"/>
              <a:gd name="connsiteY4" fmla="*/ 286 h 10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" h="105473">
                <a:moveTo>
                  <a:pt x="87" y="286"/>
                </a:moveTo>
                <a:cubicBezTo>
                  <a:pt x="-1500" y="5048"/>
                  <a:pt x="19137" y="92361"/>
                  <a:pt x="19137" y="92361"/>
                </a:cubicBezTo>
                <a:cubicBezTo>
                  <a:pt x="20195" y="109294"/>
                  <a:pt x="4850" y="106648"/>
                  <a:pt x="6437" y="101886"/>
                </a:cubicBezTo>
                <a:cubicBezTo>
                  <a:pt x="8024" y="97124"/>
                  <a:pt x="32366" y="75957"/>
                  <a:pt x="28662" y="63786"/>
                </a:cubicBezTo>
                <a:cubicBezTo>
                  <a:pt x="24958" y="51615"/>
                  <a:pt x="1674" y="-4476"/>
                  <a:pt x="8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ECF0458-4746-1F03-EFAD-453B5E8A7554}"/>
              </a:ext>
            </a:extLst>
          </p:cNvPr>
          <p:cNvSpPr/>
          <p:nvPr/>
        </p:nvSpPr>
        <p:spPr>
          <a:xfrm>
            <a:off x="4968688" y="4847878"/>
            <a:ext cx="89269" cy="413118"/>
          </a:xfrm>
          <a:custGeom>
            <a:avLst/>
            <a:gdLst>
              <a:gd name="connsiteX0" fmla="*/ 63687 w 89269"/>
              <a:gd name="connsiteY0" fmla="*/ 347 h 413118"/>
              <a:gd name="connsiteX1" fmla="*/ 12887 w 89269"/>
              <a:gd name="connsiteY1" fmla="*/ 130522 h 413118"/>
              <a:gd name="connsiteX2" fmla="*/ 54162 w 89269"/>
              <a:gd name="connsiteY2" fmla="*/ 244822 h 413118"/>
              <a:gd name="connsiteX3" fmla="*/ 19237 w 89269"/>
              <a:gd name="connsiteY3" fmla="*/ 194022 h 413118"/>
              <a:gd name="connsiteX4" fmla="*/ 89087 w 89269"/>
              <a:gd name="connsiteY4" fmla="*/ 413097 h 413118"/>
              <a:gd name="connsiteX5" fmla="*/ 38287 w 89269"/>
              <a:gd name="connsiteY5" fmla="*/ 206722 h 413118"/>
              <a:gd name="connsiteX6" fmla="*/ 187 w 89269"/>
              <a:gd name="connsiteY6" fmla="*/ 95597 h 413118"/>
              <a:gd name="connsiteX7" fmla="*/ 63687 w 89269"/>
              <a:gd name="connsiteY7" fmla="*/ 347 h 4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69" h="413118">
                <a:moveTo>
                  <a:pt x="63687" y="347"/>
                </a:moveTo>
                <a:cubicBezTo>
                  <a:pt x="65804" y="6168"/>
                  <a:pt x="14474" y="89776"/>
                  <a:pt x="12887" y="130522"/>
                </a:cubicBezTo>
                <a:cubicBezTo>
                  <a:pt x="11300" y="171268"/>
                  <a:pt x="53104" y="234239"/>
                  <a:pt x="54162" y="244822"/>
                </a:cubicBezTo>
                <a:cubicBezTo>
                  <a:pt x="55220" y="255405"/>
                  <a:pt x="13416" y="165976"/>
                  <a:pt x="19237" y="194022"/>
                </a:cubicBezTo>
                <a:cubicBezTo>
                  <a:pt x="25058" y="222068"/>
                  <a:pt x="85912" y="410980"/>
                  <a:pt x="89087" y="413097"/>
                </a:cubicBezTo>
                <a:cubicBezTo>
                  <a:pt x="92262" y="415214"/>
                  <a:pt x="53104" y="259639"/>
                  <a:pt x="38287" y="206722"/>
                </a:cubicBezTo>
                <a:cubicBezTo>
                  <a:pt x="23470" y="153805"/>
                  <a:pt x="-2459" y="127876"/>
                  <a:pt x="187" y="95597"/>
                </a:cubicBezTo>
                <a:cubicBezTo>
                  <a:pt x="2833" y="63318"/>
                  <a:pt x="61570" y="-5474"/>
                  <a:pt x="63687" y="3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B3FE0F2-D101-DFAA-DC7B-30DA018473FB}"/>
              </a:ext>
            </a:extLst>
          </p:cNvPr>
          <p:cNvSpPr/>
          <p:nvPr/>
        </p:nvSpPr>
        <p:spPr>
          <a:xfrm>
            <a:off x="5117932" y="5641633"/>
            <a:ext cx="44800" cy="134264"/>
          </a:xfrm>
          <a:custGeom>
            <a:avLst/>
            <a:gdLst>
              <a:gd name="connsiteX0" fmla="*/ 44618 w 44800"/>
              <a:gd name="connsiteY0" fmla="*/ 342 h 134264"/>
              <a:gd name="connsiteX1" fmla="*/ 16043 w 44800"/>
              <a:gd name="connsiteY1" fmla="*/ 63842 h 134264"/>
              <a:gd name="connsiteX2" fmla="*/ 19218 w 44800"/>
              <a:gd name="connsiteY2" fmla="*/ 133692 h 134264"/>
              <a:gd name="connsiteX3" fmla="*/ 168 w 44800"/>
              <a:gd name="connsiteY3" fmla="*/ 92417 h 134264"/>
              <a:gd name="connsiteX4" fmla="*/ 44618 w 44800"/>
              <a:gd name="connsiteY4" fmla="*/ 342 h 13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0" h="134264">
                <a:moveTo>
                  <a:pt x="44618" y="342"/>
                </a:moveTo>
                <a:cubicBezTo>
                  <a:pt x="47264" y="-4420"/>
                  <a:pt x="20276" y="41617"/>
                  <a:pt x="16043" y="63842"/>
                </a:cubicBezTo>
                <a:cubicBezTo>
                  <a:pt x="11810" y="86067"/>
                  <a:pt x="21864" y="128930"/>
                  <a:pt x="19218" y="133692"/>
                </a:cubicBezTo>
                <a:cubicBezTo>
                  <a:pt x="16572" y="138454"/>
                  <a:pt x="-1949" y="112525"/>
                  <a:pt x="168" y="92417"/>
                </a:cubicBezTo>
                <a:cubicBezTo>
                  <a:pt x="2285" y="72309"/>
                  <a:pt x="41972" y="5104"/>
                  <a:pt x="44618" y="3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0F06A4E-0D4A-859C-A4FE-8696A32C3F89}"/>
              </a:ext>
            </a:extLst>
          </p:cNvPr>
          <p:cNvSpPr/>
          <p:nvPr/>
        </p:nvSpPr>
        <p:spPr>
          <a:xfrm>
            <a:off x="5203311" y="5146671"/>
            <a:ext cx="337429" cy="67003"/>
          </a:xfrm>
          <a:custGeom>
            <a:avLst/>
            <a:gdLst>
              <a:gd name="connsiteX0" fmla="*/ 330714 w 337429"/>
              <a:gd name="connsiteY0" fmla="*/ 4 h 67003"/>
              <a:gd name="connsiteX1" fmla="*/ 279914 w 337429"/>
              <a:gd name="connsiteY1" fmla="*/ 53979 h 67003"/>
              <a:gd name="connsiteX2" fmla="*/ 51314 w 337429"/>
              <a:gd name="connsiteY2" fmla="*/ 66679 h 67003"/>
              <a:gd name="connsiteX3" fmla="*/ 222764 w 337429"/>
              <a:gd name="connsiteY3" fmla="*/ 63504 h 67003"/>
              <a:gd name="connsiteX4" fmla="*/ 514 w 337429"/>
              <a:gd name="connsiteY4" fmla="*/ 66679 h 67003"/>
              <a:gd name="connsiteX5" fmla="*/ 298964 w 337429"/>
              <a:gd name="connsiteY5" fmla="*/ 57154 h 67003"/>
              <a:gd name="connsiteX6" fmla="*/ 330714 w 337429"/>
              <a:gd name="connsiteY6" fmla="*/ 4 h 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29" h="67003">
                <a:moveTo>
                  <a:pt x="330714" y="4"/>
                </a:moveTo>
                <a:cubicBezTo>
                  <a:pt x="327539" y="-525"/>
                  <a:pt x="326481" y="42867"/>
                  <a:pt x="279914" y="53979"/>
                </a:cubicBezTo>
                <a:cubicBezTo>
                  <a:pt x="233347" y="65091"/>
                  <a:pt x="60839" y="65092"/>
                  <a:pt x="51314" y="66679"/>
                </a:cubicBezTo>
                <a:cubicBezTo>
                  <a:pt x="41789" y="68267"/>
                  <a:pt x="231231" y="63504"/>
                  <a:pt x="222764" y="63504"/>
                </a:cubicBezTo>
                <a:cubicBezTo>
                  <a:pt x="214297" y="63504"/>
                  <a:pt x="-12186" y="67737"/>
                  <a:pt x="514" y="66679"/>
                </a:cubicBezTo>
                <a:cubicBezTo>
                  <a:pt x="13214" y="65621"/>
                  <a:pt x="242343" y="63504"/>
                  <a:pt x="298964" y="57154"/>
                </a:cubicBezTo>
                <a:cubicBezTo>
                  <a:pt x="355585" y="50804"/>
                  <a:pt x="333889" y="533"/>
                  <a:pt x="33071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AC67D56-5CEF-12E8-0F0D-5F6982AD351F}"/>
              </a:ext>
            </a:extLst>
          </p:cNvPr>
          <p:cNvSpPr/>
          <p:nvPr/>
        </p:nvSpPr>
        <p:spPr>
          <a:xfrm>
            <a:off x="5079089" y="5169809"/>
            <a:ext cx="219192" cy="230903"/>
          </a:xfrm>
          <a:custGeom>
            <a:avLst/>
            <a:gdLst>
              <a:gd name="connsiteX0" fmla="*/ 911 w 219192"/>
              <a:gd name="connsiteY0" fmla="*/ 2266 h 230903"/>
              <a:gd name="connsiteX1" fmla="*/ 45361 w 219192"/>
              <a:gd name="connsiteY1" fmla="*/ 46716 h 230903"/>
              <a:gd name="connsiteX2" fmla="*/ 213636 w 219192"/>
              <a:gd name="connsiteY2" fmla="*/ 227691 h 230903"/>
              <a:gd name="connsiteX3" fmla="*/ 169186 w 219192"/>
              <a:gd name="connsiteY3" fmla="*/ 157841 h 230903"/>
              <a:gd name="connsiteX4" fmla="*/ 73936 w 219192"/>
              <a:gd name="connsiteY4" fmla="*/ 97516 h 230903"/>
              <a:gd name="connsiteX5" fmla="*/ 911 w 219192"/>
              <a:gd name="connsiteY5" fmla="*/ 2266 h 23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92" h="230903">
                <a:moveTo>
                  <a:pt x="911" y="2266"/>
                </a:moveTo>
                <a:cubicBezTo>
                  <a:pt x="-3852" y="-6201"/>
                  <a:pt x="9907" y="9145"/>
                  <a:pt x="45361" y="46716"/>
                </a:cubicBezTo>
                <a:cubicBezTo>
                  <a:pt x="80815" y="84287"/>
                  <a:pt x="192999" y="209170"/>
                  <a:pt x="213636" y="227691"/>
                </a:cubicBezTo>
                <a:cubicBezTo>
                  <a:pt x="234273" y="246212"/>
                  <a:pt x="192469" y="179537"/>
                  <a:pt x="169186" y="157841"/>
                </a:cubicBezTo>
                <a:cubicBezTo>
                  <a:pt x="145903" y="136145"/>
                  <a:pt x="101453" y="118153"/>
                  <a:pt x="73936" y="97516"/>
                </a:cubicBezTo>
                <a:cubicBezTo>
                  <a:pt x="46419" y="76879"/>
                  <a:pt x="5674" y="10733"/>
                  <a:pt x="911" y="2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70858F7-75C8-78E6-52E0-E92C03DC13DD}"/>
              </a:ext>
            </a:extLst>
          </p:cNvPr>
          <p:cNvSpPr/>
          <p:nvPr/>
        </p:nvSpPr>
        <p:spPr>
          <a:xfrm>
            <a:off x="4259537" y="4857611"/>
            <a:ext cx="412844" cy="310575"/>
          </a:xfrm>
          <a:custGeom>
            <a:avLst/>
            <a:gdLst>
              <a:gd name="connsiteX0" fmla="*/ 4488 w 412844"/>
              <a:gd name="connsiteY0" fmla="*/ 304939 h 310575"/>
              <a:gd name="connsiteX1" fmla="*/ 379138 w 412844"/>
              <a:gd name="connsiteY1" fmla="*/ 108089 h 310575"/>
              <a:gd name="connsiteX2" fmla="*/ 395013 w 412844"/>
              <a:gd name="connsiteY2" fmla="*/ 139 h 310575"/>
              <a:gd name="connsiteX3" fmla="*/ 379138 w 412844"/>
              <a:gd name="connsiteY3" fmla="*/ 89039 h 310575"/>
              <a:gd name="connsiteX4" fmla="*/ 185463 w 412844"/>
              <a:gd name="connsiteY4" fmla="*/ 241439 h 310575"/>
              <a:gd name="connsiteX5" fmla="*/ 4488 w 412844"/>
              <a:gd name="connsiteY5" fmla="*/ 304939 h 3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44" h="310575">
                <a:moveTo>
                  <a:pt x="4488" y="304939"/>
                </a:moveTo>
                <a:cubicBezTo>
                  <a:pt x="36767" y="282714"/>
                  <a:pt x="314051" y="158889"/>
                  <a:pt x="379138" y="108089"/>
                </a:cubicBezTo>
                <a:cubicBezTo>
                  <a:pt x="444226" y="57289"/>
                  <a:pt x="395013" y="3314"/>
                  <a:pt x="395013" y="139"/>
                </a:cubicBezTo>
                <a:cubicBezTo>
                  <a:pt x="395013" y="-3036"/>
                  <a:pt x="414063" y="48822"/>
                  <a:pt x="379138" y="89039"/>
                </a:cubicBezTo>
                <a:cubicBezTo>
                  <a:pt x="344213" y="129256"/>
                  <a:pt x="248434" y="203868"/>
                  <a:pt x="185463" y="241439"/>
                </a:cubicBezTo>
                <a:cubicBezTo>
                  <a:pt x="122492" y="279010"/>
                  <a:pt x="-27791" y="327164"/>
                  <a:pt x="4488" y="3049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36AE379-A34A-0462-8932-20C9C9BE509A}"/>
              </a:ext>
            </a:extLst>
          </p:cNvPr>
          <p:cNvSpPr/>
          <p:nvPr/>
        </p:nvSpPr>
        <p:spPr>
          <a:xfrm>
            <a:off x="3905196" y="5861043"/>
            <a:ext cx="76761" cy="172814"/>
          </a:xfrm>
          <a:custGeom>
            <a:avLst/>
            <a:gdLst>
              <a:gd name="connsiteX0" fmla="*/ 60379 w 76761"/>
              <a:gd name="connsiteY0" fmla="*/ 7 h 172814"/>
              <a:gd name="connsiteX1" fmla="*/ 25454 w 76761"/>
              <a:gd name="connsiteY1" fmla="*/ 50807 h 172814"/>
              <a:gd name="connsiteX2" fmla="*/ 47679 w 76761"/>
              <a:gd name="connsiteY2" fmla="*/ 95257 h 172814"/>
              <a:gd name="connsiteX3" fmla="*/ 19104 w 76761"/>
              <a:gd name="connsiteY3" fmla="*/ 82557 h 172814"/>
              <a:gd name="connsiteX4" fmla="*/ 76254 w 76761"/>
              <a:gd name="connsiteY4" fmla="*/ 171457 h 172814"/>
              <a:gd name="connsiteX5" fmla="*/ 44504 w 76761"/>
              <a:gd name="connsiteY5" fmla="*/ 130182 h 172814"/>
              <a:gd name="connsiteX6" fmla="*/ 54 w 76761"/>
              <a:gd name="connsiteY6" fmla="*/ 47632 h 172814"/>
              <a:gd name="connsiteX7" fmla="*/ 60379 w 76761"/>
              <a:gd name="connsiteY7" fmla="*/ 7 h 1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1" h="172814">
                <a:moveTo>
                  <a:pt x="60379" y="7"/>
                </a:moveTo>
                <a:cubicBezTo>
                  <a:pt x="64612" y="536"/>
                  <a:pt x="27571" y="34932"/>
                  <a:pt x="25454" y="50807"/>
                </a:cubicBezTo>
                <a:cubicBezTo>
                  <a:pt x="23337" y="66682"/>
                  <a:pt x="48737" y="89966"/>
                  <a:pt x="47679" y="95257"/>
                </a:cubicBezTo>
                <a:cubicBezTo>
                  <a:pt x="46621" y="100548"/>
                  <a:pt x="14341" y="69857"/>
                  <a:pt x="19104" y="82557"/>
                </a:cubicBezTo>
                <a:cubicBezTo>
                  <a:pt x="23867" y="95257"/>
                  <a:pt x="72021" y="163520"/>
                  <a:pt x="76254" y="171457"/>
                </a:cubicBezTo>
                <a:cubicBezTo>
                  <a:pt x="80487" y="179394"/>
                  <a:pt x="57204" y="150819"/>
                  <a:pt x="44504" y="130182"/>
                </a:cubicBezTo>
                <a:cubicBezTo>
                  <a:pt x="31804" y="109545"/>
                  <a:pt x="-1533" y="69857"/>
                  <a:pt x="54" y="47632"/>
                </a:cubicBezTo>
                <a:cubicBezTo>
                  <a:pt x="1641" y="25407"/>
                  <a:pt x="56146" y="-522"/>
                  <a:pt x="6037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3164F8B-3392-EE08-36E9-1D6730DDB872}"/>
              </a:ext>
            </a:extLst>
          </p:cNvPr>
          <p:cNvSpPr/>
          <p:nvPr/>
        </p:nvSpPr>
        <p:spPr>
          <a:xfrm>
            <a:off x="5019511" y="6002901"/>
            <a:ext cx="99189" cy="268030"/>
          </a:xfrm>
          <a:custGeom>
            <a:avLst/>
            <a:gdLst>
              <a:gd name="connsiteX0" fmla="*/ 164 w 99189"/>
              <a:gd name="connsiteY0" fmla="*/ 1024 h 268030"/>
              <a:gd name="connsiteX1" fmla="*/ 92239 w 99189"/>
              <a:gd name="connsiteY1" fmla="*/ 99449 h 268030"/>
              <a:gd name="connsiteX2" fmla="*/ 54139 w 99189"/>
              <a:gd name="connsiteY2" fmla="*/ 207399 h 268030"/>
              <a:gd name="connsiteX3" fmla="*/ 92239 w 99189"/>
              <a:gd name="connsiteY3" fmla="*/ 153424 h 268030"/>
              <a:gd name="connsiteX4" fmla="*/ 44614 w 99189"/>
              <a:gd name="connsiteY4" fmla="*/ 267724 h 268030"/>
              <a:gd name="connsiteX5" fmla="*/ 98589 w 99189"/>
              <a:gd name="connsiteY5" fmla="*/ 112149 h 268030"/>
              <a:gd name="connsiteX6" fmla="*/ 70014 w 99189"/>
              <a:gd name="connsiteY6" fmla="*/ 51824 h 268030"/>
              <a:gd name="connsiteX7" fmla="*/ 164 w 99189"/>
              <a:gd name="connsiteY7" fmla="*/ 1024 h 26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89" h="268030">
                <a:moveTo>
                  <a:pt x="164" y="1024"/>
                </a:moveTo>
                <a:cubicBezTo>
                  <a:pt x="3868" y="8961"/>
                  <a:pt x="83243" y="65053"/>
                  <a:pt x="92239" y="99449"/>
                </a:cubicBezTo>
                <a:cubicBezTo>
                  <a:pt x="101235" y="133845"/>
                  <a:pt x="54139" y="198403"/>
                  <a:pt x="54139" y="207399"/>
                </a:cubicBezTo>
                <a:cubicBezTo>
                  <a:pt x="54139" y="216395"/>
                  <a:pt x="93826" y="143370"/>
                  <a:pt x="92239" y="153424"/>
                </a:cubicBezTo>
                <a:cubicBezTo>
                  <a:pt x="90652" y="163478"/>
                  <a:pt x="43556" y="274603"/>
                  <a:pt x="44614" y="267724"/>
                </a:cubicBezTo>
                <a:cubicBezTo>
                  <a:pt x="45672" y="260845"/>
                  <a:pt x="94356" y="148132"/>
                  <a:pt x="98589" y="112149"/>
                </a:cubicBezTo>
                <a:cubicBezTo>
                  <a:pt x="102822" y="76166"/>
                  <a:pt x="83772" y="70345"/>
                  <a:pt x="70014" y="51824"/>
                </a:cubicBezTo>
                <a:cubicBezTo>
                  <a:pt x="56256" y="33303"/>
                  <a:pt x="-3540" y="-6913"/>
                  <a:pt x="164" y="1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24936F2-40F9-F95E-6D23-363391165716}"/>
              </a:ext>
            </a:extLst>
          </p:cNvPr>
          <p:cNvSpPr/>
          <p:nvPr/>
        </p:nvSpPr>
        <p:spPr>
          <a:xfrm>
            <a:off x="3978275" y="5740400"/>
            <a:ext cx="574826" cy="82550"/>
          </a:xfrm>
          <a:custGeom>
            <a:avLst/>
            <a:gdLst>
              <a:gd name="connsiteX0" fmla="*/ 0 w 574826"/>
              <a:gd name="connsiteY0" fmla="*/ 82550 h 82550"/>
              <a:gd name="connsiteX1" fmla="*/ 450850 w 574826"/>
              <a:gd name="connsiteY1" fmla="*/ 6350 h 82550"/>
              <a:gd name="connsiteX2" fmla="*/ 422275 w 574826"/>
              <a:gd name="connsiteY2" fmla="*/ 19050 h 82550"/>
              <a:gd name="connsiteX3" fmla="*/ 574675 w 574826"/>
              <a:gd name="connsiteY3" fmla="*/ 0 h 82550"/>
              <a:gd name="connsiteX4" fmla="*/ 447675 w 574826"/>
              <a:gd name="connsiteY4" fmla="*/ 19050 h 82550"/>
              <a:gd name="connsiteX5" fmla="*/ 301625 w 574826"/>
              <a:gd name="connsiteY5" fmla="*/ 50800 h 82550"/>
              <a:gd name="connsiteX6" fmla="*/ 206375 w 574826"/>
              <a:gd name="connsiteY6" fmla="*/ 60325 h 82550"/>
              <a:gd name="connsiteX7" fmla="*/ 285750 w 574826"/>
              <a:gd name="connsiteY7" fmla="*/ 44450 h 82550"/>
              <a:gd name="connsiteX8" fmla="*/ 0 w 574826"/>
              <a:gd name="connsiteY8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826" h="82550">
                <a:moveTo>
                  <a:pt x="0" y="82550"/>
                </a:moveTo>
                <a:lnTo>
                  <a:pt x="450850" y="6350"/>
                </a:lnTo>
                <a:cubicBezTo>
                  <a:pt x="521229" y="-4233"/>
                  <a:pt x="401638" y="20108"/>
                  <a:pt x="422275" y="19050"/>
                </a:cubicBezTo>
                <a:cubicBezTo>
                  <a:pt x="442912" y="17992"/>
                  <a:pt x="570442" y="0"/>
                  <a:pt x="574675" y="0"/>
                </a:cubicBezTo>
                <a:cubicBezTo>
                  <a:pt x="578908" y="0"/>
                  <a:pt x="493183" y="10583"/>
                  <a:pt x="447675" y="19050"/>
                </a:cubicBezTo>
                <a:cubicBezTo>
                  <a:pt x="402167" y="27517"/>
                  <a:pt x="341842" y="43921"/>
                  <a:pt x="301625" y="50800"/>
                </a:cubicBezTo>
                <a:cubicBezTo>
                  <a:pt x="261408" y="57679"/>
                  <a:pt x="209021" y="61383"/>
                  <a:pt x="206375" y="60325"/>
                </a:cubicBezTo>
                <a:cubicBezTo>
                  <a:pt x="203729" y="59267"/>
                  <a:pt x="285750" y="44450"/>
                  <a:pt x="285750" y="44450"/>
                </a:cubicBezTo>
                <a:lnTo>
                  <a:pt x="0" y="825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C2088D7A-E9A0-673F-844F-E7BC86E57BD2}"/>
              </a:ext>
            </a:extLst>
          </p:cNvPr>
          <p:cNvSpPr/>
          <p:nvPr/>
        </p:nvSpPr>
        <p:spPr>
          <a:xfrm>
            <a:off x="4411411" y="5749908"/>
            <a:ext cx="151064" cy="109853"/>
          </a:xfrm>
          <a:custGeom>
            <a:avLst/>
            <a:gdLst>
              <a:gd name="connsiteX0" fmla="*/ 151064 w 151064"/>
              <a:gd name="connsiteY0" fmla="*/ 17 h 109853"/>
              <a:gd name="connsiteX1" fmla="*/ 125664 w 151064"/>
              <a:gd name="connsiteY1" fmla="*/ 63517 h 109853"/>
              <a:gd name="connsiteX2" fmla="*/ 135189 w 151064"/>
              <a:gd name="connsiteY2" fmla="*/ 88917 h 109853"/>
              <a:gd name="connsiteX3" fmla="*/ 58989 w 151064"/>
              <a:gd name="connsiteY3" fmla="*/ 95267 h 109853"/>
              <a:gd name="connsiteX4" fmla="*/ 1839 w 151064"/>
              <a:gd name="connsiteY4" fmla="*/ 101617 h 109853"/>
              <a:gd name="connsiteX5" fmla="*/ 128839 w 151064"/>
              <a:gd name="connsiteY5" fmla="*/ 104792 h 109853"/>
              <a:gd name="connsiteX6" fmla="*/ 141539 w 151064"/>
              <a:gd name="connsiteY6" fmla="*/ 107967 h 109853"/>
              <a:gd name="connsiteX7" fmla="*/ 103439 w 151064"/>
              <a:gd name="connsiteY7" fmla="*/ 73042 h 109853"/>
              <a:gd name="connsiteX8" fmla="*/ 125664 w 151064"/>
              <a:gd name="connsiteY8" fmla="*/ 57167 h 109853"/>
              <a:gd name="connsiteX9" fmla="*/ 151064 w 151064"/>
              <a:gd name="connsiteY9" fmla="*/ 17 h 1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64" h="109853">
                <a:moveTo>
                  <a:pt x="151064" y="17"/>
                </a:moveTo>
                <a:cubicBezTo>
                  <a:pt x="151064" y="1075"/>
                  <a:pt x="128310" y="48700"/>
                  <a:pt x="125664" y="63517"/>
                </a:cubicBezTo>
                <a:cubicBezTo>
                  <a:pt x="123018" y="78334"/>
                  <a:pt x="146301" y="83625"/>
                  <a:pt x="135189" y="88917"/>
                </a:cubicBezTo>
                <a:cubicBezTo>
                  <a:pt x="124076" y="94209"/>
                  <a:pt x="81214" y="93150"/>
                  <a:pt x="58989" y="95267"/>
                </a:cubicBezTo>
                <a:cubicBezTo>
                  <a:pt x="36764" y="97384"/>
                  <a:pt x="-9803" y="100030"/>
                  <a:pt x="1839" y="101617"/>
                </a:cubicBezTo>
                <a:cubicBezTo>
                  <a:pt x="13481" y="103204"/>
                  <a:pt x="105556" y="103734"/>
                  <a:pt x="128839" y="104792"/>
                </a:cubicBezTo>
                <a:cubicBezTo>
                  <a:pt x="152122" y="105850"/>
                  <a:pt x="145772" y="113259"/>
                  <a:pt x="141539" y="107967"/>
                </a:cubicBezTo>
                <a:cubicBezTo>
                  <a:pt x="137306" y="102675"/>
                  <a:pt x="103439" y="73042"/>
                  <a:pt x="103439" y="73042"/>
                </a:cubicBezTo>
                <a:cubicBezTo>
                  <a:pt x="100793" y="64575"/>
                  <a:pt x="119314" y="68809"/>
                  <a:pt x="125664" y="57167"/>
                </a:cubicBezTo>
                <a:cubicBezTo>
                  <a:pt x="132014" y="45525"/>
                  <a:pt x="151064" y="-1041"/>
                  <a:pt x="15106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9524DA3-17E8-B0BD-52CF-50449CF95249}"/>
              </a:ext>
            </a:extLst>
          </p:cNvPr>
          <p:cNvSpPr/>
          <p:nvPr/>
        </p:nvSpPr>
        <p:spPr>
          <a:xfrm>
            <a:off x="4844232" y="5848214"/>
            <a:ext cx="229443" cy="181165"/>
          </a:xfrm>
          <a:custGeom>
            <a:avLst/>
            <a:gdLst>
              <a:gd name="connsiteX0" fmla="*/ 818 w 229443"/>
              <a:gd name="connsiteY0" fmla="*/ 25536 h 181165"/>
              <a:gd name="connsiteX1" fmla="*/ 146868 w 229443"/>
              <a:gd name="connsiteY1" fmla="*/ 108086 h 181165"/>
              <a:gd name="connsiteX2" fmla="*/ 143693 w 229443"/>
              <a:gd name="connsiteY2" fmla="*/ 89036 h 181165"/>
              <a:gd name="connsiteX3" fmla="*/ 229418 w 229443"/>
              <a:gd name="connsiteY3" fmla="*/ 181111 h 181165"/>
              <a:gd name="connsiteX4" fmla="*/ 134168 w 229443"/>
              <a:gd name="connsiteY4" fmla="*/ 101736 h 181165"/>
              <a:gd name="connsiteX5" fmla="*/ 92893 w 229443"/>
              <a:gd name="connsiteY5" fmla="*/ 50936 h 181165"/>
              <a:gd name="connsiteX6" fmla="*/ 89718 w 229443"/>
              <a:gd name="connsiteY6" fmla="*/ 136 h 181165"/>
              <a:gd name="connsiteX7" fmla="*/ 86543 w 229443"/>
              <a:gd name="connsiteY7" fmla="*/ 66811 h 181165"/>
              <a:gd name="connsiteX8" fmla="*/ 818 w 229443"/>
              <a:gd name="connsiteY8" fmla="*/ 25536 h 1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43" h="181165">
                <a:moveTo>
                  <a:pt x="818" y="25536"/>
                </a:moveTo>
                <a:cubicBezTo>
                  <a:pt x="10872" y="32415"/>
                  <a:pt x="123056" y="97503"/>
                  <a:pt x="146868" y="108086"/>
                </a:cubicBezTo>
                <a:cubicBezTo>
                  <a:pt x="170680" y="118669"/>
                  <a:pt x="129935" y="76865"/>
                  <a:pt x="143693" y="89036"/>
                </a:cubicBezTo>
                <a:cubicBezTo>
                  <a:pt x="157451" y="101207"/>
                  <a:pt x="231006" y="178994"/>
                  <a:pt x="229418" y="181111"/>
                </a:cubicBezTo>
                <a:cubicBezTo>
                  <a:pt x="227830" y="183228"/>
                  <a:pt x="156922" y="123432"/>
                  <a:pt x="134168" y="101736"/>
                </a:cubicBezTo>
                <a:cubicBezTo>
                  <a:pt x="111414" y="80040"/>
                  <a:pt x="100301" y="67869"/>
                  <a:pt x="92893" y="50936"/>
                </a:cubicBezTo>
                <a:cubicBezTo>
                  <a:pt x="85485" y="34003"/>
                  <a:pt x="90776" y="-2510"/>
                  <a:pt x="89718" y="136"/>
                </a:cubicBezTo>
                <a:cubicBezTo>
                  <a:pt x="88660" y="2782"/>
                  <a:pt x="96597" y="59932"/>
                  <a:pt x="86543" y="66811"/>
                </a:cubicBezTo>
                <a:cubicBezTo>
                  <a:pt x="76489" y="73690"/>
                  <a:pt x="-9236" y="18657"/>
                  <a:pt x="818" y="25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57F255C-44B6-05DF-1DF1-A3604B80BFAE}"/>
              </a:ext>
            </a:extLst>
          </p:cNvPr>
          <p:cNvSpPr/>
          <p:nvPr/>
        </p:nvSpPr>
        <p:spPr>
          <a:xfrm>
            <a:off x="3512402" y="5609604"/>
            <a:ext cx="74436" cy="168383"/>
          </a:xfrm>
          <a:custGeom>
            <a:avLst/>
            <a:gdLst>
              <a:gd name="connsiteX0" fmla="*/ 47227 w 74436"/>
              <a:gd name="connsiteY0" fmla="*/ 167 h 168383"/>
              <a:gd name="connsiteX1" fmla="*/ 36341 w 74436"/>
              <a:gd name="connsiteY1" fmla="*/ 79996 h 168383"/>
              <a:gd name="connsiteX2" fmla="*/ 72627 w 74436"/>
              <a:gd name="connsiteY2" fmla="*/ 163453 h 168383"/>
              <a:gd name="connsiteX3" fmla="*/ 61741 w 74436"/>
              <a:gd name="connsiteY3" fmla="*/ 152567 h 168383"/>
              <a:gd name="connsiteX4" fmla="*/ 55 w 74436"/>
              <a:gd name="connsiteY4" fmla="*/ 101767 h 168383"/>
              <a:gd name="connsiteX5" fmla="*/ 47227 w 74436"/>
              <a:gd name="connsiteY5" fmla="*/ 167 h 16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36" h="168383">
                <a:moveTo>
                  <a:pt x="47227" y="167"/>
                </a:moveTo>
                <a:cubicBezTo>
                  <a:pt x="53275" y="-3461"/>
                  <a:pt x="32108" y="52782"/>
                  <a:pt x="36341" y="79996"/>
                </a:cubicBezTo>
                <a:cubicBezTo>
                  <a:pt x="40574" y="107210"/>
                  <a:pt x="72627" y="163453"/>
                  <a:pt x="72627" y="163453"/>
                </a:cubicBezTo>
                <a:cubicBezTo>
                  <a:pt x="76860" y="175548"/>
                  <a:pt x="73836" y="162848"/>
                  <a:pt x="61741" y="152567"/>
                </a:cubicBezTo>
                <a:cubicBezTo>
                  <a:pt x="49646" y="142286"/>
                  <a:pt x="1869" y="122934"/>
                  <a:pt x="55" y="101767"/>
                </a:cubicBezTo>
                <a:cubicBezTo>
                  <a:pt x="-1759" y="80600"/>
                  <a:pt x="41179" y="3795"/>
                  <a:pt x="47227" y="1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40981B2-FA59-BD34-6FB2-DA934FFBA17F}"/>
              </a:ext>
            </a:extLst>
          </p:cNvPr>
          <p:cNvSpPr/>
          <p:nvPr/>
        </p:nvSpPr>
        <p:spPr>
          <a:xfrm>
            <a:off x="3476149" y="5866944"/>
            <a:ext cx="181953" cy="389727"/>
          </a:xfrm>
          <a:custGeom>
            <a:avLst/>
            <a:gdLst>
              <a:gd name="connsiteX0" fmla="*/ 22 w 181953"/>
              <a:gd name="connsiteY0" fmla="*/ 22227 h 389727"/>
              <a:gd name="connsiteX1" fmla="*/ 137908 w 181953"/>
              <a:gd name="connsiteY1" fmla="*/ 214542 h 389727"/>
              <a:gd name="connsiteX2" fmla="*/ 181451 w 181953"/>
              <a:gd name="connsiteY2" fmla="*/ 388713 h 389727"/>
              <a:gd name="connsiteX3" fmla="*/ 159680 w 181953"/>
              <a:gd name="connsiteY3" fmla="*/ 272599 h 389727"/>
              <a:gd name="connsiteX4" fmla="*/ 130651 w 181953"/>
              <a:gd name="connsiteY4" fmla="*/ 456 h 389727"/>
              <a:gd name="connsiteX5" fmla="*/ 127022 w 181953"/>
              <a:gd name="connsiteY5" fmla="*/ 203656 h 389727"/>
              <a:gd name="connsiteX6" fmla="*/ 22 w 181953"/>
              <a:gd name="connsiteY6" fmla="*/ 22227 h 3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53" h="389727">
                <a:moveTo>
                  <a:pt x="22" y="22227"/>
                </a:moveTo>
                <a:cubicBezTo>
                  <a:pt x="1836" y="24041"/>
                  <a:pt x="107670" y="153461"/>
                  <a:pt x="137908" y="214542"/>
                </a:cubicBezTo>
                <a:cubicBezTo>
                  <a:pt x="168146" y="275623"/>
                  <a:pt x="177822" y="379037"/>
                  <a:pt x="181451" y="388713"/>
                </a:cubicBezTo>
                <a:cubicBezTo>
                  <a:pt x="185080" y="398389"/>
                  <a:pt x="168147" y="337308"/>
                  <a:pt x="159680" y="272599"/>
                </a:cubicBezTo>
                <a:cubicBezTo>
                  <a:pt x="151213" y="207890"/>
                  <a:pt x="136094" y="11946"/>
                  <a:pt x="130651" y="456"/>
                </a:cubicBezTo>
                <a:cubicBezTo>
                  <a:pt x="125208" y="-11034"/>
                  <a:pt x="145770" y="198213"/>
                  <a:pt x="127022" y="203656"/>
                </a:cubicBezTo>
                <a:cubicBezTo>
                  <a:pt x="108274" y="209099"/>
                  <a:pt x="-1792" y="20413"/>
                  <a:pt x="22" y="2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96E987-7DAE-0517-ED6A-B6142EF42962}"/>
              </a:ext>
            </a:extLst>
          </p:cNvPr>
          <p:cNvSpPr/>
          <p:nvPr/>
        </p:nvSpPr>
        <p:spPr>
          <a:xfrm>
            <a:off x="4593388" y="6318239"/>
            <a:ext cx="391442" cy="609761"/>
          </a:xfrm>
          <a:custGeom>
            <a:avLst/>
            <a:gdLst>
              <a:gd name="connsiteX0" fmla="*/ 391362 w 391442"/>
              <a:gd name="connsiteY0" fmla="*/ 11 h 609761"/>
              <a:gd name="connsiteX1" fmla="*/ 188162 w 391442"/>
              <a:gd name="connsiteY1" fmla="*/ 374661 h 609761"/>
              <a:gd name="connsiteX2" fmla="*/ 134187 w 391442"/>
              <a:gd name="connsiteY2" fmla="*/ 558811 h 609761"/>
              <a:gd name="connsiteX3" fmla="*/ 159587 w 391442"/>
              <a:gd name="connsiteY3" fmla="*/ 476261 h 609761"/>
              <a:gd name="connsiteX4" fmla="*/ 837 w 391442"/>
              <a:gd name="connsiteY4" fmla="*/ 609611 h 609761"/>
              <a:gd name="connsiteX5" fmla="*/ 92912 w 391442"/>
              <a:gd name="connsiteY5" fmla="*/ 504836 h 609761"/>
              <a:gd name="connsiteX6" fmla="*/ 375487 w 391442"/>
              <a:gd name="connsiteY6" fmla="*/ 177811 h 609761"/>
              <a:gd name="connsiteX7" fmla="*/ 162762 w 391442"/>
              <a:gd name="connsiteY7" fmla="*/ 387361 h 609761"/>
              <a:gd name="connsiteX8" fmla="*/ 391362 w 391442"/>
              <a:gd name="connsiteY8" fmla="*/ 11 h 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42" h="609761">
                <a:moveTo>
                  <a:pt x="391362" y="11"/>
                </a:moveTo>
                <a:cubicBezTo>
                  <a:pt x="395595" y="-2106"/>
                  <a:pt x="231024" y="281528"/>
                  <a:pt x="188162" y="374661"/>
                </a:cubicBezTo>
                <a:cubicBezTo>
                  <a:pt x="145299" y="467794"/>
                  <a:pt x="138949" y="541878"/>
                  <a:pt x="134187" y="558811"/>
                </a:cubicBezTo>
                <a:cubicBezTo>
                  <a:pt x="129425" y="575744"/>
                  <a:pt x="181812" y="467794"/>
                  <a:pt x="159587" y="476261"/>
                </a:cubicBezTo>
                <a:cubicBezTo>
                  <a:pt x="137362" y="484728"/>
                  <a:pt x="11949" y="604849"/>
                  <a:pt x="837" y="609611"/>
                </a:cubicBezTo>
                <a:cubicBezTo>
                  <a:pt x="-10275" y="614373"/>
                  <a:pt x="92912" y="504836"/>
                  <a:pt x="92912" y="504836"/>
                </a:cubicBezTo>
                <a:cubicBezTo>
                  <a:pt x="155354" y="432869"/>
                  <a:pt x="363845" y="197390"/>
                  <a:pt x="375487" y="177811"/>
                </a:cubicBezTo>
                <a:cubicBezTo>
                  <a:pt x="387129" y="158232"/>
                  <a:pt x="162233" y="413290"/>
                  <a:pt x="162762" y="387361"/>
                </a:cubicBezTo>
                <a:cubicBezTo>
                  <a:pt x="163291" y="361432"/>
                  <a:pt x="387129" y="2128"/>
                  <a:pt x="391362" y="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D0D613C-8341-7D20-B586-29901F5888D8}"/>
              </a:ext>
            </a:extLst>
          </p:cNvPr>
          <p:cNvSpPr/>
          <p:nvPr/>
        </p:nvSpPr>
        <p:spPr>
          <a:xfrm>
            <a:off x="5403828" y="5403837"/>
            <a:ext cx="63751" cy="298835"/>
          </a:xfrm>
          <a:custGeom>
            <a:avLst/>
            <a:gdLst>
              <a:gd name="connsiteX0" fmla="*/ 22 w 63751"/>
              <a:gd name="connsiteY0" fmla="*/ 13 h 298835"/>
              <a:gd name="connsiteX1" fmla="*/ 41297 w 63751"/>
              <a:gd name="connsiteY1" fmla="*/ 88913 h 298835"/>
              <a:gd name="connsiteX2" fmla="*/ 34947 w 63751"/>
              <a:gd name="connsiteY2" fmla="*/ 177813 h 298835"/>
              <a:gd name="connsiteX3" fmla="*/ 38122 w 63751"/>
              <a:gd name="connsiteY3" fmla="*/ 168288 h 298835"/>
              <a:gd name="connsiteX4" fmla="*/ 31772 w 63751"/>
              <a:gd name="connsiteY4" fmla="*/ 206388 h 298835"/>
              <a:gd name="connsiteX5" fmla="*/ 63522 w 63751"/>
              <a:gd name="connsiteY5" fmla="*/ 298463 h 298835"/>
              <a:gd name="connsiteX6" fmla="*/ 12722 w 63751"/>
              <a:gd name="connsiteY6" fmla="*/ 168288 h 298835"/>
              <a:gd name="connsiteX7" fmla="*/ 47647 w 63751"/>
              <a:gd name="connsiteY7" fmla="*/ 95263 h 298835"/>
              <a:gd name="connsiteX8" fmla="*/ 22 w 63751"/>
              <a:gd name="connsiteY8" fmla="*/ 13 h 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51" h="298835">
                <a:moveTo>
                  <a:pt x="22" y="13"/>
                </a:moveTo>
                <a:cubicBezTo>
                  <a:pt x="-1036" y="-1045"/>
                  <a:pt x="35476" y="59280"/>
                  <a:pt x="41297" y="88913"/>
                </a:cubicBezTo>
                <a:cubicBezTo>
                  <a:pt x="47118" y="118546"/>
                  <a:pt x="35476" y="164584"/>
                  <a:pt x="34947" y="177813"/>
                </a:cubicBezTo>
                <a:cubicBezTo>
                  <a:pt x="34418" y="191042"/>
                  <a:pt x="38651" y="163526"/>
                  <a:pt x="38122" y="168288"/>
                </a:cubicBezTo>
                <a:cubicBezTo>
                  <a:pt x="37593" y="173051"/>
                  <a:pt x="27539" y="184692"/>
                  <a:pt x="31772" y="206388"/>
                </a:cubicBezTo>
                <a:cubicBezTo>
                  <a:pt x="36005" y="228084"/>
                  <a:pt x="66697" y="304813"/>
                  <a:pt x="63522" y="298463"/>
                </a:cubicBezTo>
                <a:cubicBezTo>
                  <a:pt x="60347" y="292113"/>
                  <a:pt x="15368" y="202155"/>
                  <a:pt x="12722" y="168288"/>
                </a:cubicBezTo>
                <a:cubicBezTo>
                  <a:pt x="10076" y="134421"/>
                  <a:pt x="48705" y="120134"/>
                  <a:pt x="47647" y="95263"/>
                </a:cubicBezTo>
                <a:cubicBezTo>
                  <a:pt x="46589" y="70392"/>
                  <a:pt x="1080" y="1071"/>
                  <a:pt x="22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CE37948-DA99-792D-5ED7-DA52C6697BA0}"/>
              </a:ext>
            </a:extLst>
          </p:cNvPr>
          <p:cNvSpPr/>
          <p:nvPr/>
        </p:nvSpPr>
        <p:spPr>
          <a:xfrm>
            <a:off x="5114303" y="5867380"/>
            <a:ext cx="87685" cy="140514"/>
          </a:xfrm>
          <a:custGeom>
            <a:avLst/>
            <a:gdLst>
              <a:gd name="connsiteX0" fmla="*/ 16497 w 87685"/>
              <a:gd name="connsiteY0" fmla="*/ 20 h 140514"/>
              <a:gd name="connsiteX1" fmla="*/ 16497 w 87685"/>
              <a:gd name="connsiteY1" fmla="*/ 57170 h 140514"/>
              <a:gd name="connsiteX2" fmla="*/ 86347 w 87685"/>
              <a:gd name="connsiteY2" fmla="*/ 136545 h 140514"/>
              <a:gd name="connsiteX3" fmla="*/ 57772 w 87685"/>
              <a:gd name="connsiteY3" fmla="*/ 123845 h 140514"/>
              <a:gd name="connsiteX4" fmla="*/ 622 w 87685"/>
              <a:gd name="connsiteY4" fmla="*/ 82570 h 140514"/>
              <a:gd name="connsiteX5" fmla="*/ 26022 w 87685"/>
              <a:gd name="connsiteY5" fmla="*/ 50820 h 140514"/>
              <a:gd name="connsiteX6" fmla="*/ 16497 w 87685"/>
              <a:gd name="connsiteY6" fmla="*/ 20 h 1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5" h="140514">
                <a:moveTo>
                  <a:pt x="16497" y="20"/>
                </a:moveTo>
                <a:cubicBezTo>
                  <a:pt x="14909" y="1078"/>
                  <a:pt x="4855" y="34416"/>
                  <a:pt x="16497" y="57170"/>
                </a:cubicBezTo>
                <a:cubicBezTo>
                  <a:pt x="28139" y="79924"/>
                  <a:pt x="79468" y="125433"/>
                  <a:pt x="86347" y="136545"/>
                </a:cubicBezTo>
                <a:cubicBezTo>
                  <a:pt x="93226" y="147657"/>
                  <a:pt x="72059" y="132841"/>
                  <a:pt x="57772" y="123845"/>
                </a:cubicBezTo>
                <a:cubicBezTo>
                  <a:pt x="43485" y="114849"/>
                  <a:pt x="5914" y="94741"/>
                  <a:pt x="622" y="82570"/>
                </a:cubicBezTo>
                <a:cubicBezTo>
                  <a:pt x="-4670" y="70399"/>
                  <a:pt x="25493" y="62462"/>
                  <a:pt x="26022" y="50820"/>
                </a:cubicBezTo>
                <a:cubicBezTo>
                  <a:pt x="26551" y="39178"/>
                  <a:pt x="18085" y="-1038"/>
                  <a:pt x="16497" y="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87B9BB8-85C4-59FF-975F-4EE8F28CB247}"/>
              </a:ext>
            </a:extLst>
          </p:cNvPr>
          <p:cNvSpPr/>
          <p:nvPr/>
        </p:nvSpPr>
        <p:spPr>
          <a:xfrm>
            <a:off x="3927475" y="5241910"/>
            <a:ext cx="66020" cy="95364"/>
          </a:xfrm>
          <a:custGeom>
            <a:avLst/>
            <a:gdLst>
              <a:gd name="connsiteX0" fmla="*/ 0 w 66020"/>
              <a:gd name="connsiteY0" fmla="*/ 15 h 95364"/>
              <a:gd name="connsiteX1" fmla="*/ 60325 w 66020"/>
              <a:gd name="connsiteY1" fmla="*/ 73040 h 95364"/>
              <a:gd name="connsiteX2" fmla="*/ 63500 w 66020"/>
              <a:gd name="connsiteY2" fmla="*/ 95265 h 95364"/>
              <a:gd name="connsiteX3" fmla="*/ 60325 w 66020"/>
              <a:gd name="connsiteY3" fmla="*/ 66690 h 95364"/>
              <a:gd name="connsiteX4" fmla="*/ 0 w 66020"/>
              <a:gd name="connsiteY4" fmla="*/ 15 h 9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20" h="95364">
                <a:moveTo>
                  <a:pt x="0" y="15"/>
                </a:moveTo>
                <a:cubicBezTo>
                  <a:pt x="0" y="1073"/>
                  <a:pt x="49742" y="57165"/>
                  <a:pt x="60325" y="73040"/>
                </a:cubicBezTo>
                <a:cubicBezTo>
                  <a:pt x="70908" y="88915"/>
                  <a:pt x="63500" y="96323"/>
                  <a:pt x="63500" y="95265"/>
                </a:cubicBezTo>
                <a:cubicBezTo>
                  <a:pt x="63500" y="94207"/>
                  <a:pt x="68792" y="81507"/>
                  <a:pt x="60325" y="66690"/>
                </a:cubicBezTo>
                <a:cubicBezTo>
                  <a:pt x="51858" y="51873"/>
                  <a:pt x="0" y="-1043"/>
                  <a:pt x="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69CF032D-8420-0C01-45A8-A51346020153}"/>
              </a:ext>
            </a:extLst>
          </p:cNvPr>
          <p:cNvSpPr/>
          <p:nvPr/>
        </p:nvSpPr>
        <p:spPr>
          <a:xfrm>
            <a:off x="3714986" y="5939470"/>
            <a:ext cx="168046" cy="258611"/>
          </a:xfrm>
          <a:custGeom>
            <a:avLst/>
            <a:gdLst>
              <a:gd name="connsiteX0" fmla="*/ 75964 w 168046"/>
              <a:gd name="connsiteY0" fmla="*/ 955 h 258611"/>
              <a:gd name="connsiteX1" fmla="*/ 37864 w 168046"/>
              <a:gd name="connsiteY1" fmla="*/ 105730 h 258611"/>
              <a:gd name="connsiteX2" fmla="*/ 91839 w 168046"/>
              <a:gd name="connsiteY2" fmla="*/ 134305 h 258611"/>
              <a:gd name="connsiteX3" fmla="*/ 164864 w 168046"/>
              <a:gd name="connsiteY3" fmla="*/ 258130 h 258611"/>
              <a:gd name="connsiteX4" fmla="*/ 139464 w 168046"/>
              <a:gd name="connsiteY4" fmla="*/ 175580 h 258611"/>
              <a:gd name="connsiteX5" fmla="*/ 2939 w 168046"/>
              <a:gd name="connsiteY5" fmla="*/ 134305 h 258611"/>
              <a:gd name="connsiteX6" fmla="*/ 47389 w 168046"/>
              <a:gd name="connsiteY6" fmla="*/ 80330 h 258611"/>
              <a:gd name="connsiteX7" fmla="*/ 66439 w 168046"/>
              <a:gd name="connsiteY7" fmla="*/ 54930 h 258611"/>
              <a:gd name="connsiteX8" fmla="*/ 75964 w 168046"/>
              <a:gd name="connsiteY8" fmla="*/ 955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46" h="258611">
                <a:moveTo>
                  <a:pt x="75964" y="955"/>
                </a:moveTo>
                <a:cubicBezTo>
                  <a:pt x="71201" y="9422"/>
                  <a:pt x="35218" y="83505"/>
                  <a:pt x="37864" y="105730"/>
                </a:cubicBezTo>
                <a:cubicBezTo>
                  <a:pt x="40510" y="127955"/>
                  <a:pt x="70672" y="108905"/>
                  <a:pt x="91839" y="134305"/>
                </a:cubicBezTo>
                <a:cubicBezTo>
                  <a:pt x="113006" y="159705"/>
                  <a:pt x="156926" y="251251"/>
                  <a:pt x="164864" y="258130"/>
                </a:cubicBezTo>
                <a:cubicBezTo>
                  <a:pt x="172802" y="265009"/>
                  <a:pt x="166452" y="196218"/>
                  <a:pt x="139464" y="175580"/>
                </a:cubicBezTo>
                <a:cubicBezTo>
                  <a:pt x="112476" y="154942"/>
                  <a:pt x="18285" y="150180"/>
                  <a:pt x="2939" y="134305"/>
                </a:cubicBezTo>
                <a:cubicBezTo>
                  <a:pt x="-12407" y="118430"/>
                  <a:pt x="36806" y="93559"/>
                  <a:pt x="47389" y="80330"/>
                </a:cubicBezTo>
                <a:cubicBezTo>
                  <a:pt x="57972" y="67101"/>
                  <a:pt x="60089" y="67101"/>
                  <a:pt x="66439" y="54930"/>
                </a:cubicBezTo>
                <a:cubicBezTo>
                  <a:pt x="72789" y="42759"/>
                  <a:pt x="80727" y="-7512"/>
                  <a:pt x="75964" y="95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8EC6545-1D68-BF88-66AB-CFA8ED2B9AF6}"/>
              </a:ext>
            </a:extLst>
          </p:cNvPr>
          <p:cNvSpPr/>
          <p:nvPr/>
        </p:nvSpPr>
        <p:spPr>
          <a:xfrm>
            <a:off x="2160516" y="5755258"/>
            <a:ext cx="433650" cy="4972151"/>
          </a:xfrm>
          <a:custGeom>
            <a:avLst/>
            <a:gdLst>
              <a:gd name="connsiteX0" fmla="*/ 406838 w 433650"/>
              <a:gd name="connsiteY0" fmla="*/ 12496 h 4972151"/>
              <a:gd name="connsiteX1" fmla="*/ 222199 w 433650"/>
              <a:gd name="connsiteY1" fmla="*/ 1559942 h 4972151"/>
              <a:gd name="connsiteX2" fmla="*/ 266161 w 433650"/>
              <a:gd name="connsiteY2" fmla="*/ 1463227 h 4972151"/>
              <a:gd name="connsiteX3" fmla="*/ 2392 w 433650"/>
              <a:gd name="connsiteY3" fmla="*/ 2025934 h 4972151"/>
              <a:gd name="connsiteX4" fmla="*/ 134276 w 433650"/>
              <a:gd name="connsiteY4" fmla="*/ 3248065 h 4972151"/>
              <a:gd name="connsiteX5" fmla="*/ 107899 w 433650"/>
              <a:gd name="connsiteY5" fmla="*/ 3001880 h 4972151"/>
              <a:gd name="connsiteX6" fmla="*/ 433215 w 433650"/>
              <a:gd name="connsiteY6" fmla="*/ 4944980 h 4972151"/>
              <a:gd name="connsiteX7" fmla="*/ 178238 w 433650"/>
              <a:gd name="connsiteY7" fmla="*/ 3942657 h 4972151"/>
              <a:gd name="connsiteX8" fmla="*/ 204615 w 433650"/>
              <a:gd name="connsiteY8" fmla="*/ 1269796 h 4972151"/>
              <a:gd name="connsiteX9" fmla="*/ 125484 w 433650"/>
              <a:gd name="connsiteY9" fmla="*/ 329019 h 4972151"/>
              <a:gd name="connsiteX10" fmla="*/ 160653 w 433650"/>
              <a:gd name="connsiteY10" fmla="*/ 803804 h 4972151"/>
              <a:gd name="connsiteX11" fmla="*/ 406838 w 433650"/>
              <a:gd name="connsiteY11" fmla="*/ 12496 h 49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650" h="4972151">
                <a:moveTo>
                  <a:pt x="406838" y="12496"/>
                </a:moveTo>
                <a:cubicBezTo>
                  <a:pt x="417096" y="138519"/>
                  <a:pt x="245645" y="1318153"/>
                  <a:pt x="222199" y="1559942"/>
                </a:cubicBezTo>
                <a:cubicBezTo>
                  <a:pt x="198753" y="1801731"/>
                  <a:pt x="302795" y="1385562"/>
                  <a:pt x="266161" y="1463227"/>
                </a:cubicBezTo>
                <a:cubicBezTo>
                  <a:pt x="229527" y="1540892"/>
                  <a:pt x="24373" y="1728461"/>
                  <a:pt x="2392" y="2025934"/>
                </a:cubicBezTo>
                <a:cubicBezTo>
                  <a:pt x="-19589" y="2323407"/>
                  <a:pt x="116692" y="3085407"/>
                  <a:pt x="134276" y="3248065"/>
                </a:cubicBezTo>
                <a:cubicBezTo>
                  <a:pt x="151860" y="3410723"/>
                  <a:pt x="58076" y="2719061"/>
                  <a:pt x="107899" y="3001880"/>
                </a:cubicBezTo>
                <a:cubicBezTo>
                  <a:pt x="157722" y="3284699"/>
                  <a:pt x="421492" y="4788184"/>
                  <a:pt x="433215" y="4944980"/>
                </a:cubicBezTo>
                <a:cubicBezTo>
                  <a:pt x="444938" y="5101776"/>
                  <a:pt x="216338" y="4555188"/>
                  <a:pt x="178238" y="3942657"/>
                </a:cubicBezTo>
                <a:cubicBezTo>
                  <a:pt x="140138" y="3330126"/>
                  <a:pt x="213407" y="1872069"/>
                  <a:pt x="204615" y="1269796"/>
                </a:cubicBezTo>
                <a:cubicBezTo>
                  <a:pt x="195823" y="667523"/>
                  <a:pt x="132811" y="406684"/>
                  <a:pt x="125484" y="329019"/>
                </a:cubicBezTo>
                <a:cubicBezTo>
                  <a:pt x="118157" y="251354"/>
                  <a:pt x="115226" y="853627"/>
                  <a:pt x="160653" y="803804"/>
                </a:cubicBezTo>
                <a:cubicBezTo>
                  <a:pt x="206080" y="753981"/>
                  <a:pt x="396580" y="-113527"/>
                  <a:pt x="406838" y="1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FD9040-346C-01E2-C0AB-3AA42C9C3E4C}"/>
              </a:ext>
            </a:extLst>
          </p:cNvPr>
          <p:cNvSpPr/>
          <p:nvPr/>
        </p:nvSpPr>
        <p:spPr>
          <a:xfrm>
            <a:off x="2790375" y="5773302"/>
            <a:ext cx="739676" cy="4558713"/>
          </a:xfrm>
          <a:custGeom>
            <a:avLst/>
            <a:gdLst>
              <a:gd name="connsiteX0" fmla="*/ 23163 w 739676"/>
              <a:gd name="connsiteY0" fmla="*/ 135129 h 4558713"/>
              <a:gd name="connsiteX1" fmla="*/ 75917 w 739676"/>
              <a:gd name="connsiteY1" fmla="*/ 398898 h 4558713"/>
              <a:gd name="connsiteX2" fmla="*/ 717756 w 739676"/>
              <a:gd name="connsiteY2" fmla="*/ 3221229 h 4558713"/>
              <a:gd name="connsiteX3" fmla="*/ 603456 w 739676"/>
              <a:gd name="connsiteY3" fmla="*/ 2878329 h 4558713"/>
              <a:gd name="connsiteX4" fmla="*/ 735340 w 739676"/>
              <a:gd name="connsiteY4" fmla="*/ 4557660 h 4558713"/>
              <a:gd name="connsiteX5" fmla="*/ 533117 w 739676"/>
              <a:gd name="connsiteY5" fmla="*/ 3089344 h 4558713"/>
              <a:gd name="connsiteX6" fmla="*/ 445194 w 739676"/>
              <a:gd name="connsiteY6" fmla="*/ 653875 h 4558713"/>
              <a:gd name="connsiteX7" fmla="*/ 401233 w 739676"/>
              <a:gd name="connsiteY7" fmla="*/ 1497936 h 4558713"/>
              <a:gd name="connsiteX8" fmla="*/ 93502 w 739676"/>
              <a:gd name="connsiteY8" fmla="*/ 864890 h 4558713"/>
              <a:gd name="connsiteX9" fmla="*/ 5579 w 739676"/>
              <a:gd name="connsiteY9" fmla="*/ 64790 h 4558713"/>
              <a:gd name="connsiteX10" fmla="*/ 14371 w 739676"/>
              <a:gd name="connsiteY10" fmla="*/ 55998 h 4558713"/>
              <a:gd name="connsiteX11" fmla="*/ 23163 w 739676"/>
              <a:gd name="connsiteY11" fmla="*/ 135129 h 455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676" h="4558713">
                <a:moveTo>
                  <a:pt x="23163" y="135129"/>
                </a:moveTo>
                <a:cubicBezTo>
                  <a:pt x="33421" y="192279"/>
                  <a:pt x="-39848" y="-115452"/>
                  <a:pt x="75917" y="398898"/>
                </a:cubicBezTo>
                <a:cubicBezTo>
                  <a:pt x="191682" y="913248"/>
                  <a:pt x="629833" y="2807991"/>
                  <a:pt x="717756" y="3221229"/>
                </a:cubicBezTo>
                <a:cubicBezTo>
                  <a:pt x="805679" y="3634467"/>
                  <a:pt x="600525" y="2655591"/>
                  <a:pt x="603456" y="2878329"/>
                </a:cubicBezTo>
                <a:cubicBezTo>
                  <a:pt x="606387" y="3101067"/>
                  <a:pt x="747063" y="4522491"/>
                  <a:pt x="735340" y="4557660"/>
                </a:cubicBezTo>
                <a:cubicBezTo>
                  <a:pt x="723617" y="4592829"/>
                  <a:pt x="581475" y="3739975"/>
                  <a:pt x="533117" y="3089344"/>
                </a:cubicBezTo>
                <a:cubicBezTo>
                  <a:pt x="484759" y="2438713"/>
                  <a:pt x="467175" y="919110"/>
                  <a:pt x="445194" y="653875"/>
                </a:cubicBezTo>
                <a:cubicBezTo>
                  <a:pt x="423213" y="388640"/>
                  <a:pt x="459848" y="1462767"/>
                  <a:pt x="401233" y="1497936"/>
                </a:cubicBezTo>
                <a:cubicBezTo>
                  <a:pt x="342618" y="1533105"/>
                  <a:pt x="159444" y="1103748"/>
                  <a:pt x="93502" y="864890"/>
                </a:cubicBezTo>
                <a:cubicBezTo>
                  <a:pt x="27560" y="626032"/>
                  <a:pt x="18767" y="199605"/>
                  <a:pt x="5579" y="64790"/>
                </a:cubicBezTo>
                <a:cubicBezTo>
                  <a:pt x="-7610" y="-70025"/>
                  <a:pt x="5579" y="45740"/>
                  <a:pt x="14371" y="55998"/>
                </a:cubicBezTo>
                <a:cubicBezTo>
                  <a:pt x="23163" y="66256"/>
                  <a:pt x="12905" y="77979"/>
                  <a:pt x="23163" y="135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E1CFC2D-EE9F-5804-95ED-D4F91DD93619}"/>
              </a:ext>
            </a:extLst>
          </p:cNvPr>
          <p:cNvSpPr/>
          <p:nvPr/>
        </p:nvSpPr>
        <p:spPr>
          <a:xfrm>
            <a:off x="2495516" y="6104016"/>
            <a:ext cx="151372" cy="5225474"/>
          </a:xfrm>
          <a:custGeom>
            <a:avLst/>
            <a:gdLst>
              <a:gd name="connsiteX0" fmla="*/ 115799 w 151372"/>
              <a:gd name="connsiteY0" fmla="*/ 191276 h 5225474"/>
              <a:gd name="connsiteX1" fmla="*/ 150969 w 151372"/>
              <a:gd name="connsiteY1" fmla="*/ 358330 h 5225474"/>
              <a:gd name="connsiteX2" fmla="*/ 98215 w 151372"/>
              <a:gd name="connsiteY2" fmla="*/ 3101530 h 5225474"/>
              <a:gd name="connsiteX3" fmla="*/ 89422 w 151372"/>
              <a:gd name="connsiteY3" fmla="*/ 4851199 h 5225474"/>
              <a:gd name="connsiteX4" fmla="*/ 71838 w 151372"/>
              <a:gd name="connsiteY4" fmla="*/ 5194099 h 5225474"/>
              <a:gd name="connsiteX5" fmla="*/ 54253 w 151372"/>
              <a:gd name="connsiteY5" fmla="*/ 4341246 h 5225474"/>
              <a:gd name="connsiteX6" fmla="*/ 45461 w 151372"/>
              <a:gd name="connsiteY6" fmla="*/ 1527707 h 5225474"/>
              <a:gd name="connsiteX7" fmla="*/ 1499 w 151372"/>
              <a:gd name="connsiteY7" fmla="*/ 1826646 h 5225474"/>
              <a:gd name="connsiteX8" fmla="*/ 115799 w 151372"/>
              <a:gd name="connsiteY8" fmla="*/ 191276 h 522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2" h="5225474">
                <a:moveTo>
                  <a:pt x="115799" y="191276"/>
                </a:moveTo>
                <a:cubicBezTo>
                  <a:pt x="140711" y="-53443"/>
                  <a:pt x="153900" y="-126712"/>
                  <a:pt x="150969" y="358330"/>
                </a:cubicBezTo>
                <a:cubicBezTo>
                  <a:pt x="148038" y="843372"/>
                  <a:pt x="108473" y="2352719"/>
                  <a:pt x="98215" y="3101530"/>
                </a:cubicBezTo>
                <a:cubicBezTo>
                  <a:pt x="87957" y="3850341"/>
                  <a:pt x="93818" y="4502438"/>
                  <a:pt x="89422" y="4851199"/>
                </a:cubicBezTo>
                <a:cubicBezTo>
                  <a:pt x="85026" y="5199960"/>
                  <a:pt x="77700" y="5279091"/>
                  <a:pt x="71838" y="5194099"/>
                </a:cubicBezTo>
                <a:cubicBezTo>
                  <a:pt x="65976" y="5109107"/>
                  <a:pt x="58649" y="4952311"/>
                  <a:pt x="54253" y="4341246"/>
                </a:cubicBezTo>
                <a:cubicBezTo>
                  <a:pt x="49857" y="3730181"/>
                  <a:pt x="54253" y="1946807"/>
                  <a:pt x="45461" y="1527707"/>
                </a:cubicBezTo>
                <a:cubicBezTo>
                  <a:pt x="36669" y="1108607"/>
                  <a:pt x="-8759" y="2053781"/>
                  <a:pt x="1499" y="1826646"/>
                </a:cubicBezTo>
                <a:cubicBezTo>
                  <a:pt x="11757" y="1599511"/>
                  <a:pt x="90887" y="435995"/>
                  <a:pt x="115799" y="19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25D9485-17A2-93BF-15F5-EFBFD1EB956F}"/>
              </a:ext>
            </a:extLst>
          </p:cNvPr>
          <p:cNvSpPr/>
          <p:nvPr/>
        </p:nvSpPr>
        <p:spPr>
          <a:xfrm>
            <a:off x="2751581" y="6433157"/>
            <a:ext cx="739236" cy="5026300"/>
          </a:xfrm>
          <a:custGeom>
            <a:avLst/>
            <a:gdLst>
              <a:gd name="connsiteX0" fmla="*/ 44373 w 739236"/>
              <a:gd name="connsiteY0" fmla="*/ 187451 h 5026300"/>
              <a:gd name="connsiteX1" fmla="*/ 53165 w 739236"/>
              <a:gd name="connsiteY1" fmla="*/ 363297 h 5026300"/>
              <a:gd name="connsiteX2" fmla="*/ 668627 w 739236"/>
              <a:gd name="connsiteY2" fmla="*/ 3985728 h 5026300"/>
              <a:gd name="connsiteX3" fmla="*/ 615873 w 739236"/>
              <a:gd name="connsiteY3" fmla="*/ 3616451 h 5026300"/>
              <a:gd name="connsiteX4" fmla="*/ 738965 w 739236"/>
              <a:gd name="connsiteY4" fmla="*/ 5014428 h 5026300"/>
              <a:gd name="connsiteX5" fmla="*/ 651042 w 739236"/>
              <a:gd name="connsiteY5" fmla="*/ 4152781 h 5026300"/>
              <a:gd name="connsiteX6" fmla="*/ 721381 w 739236"/>
              <a:gd name="connsiteY6" fmla="*/ 1875574 h 5026300"/>
              <a:gd name="connsiteX7" fmla="*/ 536742 w 739236"/>
              <a:gd name="connsiteY7" fmla="*/ 2526205 h 5026300"/>
              <a:gd name="connsiteX8" fmla="*/ 158673 w 739236"/>
              <a:gd name="connsiteY8" fmla="*/ 899628 h 5026300"/>
              <a:gd name="connsiteX9" fmla="*/ 44373 w 739236"/>
              <a:gd name="connsiteY9" fmla="*/ 187451 h 50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236" h="5026300">
                <a:moveTo>
                  <a:pt x="44373" y="187451"/>
                </a:moveTo>
                <a:cubicBezTo>
                  <a:pt x="26788" y="98062"/>
                  <a:pt x="-50877" y="-269749"/>
                  <a:pt x="53165" y="363297"/>
                </a:cubicBezTo>
                <a:cubicBezTo>
                  <a:pt x="157207" y="996343"/>
                  <a:pt x="574842" y="3443536"/>
                  <a:pt x="668627" y="3985728"/>
                </a:cubicBezTo>
                <a:cubicBezTo>
                  <a:pt x="762412" y="4527920"/>
                  <a:pt x="604150" y="3445001"/>
                  <a:pt x="615873" y="3616451"/>
                </a:cubicBezTo>
                <a:cubicBezTo>
                  <a:pt x="627596" y="3787901"/>
                  <a:pt x="733104" y="4925040"/>
                  <a:pt x="738965" y="5014428"/>
                </a:cubicBezTo>
                <a:cubicBezTo>
                  <a:pt x="744826" y="5103816"/>
                  <a:pt x="653973" y="4675923"/>
                  <a:pt x="651042" y="4152781"/>
                </a:cubicBezTo>
                <a:cubicBezTo>
                  <a:pt x="648111" y="3629639"/>
                  <a:pt x="740431" y="2146670"/>
                  <a:pt x="721381" y="1875574"/>
                </a:cubicBezTo>
                <a:cubicBezTo>
                  <a:pt x="702331" y="1604478"/>
                  <a:pt x="630527" y="2688863"/>
                  <a:pt x="536742" y="2526205"/>
                </a:cubicBezTo>
                <a:cubicBezTo>
                  <a:pt x="442957" y="2363547"/>
                  <a:pt x="242200" y="1292351"/>
                  <a:pt x="158673" y="899628"/>
                </a:cubicBezTo>
                <a:cubicBezTo>
                  <a:pt x="75146" y="506905"/>
                  <a:pt x="61958" y="276840"/>
                  <a:pt x="44373" y="18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3512AD6-26A5-B9CC-2EC5-D03AEF910810}"/>
              </a:ext>
            </a:extLst>
          </p:cNvPr>
          <p:cNvSpPr/>
          <p:nvPr/>
        </p:nvSpPr>
        <p:spPr>
          <a:xfrm>
            <a:off x="4559480" y="6969380"/>
            <a:ext cx="943323" cy="4500757"/>
          </a:xfrm>
          <a:custGeom>
            <a:avLst/>
            <a:gdLst>
              <a:gd name="connsiteX0" fmla="*/ 12520 w 943323"/>
              <a:gd name="connsiteY0" fmla="*/ 99635 h 4500757"/>
              <a:gd name="connsiteX1" fmla="*/ 153197 w 943323"/>
              <a:gd name="connsiteY1" fmla="*/ 275482 h 4500757"/>
              <a:gd name="connsiteX2" fmla="*/ 689528 w 943323"/>
              <a:gd name="connsiteY2" fmla="*/ 2350466 h 4500757"/>
              <a:gd name="connsiteX3" fmla="*/ 496097 w 943323"/>
              <a:gd name="connsiteY3" fmla="*/ 2007566 h 4500757"/>
              <a:gd name="connsiteX4" fmla="*/ 724697 w 943323"/>
              <a:gd name="connsiteY4" fmla="*/ 3185735 h 4500757"/>
              <a:gd name="connsiteX5" fmla="*/ 671943 w 943323"/>
              <a:gd name="connsiteY5" fmla="*/ 3660520 h 4500757"/>
              <a:gd name="connsiteX6" fmla="*/ 478512 w 943323"/>
              <a:gd name="connsiteY6" fmla="*/ 3132982 h 4500757"/>
              <a:gd name="connsiteX7" fmla="*/ 909335 w 943323"/>
              <a:gd name="connsiteY7" fmla="*/ 4399074 h 4500757"/>
              <a:gd name="connsiteX8" fmla="*/ 900543 w 943323"/>
              <a:gd name="connsiteY8" fmla="*/ 4328735 h 4500757"/>
              <a:gd name="connsiteX9" fmla="*/ 777451 w 943323"/>
              <a:gd name="connsiteY9" fmla="*/ 3572597 h 4500757"/>
              <a:gd name="connsiteX10" fmla="*/ 548851 w 943323"/>
              <a:gd name="connsiteY10" fmla="*/ 1840512 h 4500757"/>
              <a:gd name="connsiteX11" fmla="*/ 355420 w 943323"/>
              <a:gd name="connsiteY11" fmla="*/ 908528 h 4500757"/>
              <a:gd name="connsiteX12" fmla="*/ 408174 w 943323"/>
              <a:gd name="connsiteY12" fmla="*/ 996451 h 4500757"/>
              <a:gd name="connsiteX13" fmla="*/ 12520 w 943323"/>
              <a:gd name="connsiteY13" fmla="*/ 99635 h 45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323" h="4500757">
                <a:moveTo>
                  <a:pt x="12520" y="99635"/>
                </a:moveTo>
                <a:cubicBezTo>
                  <a:pt x="-29976" y="-20527"/>
                  <a:pt x="40362" y="-99656"/>
                  <a:pt x="153197" y="275482"/>
                </a:cubicBezTo>
                <a:cubicBezTo>
                  <a:pt x="266032" y="650620"/>
                  <a:pt x="632378" y="2061785"/>
                  <a:pt x="689528" y="2350466"/>
                </a:cubicBezTo>
                <a:cubicBezTo>
                  <a:pt x="746678" y="2639147"/>
                  <a:pt x="490236" y="1868355"/>
                  <a:pt x="496097" y="2007566"/>
                </a:cubicBezTo>
                <a:cubicBezTo>
                  <a:pt x="501958" y="2146777"/>
                  <a:pt x="695389" y="2910243"/>
                  <a:pt x="724697" y="3185735"/>
                </a:cubicBezTo>
                <a:cubicBezTo>
                  <a:pt x="754005" y="3461227"/>
                  <a:pt x="712974" y="3669312"/>
                  <a:pt x="671943" y="3660520"/>
                </a:cubicBezTo>
                <a:cubicBezTo>
                  <a:pt x="630912" y="3651728"/>
                  <a:pt x="438947" y="3009890"/>
                  <a:pt x="478512" y="3132982"/>
                </a:cubicBezTo>
                <a:cubicBezTo>
                  <a:pt x="518077" y="3256074"/>
                  <a:pt x="838997" y="4199782"/>
                  <a:pt x="909335" y="4399074"/>
                </a:cubicBezTo>
                <a:cubicBezTo>
                  <a:pt x="979673" y="4598366"/>
                  <a:pt x="922524" y="4466481"/>
                  <a:pt x="900543" y="4328735"/>
                </a:cubicBezTo>
                <a:cubicBezTo>
                  <a:pt x="878562" y="4190989"/>
                  <a:pt x="836066" y="3987301"/>
                  <a:pt x="777451" y="3572597"/>
                </a:cubicBezTo>
                <a:cubicBezTo>
                  <a:pt x="718836" y="3157893"/>
                  <a:pt x="619190" y="2284524"/>
                  <a:pt x="548851" y="1840512"/>
                </a:cubicBezTo>
                <a:cubicBezTo>
                  <a:pt x="478513" y="1396501"/>
                  <a:pt x="378866" y="1049205"/>
                  <a:pt x="355420" y="908528"/>
                </a:cubicBezTo>
                <a:cubicBezTo>
                  <a:pt x="331974" y="767851"/>
                  <a:pt x="462393" y="1135663"/>
                  <a:pt x="408174" y="996451"/>
                </a:cubicBezTo>
                <a:cubicBezTo>
                  <a:pt x="353955" y="857239"/>
                  <a:pt x="55016" y="219797"/>
                  <a:pt x="12520" y="99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BDC595E-61BC-8125-8EB9-43B74855625F}"/>
              </a:ext>
            </a:extLst>
          </p:cNvPr>
          <p:cNvSpPr/>
          <p:nvPr/>
        </p:nvSpPr>
        <p:spPr>
          <a:xfrm>
            <a:off x="5289775" y="6363284"/>
            <a:ext cx="1239954" cy="4763286"/>
          </a:xfrm>
          <a:custGeom>
            <a:avLst/>
            <a:gdLst>
              <a:gd name="connsiteX0" fmla="*/ 64740 w 1239954"/>
              <a:gd name="connsiteY0" fmla="*/ 81478 h 4763286"/>
              <a:gd name="connsiteX1" fmla="*/ 20779 w 1239954"/>
              <a:gd name="connsiteY1" fmla="*/ 204570 h 4763286"/>
              <a:gd name="connsiteX2" fmla="*/ 407640 w 1239954"/>
              <a:gd name="connsiteY2" fmla="*/ 1558585 h 4763286"/>
              <a:gd name="connsiteX3" fmla="*/ 715371 w 1239954"/>
              <a:gd name="connsiteY3" fmla="*/ 1839939 h 4763286"/>
              <a:gd name="connsiteX4" fmla="*/ 231794 w 1239954"/>
              <a:gd name="connsiteY4" fmla="*/ 1250854 h 4763286"/>
              <a:gd name="connsiteX5" fmla="*/ 1137402 w 1239954"/>
              <a:gd name="connsiteY5" fmla="*/ 2385062 h 4763286"/>
              <a:gd name="connsiteX6" fmla="*/ 521940 w 1239954"/>
              <a:gd name="connsiteY6" fmla="*/ 2059747 h 4763286"/>
              <a:gd name="connsiteX7" fmla="*/ 1005517 w 1239954"/>
              <a:gd name="connsiteY7" fmla="*/ 3018108 h 4763286"/>
              <a:gd name="connsiteX8" fmla="*/ 724163 w 1239954"/>
              <a:gd name="connsiteY8" fmla="*/ 2736754 h 4763286"/>
              <a:gd name="connsiteX9" fmla="*/ 1119817 w 1239954"/>
              <a:gd name="connsiteY9" fmla="*/ 4143524 h 4763286"/>
              <a:gd name="connsiteX10" fmla="*/ 1225325 w 1239954"/>
              <a:gd name="connsiteY10" fmla="*/ 4750193 h 4763286"/>
              <a:gd name="connsiteX11" fmla="*/ 847256 w 1239954"/>
              <a:gd name="connsiteY11" fmla="*/ 3624778 h 4763286"/>
              <a:gd name="connsiteX12" fmla="*/ 293340 w 1239954"/>
              <a:gd name="connsiteY12" fmla="*/ 1558585 h 4763286"/>
              <a:gd name="connsiteX13" fmla="*/ 3194 w 1239954"/>
              <a:gd name="connsiteY13" fmla="*/ 740901 h 4763286"/>
              <a:gd name="connsiteX14" fmla="*/ 170248 w 1239954"/>
              <a:gd name="connsiteY14" fmla="*/ 951916 h 4763286"/>
              <a:gd name="connsiteX15" fmla="*/ 64740 w 1239954"/>
              <a:gd name="connsiteY15" fmla="*/ 81478 h 47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54" h="4763286">
                <a:moveTo>
                  <a:pt x="64740" y="81478"/>
                </a:moveTo>
                <a:cubicBezTo>
                  <a:pt x="39828" y="-43080"/>
                  <a:pt x="-36371" y="-41614"/>
                  <a:pt x="20779" y="204570"/>
                </a:cubicBezTo>
                <a:cubicBezTo>
                  <a:pt x="77929" y="450754"/>
                  <a:pt x="291875" y="1286024"/>
                  <a:pt x="407640" y="1558585"/>
                </a:cubicBezTo>
                <a:cubicBezTo>
                  <a:pt x="523405" y="1831146"/>
                  <a:pt x="744679" y="1891227"/>
                  <a:pt x="715371" y="1839939"/>
                </a:cubicBezTo>
                <a:cubicBezTo>
                  <a:pt x="686063" y="1788651"/>
                  <a:pt x="161456" y="1160000"/>
                  <a:pt x="231794" y="1250854"/>
                </a:cubicBezTo>
                <a:cubicBezTo>
                  <a:pt x="302132" y="1341708"/>
                  <a:pt x="1089044" y="2250247"/>
                  <a:pt x="1137402" y="2385062"/>
                </a:cubicBezTo>
                <a:cubicBezTo>
                  <a:pt x="1185760" y="2519878"/>
                  <a:pt x="543921" y="1954239"/>
                  <a:pt x="521940" y="2059747"/>
                </a:cubicBezTo>
                <a:cubicBezTo>
                  <a:pt x="499959" y="2165255"/>
                  <a:pt x="971813" y="2905274"/>
                  <a:pt x="1005517" y="3018108"/>
                </a:cubicBezTo>
                <a:cubicBezTo>
                  <a:pt x="1039221" y="3130943"/>
                  <a:pt x="705113" y="2549185"/>
                  <a:pt x="724163" y="2736754"/>
                </a:cubicBezTo>
                <a:cubicBezTo>
                  <a:pt x="743213" y="2924323"/>
                  <a:pt x="1036290" y="3807951"/>
                  <a:pt x="1119817" y="4143524"/>
                </a:cubicBezTo>
                <a:cubicBezTo>
                  <a:pt x="1203344" y="4479097"/>
                  <a:pt x="1270752" y="4836651"/>
                  <a:pt x="1225325" y="4750193"/>
                </a:cubicBezTo>
                <a:cubicBezTo>
                  <a:pt x="1179898" y="4663735"/>
                  <a:pt x="1002587" y="4156712"/>
                  <a:pt x="847256" y="3624778"/>
                </a:cubicBezTo>
                <a:cubicBezTo>
                  <a:pt x="691925" y="3092844"/>
                  <a:pt x="434017" y="2039231"/>
                  <a:pt x="293340" y="1558585"/>
                </a:cubicBezTo>
                <a:cubicBezTo>
                  <a:pt x="152663" y="1077939"/>
                  <a:pt x="23709" y="842012"/>
                  <a:pt x="3194" y="740901"/>
                </a:cubicBezTo>
                <a:cubicBezTo>
                  <a:pt x="-17321" y="639790"/>
                  <a:pt x="159990" y="1064751"/>
                  <a:pt x="170248" y="951916"/>
                </a:cubicBezTo>
                <a:cubicBezTo>
                  <a:pt x="180506" y="839081"/>
                  <a:pt x="89652" y="206036"/>
                  <a:pt x="64740" y="81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B07738-F4EF-FE32-A1A2-4D4954762B4D}"/>
              </a:ext>
            </a:extLst>
          </p:cNvPr>
          <p:cNvSpPr/>
          <p:nvPr/>
        </p:nvSpPr>
        <p:spPr>
          <a:xfrm>
            <a:off x="5154870" y="9405088"/>
            <a:ext cx="1221584" cy="2974517"/>
          </a:xfrm>
          <a:custGeom>
            <a:avLst/>
            <a:gdLst>
              <a:gd name="connsiteX0" fmla="*/ 15007 w 1221584"/>
              <a:gd name="connsiteY0" fmla="*/ 108189 h 2974517"/>
              <a:gd name="connsiteX1" fmla="*/ 67761 w 1221584"/>
              <a:gd name="connsiteY1" fmla="*/ 178527 h 2974517"/>
              <a:gd name="connsiteX2" fmla="*/ 516168 w 1221584"/>
              <a:gd name="connsiteY2" fmla="*/ 1945781 h 2974517"/>
              <a:gd name="connsiteX3" fmla="*/ 621676 w 1221584"/>
              <a:gd name="connsiteY3" fmla="*/ 2657958 h 2974517"/>
              <a:gd name="connsiteX4" fmla="*/ 700807 w 1221584"/>
              <a:gd name="connsiteY4" fmla="*/ 2235927 h 2974517"/>
              <a:gd name="connsiteX5" fmla="*/ 797522 w 1221584"/>
              <a:gd name="connsiteY5" fmla="*/ 2816220 h 2974517"/>
              <a:gd name="connsiteX6" fmla="*/ 911822 w 1221584"/>
              <a:gd name="connsiteY6" fmla="*/ 2262304 h 2974517"/>
              <a:gd name="connsiteX7" fmla="*/ 1008538 w 1221584"/>
              <a:gd name="connsiteY7" fmla="*/ 2816220 h 2974517"/>
              <a:gd name="connsiteX8" fmla="*/ 1201968 w 1221584"/>
              <a:gd name="connsiteY8" fmla="*/ 2499697 h 2974517"/>
              <a:gd name="connsiteX9" fmla="*/ 1193176 w 1221584"/>
              <a:gd name="connsiteY9" fmla="*/ 1110512 h 2974517"/>
              <a:gd name="connsiteX10" fmla="*/ 1008538 w 1221584"/>
              <a:gd name="connsiteY10" fmla="*/ 2965689 h 2974517"/>
              <a:gd name="connsiteX11" fmla="*/ 454622 w 1221584"/>
              <a:gd name="connsiteY11" fmla="*/ 1761143 h 2974517"/>
              <a:gd name="connsiteX12" fmla="*/ 199645 w 1221584"/>
              <a:gd name="connsiteY12" fmla="*/ 600558 h 2974517"/>
              <a:gd name="connsiteX13" fmla="*/ 15007 w 1221584"/>
              <a:gd name="connsiteY13" fmla="*/ 108189 h 2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584" h="2974517">
                <a:moveTo>
                  <a:pt x="15007" y="108189"/>
                </a:moveTo>
                <a:cubicBezTo>
                  <a:pt x="-6974" y="37851"/>
                  <a:pt x="-15766" y="-127738"/>
                  <a:pt x="67761" y="178527"/>
                </a:cubicBezTo>
                <a:cubicBezTo>
                  <a:pt x="151288" y="484792"/>
                  <a:pt x="423849" y="1532543"/>
                  <a:pt x="516168" y="1945781"/>
                </a:cubicBezTo>
                <a:cubicBezTo>
                  <a:pt x="608487" y="2359019"/>
                  <a:pt x="590903" y="2609600"/>
                  <a:pt x="621676" y="2657958"/>
                </a:cubicBezTo>
                <a:cubicBezTo>
                  <a:pt x="652449" y="2706316"/>
                  <a:pt x="671499" y="2209550"/>
                  <a:pt x="700807" y="2235927"/>
                </a:cubicBezTo>
                <a:cubicBezTo>
                  <a:pt x="730115" y="2262304"/>
                  <a:pt x="762353" y="2811824"/>
                  <a:pt x="797522" y="2816220"/>
                </a:cubicBezTo>
                <a:cubicBezTo>
                  <a:pt x="832691" y="2820616"/>
                  <a:pt x="876653" y="2262304"/>
                  <a:pt x="911822" y="2262304"/>
                </a:cubicBezTo>
                <a:cubicBezTo>
                  <a:pt x="946991" y="2262304"/>
                  <a:pt x="960180" y="2776655"/>
                  <a:pt x="1008538" y="2816220"/>
                </a:cubicBezTo>
                <a:cubicBezTo>
                  <a:pt x="1056896" y="2855785"/>
                  <a:pt x="1171195" y="2783982"/>
                  <a:pt x="1201968" y="2499697"/>
                </a:cubicBezTo>
                <a:cubicBezTo>
                  <a:pt x="1232741" y="2215412"/>
                  <a:pt x="1225414" y="1032847"/>
                  <a:pt x="1193176" y="1110512"/>
                </a:cubicBezTo>
                <a:cubicBezTo>
                  <a:pt x="1160938" y="1188177"/>
                  <a:pt x="1131630" y="2857251"/>
                  <a:pt x="1008538" y="2965689"/>
                </a:cubicBezTo>
                <a:cubicBezTo>
                  <a:pt x="885446" y="3074127"/>
                  <a:pt x="589438" y="2155332"/>
                  <a:pt x="454622" y="1761143"/>
                </a:cubicBezTo>
                <a:cubicBezTo>
                  <a:pt x="319807" y="1366955"/>
                  <a:pt x="271449" y="877516"/>
                  <a:pt x="199645" y="600558"/>
                </a:cubicBezTo>
                <a:cubicBezTo>
                  <a:pt x="127841" y="323600"/>
                  <a:pt x="36988" y="178527"/>
                  <a:pt x="15007" y="10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7D746E8-C843-9BE0-F611-BDBE099EC7AF}"/>
              </a:ext>
            </a:extLst>
          </p:cNvPr>
          <p:cNvSpPr/>
          <p:nvPr/>
        </p:nvSpPr>
        <p:spPr>
          <a:xfrm>
            <a:off x="2311403" y="10266770"/>
            <a:ext cx="598226" cy="2606497"/>
          </a:xfrm>
          <a:custGeom>
            <a:avLst/>
            <a:gdLst>
              <a:gd name="connsiteX0" fmla="*/ 590059 w 598226"/>
              <a:gd name="connsiteY0" fmla="*/ 37815 h 2606497"/>
              <a:gd name="connsiteX1" fmla="*/ 88897 w 598226"/>
              <a:gd name="connsiteY1" fmla="*/ 1391830 h 2606497"/>
              <a:gd name="connsiteX2" fmla="*/ 106482 w 598226"/>
              <a:gd name="connsiteY2" fmla="*/ 2235892 h 2606497"/>
              <a:gd name="connsiteX3" fmla="*/ 9766 w 598226"/>
              <a:gd name="connsiteY3" fmla="*/ 1374245 h 2606497"/>
              <a:gd name="connsiteX4" fmla="*/ 36143 w 598226"/>
              <a:gd name="connsiteY4" fmla="*/ 2007292 h 2606497"/>
              <a:gd name="connsiteX5" fmla="*/ 299912 w 598226"/>
              <a:gd name="connsiteY5" fmla="*/ 2605168 h 2606497"/>
              <a:gd name="connsiteX6" fmla="*/ 282328 w 598226"/>
              <a:gd name="connsiteY6" fmla="*/ 2165553 h 2606497"/>
              <a:gd name="connsiteX7" fmla="*/ 106482 w 598226"/>
              <a:gd name="connsiteY7" fmla="*/ 2051253 h 2606497"/>
              <a:gd name="connsiteX8" fmla="*/ 124066 w 598226"/>
              <a:gd name="connsiteY8" fmla="*/ 1172022 h 2606497"/>
              <a:gd name="connsiteX9" fmla="*/ 379043 w 598226"/>
              <a:gd name="connsiteY9" fmla="*/ 442261 h 2606497"/>
              <a:gd name="connsiteX10" fmla="*/ 590059 w 598226"/>
              <a:gd name="connsiteY10" fmla="*/ 37815 h 26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6" h="2606497">
                <a:moveTo>
                  <a:pt x="590059" y="37815"/>
                </a:moveTo>
                <a:cubicBezTo>
                  <a:pt x="541701" y="196077"/>
                  <a:pt x="169493" y="1025484"/>
                  <a:pt x="88897" y="1391830"/>
                </a:cubicBezTo>
                <a:cubicBezTo>
                  <a:pt x="8301" y="1758176"/>
                  <a:pt x="119670" y="2238823"/>
                  <a:pt x="106482" y="2235892"/>
                </a:cubicBezTo>
                <a:cubicBezTo>
                  <a:pt x="93293" y="2232961"/>
                  <a:pt x="21489" y="1412345"/>
                  <a:pt x="9766" y="1374245"/>
                </a:cubicBezTo>
                <a:cubicBezTo>
                  <a:pt x="-1957" y="1336145"/>
                  <a:pt x="-12215" y="1802138"/>
                  <a:pt x="36143" y="2007292"/>
                </a:cubicBezTo>
                <a:cubicBezTo>
                  <a:pt x="84501" y="2212446"/>
                  <a:pt x="258881" y="2578791"/>
                  <a:pt x="299912" y="2605168"/>
                </a:cubicBezTo>
                <a:cubicBezTo>
                  <a:pt x="340943" y="2631545"/>
                  <a:pt x="314566" y="2257872"/>
                  <a:pt x="282328" y="2165553"/>
                </a:cubicBezTo>
                <a:cubicBezTo>
                  <a:pt x="250090" y="2073234"/>
                  <a:pt x="132859" y="2216841"/>
                  <a:pt x="106482" y="2051253"/>
                </a:cubicBezTo>
                <a:cubicBezTo>
                  <a:pt x="80105" y="1885665"/>
                  <a:pt x="78639" y="1440187"/>
                  <a:pt x="124066" y="1172022"/>
                </a:cubicBezTo>
                <a:cubicBezTo>
                  <a:pt x="169493" y="903857"/>
                  <a:pt x="298447" y="626899"/>
                  <a:pt x="379043" y="442261"/>
                </a:cubicBezTo>
                <a:cubicBezTo>
                  <a:pt x="459639" y="257623"/>
                  <a:pt x="638417" y="-120447"/>
                  <a:pt x="590059" y="37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28E21C0C-5F91-5990-707D-C38FBEAEC384}"/>
              </a:ext>
            </a:extLst>
          </p:cNvPr>
          <p:cNvSpPr/>
          <p:nvPr/>
        </p:nvSpPr>
        <p:spPr>
          <a:xfrm>
            <a:off x="3056401" y="9989669"/>
            <a:ext cx="567887" cy="2721840"/>
          </a:xfrm>
          <a:custGeom>
            <a:avLst/>
            <a:gdLst>
              <a:gd name="connsiteX0" fmla="*/ 38491 w 567887"/>
              <a:gd name="connsiteY0" fmla="*/ 59939 h 2721840"/>
              <a:gd name="connsiteX1" fmla="*/ 56076 w 567887"/>
              <a:gd name="connsiteY1" fmla="*/ 350085 h 2721840"/>
              <a:gd name="connsiteX2" fmla="*/ 504484 w 567887"/>
              <a:gd name="connsiteY2" fmla="*/ 2337146 h 2721840"/>
              <a:gd name="connsiteX3" fmla="*/ 478107 w 567887"/>
              <a:gd name="connsiteY3" fmla="*/ 2231639 h 2721840"/>
              <a:gd name="connsiteX4" fmla="*/ 566030 w 567887"/>
              <a:gd name="connsiteY4" fmla="*/ 2715216 h 2721840"/>
              <a:gd name="connsiteX5" fmla="*/ 381391 w 567887"/>
              <a:gd name="connsiteY5" fmla="*/ 1818400 h 2721840"/>
              <a:gd name="connsiteX6" fmla="*/ 214337 w 567887"/>
              <a:gd name="connsiteY6" fmla="*/ 798493 h 2721840"/>
              <a:gd name="connsiteX7" fmla="*/ 346222 w 567887"/>
              <a:gd name="connsiteY7" fmla="*/ 1035885 h 2721840"/>
              <a:gd name="connsiteX8" fmla="*/ 38491 w 567887"/>
              <a:gd name="connsiteY8" fmla="*/ 59939 h 27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87" h="2721840">
                <a:moveTo>
                  <a:pt x="38491" y="59939"/>
                </a:moveTo>
                <a:cubicBezTo>
                  <a:pt x="-9867" y="-54361"/>
                  <a:pt x="-21589" y="-29449"/>
                  <a:pt x="56076" y="350085"/>
                </a:cubicBezTo>
                <a:cubicBezTo>
                  <a:pt x="133741" y="729619"/>
                  <a:pt x="434146" y="2023554"/>
                  <a:pt x="504484" y="2337146"/>
                </a:cubicBezTo>
                <a:cubicBezTo>
                  <a:pt x="574822" y="2650738"/>
                  <a:pt x="467849" y="2168627"/>
                  <a:pt x="478107" y="2231639"/>
                </a:cubicBezTo>
                <a:cubicBezTo>
                  <a:pt x="488365" y="2294651"/>
                  <a:pt x="582149" y="2784089"/>
                  <a:pt x="566030" y="2715216"/>
                </a:cubicBezTo>
                <a:cubicBezTo>
                  <a:pt x="549911" y="2646343"/>
                  <a:pt x="440006" y="2137854"/>
                  <a:pt x="381391" y="1818400"/>
                </a:cubicBezTo>
                <a:cubicBezTo>
                  <a:pt x="322776" y="1498946"/>
                  <a:pt x="220198" y="928912"/>
                  <a:pt x="214337" y="798493"/>
                </a:cubicBezTo>
                <a:cubicBezTo>
                  <a:pt x="208476" y="668074"/>
                  <a:pt x="378460" y="1160443"/>
                  <a:pt x="346222" y="1035885"/>
                </a:cubicBezTo>
                <a:cubicBezTo>
                  <a:pt x="313984" y="911327"/>
                  <a:pt x="86849" y="174239"/>
                  <a:pt x="38491" y="59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3CC4199-CB68-B91A-2B39-53DDD1EEE53F}"/>
              </a:ext>
            </a:extLst>
          </p:cNvPr>
          <p:cNvSpPr/>
          <p:nvPr/>
        </p:nvSpPr>
        <p:spPr>
          <a:xfrm>
            <a:off x="5035832" y="6646064"/>
            <a:ext cx="877234" cy="3759409"/>
          </a:xfrm>
          <a:custGeom>
            <a:avLst/>
            <a:gdLst>
              <a:gd name="connsiteX0" fmla="*/ 10953 w 877234"/>
              <a:gd name="connsiteY0" fmla="*/ 36090 h 3759409"/>
              <a:gd name="connsiteX1" fmla="*/ 116460 w 877234"/>
              <a:gd name="connsiteY1" fmla="*/ 502082 h 3759409"/>
              <a:gd name="connsiteX2" fmla="*/ 705545 w 877234"/>
              <a:gd name="connsiteY2" fmla="*/ 2937551 h 3759409"/>
              <a:gd name="connsiteX3" fmla="*/ 767091 w 877234"/>
              <a:gd name="connsiteY3" fmla="*/ 2981513 h 3759409"/>
              <a:gd name="connsiteX4" fmla="*/ 872599 w 877234"/>
              <a:gd name="connsiteY4" fmla="*/ 3755236 h 3759409"/>
              <a:gd name="connsiteX5" fmla="*/ 600037 w 877234"/>
              <a:gd name="connsiteY5" fmla="*/ 2594651 h 3759409"/>
              <a:gd name="connsiteX6" fmla="*/ 283514 w 877234"/>
              <a:gd name="connsiteY6" fmla="*/ 888944 h 3759409"/>
              <a:gd name="connsiteX7" fmla="*/ 274722 w 877234"/>
              <a:gd name="connsiteY7" fmla="*/ 1082374 h 3759409"/>
              <a:gd name="connsiteX8" fmla="*/ 10953 w 877234"/>
              <a:gd name="connsiteY8" fmla="*/ 36090 h 37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34" h="3759409">
                <a:moveTo>
                  <a:pt x="10953" y="36090"/>
                </a:moveTo>
                <a:cubicBezTo>
                  <a:pt x="-15424" y="-60625"/>
                  <a:pt x="695" y="18505"/>
                  <a:pt x="116460" y="502082"/>
                </a:cubicBezTo>
                <a:cubicBezTo>
                  <a:pt x="232225" y="985659"/>
                  <a:pt x="597107" y="2524313"/>
                  <a:pt x="705545" y="2937551"/>
                </a:cubicBezTo>
                <a:cubicBezTo>
                  <a:pt x="813983" y="3350789"/>
                  <a:pt x="739249" y="2845232"/>
                  <a:pt x="767091" y="2981513"/>
                </a:cubicBezTo>
                <a:cubicBezTo>
                  <a:pt x="794933" y="3117794"/>
                  <a:pt x="900441" y="3819713"/>
                  <a:pt x="872599" y="3755236"/>
                </a:cubicBezTo>
                <a:cubicBezTo>
                  <a:pt x="844757" y="3690759"/>
                  <a:pt x="698218" y="3072366"/>
                  <a:pt x="600037" y="2594651"/>
                </a:cubicBezTo>
                <a:cubicBezTo>
                  <a:pt x="501856" y="2116936"/>
                  <a:pt x="337733" y="1140990"/>
                  <a:pt x="283514" y="888944"/>
                </a:cubicBezTo>
                <a:cubicBezTo>
                  <a:pt x="229295" y="636898"/>
                  <a:pt x="318684" y="1217190"/>
                  <a:pt x="274722" y="1082374"/>
                </a:cubicBezTo>
                <a:cubicBezTo>
                  <a:pt x="230760" y="947558"/>
                  <a:pt x="37330" y="132805"/>
                  <a:pt x="10953" y="36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174DDBB-A499-BAF0-31A7-43D130735141}"/>
              </a:ext>
            </a:extLst>
          </p:cNvPr>
          <p:cNvSpPr/>
          <p:nvPr/>
        </p:nvSpPr>
        <p:spPr>
          <a:xfrm>
            <a:off x="2788217" y="7277491"/>
            <a:ext cx="509696" cy="5031101"/>
          </a:xfrm>
          <a:custGeom>
            <a:avLst/>
            <a:gdLst>
              <a:gd name="connsiteX0" fmla="*/ 25321 w 509696"/>
              <a:gd name="connsiteY0" fmla="*/ 310271 h 5031101"/>
              <a:gd name="connsiteX1" fmla="*/ 25321 w 509696"/>
              <a:gd name="connsiteY1" fmla="*/ 398194 h 5031101"/>
              <a:gd name="connsiteX2" fmla="*/ 306675 w 509696"/>
              <a:gd name="connsiteY2" fmla="*/ 3950286 h 5031101"/>
              <a:gd name="connsiteX3" fmla="*/ 508898 w 509696"/>
              <a:gd name="connsiteY3" fmla="*/ 5022947 h 5031101"/>
              <a:gd name="connsiteX4" fmla="*/ 368221 w 509696"/>
              <a:gd name="connsiteY4" fmla="*/ 4293186 h 5031101"/>
              <a:gd name="connsiteX5" fmla="*/ 148414 w 509696"/>
              <a:gd name="connsiteY5" fmla="*/ 1761001 h 5031101"/>
              <a:gd name="connsiteX6" fmla="*/ 130829 w 509696"/>
              <a:gd name="connsiteY6" fmla="*/ 2411632 h 5031101"/>
              <a:gd name="connsiteX7" fmla="*/ 25321 w 509696"/>
              <a:gd name="connsiteY7" fmla="*/ 310271 h 5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696" h="5031101">
                <a:moveTo>
                  <a:pt x="25321" y="310271"/>
                </a:moveTo>
                <a:cubicBezTo>
                  <a:pt x="7736" y="-25302"/>
                  <a:pt x="-21571" y="-208475"/>
                  <a:pt x="25321" y="398194"/>
                </a:cubicBezTo>
                <a:cubicBezTo>
                  <a:pt x="72213" y="1004863"/>
                  <a:pt x="226079" y="3179494"/>
                  <a:pt x="306675" y="3950286"/>
                </a:cubicBezTo>
                <a:cubicBezTo>
                  <a:pt x="387271" y="4721078"/>
                  <a:pt x="498640" y="4965797"/>
                  <a:pt x="508898" y="5022947"/>
                </a:cubicBezTo>
                <a:cubicBezTo>
                  <a:pt x="519156" y="5080097"/>
                  <a:pt x="428302" y="4836844"/>
                  <a:pt x="368221" y="4293186"/>
                </a:cubicBezTo>
                <a:cubicBezTo>
                  <a:pt x="308140" y="3749528"/>
                  <a:pt x="187979" y="2074593"/>
                  <a:pt x="148414" y="1761001"/>
                </a:cubicBezTo>
                <a:cubicBezTo>
                  <a:pt x="108849" y="1447409"/>
                  <a:pt x="148414" y="2649024"/>
                  <a:pt x="130829" y="2411632"/>
                </a:cubicBezTo>
                <a:cubicBezTo>
                  <a:pt x="113244" y="2174240"/>
                  <a:pt x="42906" y="645844"/>
                  <a:pt x="25321" y="310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021FB679-EF16-8F9B-D82C-18801FD97A93}"/>
              </a:ext>
            </a:extLst>
          </p:cNvPr>
          <p:cNvSpPr/>
          <p:nvPr/>
        </p:nvSpPr>
        <p:spPr>
          <a:xfrm>
            <a:off x="2598632" y="9696142"/>
            <a:ext cx="1051428" cy="2930544"/>
          </a:xfrm>
          <a:custGeom>
            <a:avLst/>
            <a:gdLst>
              <a:gd name="connsiteX0" fmla="*/ 12683 w 1051428"/>
              <a:gd name="connsiteY0" fmla="*/ 45735 h 2930544"/>
              <a:gd name="connsiteX1" fmla="*/ 206114 w 1051428"/>
              <a:gd name="connsiteY1" fmla="*/ 283127 h 2930544"/>
              <a:gd name="connsiteX2" fmla="*/ 672106 w 1051428"/>
              <a:gd name="connsiteY2" fmla="*/ 1601973 h 2930544"/>
              <a:gd name="connsiteX3" fmla="*/ 874330 w 1051428"/>
              <a:gd name="connsiteY3" fmla="*/ 2613089 h 2930544"/>
              <a:gd name="connsiteX4" fmla="*/ 865537 w 1051428"/>
              <a:gd name="connsiteY4" fmla="*/ 2235020 h 2930544"/>
              <a:gd name="connsiteX5" fmla="*/ 1050176 w 1051428"/>
              <a:gd name="connsiteY5" fmla="*/ 2929612 h 2930544"/>
              <a:gd name="connsiteX6" fmla="*/ 760030 w 1051428"/>
              <a:gd name="connsiteY6" fmla="*/ 2059173 h 2930544"/>
              <a:gd name="connsiteX7" fmla="*/ 540222 w 1051428"/>
              <a:gd name="connsiteY7" fmla="*/ 933758 h 2930544"/>
              <a:gd name="connsiteX8" fmla="*/ 12683 w 1051428"/>
              <a:gd name="connsiteY8" fmla="*/ 45735 h 29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428" h="2930544">
                <a:moveTo>
                  <a:pt x="12683" y="45735"/>
                </a:moveTo>
                <a:cubicBezTo>
                  <a:pt x="-43002" y="-62703"/>
                  <a:pt x="96210" y="23754"/>
                  <a:pt x="206114" y="283127"/>
                </a:cubicBezTo>
                <a:cubicBezTo>
                  <a:pt x="316018" y="542500"/>
                  <a:pt x="560737" y="1213646"/>
                  <a:pt x="672106" y="1601973"/>
                </a:cubicBezTo>
                <a:cubicBezTo>
                  <a:pt x="783475" y="1990300"/>
                  <a:pt x="842092" y="2507581"/>
                  <a:pt x="874330" y="2613089"/>
                </a:cubicBezTo>
                <a:cubicBezTo>
                  <a:pt x="906569" y="2718597"/>
                  <a:pt x="836229" y="2182266"/>
                  <a:pt x="865537" y="2235020"/>
                </a:cubicBezTo>
                <a:cubicBezTo>
                  <a:pt x="894845" y="2287774"/>
                  <a:pt x="1067761" y="2958920"/>
                  <a:pt x="1050176" y="2929612"/>
                </a:cubicBezTo>
                <a:cubicBezTo>
                  <a:pt x="1032592" y="2900304"/>
                  <a:pt x="845022" y="2391815"/>
                  <a:pt x="760030" y="2059173"/>
                </a:cubicBezTo>
                <a:cubicBezTo>
                  <a:pt x="675038" y="1726531"/>
                  <a:pt x="663314" y="1276658"/>
                  <a:pt x="540222" y="933758"/>
                </a:cubicBezTo>
                <a:cubicBezTo>
                  <a:pt x="417130" y="590858"/>
                  <a:pt x="68368" y="154173"/>
                  <a:pt x="12683" y="45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47CF552-5153-F748-0F77-7642A4EFA1E5}"/>
              </a:ext>
            </a:extLst>
          </p:cNvPr>
          <p:cNvSpPr/>
          <p:nvPr/>
        </p:nvSpPr>
        <p:spPr>
          <a:xfrm>
            <a:off x="2741588" y="8150707"/>
            <a:ext cx="300654" cy="4531304"/>
          </a:xfrm>
          <a:custGeom>
            <a:avLst/>
            <a:gdLst>
              <a:gd name="connsiteX0" fmla="*/ 203835 w 300654"/>
              <a:gd name="connsiteY0" fmla="*/ 122855 h 4531304"/>
              <a:gd name="connsiteX1" fmla="*/ 230212 w 300654"/>
              <a:gd name="connsiteY1" fmla="*/ 289908 h 4531304"/>
              <a:gd name="connsiteX2" fmla="*/ 89535 w 300654"/>
              <a:gd name="connsiteY2" fmla="*/ 2558324 h 4531304"/>
              <a:gd name="connsiteX3" fmla="*/ 177458 w 300654"/>
              <a:gd name="connsiteY3" fmla="*/ 3710116 h 4531304"/>
              <a:gd name="connsiteX4" fmla="*/ 1612 w 300654"/>
              <a:gd name="connsiteY4" fmla="*/ 3384801 h 4531304"/>
              <a:gd name="connsiteX5" fmla="*/ 300550 w 300654"/>
              <a:gd name="connsiteY5" fmla="*/ 4519008 h 4531304"/>
              <a:gd name="connsiteX6" fmla="*/ 36781 w 300654"/>
              <a:gd name="connsiteY6" fmla="*/ 3842001 h 4531304"/>
              <a:gd name="connsiteX7" fmla="*/ 133497 w 300654"/>
              <a:gd name="connsiteY7" fmla="*/ 1705470 h 4531304"/>
              <a:gd name="connsiteX8" fmla="*/ 98327 w 300654"/>
              <a:gd name="connsiteY8" fmla="*/ 2347308 h 4531304"/>
              <a:gd name="connsiteX9" fmla="*/ 256589 w 300654"/>
              <a:gd name="connsiteY9" fmla="*/ 667978 h 4531304"/>
              <a:gd name="connsiteX10" fmla="*/ 107120 w 300654"/>
              <a:gd name="connsiteY10" fmla="*/ 1142762 h 4531304"/>
              <a:gd name="connsiteX11" fmla="*/ 203835 w 300654"/>
              <a:gd name="connsiteY11" fmla="*/ 122855 h 45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654" h="4531304">
                <a:moveTo>
                  <a:pt x="203835" y="122855"/>
                </a:moveTo>
                <a:cubicBezTo>
                  <a:pt x="224350" y="-19287"/>
                  <a:pt x="249262" y="-116003"/>
                  <a:pt x="230212" y="289908"/>
                </a:cubicBezTo>
                <a:cubicBezTo>
                  <a:pt x="211162" y="695819"/>
                  <a:pt x="98327" y="1988289"/>
                  <a:pt x="89535" y="2558324"/>
                </a:cubicBezTo>
                <a:cubicBezTo>
                  <a:pt x="80743" y="3128359"/>
                  <a:pt x="192112" y="3572370"/>
                  <a:pt x="177458" y="3710116"/>
                </a:cubicBezTo>
                <a:cubicBezTo>
                  <a:pt x="162804" y="3847862"/>
                  <a:pt x="-18903" y="3249986"/>
                  <a:pt x="1612" y="3384801"/>
                </a:cubicBezTo>
                <a:cubicBezTo>
                  <a:pt x="22127" y="3519616"/>
                  <a:pt x="294689" y="4442808"/>
                  <a:pt x="300550" y="4519008"/>
                </a:cubicBezTo>
                <a:cubicBezTo>
                  <a:pt x="306412" y="4595208"/>
                  <a:pt x="64623" y="4310924"/>
                  <a:pt x="36781" y="3842001"/>
                </a:cubicBezTo>
                <a:cubicBezTo>
                  <a:pt x="8939" y="3373078"/>
                  <a:pt x="123239" y="1954585"/>
                  <a:pt x="133497" y="1705470"/>
                </a:cubicBezTo>
                <a:cubicBezTo>
                  <a:pt x="143755" y="1456355"/>
                  <a:pt x="77812" y="2520223"/>
                  <a:pt x="98327" y="2347308"/>
                </a:cubicBezTo>
                <a:cubicBezTo>
                  <a:pt x="118842" y="2174393"/>
                  <a:pt x="255124" y="868736"/>
                  <a:pt x="256589" y="667978"/>
                </a:cubicBezTo>
                <a:cubicBezTo>
                  <a:pt x="258055" y="467220"/>
                  <a:pt x="120308" y="1229220"/>
                  <a:pt x="107120" y="1142762"/>
                </a:cubicBezTo>
                <a:cubicBezTo>
                  <a:pt x="93932" y="1056304"/>
                  <a:pt x="183320" y="264997"/>
                  <a:pt x="203835" y="122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C83586B-B67A-C96D-DAC2-79EED5DCF788}"/>
              </a:ext>
            </a:extLst>
          </p:cNvPr>
          <p:cNvSpPr/>
          <p:nvPr/>
        </p:nvSpPr>
        <p:spPr>
          <a:xfrm>
            <a:off x="3067292" y="6078375"/>
            <a:ext cx="392324" cy="1323525"/>
          </a:xfrm>
          <a:custGeom>
            <a:avLst/>
            <a:gdLst>
              <a:gd name="connsiteX0" fmla="*/ 60 w 392324"/>
              <a:gd name="connsiteY0" fmla="*/ 7949 h 1323525"/>
              <a:gd name="connsiteX1" fmla="*/ 246803 w 392324"/>
              <a:gd name="connsiteY1" fmla="*/ 1130387 h 1323525"/>
              <a:gd name="connsiteX2" fmla="*/ 304860 w 392324"/>
              <a:gd name="connsiteY2" fmla="*/ 820749 h 1323525"/>
              <a:gd name="connsiteX3" fmla="*/ 391946 w 392324"/>
              <a:gd name="connsiteY3" fmla="*/ 1314235 h 1323525"/>
              <a:gd name="connsiteX4" fmla="*/ 333889 w 392324"/>
              <a:gd name="connsiteY4" fmla="*/ 1106196 h 1323525"/>
              <a:gd name="connsiteX5" fmla="*/ 270994 w 392324"/>
              <a:gd name="connsiteY5" fmla="*/ 651415 h 1323525"/>
              <a:gd name="connsiteX6" fmla="*/ 60 w 392324"/>
              <a:gd name="connsiteY6" fmla="*/ 7949 h 132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24" h="1323525">
                <a:moveTo>
                  <a:pt x="60" y="7949"/>
                </a:moveTo>
                <a:cubicBezTo>
                  <a:pt x="-3972" y="87778"/>
                  <a:pt x="196003" y="994920"/>
                  <a:pt x="246803" y="1130387"/>
                </a:cubicBezTo>
                <a:cubicBezTo>
                  <a:pt x="297603" y="1265854"/>
                  <a:pt x="280670" y="790108"/>
                  <a:pt x="304860" y="820749"/>
                </a:cubicBezTo>
                <a:cubicBezTo>
                  <a:pt x="329050" y="851390"/>
                  <a:pt x="387108" y="1266661"/>
                  <a:pt x="391946" y="1314235"/>
                </a:cubicBezTo>
                <a:cubicBezTo>
                  <a:pt x="396784" y="1361810"/>
                  <a:pt x="354048" y="1216666"/>
                  <a:pt x="333889" y="1106196"/>
                </a:cubicBezTo>
                <a:cubicBezTo>
                  <a:pt x="313730" y="995726"/>
                  <a:pt x="327439" y="831231"/>
                  <a:pt x="270994" y="651415"/>
                </a:cubicBezTo>
                <a:cubicBezTo>
                  <a:pt x="214550" y="471599"/>
                  <a:pt x="4092" y="-71880"/>
                  <a:pt x="60" y="7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3B04344-4277-FCD2-4EAE-9DE7AFAA5F74}"/>
              </a:ext>
            </a:extLst>
          </p:cNvPr>
          <p:cNvSpPr/>
          <p:nvPr/>
        </p:nvSpPr>
        <p:spPr>
          <a:xfrm>
            <a:off x="4383314" y="6898601"/>
            <a:ext cx="358413" cy="446136"/>
          </a:xfrm>
          <a:custGeom>
            <a:avLst/>
            <a:gdLst>
              <a:gd name="connsiteX0" fmla="*/ 328991 w 358413"/>
              <a:gd name="connsiteY0" fmla="*/ 523 h 446136"/>
              <a:gd name="connsiteX1" fmla="*/ 58057 w 358413"/>
              <a:gd name="connsiteY1" fmla="*/ 305323 h 446136"/>
              <a:gd name="connsiteX2" fmla="*/ 116115 w 358413"/>
              <a:gd name="connsiteY2" fmla="*/ 300485 h 446136"/>
              <a:gd name="connsiteX3" fmla="*/ 58057 w 358413"/>
              <a:gd name="connsiteY3" fmla="*/ 445628 h 446136"/>
              <a:gd name="connsiteX4" fmla="*/ 193524 w 358413"/>
              <a:gd name="connsiteY4" fmla="*/ 242428 h 446136"/>
              <a:gd name="connsiteX5" fmla="*/ 72572 w 358413"/>
              <a:gd name="connsiteY5" fmla="*/ 382732 h 446136"/>
              <a:gd name="connsiteX6" fmla="*/ 358019 w 358413"/>
              <a:gd name="connsiteY6" fmla="*/ 63418 h 446136"/>
              <a:gd name="connsiteX7" fmla="*/ 0 w 358413"/>
              <a:gd name="connsiteY7" fmla="*/ 227913 h 446136"/>
              <a:gd name="connsiteX8" fmla="*/ 328991 w 358413"/>
              <a:gd name="connsiteY8" fmla="*/ 523 h 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13" h="446136">
                <a:moveTo>
                  <a:pt x="328991" y="523"/>
                </a:moveTo>
                <a:cubicBezTo>
                  <a:pt x="338667" y="13425"/>
                  <a:pt x="93536" y="255329"/>
                  <a:pt x="58057" y="305323"/>
                </a:cubicBezTo>
                <a:cubicBezTo>
                  <a:pt x="22578" y="355317"/>
                  <a:pt x="116115" y="277101"/>
                  <a:pt x="116115" y="300485"/>
                </a:cubicBezTo>
                <a:cubicBezTo>
                  <a:pt x="116115" y="323869"/>
                  <a:pt x="45155" y="455304"/>
                  <a:pt x="58057" y="445628"/>
                </a:cubicBezTo>
                <a:cubicBezTo>
                  <a:pt x="70958" y="435952"/>
                  <a:pt x="191105" y="252911"/>
                  <a:pt x="193524" y="242428"/>
                </a:cubicBezTo>
                <a:cubicBezTo>
                  <a:pt x="195943" y="231945"/>
                  <a:pt x="45156" y="412567"/>
                  <a:pt x="72572" y="382732"/>
                </a:cubicBezTo>
                <a:cubicBezTo>
                  <a:pt x="99988" y="352897"/>
                  <a:pt x="370114" y="89221"/>
                  <a:pt x="358019" y="63418"/>
                </a:cubicBezTo>
                <a:cubicBezTo>
                  <a:pt x="345924" y="37615"/>
                  <a:pt x="0" y="238395"/>
                  <a:pt x="0" y="227913"/>
                </a:cubicBezTo>
                <a:cubicBezTo>
                  <a:pt x="0" y="217431"/>
                  <a:pt x="319315" y="-12379"/>
                  <a:pt x="32899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030E2FB1-DE3C-9A6D-6EB5-48B769380CBC}"/>
              </a:ext>
            </a:extLst>
          </p:cNvPr>
          <p:cNvSpPr/>
          <p:nvPr/>
        </p:nvSpPr>
        <p:spPr>
          <a:xfrm>
            <a:off x="3033486" y="7227595"/>
            <a:ext cx="1664438" cy="222893"/>
          </a:xfrm>
          <a:custGeom>
            <a:avLst/>
            <a:gdLst>
              <a:gd name="connsiteX0" fmla="*/ 0 w 1664438"/>
              <a:gd name="connsiteY0" fmla="*/ 19872 h 222893"/>
              <a:gd name="connsiteX1" fmla="*/ 1011162 w 1664438"/>
              <a:gd name="connsiteY1" fmla="*/ 184367 h 222893"/>
              <a:gd name="connsiteX2" fmla="*/ 778933 w 1664438"/>
              <a:gd name="connsiteY2" fmla="*/ 208557 h 222893"/>
              <a:gd name="connsiteX3" fmla="*/ 1659466 w 1664438"/>
              <a:gd name="connsiteY3" fmla="*/ 519 h 222893"/>
              <a:gd name="connsiteX4" fmla="*/ 1122438 w 1664438"/>
              <a:gd name="connsiteY4" fmla="*/ 150500 h 222893"/>
              <a:gd name="connsiteX5" fmla="*/ 812800 w 1664438"/>
              <a:gd name="connsiteY5" fmla="*/ 189205 h 222893"/>
              <a:gd name="connsiteX6" fmla="*/ 493485 w 1664438"/>
              <a:gd name="connsiteY6" fmla="*/ 116634 h 222893"/>
              <a:gd name="connsiteX7" fmla="*/ 0 w 1664438"/>
              <a:gd name="connsiteY7" fmla="*/ 19872 h 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38" h="222893">
                <a:moveTo>
                  <a:pt x="0" y="19872"/>
                </a:moveTo>
                <a:cubicBezTo>
                  <a:pt x="86279" y="31161"/>
                  <a:pt x="881340" y="152920"/>
                  <a:pt x="1011162" y="184367"/>
                </a:cubicBezTo>
                <a:cubicBezTo>
                  <a:pt x="1140984" y="215814"/>
                  <a:pt x="670882" y="239198"/>
                  <a:pt x="778933" y="208557"/>
                </a:cubicBezTo>
                <a:cubicBezTo>
                  <a:pt x="886984" y="177916"/>
                  <a:pt x="1602215" y="10195"/>
                  <a:pt x="1659466" y="519"/>
                </a:cubicBezTo>
                <a:cubicBezTo>
                  <a:pt x="1716717" y="-9157"/>
                  <a:pt x="1263549" y="119052"/>
                  <a:pt x="1122438" y="150500"/>
                </a:cubicBezTo>
                <a:cubicBezTo>
                  <a:pt x="981327" y="181948"/>
                  <a:pt x="917625" y="194849"/>
                  <a:pt x="812800" y="189205"/>
                </a:cubicBezTo>
                <a:cubicBezTo>
                  <a:pt x="707975" y="183561"/>
                  <a:pt x="623307" y="140825"/>
                  <a:pt x="493485" y="116634"/>
                </a:cubicBezTo>
                <a:lnTo>
                  <a:pt x="0" y="19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FA5E315F-F433-B41B-88A7-7F8A2D0038C6}"/>
              </a:ext>
            </a:extLst>
          </p:cNvPr>
          <p:cNvSpPr/>
          <p:nvPr/>
        </p:nvSpPr>
        <p:spPr>
          <a:xfrm>
            <a:off x="3293928" y="6563528"/>
            <a:ext cx="885894" cy="532622"/>
          </a:xfrm>
          <a:custGeom>
            <a:avLst/>
            <a:gdLst>
              <a:gd name="connsiteX0" fmla="*/ 20772 w 885894"/>
              <a:gd name="connsiteY0" fmla="*/ 5547 h 532622"/>
              <a:gd name="connsiteX1" fmla="*/ 77922 w 885894"/>
              <a:gd name="connsiteY1" fmla="*/ 65872 h 532622"/>
              <a:gd name="connsiteX2" fmla="*/ 652597 w 885894"/>
              <a:gd name="connsiteY2" fmla="*/ 472272 h 532622"/>
              <a:gd name="connsiteX3" fmla="*/ 585922 w 885894"/>
              <a:gd name="connsiteY3" fmla="*/ 450047 h 532622"/>
              <a:gd name="connsiteX4" fmla="*/ 884372 w 885894"/>
              <a:gd name="connsiteY4" fmla="*/ 532597 h 532622"/>
              <a:gd name="connsiteX5" fmla="*/ 687522 w 885894"/>
              <a:gd name="connsiteY5" fmla="*/ 440522 h 532622"/>
              <a:gd name="connsiteX6" fmla="*/ 370022 w 885894"/>
              <a:gd name="connsiteY6" fmla="*/ 227797 h 532622"/>
              <a:gd name="connsiteX7" fmla="*/ 227147 w 885894"/>
              <a:gd name="connsiteY7" fmla="*/ 142072 h 532622"/>
              <a:gd name="connsiteX8" fmla="*/ 20772 w 885894"/>
              <a:gd name="connsiteY8" fmla="*/ 5547 h 5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94" h="532622">
                <a:moveTo>
                  <a:pt x="20772" y="5547"/>
                </a:moveTo>
                <a:cubicBezTo>
                  <a:pt x="-3305" y="-3184"/>
                  <a:pt x="-27382" y="-11915"/>
                  <a:pt x="77922" y="65872"/>
                </a:cubicBezTo>
                <a:cubicBezTo>
                  <a:pt x="183226" y="143659"/>
                  <a:pt x="567930" y="408243"/>
                  <a:pt x="652597" y="472272"/>
                </a:cubicBezTo>
                <a:cubicBezTo>
                  <a:pt x="737264" y="536301"/>
                  <a:pt x="547293" y="439993"/>
                  <a:pt x="585922" y="450047"/>
                </a:cubicBezTo>
                <a:cubicBezTo>
                  <a:pt x="624551" y="460101"/>
                  <a:pt x="867439" y="534185"/>
                  <a:pt x="884372" y="532597"/>
                </a:cubicBezTo>
                <a:cubicBezTo>
                  <a:pt x="901305" y="531010"/>
                  <a:pt x="773247" y="491322"/>
                  <a:pt x="687522" y="440522"/>
                </a:cubicBezTo>
                <a:cubicBezTo>
                  <a:pt x="601797" y="389722"/>
                  <a:pt x="446751" y="277539"/>
                  <a:pt x="370022" y="227797"/>
                </a:cubicBezTo>
                <a:cubicBezTo>
                  <a:pt x="293293" y="178055"/>
                  <a:pt x="227147" y="142072"/>
                  <a:pt x="227147" y="142072"/>
                </a:cubicBezTo>
                <a:lnTo>
                  <a:pt x="20772" y="55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15AAA63-53BC-45C4-F007-08CD868947E8}"/>
              </a:ext>
            </a:extLst>
          </p:cNvPr>
          <p:cNvSpPr/>
          <p:nvPr/>
        </p:nvSpPr>
        <p:spPr>
          <a:xfrm>
            <a:off x="3548674" y="7068724"/>
            <a:ext cx="720198" cy="229531"/>
          </a:xfrm>
          <a:custGeom>
            <a:avLst/>
            <a:gdLst>
              <a:gd name="connsiteX0" fmla="*/ 976 w 720198"/>
              <a:gd name="connsiteY0" fmla="*/ 2001 h 229531"/>
              <a:gd name="connsiteX1" fmla="*/ 45426 w 720198"/>
              <a:gd name="connsiteY1" fmla="*/ 40101 h 229531"/>
              <a:gd name="connsiteX2" fmla="*/ 299426 w 720198"/>
              <a:gd name="connsiteY2" fmla="*/ 217901 h 229531"/>
              <a:gd name="connsiteX3" fmla="*/ 248626 w 720198"/>
              <a:gd name="connsiteY3" fmla="*/ 211551 h 229531"/>
              <a:gd name="connsiteX4" fmla="*/ 534376 w 720198"/>
              <a:gd name="connsiteY4" fmla="*/ 205201 h 229531"/>
              <a:gd name="connsiteX5" fmla="*/ 718526 w 720198"/>
              <a:gd name="connsiteY5" fmla="*/ 157576 h 229531"/>
              <a:gd name="connsiteX6" fmla="*/ 429601 w 720198"/>
              <a:gd name="connsiteY6" fmla="*/ 195676 h 229531"/>
              <a:gd name="connsiteX7" fmla="*/ 264501 w 720198"/>
              <a:gd name="connsiteY7" fmla="*/ 157576 h 229531"/>
              <a:gd name="connsiteX8" fmla="*/ 58126 w 720198"/>
              <a:gd name="connsiteY8" fmla="*/ 21051 h 229531"/>
              <a:gd name="connsiteX9" fmla="*/ 976 w 720198"/>
              <a:gd name="connsiteY9" fmla="*/ 2001 h 2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198" h="229531">
                <a:moveTo>
                  <a:pt x="976" y="2001"/>
                </a:moveTo>
                <a:cubicBezTo>
                  <a:pt x="-1141" y="5176"/>
                  <a:pt x="-4316" y="4118"/>
                  <a:pt x="45426" y="40101"/>
                </a:cubicBezTo>
                <a:cubicBezTo>
                  <a:pt x="95168" y="76084"/>
                  <a:pt x="265559" y="189326"/>
                  <a:pt x="299426" y="217901"/>
                </a:cubicBezTo>
                <a:cubicBezTo>
                  <a:pt x="333293" y="246476"/>
                  <a:pt x="209468" y="213668"/>
                  <a:pt x="248626" y="211551"/>
                </a:cubicBezTo>
                <a:cubicBezTo>
                  <a:pt x="287784" y="209434"/>
                  <a:pt x="456059" y="214197"/>
                  <a:pt x="534376" y="205201"/>
                </a:cubicBezTo>
                <a:cubicBezTo>
                  <a:pt x="612693" y="196205"/>
                  <a:pt x="735988" y="159163"/>
                  <a:pt x="718526" y="157576"/>
                </a:cubicBezTo>
                <a:cubicBezTo>
                  <a:pt x="701064" y="155989"/>
                  <a:pt x="505272" y="195676"/>
                  <a:pt x="429601" y="195676"/>
                </a:cubicBezTo>
                <a:cubicBezTo>
                  <a:pt x="353930" y="195676"/>
                  <a:pt x="326414" y="186680"/>
                  <a:pt x="264501" y="157576"/>
                </a:cubicBezTo>
                <a:cubicBezTo>
                  <a:pt x="202589" y="128472"/>
                  <a:pt x="101518" y="45922"/>
                  <a:pt x="58126" y="21051"/>
                </a:cubicBezTo>
                <a:cubicBezTo>
                  <a:pt x="14734" y="-3820"/>
                  <a:pt x="3093" y="-1174"/>
                  <a:pt x="976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1CC839D4-EE0D-34F9-85F9-38D220D7BE91}"/>
              </a:ext>
            </a:extLst>
          </p:cNvPr>
          <p:cNvSpPr/>
          <p:nvPr/>
        </p:nvSpPr>
        <p:spPr>
          <a:xfrm>
            <a:off x="3322739" y="6467566"/>
            <a:ext cx="92440" cy="502937"/>
          </a:xfrm>
          <a:custGeom>
            <a:avLst/>
            <a:gdLst>
              <a:gd name="connsiteX0" fmla="*/ 1486 w 92440"/>
              <a:gd name="connsiteY0" fmla="*/ 25309 h 502937"/>
              <a:gd name="connsiteX1" fmla="*/ 90386 w 92440"/>
              <a:gd name="connsiteY1" fmla="*/ 492034 h 502937"/>
              <a:gd name="connsiteX2" fmla="*/ 61811 w 92440"/>
              <a:gd name="connsiteY2" fmla="*/ 333284 h 502937"/>
              <a:gd name="connsiteX3" fmla="*/ 36411 w 92440"/>
              <a:gd name="connsiteY3" fmla="*/ 88809 h 502937"/>
              <a:gd name="connsiteX4" fmla="*/ 1486 w 92440"/>
              <a:gd name="connsiteY4" fmla="*/ 25309 h 50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0" h="502937">
                <a:moveTo>
                  <a:pt x="1486" y="25309"/>
                </a:moveTo>
                <a:cubicBezTo>
                  <a:pt x="10482" y="92513"/>
                  <a:pt x="80332" y="440705"/>
                  <a:pt x="90386" y="492034"/>
                </a:cubicBezTo>
                <a:cubicBezTo>
                  <a:pt x="100440" y="543363"/>
                  <a:pt x="70807" y="400488"/>
                  <a:pt x="61811" y="333284"/>
                </a:cubicBezTo>
                <a:cubicBezTo>
                  <a:pt x="52815" y="266080"/>
                  <a:pt x="45936" y="136963"/>
                  <a:pt x="36411" y="88809"/>
                </a:cubicBezTo>
                <a:cubicBezTo>
                  <a:pt x="26886" y="40655"/>
                  <a:pt x="-7510" y="-41895"/>
                  <a:pt x="1486" y="25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F87403A1-C412-0938-936D-6D1BDDCB7F5D}"/>
              </a:ext>
            </a:extLst>
          </p:cNvPr>
          <p:cNvSpPr/>
          <p:nvPr/>
        </p:nvSpPr>
        <p:spPr>
          <a:xfrm>
            <a:off x="3054460" y="5937079"/>
            <a:ext cx="1428762" cy="1103329"/>
          </a:xfrm>
          <a:custGeom>
            <a:avLst/>
            <a:gdLst>
              <a:gd name="connsiteX0" fmla="*/ 73053 w 1428762"/>
              <a:gd name="connsiteY0" fmla="*/ 26399 h 1103329"/>
              <a:gd name="connsiteX1" fmla="*/ 86305 w 1428762"/>
              <a:gd name="connsiteY1" fmla="*/ 92660 h 1103329"/>
              <a:gd name="connsiteX2" fmla="*/ 921192 w 1428762"/>
              <a:gd name="connsiteY2" fmla="*/ 887791 h 1103329"/>
              <a:gd name="connsiteX3" fmla="*/ 695905 w 1428762"/>
              <a:gd name="connsiteY3" fmla="*/ 768521 h 1103329"/>
              <a:gd name="connsiteX4" fmla="*/ 1424775 w 1428762"/>
              <a:gd name="connsiteY4" fmla="*/ 1099825 h 1103329"/>
              <a:gd name="connsiteX5" fmla="*/ 947697 w 1428762"/>
              <a:gd name="connsiteY5" fmla="*/ 927547 h 1103329"/>
              <a:gd name="connsiteX6" fmla="*/ 99557 w 1428762"/>
              <a:gd name="connsiteY6" fmla="*/ 689008 h 1103329"/>
              <a:gd name="connsiteX7" fmla="*/ 377853 w 1428762"/>
              <a:gd name="connsiteY7" fmla="*/ 742017 h 1103329"/>
              <a:gd name="connsiteX8" fmla="*/ 245331 w 1428762"/>
              <a:gd name="connsiteY8" fmla="*/ 503478 h 1103329"/>
              <a:gd name="connsiteX9" fmla="*/ 6792 w 1428762"/>
              <a:gd name="connsiteY9" fmla="*/ 39651 h 1103329"/>
              <a:gd name="connsiteX10" fmla="*/ 73053 w 1428762"/>
              <a:gd name="connsiteY10" fmla="*/ 26399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62" h="1103329">
                <a:moveTo>
                  <a:pt x="73053" y="26399"/>
                </a:moveTo>
                <a:cubicBezTo>
                  <a:pt x="86305" y="35234"/>
                  <a:pt x="-55051" y="-50905"/>
                  <a:pt x="86305" y="92660"/>
                </a:cubicBezTo>
                <a:cubicBezTo>
                  <a:pt x="227661" y="236225"/>
                  <a:pt x="819592" y="775148"/>
                  <a:pt x="921192" y="887791"/>
                </a:cubicBezTo>
                <a:cubicBezTo>
                  <a:pt x="1022792" y="1000434"/>
                  <a:pt x="611975" y="733182"/>
                  <a:pt x="695905" y="768521"/>
                </a:cubicBezTo>
                <a:cubicBezTo>
                  <a:pt x="779836" y="803860"/>
                  <a:pt x="1382810" y="1073321"/>
                  <a:pt x="1424775" y="1099825"/>
                </a:cubicBezTo>
                <a:cubicBezTo>
                  <a:pt x="1466740" y="1126329"/>
                  <a:pt x="1168567" y="996016"/>
                  <a:pt x="947697" y="927547"/>
                </a:cubicBezTo>
                <a:cubicBezTo>
                  <a:pt x="726827" y="859078"/>
                  <a:pt x="194531" y="719930"/>
                  <a:pt x="99557" y="689008"/>
                </a:cubicBezTo>
                <a:cubicBezTo>
                  <a:pt x="4583" y="658086"/>
                  <a:pt x="353557" y="772939"/>
                  <a:pt x="377853" y="742017"/>
                </a:cubicBezTo>
                <a:cubicBezTo>
                  <a:pt x="402149" y="711095"/>
                  <a:pt x="307175" y="620539"/>
                  <a:pt x="245331" y="503478"/>
                </a:cubicBezTo>
                <a:cubicBezTo>
                  <a:pt x="183488" y="386417"/>
                  <a:pt x="37714" y="114747"/>
                  <a:pt x="6792" y="39651"/>
                </a:cubicBezTo>
                <a:cubicBezTo>
                  <a:pt x="-24130" y="-35445"/>
                  <a:pt x="59801" y="17564"/>
                  <a:pt x="73053" y="26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DC0DBA9-2940-2029-A106-373E3C2C8C1C}"/>
              </a:ext>
            </a:extLst>
          </p:cNvPr>
          <p:cNvSpPr/>
          <p:nvPr/>
        </p:nvSpPr>
        <p:spPr>
          <a:xfrm>
            <a:off x="686010" y="7141454"/>
            <a:ext cx="1806012" cy="737155"/>
          </a:xfrm>
          <a:custGeom>
            <a:avLst/>
            <a:gdLst>
              <a:gd name="connsiteX0" fmla="*/ 37890 w 1806012"/>
              <a:gd name="connsiteY0" fmla="*/ 675396 h 737155"/>
              <a:gd name="connsiteX1" fmla="*/ 1018965 w 1806012"/>
              <a:gd name="connsiteY1" fmla="*/ 430921 h 737155"/>
              <a:gd name="connsiteX2" fmla="*/ 834815 w 1806012"/>
              <a:gd name="connsiteY2" fmla="*/ 516646 h 737155"/>
              <a:gd name="connsiteX3" fmla="*/ 1796840 w 1806012"/>
              <a:gd name="connsiteY3" fmla="*/ 2296 h 737155"/>
              <a:gd name="connsiteX4" fmla="*/ 1260265 w 1806012"/>
              <a:gd name="connsiteY4" fmla="*/ 342021 h 737155"/>
              <a:gd name="connsiteX5" fmla="*/ 285540 w 1806012"/>
              <a:gd name="connsiteY5" fmla="*/ 684921 h 737155"/>
              <a:gd name="connsiteX6" fmla="*/ 53765 w 1806012"/>
              <a:gd name="connsiteY6" fmla="*/ 735721 h 737155"/>
              <a:gd name="connsiteX7" fmla="*/ 885615 w 1806012"/>
              <a:gd name="connsiteY7" fmla="*/ 532521 h 737155"/>
              <a:gd name="connsiteX8" fmla="*/ 269665 w 1806012"/>
              <a:gd name="connsiteY8" fmla="*/ 615071 h 737155"/>
              <a:gd name="connsiteX9" fmla="*/ 37890 w 1806012"/>
              <a:gd name="connsiteY9" fmla="*/ 675396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6012" h="737155">
                <a:moveTo>
                  <a:pt x="37890" y="675396"/>
                </a:moveTo>
                <a:lnTo>
                  <a:pt x="1018965" y="430921"/>
                </a:lnTo>
                <a:cubicBezTo>
                  <a:pt x="1151786" y="404463"/>
                  <a:pt x="705169" y="588083"/>
                  <a:pt x="834815" y="516646"/>
                </a:cubicBezTo>
                <a:cubicBezTo>
                  <a:pt x="964461" y="445208"/>
                  <a:pt x="1725932" y="31400"/>
                  <a:pt x="1796840" y="2296"/>
                </a:cubicBezTo>
                <a:cubicBezTo>
                  <a:pt x="1867748" y="-26808"/>
                  <a:pt x="1512148" y="228250"/>
                  <a:pt x="1260265" y="342021"/>
                </a:cubicBezTo>
                <a:cubicBezTo>
                  <a:pt x="1008382" y="455792"/>
                  <a:pt x="486623" y="619304"/>
                  <a:pt x="285540" y="684921"/>
                </a:cubicBezTo>
                <a:cubicBezTo>
                  <a:pt x="84457" y="750538"/>
                  <a:pt x="53765" y="735721"/>
                  <a:pt x="53765" y="735721"/>
                </a:cubicBezTo>
                <a:cubicBezTo>
                  <a:pt x="153778" y="710321"/>
                  <a:pt x="849632" y="552629"/>
                  <a:pt x="885615" y="532521"/>
                </a:cubicBezTo>
                <a:cubicBezTo>
                  <a:pt x="921598" y="512413"/>
                  <a:pt x="414657" y="591788"/>
                  <a:pt x="269665" y="615071"/>
                </a:cubicBezTo>
                <a:cubicBezTo>
                  <a:pt x="124673" y="638354"/>
                  <a:pt x="-86993" y="706088"/>
                  <a:pt x="37890" y="675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B5040CE2-FDFA-4E5C-D4FD-967D1B87C7E6}"/>
              </a:ext>
            </a:extLst>
          </p:cNvPr>
          <p:cNvSpPr/>
          <p:nvPr/>
        </p:nvSpPr>
        <p:spPr>
          <a:xfrm>
            <a:off x="41027" y="7690526"/>
            <a:ext cx="832556" cy="1033432"/>
          </a:xfrm>
          <a:custGeom>
            <a:avLst/>
            <a:gdLst>
              <a:gd name="connsiteX0" fmla="*/ 825748 w 832556"/>
              <a:gd name="connsiteY0" fmla="*/ 2499 h 1033432"/>
              <a:gd name="connsiteX1" fmla="*/ 320923 w 832556"/>
              <a:gd name="connsiteY1" fmla="*/ 491449 h 1033432"/>
              <a:gd name="connsiteX2" fmla="*/ 79623 w 832556"/>
              <a:gd name="connsiteY2" fmla="*/ 913724 h 1033432"/>
              <a:gd name="connsiteX3" fmla="*/ 95498 w 832556"/>
              <a:gd name="connsiteY3" fmla="*/ 885149 h 1033432"/>
              <a:gd name="connsiteX4" fmla="*/ 3423 w 832556"/>
              <a:gd name="connsiteY4" fmla="*/ 1024849 h 1033432"/>
              <a:gd name="connsiteX5" fmla="*/ 235198 w 832556"/>
              <a:gd name="connsiteY5" fmla="*/ 596224 h 1033432"/>
              <a:gd name="connsiteX6" fmla="*/ 435223 w 832556"/>
              <a:gd name="connsiteY6" fmla="*/ 329524 h 1033432"/>
              <a:gd name="connsiteX7" fmla="*/ 387598 w 832556"/>
              <a:gd name="connsiteY7" fmla="*/ 481924 h 1033432"/>
              <a:gd name="connsiteX8" fmla="*/ 673348 w 832556"/>
              <a:gd name="connsiteY8" fmla="*/ 192999 h 1033432"/>
              <a:gd name="connsiteX9" fmla="*/ 616198 w 832556"/>
              <a:gd name="connsiteY9" fmla="*/ 294599 h 1033432"/>
              <a:gd name="connsiteX10" fmla="*/ 825748 w 832556"/>
              <a:gd name="connsiteY10" fmla="*/ 2499 h 1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56" h="1033432">
                <a:moveTo>
                  <a:pt x="825748" y="2499"/>
                </a:moveTo>
                <a:cubicBezTo>
                  <a:pt x="776535" y="35307"/>
                  <a:pt x="445277" y="339578"/>
                  <a:pt x="320923" y="491449"/>
                </a:cubicBezTo>
                <a:cubicBezTo>
                  <a:pt x="196569" y="643320"/>
                  <a:pt x="117194" y="848107"/>
                  <a:pt x="79623" y="913724"/>
                </a:cubicBezTo>
                <a:cubicBezTo>
                  <a:pt x="42052" y="979341"/>
                  <a:pt x="108198" y="866628"/>
                  <a:pt x="95498" y="885149"/>
                </a:cubicBezTo>
                <a:cubicBezTo>
                  <a:pt x="82798" y="903670"/>
                  <a:pt x="-19860" y="1073003"/>
                  <a:pt x="3423" y="1024849"/>
                </a:cubicBezTo>
                <a:cubicBezTo>
                  <a:pt x="26706" y="976695"/>
                  <a:pt x="163231" y="712111"/>
                  <a:pt x="235198" y="596224"/>
                </a:cubicBezTo>
                <a:cubicBezTo>
                  <a:pt x="307165" y="480337"/>
                  <a:pt x="409823" y="348574"/>
                  <a:pt x="435223" y="329524"/>
                </a:cubicBezTo>
                <a:cubicBezTo>
                  <a:pt x="460623" y="310474"/>
                  <a:pt x="347911" y="504678"/>
                  <a:pt x="387598" y="481924"/>
                </a:cubicBezTo>
                <a:cubicBezTo>
                  <a:pt x="427285" y="459170"/>
                  <a:pt x="635248" y="224220"/>
                  <a:pt x="673348" y="192999"/>
                </a:cubicBezTo>
                <a:cubicBezTo>
                  <a:pt x="711448" y="161778"/>
                  <a:pt x="590269" y="318941"/>
                  <a:pt x="616198" y="294599"/>
                </a:cubicBezTo>
                <a:cubicBezTo>
                  <a:pt x="642127" y="270257"/>
                  <a:pt x="874961" y="-30309"/>
                  <a:pt x="825748" y="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95402BB4-601D-5CC3-F880-18774413868F}"/>
              </a:ext>
            </a:extLst>
          </p:cNvPr>
          <p:cNvSpPr/>
          <p:nvPr/>
        </p:nvSpPr>
        <p:spPr>
          <a:xfrm>
            <a:off x="2048768" y="7368822"/>
            <a:ext cx="359265" cy="1959515"/>
          </a:xfrm>
          <a:custGeom>
            <a:avLst/>
            <a:gdLst>
              <a:gd name="connsiteX0" fmla="*/ 186432 w 359265"/>
              <a:gd name="connsiteY0" fmla="*/ 3528 h 1959515"/>
              <a:gd name="connsiteX1" fmla="*/ 5457 w 359265"/>
              <a:gd name="connsiteY1" fmla="*/ 498828 h 1959515"/>
              <a:gd name="connsiteX2" fmla="*/ 49907 w 359265"/>
              <a:gd name="connsiteY2" fmla="*/ 1127478 h 1959515"/>
              <a:gd name="connsiteX3" fmla="*/ 18157 w 359265"/>
              <a:gd name="connsiteY3" fmla="*/ 1013178 h 1959515"/>
              <a:gd name="connsiteX4" fmla="*/ 78482 w 359265"/>
              <a:gd name="connsiteY4" fmla="*/ 1457678 h 1959515"/>
              <a:gd name="connsiteX5" fmla="*/ 141982 w 359265"/>
              <a:gd name="connsiteY5" fmla="*/ 1391003 h 1959515"/>
              <a:gd name="connsiteX6" fmla="*/ 357882 w 359265"/>
              <a:gd name="connsiteY6" fmla="*/ 1959328 h 1959515"/>
              <a:gd name="connsiteX7" fmla="*/ 224532 w 359265"/>
              <a:gd name="connsiteY7" fmla="*/ 1448153 h 1959515"/>
              <a:gd name="connsiteX8" fmla="*/ 27682 w 359265"/>
              <a:gd name="connsiteY8" fmla="*/ 965553 h 1959515"/>
              <a:gd name="connsiteX9" fmla="*/ 37207 w 359265"/>
              <a:gd name="connsiteY9" fmla="*/ 200378 h 1959515"/>
              <a:gd name="connsiteX10" fmla="*/ 5457 w 359265"/>
              <a:gd name="connsiteY10" fmla="*/ 273403 h 1959515"/>
              <a:gd name="connsiteX11" fmla="*/ 186432 w 359265"/>
              <a:gd name="connsiteY11" fmla="*/ 3528 h 19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265" h="1959515">
                <a:moveTo>
                  <a:pt x="186432" y="3528"/>
                </a:moveTo>
                <a:cubicBezTo>
                  <a:pt x="186432" y="41099"/>
                  <a:pt x="28211" y="311503"/>
                  <a:pt x="5457" y="498828"/>
                </a:cubicBezTo>
                <a:cubicBezTo>
                  <a:pt x="-17297" y="686153"/>
                  <a:pt x="47790" y="1041753"/>
                  <a:pt x="49907" y="1127478"/>
                </a:cubicBezTo>
                <a:cubicBezTo>
                  <a:pt x="52024" y="1213203"/>
                  <a:pt x="13394" y="958145"/>
                  <a:pt x="18157" y="1013178"/>
                </a:cubicBezTo>
                <a:cubicBezTo>
                  <a:pt x="22920" y="1068211"/>
                  <a:pt x="57844" y="1394707"/>
                  <a:pt x="78482" y="1457678"/>
                </a:cubicBezTo>
                <a:cubicBezTo>
                  <a:pt x="99119" y="1520649"/>
                  <a:pt x="95415" y="1307395"/>
                  <a:pt x="141982" y="1391003"/>
                </a:cubicBezTo>
                <a:cubicBezTo>
                  <a:pt x="188549" y="1474611"/>
                  <a:pt x="344124" y="1949803"/>
                  <a:pt x="357882" y="1959328"/>
                </a:cubicBezTo>
                <a:cubicBezTo>
                  <a:pt x="371640" y="1968853"/>
                  <a:pt x="279565" y="1613782"/>
                  <a:pt x="224532" y="1448153"/>
                </a:cubicBezTo>
                <a:cubicBezTo>
                  <a:pt x="169499" y="1282524"/>
                  <a:pt x="58903" y="1173515"/>
                  <a:pt x="27682" y="965553"/>
                </a:cubicBezTo>
                <a:cubicBezTo>
                  <a:pt x="-3539" y="757591"/>
                  <a:pt x="40911" y="315736"/>
                  <a:pt x="37207" y="200378"/>
                </a:cubicBezTo>
                <a:cubicBezTo>
                  <a:pt x="33503" y="85020"/>
                  <a:pt x="-16239" y="306741"/>
                  <a:pt x="5457" y="273403"/>
                </a:cubicBezTo>
                <a:cubicBezTo>
                  <a:pt x="27153" y="240066"/>
                  <a:pt x="186432" y="-34043"/>
                  <a:pt x="186432" y="3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98CF47D-C70E-24CC-AD22-56A2BC0D289C}"/>
              </a:ext>
            </a:extLst>
          </p:cNvPr>
          <p:cNvSpPr/>
          <p:nvPr/>
        </p:nvSpPr>
        <p:spPr>
          <a:xfrm>
            <a:off x="835986" y="7929940"/>
            <a:ext cx="555738" cy="1135091"/>
          </a:xfrm>
          <a:custGeom>
            <a:avLst/>
            <a:gdLst>
              <a:gd name="connsiteX0" fmla="*/ 2214 w 555738"/>
              <a:gd name="connsiteY0" fmla="*/ 4385 h 1135091"/>
              <a:gd name="connsiteX1" fmla="*/ 129214 w 555738"/>
              <a:gd name="connsiteY1" fmla="*/ 93285 h 1135091"/>
              <a:gd name="connsiteX2" fmla="*/ 538789 w 555738"/>
              <a:gd name="connsiteY2" fmla="*/ 693360 h 1135091"/>
              <a:gd name="connsiteX3" fmla="*/ 484814 w 555738"/>
              <a:gd name="connsiteY3" fmla="*/ 785435 h 1135091"/>
              <a:gd name="connsiteX4" fmla="*/ 551489 w 555738"/>
              <a:gd name="connsiteY4" fmla="*/ 1134685 h 1135091"/>
              <a:gd name="connsiteX5" fmla="*/ 503864 w 555738"/>
              <a:gd name="connsiteY5" fmla="*/ 709235 h 1135091"/>
              <a:gd name="connsiteX6" fmla="*/ 395914 w 555738"/>
              <a:gd name="connsiteY6" fmla="*/ 413960 h 1135091"/>
              <a:gd name="connsiteX7" fmla="*/ 211764 w 555738"/>
              <a:gd name="connsiteY7" fmla="*/ 118685 h 1135091"/>
              <a:gd name="connsiteX8" fmla="*/ 2214 w 555738"/>
              <a:gd name="connsiteY8" fmla="*/ 4385 h 11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38" h="1135091">
                <a:moveTo>
                  <a:pt x="2214" y="4385"/>
                </a:moveTo>
                <a:cubicBezTo>
                  <a:pt x="-11544" y="152"/>
                  <a:pt x="39785" y="-21544"/>
                  <a:pt x="129214" y="93285"/>
                </a:cubicBezTo>
                <a:cubicBezTo>
                  <a:pt x="218643" y="208114"/>
                  <a:pt x="479522" y="578002"/>
                  <a:pt x="538789" y="693360"/>
                </a:cubicBezTo>
                <a:cubicBezTo>
                  <a:pt x="598056" y="808718"/>
                  <a:pt x="482697" y="711881"/>
                  <a:pt x="484814" y="785435"/>
                </a:cubicBezTo>
                <a:cubicBezTo>
                  <a:pt x="486931" y="858989"/>
                  <a:pt x="548314" y="1147385"/>
                  <a:pt x="551489" y="1134685"/>
                </a:cubicBezTo>
                <a:cubicBezTo>
                  <a:pt x="554664" y="1121985"/>
                  <a:pt x="529793" y="829356"/>
                  <a:pt x="503864" y="709235"/>
                </a:cubicBezTo>
                <a:cubicBezTo>
                  <a:pt x="477935" y="589114"/>
                  <a:pt x="444597" y="512385"/>
                  <a:pt x="395914" y="413960"/>
                </a:cubicBezTo>
                <a:cubicBezTo>
                  <a:pt x="347231" y="315535"/>
                  <a:pt x="269972" y="185360"/>
                  <a:pt x="211764" y="118685"/>
                </a:cubicBezTo>
                <a:cubicBezTo>
                  <a:pt x="153556" y="52010"/>
                  <a:pt x="15972" y="8618"/>
                  <a:pt x="2214" y="4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5C0E4D2-96E9-BABB-BEF6-06BB7C513A55}"/>
              </a:ext>
            </a:extLst>
          </p:cNvPr>
          <p:cNvSpPr/>
          <p:nvPr/>
        </p:nvSpPr>
        <p:spPr>
          <a:xfrm>
            <a:off x="958680" y="7912851"/>
            <a:ext cx="1361021" cy="1224997"/>
          </a:xfrm>
          <a:custGeom>
            <a:avLst/>
            <a:gdLst>
              <a:gd name="connsiteX0" fmla="*/ 170 w 1361021"/>
              <a:gd name="connsiteY0" fmla="*/ 2424 h 1224997"/>
              <a:gd name="connsiteX1" fmla="*/ 235120 w 1361021"/>
              <a:gd name="connsiteY1" fmla="*/ 151649 h 1224997"/>
              <a:gd name="connsiteX2" fmla="*/ 955845 w 1361021"/>
              <a:gd name="connsiteY2" fmla="*/ 697749 h 1224997"/>
              <a:gd name="connsiteX3" fmla="*/ 860595 w 1361021"/>
              <a:gd name="connsiteY3" fmla="*/ 634249 h 1224997"/>
              <a:gd name="connsiteX4" fmla="*/ 1222545 w 1361021"/>
              <a:gd name="connsiteY4" fmla="*/ 1037474 h 1224997"/>
              <a:gd name="connsiteX5" fmla="*/ 1355895 w 1361021"/>
              <a:gd name="connsiteY5" fmla="*/ 1218449 h 1224997"/>
              <a:gd name="connsiteX6" fmla="*/ 1066970 w 1361021"/>
              <a:gd name="connsiteY6" fmla="*/ 821574 h 1224997"/>
              <a:gd name="connsiteX7" fmla="*/ 533570 w 1361021"/>
              <a:gd name="connsiteY7" fmla="*/ 243724 h 1224997"/>
              <a:gd name="connsiteX8" fmla="*/ 203370 w 1361021"/>
              <a:gd name="connsiteY8" fmla="*/ 72274 h 1224997"/>
              <a:gd name="connsiteX9" fmla="*/ 170 w 1361021"/>
              <a:gd name="connsiteY9" fmla="*/ 2424 h 12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021" h="1224997">
                <a:moveTo>
                  <a:pt x="170" y="2424"/>
                </a:moveTo>
                <a:cubicBezTo>
                  <a:pt x="5462" y="15653"/>
                  <a:pt x="75841" y="35762"/>
                  <a:pt x="235120" y="151649"/>
                </a:cubicBezTo>
                <a:cubicBezTo>
                  <a:pt x="394399" y="267536"/>
                  <a:pt x="851599" y="617316"/>
                  <a:pt x="955845" y="697749"/>
                </a:cubicBezTo>
                <a:cubicBezTo>
                  <a:pt x="1060091" y="778182"/>
                  <a:pt x="816145" y="577628"/>
                  <a:pt x="860595" y="634249"/>
                </a:cubicBezTo>
                <a:cubicBezTo>
                  <a:pt x="905045" y="690870"/>
                  <a:pt x="1139995" y="940107"/>
                  <a:pt x="1222545" y="1037474"/>
                </a:cubicBezTo>
                <a:cubicBezTo>
                  <a:pt x="1305095" y="1134841"/>
                  <a:pt x="1381824" y="1254432"/>
                  <a:pt x="1355895" y="1218449"/>
                </a:cubicBezTo>
                <a:cubicBezTo>
                  <a:pt x="1329966" y="1182466"/>
                  <a:pt x="1204024" y="984028"/>
                  <a:pt x="1066970" y="821574"/>
                </a:cubicBezTo>
                <a:cubicBezTo>
                  <a:pt x="929916" y="659120"/>
                  <a:pt x="677503" y="368607"/>
                  <a:pt x="533570" y="243724"/>
                </a:cubicBezTo>
                <a:cubicBezTo>
                  <a:pt x="389637" y="118841"/>
                  <a:pt x="292799" y="111962"/>
                  <a:pt x="203370" y="72274"/>
                </a:cubicBezTo>
                <a:cubicBezTo>
                  <a:pt x="113941" y="32586"/>
                  <a:pt x="-5122" y="-10805"/>
                  <a:pt x="170" y="2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3C71579-CE2D-A952-59FF-0B92E29E335B}"/>
              </a:ext>
            </a:extLst>
          </p:cNvPr>
          <p:cNvSpPr/>
          <p:nvPr/>
        </p:nvSpPr>
        <p:spPr>
          <a:xfrm>
            <a:off x="350416" y="9075029"/>
            <a:ext cx="1292297" cy="1429465"/>
          </a:xfrm>
          <a:custGeom>
            <a:avLst/>
            <a:gdLst>
              <a:gd name="connsiteX0" fmla="*/ 106784 w 1292297"/>
              <a:gd name="connsiteY0" fmla="*/ 141996 h 1429465"/>
              <a:gd name="connsiteX1" fmla="*/ 163934 w 1292297"/>
              <a:gd name="connsiteY1" fmla="*/ 186446 h 1429465"/>
              <a:gd name="connsiteX2" fmla="*/ 1056109 w 1292297"/>
              <a:gd name="connsiteY2" fmla="*/ 1104021 h 1429465"/>
              <a:gd name="connsiteX3" fmla="*/ 1100559 w 1292297"/>
              <a:gd name="connsiteY3" fmla="*/ 1084971 h 1429465"/>
              <a:gd name="connsiteX4" fmla="*/ 1291059 w 1292297"/>
              <a:gd name="connsiteY4" fmla="*/ 1421521 h 1429465"/>
              <a:gd name="connsiteX5" fmla="*/ 1160884 w 1292297"/>
              <a:gd name="connsiteY5" fmla="*/ 1269121 h 1429465"/>
              <a:gd name="connsiteX6" fmla="*/ 760834 w 1292297"/>
              <a:gd name="connsiteY6" fmla="*/ 681746 h 1429465"/>
              <a:gd name="connsiteX7" fmla="*/ 36934 w 1292297"/>
              <a:gd name="connsiteY7" fmla="*/ 24521 h 1429465"/>
              <a:gd name="connsiteX8" fmla="*/ 106784 w 1292297"/>
              <a:gd name="connsiteY8" fmla="*/ 141996 h 14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297" h="1429465">
                <a:moveTo>
                  <a:pt x="106784" y="141996"/>
                </a:moveTo>
                <a:cubicBezTo>
                  <a:pt x="127951" y="168984"/>
                  <a:pt x="5713" y="26109"/>
                  <a:pt x="163934" y="186446"/>
                </a:cubicBezTo>
                <a:cubicBezTo>
                  <a:pt x="322155" y="346783"/>
                  <a:pt x="900005" y="954267"/>
                  <a:pt x="1056109" y="1104021"/>
                </a:cubicBezTo>
                <a:cubicBezTo>
                  <a:pt x="1212213" y="1253775"/>
                  <a:pt x="1061401" y="1032054"/>
                  <a:pt x="1100559" y="1084971"/>
                </a:cubicBezTo>
                <a:cubicBezTo>
                  <a:pt x="1139717" y="1137888"/>
                  <a:pt x="1281005" y="1390829"/>
                  <a:pt x="1291059" y="1421521"/>
                </a:cubicBezTo>
                <a:cubicBezTo>
                  <a:pt x="1301113" y="1452213"/>
                  <a:pt x="1249255" y="1392417"/>
                  <a:pt x="1160884" y="1269121"/>
                </a:cubicBezTo>
                <a:cubicBezTo>
                  <a:pt x="1072513" y="1145825"/>
                  <a:pt x="948159" y="889179"/>
                  <a:pt x="760834" y="681746"/>
                </a:cubicBezTo>
                <a:cubicBezTo>
                  <a:pt x="573509" y="474313"/>
                  <a:pt x="143296" y="113421"/>
                  <a:pt x="36934" y="24521"/>
                </a:cubicBezTo>
                <a:cubicBezTo>
                  <a:pt x="-69428" y="-64379"/>
                  <a:pt x="85617" y="115008"/>
                  <a:pt x="106784" y="14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73CE8287-5705-13E1-8860-AD15572B06F9}"/>
              </a:ext>
            </a:extLst>
          </p:cNvPr>
          <p:cNvSpPr/>
          <p:nvPr/>
        </p:nvSpPr>
        <p:spPr>
          <a:xfrm>
            <a:off x="952247" y="9090595"/>
            <a:ext cx="602218" cy="1085010"/>
          </a:xfrm>
          <a:custGeom>
            <a:avLst/>
            <a:gdLst>
              <a:gd name="connsiteX0" fmla="*/ 41528 w 602218"/>
              <a:gd name="connsiteY0" fmla="*/ 88330 h 1085010"/>
              <a:gd name="connsiteX1" fmla="*/ 82803 w 602218"/>
              <a:gd name="connsiteY1" fmla="*/ 142305 h 1085010"/>
              <a:gd name="connsiteX2" fmla="*/ 587628 w 602218"/>
              <a:gd name="connsiteY2" fmla="*/ 1059880 h 1085010"/>
              <a:gd name="connsiteX3" fmla="*/ 444753 w 602218"/>
              <a:gd name="connsiteY3" fmla="*/ 802705 h 1085010"/>
              <a:gd name="connsiteX4" fmla="*/ 222503 w 602218"/>
              <a:gd name="connsiteY4" fmla="*/ 548705 h 1085010"/>
              <a:gd name="connsiteX5" fmla="*/ 9778 w 602218"/>
              <a:gd name="connsiteY5" fmla="*/ 24830 h 1085010"/>
              <a:gd name="connsiteX6" fmla="*/ 41528 w 602218"/>
              <a:gd name="connsiteY6" fmla="*/ 88330 h 10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18" h="1085010">
                <a:moveTo>
                  <a:pt x="41528" y="88330"/>
                </a:moveTo>
                <a:cubicBezTo>
                  <a:pt x="53699" y="107909"/>
                  <a:pt x="-8214" y="-19620"/>
                  <a:pt x="82803" y="142305"/>
                </a:cubicBezTo>
                <a:cubicBezTo>
                  <a:pt x="173820" y="304230"/>
                  <a:pt x="527303" y="949813"/>
                  <a:pt x="587628" y="1059880"/>
                </a:cubicBezTo>
                <a:cubicBezTo>
                  <a:pt x="647953" y="1169947"/>
                  <a:pt x="505607" y="887901"/>
                  <a:pt x="444753" y="802705"/>
                </a:cubicBezTo>
                <a:cubicBezTo>
                  <a:pt x="383899" y="717509"/>
                  <a:pt x="294999" y="678351"/>
                  <a:pt x="222503" y="548705"/>
                </a:cubicBezTo>
                <a:cubicBezTo>
                  <a:pt x="150007" y="419059"/>
                  <a:pt x="40470" y="100501"/>
                  <a:pt x="9778" y="24830"/>
                </a:cubicBezTo>
                <a:cubicBezTo>
                  <a:pt x="-20914" y="-50841"/>
                  <a:pt x="29357" y="68751"/>
                  <a:pt x="41528" y="8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A6DDF936-E1EE-7946-1704-1114B3F6F07D}"/>
              </a:ext>
            </a:extLst>
          </p:cNvPr>
          <p:cNvSpPr/>
          <p:nvPr/>
        </p:nvSpPr>
        <p:spPr>
          <a:xfrm>
            <a:off x="3383286" y="6975434"/>
            <a:ext cx="1344830" cy="1007079"/>
          </a:xfrm>
          <a:custGeom>
            <a:avLst/>
            <a:gdLst>
              <a:gd name="connsiteX0" fmla="*/ 1344289 w 1344830"/>
              <a:gd name="connsiteY0" fmla="*/ 41 h 1007079"/>
              <a:gd name="connsiteX1" fmla="*/ 1147439 w 1344830"/>
              <a:gd name="connsiteY1" fmla="*/ 488991 h 1007079"/>
              <a:gd name="connsiteX2" fmla="*/ 1074414 w 1344830"/>
              <a:gd name="connsiteY2" fmla="*/ 869991 h 1007079"/>
              <a:gd name="connsiteX3" fmla="*/ 1068064 w 1344830"/>
              <a:gd name="connsiteY3" fmla="*/ 911266 h 1007079"/>
              <a:gd name="connsiteX4" fmla="*/ 950589 w 1344830"/>
              <a:gd name="connsiteY4" fmla="*/ 920791 h 1007079"/>
              <a:gd name="connsiteX5" fmla="*/ 779139 w 1344830"/>
              <a:gd name="connsiteY5" fmla="*/ 958891 h 1007079"/>
              <a:gd name="connsiteX6" fmla="*/ 934714 w 1344830"/>
              <a:gd name="connsiteY6" fmla="*/ 987466 h 1007079"/>
              <a:gd name="connsiteX7" fmla="*/ 442589 w 1344830"/>
              <a:gd name="connsiteY7" fmla="*/ 1006516 h 1007079"/>
              <a:gd name="connsiteX8" fmla="*/ 20314 w 1344830"/>
              <a:gd name="connsiteY8" fmla="*/ 1000166 h 1007079"/>
              <a:gd name="connsiteX9" fmla="*/ 1115689 w 1344830"/>
              <a:gd name="connsiteY9" fmla="*/ 981116 h 1007079"/>
              <a:gd name="connsiteX10" fmla="*/ 925189 w 1344830"/>
              <a:gd name="connsiteY10" fmla="*/ 962066 h 1007079"/>
              <a:gd name="connsiteX11" fmla="*/ 1176014 w 1344830"/>
              <a:gd name="connsiteY11" fmla="*/ 682666 h 1007079"/>
              <a:gd name="connsiteX12" fmla="*/ 1223639 w 1344830"/>
              <a:gd name="connsiteY12" fmla="*/ 504866 h 1007079"/>
              <a:gd name="connsiteX13" fmla="*/ 1109339 w 1344830"/>
              <a:gd name="connsiteY13" fmla="*/ 654091 h 1007079"/>
              <a:gd name="connsiteX14" fmla="*/ 1188714 w 1344830"/>
              <a:gd name="connsiteY14" fmla="*/ 365166 h 1007079"/>
              <a:gd name="connsiteX15" fmla="*/ 1080764 w 1344830"/>
              <a:gd name="connsiteY15" fmla="*/ 460416 h 1007079"/>
              <a:gd name="connsiteX16" fmla="*/ 1344289 w 1344830"/>
              <a:gd name="connsiteY16" fmla="*/ 41 h 100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4830" h="1007079">
                <a:moveTo>
                  <a:pt x="1344289" y="41"/>
                </a:moveTo>
                <a:cubicBezTo>
                  <a:pt x="1355401" y="4803"/>
                  <a:pt x="1192418" y="343999"/>
                  <a:pt x="1147439" y="488991"/>
                </a:cubicBezTo>
                <a:cubicBezTo>
                  <a:pt x="1102460" y="633983"/>
                  <a:pt x="1087643" y="799612"/>
                  <a:pt x="1074414" y="869991"/>
                </a:cubicBezTo>
                <a:cubicBezTo>
                  <a:pt x="1061185" y="940370"/>
                  <a:pt x="1088702" y="902799"/>
                  <a:pt x="1068064" y="911266"/>
                </a:cubicBezTo>
                <a:cubicBezTo>
                  <a:pt x="1047426" y="919733"/>
                  <a:pt x="998743" y="912854"/>
                  <a:pt x="950589" y="920791"/>
                </a:cubicBezTo>
                <a:cubicBezTo>
                  <a:pt x="902435" y="928728"/>
                  <a:pt x="781785" y="947778"/>
                  <a:pt x="779139" y="958891"/>
                </a:cubicBezTo>
                <a:cubicBezTo>
                  <a:pt x="776493" y="970004"/>
                  <a:pt x="990806" y="979529"/>
                  <a:pt x="934714" y="987466"/>
                </a:cubicBezTo>
                <a:cubicBezTo>
                  <a:pt x="878622" y="995403"/>
                  <a:pt x="442589" y="1006516"/>
                  <a:pt x="442589" y="1006516"/>
                </a:cubicBezTo>
                <a:cubicBezTo>
                  <a:pt x="290189" y="1008633"/>
                  <a:pt x="-91869" y="1004399"/>
                  <a:pt x="20314" y="1000166"/>
                </a:cubicBezTo>
                <a:cubicBezTo>
                  <a:pt x="132497" y="995933"/>
                  <a:pt x="964877" y="987466"/>
                  <a:pt x="1115689" y="981116"/>
                </a:cubicBezTo>
                <a:cubicBezTo>
                  <a:pt x="1266501" y="974766"/>
                  <a:pt x="915135" y="1011808"/>
                  <a:pt x="925189" y="962066"/>
                </a:cubicBezTo>
                <a:cubicBezTo>
                  <a:pt x="935243" y="912324"/>
                  <a:pt x="1126272" y="758866"/>
                  <a:pt x="1176014" y="682666"/>
                </a:cubicBezTo>
                <a:cubicBezTo>
                  <a:pt x="1225756" y="606466"/>
                  <a:pt x="1234751" y="509628"/>
                  <a:pt x="1223639" y="504866"/>
                </a:cubicBezTo>
                <a:cubicBezTo>
                  <a:pt x="1212527" y="500104"/>
                  <a:pt x="1115160" y="677374"/>
                  <a:pt x="1109339" y="654091"/>
                </a:cubicBezTo>
                <a:cubicBezTo>
                  <a:pt x="1103518" y="630808"/>
                  <a:pt x="1193476" y="397445"/>
                  <a:pt x="1188714" y="365166"/>
                </a:cubicBezTo>
                <a:cubicBezTo>
                  <a:pt x="1183951" y="332887"/>
                  <a:pt x="1055364" y="514920"/>
                  <a:pt x="1080764" y="460416"/>
                </a:cubicBezTo>
                <a:cubicBezTo>
                  <a:pt x="1106164" y="405912"/>
                  <a:pt x="1333177" y="-4721"/>
                  <a:pt x="134428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094A15E9-6C13-F80E-1D0E-CA50BD6B024C}"/>
              </a:ext>
            </a:extLst>
          </p:cNvPr>
          <p:cNvSpPr/>
          <p:nvPr/>
        </p:nvSpPr>
        <p:spPr>
          <a:xfrm>
            <a:off x="3243358" y="7181000"/>
            <a:ext cx="1490025" cy="296412"/>
          </a:xfrm>
          <a:custGeom>
            <a:avLst/>
            <a:gdLst>
              <a:gd name="connsiteX0" fmla="*/ 4667 w 1490025"/>
              <a:gd name="connsiteY0" fmla="*/ 159600 h 296412"/>
              <a:gd name="connsiteX1" fmla="*/ 163417 w 1490025"/>
              <a:gd name="connsiteY1" fmla="*/ 200875 h 296412"/>
              <a:gd name="connsiteX2" fmla="*/ 817467 w 1490025"/>
              <a:gd name="connsiteY2" fmla="*/ 261200 h 296412"/>
              <a:gd name="connsiteX3" fmla="*/ 734917 w 1490025"/>
              <a:gd name="connsiteY3" fmla="*/ 289775 h 296412"/>
              <a:gd name="connsiteX4" fmla="*/ 1315942 w 1490025"/>
              <a:gd name="connsiteY4" fmla="*/ 134200 h 296412"/>
              <a:gd name="connsiteX5" fmla="*/ 1274667 w 1490025"/>
              <a:gd name="connsiteY5" fmla="*/ 143725 h 296412"/>
              <a:gd name="connsiteX6" fmla="*/ 1487392 w 1490025"/>
              <a:gd name="connsiteY6" fmla="*/ 850 h 296412"/>
              <a:gd name="connsiteX7" fmla="*/ 1103217 w 1490025"/>
              <a:gd name="connsiteY7" fmla="*/ 219925 h 296412"/>
              <a:gd name="connsiteX8" fmla="*/ 531717 w 1490025"/>
              <a:gd name="connsiteY8" fmla="*/ 204050 h 296412"/>
              <a:gd name="connsiteX9" fmla="*/ 284067 w 1490025"/>
              <a:gd name="connsiteY9" fmla="*/ 242150 h 296412"/>
              <a:gd name="connsiteX10" fmla="*/ 4667 w 1490025"/>
              <a:gd name="connsiteY10" fmla="*/ 159600 h 2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0025" h="296412">
                <a:moveTo>
                  <a:pt x="4667" y="159600"/>
                </a:moveTo>
                <a:cubicBezTo>
                  <a:pt x="-15441" y="152721"/>
                  <a:pt x="27950" y="183942"/>
                  <a:pt x="163417" y="200875"/>
                </a:cubicBezTo>
                <a:cubicBezTo>
                  <a:pt x="298884" y="217808"/>
                  <a:pt x="722217" y="246383"/>
                  <a:pt x="817467" y="261200"/>
                </a:cubicBezTo>
                <a:cubicBezTo>
                  <a:pt x="912717" y="276017"/>
                  <a:pt x="651838" y="310942"/>
                  <a:pt x="734917" y="289775"/>
                </a:cubicBezTo>
                <a:cubicBezTo>
                  <a:pt x="817996" y="268608"/>
                  <a:pt x="1225984" y="158542"/>
                  <a:pt x="1315942" y="134200"/>
                </a:cubicBezTo>
                <a:cubicBezTo>
                  <a:pt x="1405900" y="109858"/>
                  <a:pt x="1246092" y="165950"/>
                  <a:pt x="1274667" y="143725"/>
                </a:cubicBezTo>
                <a:cubicBezTo>
                  <a:pt x="1303242" y="121500"/>
                  <a:pt x="1515967" y="-11850"/>
                  <a:pt x="1487392" y="850"/>
                </a:cubicBezTo>
                <a:cubicBezTo>
                  <a:pt x="1458817" y="13550"/>
                  <a:pt x="1262496" y="186058"/>
                  <a:pt x="1103217" y="219925"/>
                </a:cubicBezTo>
                <a:cubicBezTo>
                  <a:pt x="943938" y="253792"/>
                  <a:pt x="668242" y="200346"/>
                  <a:pt x="531717" y="204050"/>
                </a:cubicBezTo>
                <a:cubicBezTo>
                  <a:pt x="395192" y="207754"/>
                  <a:pt x="366088" y="246912"/>
                  <a:pt x="284067" y="242150"/>
                </a:cubicBezTo>
                <a:cubicBezTo>
                  <a:pt x="202046" y="237388"/>
                  <a:pt x="24775" y="166479"/>
                  <a:pt x="4667" y="159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7BD1C648-F54D-3CCB-420A-E68F741B84AA}"/>
              </a:ext>
            </a:extLst>
          </p:cNvPr>
          <p:cNvSpPr/>
          <p:nvPr/>
        </p:nvSpPr>
        <p:spPr>
          <a:xfrm>
            <a:off x="3260695" y="7440823"/>
            <a:ext cx="1270972" cy="470339"/>
          </a:xfrm>
          <a:custGeom>
            <a:avLst/>
            <a:gdLst>
              <a:gd name="connsiteX0" fmla="*/ 30 w 1270972"/>
              <a:gd name="connsiteY0" fmla="*/ 1377 h 470339"/>
              <a:gd name="connsiteX1" fmla="*/ 130205 w 1270972"/>
              <a:gd name="connsiteY1" fmla="*/ 407777 h 470339"/>
              <a:gd name="connsiteX2" fmla="*/ 342930 w 1270972"/>
              <a:gd name="connsiteY2" fmla="*/ 439527 h 470339"/>
              <a:gd name="connsiteX3" fmla="*/ 238155 w 1270972"/>
              <a:gd name="connsiteY3" fmla="*/ 414127 h 470339"/>
              <a:gd name="connsiteX4" fmla="*/ 933480 w 1270972"/>
              <a:gd name="connsiteY4" fmla="*/ 461752 h 470339"/>
              <a:gd name="connsiteX5" fmla="*/ 701705 w 1270972"/>
              <a:gd name="connsiteY5" fmla="*/ 468102 h 470339"/>
              <a:gd name="connsiteX6" fmla="*/ 1270030 w 1270972"/>
              <a:gd name="connsiteY6" fmla="*/ 436352 h 470339"/>
              <a:gd name="connsiteX7" fmla="*/ 542955 w 1270972"/>
              <a:gd name="connsiteY7" fmla="*/ 417302 h 470339"/>
              <a:gd name="connsiteX8" fmla="*/ 85755 w 1270972"/>
              <a:gd name="connsiteY8" fmla="*/ 449052 h 470339"/>
              <a:gd name="connsiteX9" fmla="*/ 66705 w 1270972"/>
              <a:gd name="connsiteY9" fmla="*/ 277602 h 470339"/>
              <a:gd name="connsiteX10" fmla="*/ 117505 w 1270972"/>
              <a:gd name="connsiteY10" fmla="*/ 274427 h 470339"/>
              <a:gd name="connsiteX11" fmla="*/ 30 w 1270972"/>
              <a:gd name="connsiteY11" fmla="*/ 1377 h 4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972" h="470339">
                <a:moveTo>
                  <a:pt x="30" y="1377"/>
                </a:moveTo>
                <a:cubicBezTo>
                  <a:pt x="2147" y="23602"/>
                  <a:pt x="73055" y="334752"/>
                  <a:pt x="130205" y="407777"/>
                </a:cubicBezTo>
                <a:cubicBezTo>
                  <a:pt x="187355" y="480802"/>
                  <a:pt x="324939" y="438469"/>
                  <a:pt x="342930" y="439527"/>
                </a:cubicBezTo>
                <a:cubicBezTo>
                  <a:pt x="360921" y="440585"/>
                  <a:pt x="139730" y="410423"/>
                  <a:pt x="238155" y="414127"/>
                </a:cubicBezTo>
                <a:cubicBezTo>
                  <a:pt x="336580" y="417831"/>
                  <a:pt x="856222" y="452756"/>
                  <a:pt x="933480" y="461752"/>
                </a:cubicBezTo>
                <a:cubicBezTo>
                  <a:pt x="1010738" y="470748"/>
                  <a:pt x="645613" y="472335"/>
                  <a:pt x="701705" y="468102"/>
                </a:cubicBezTo>
                <a:cubicBezTo>
                  <a:pt x="757797" y="463869"/>
                  <a:pt x="1296488" y="444819"/>
                  <a:pt x="1270030" y="436352"/>
                </a:cubicBezTo>
                <a:cubicBezTo>
                  <a:pt x="1243572" y="427885"/>
                  <a:pt x="740334" y="415185"/>
                  <a:pt x="542955" y="417302"/>
                </a:cubicBezTo>
                <a:cubicBezTo>
                  <a:pt x="345576" y="419419"/>
                  <a:pt x="165130" y="472335"/>
                  <a:pt x="85755" y="449052"/>
                </a:cubicBezTo>
                <a:cubicBezTo>
                  <a:pt x="6380" y="425769"/>
                  <a:pt x="61413" y="306706"/>
                  <a:pt x="66705" y="277602"/>
                </a:cubicBezTo>
                <a:cubicBezTo>
                  <a:pt x="71997" y="248498"/>
                  <a:pt x="128088" y="316231"/>
                  <a:pt x="117505" y="274427"/>
                </a:cubicBezTo>
                <a:cubicBezTo>
                  <a:pt x="106922" y="232623"/>
                  <a:pt x="-2087" y="-20848"/>
                  <a:pt x="30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D9AC030-6EB5-7BE0-9E91-E38FD7456F42}"/>
              </a:ext>
            </a:extLst>
          </p:cNvPr>
          <p:cNvSpPr/>
          <p:nvPr/>
        </p:nvSpPr>
        <p:spPr>
          <a:xfrm>
            <a:off x="5531336" y="7263993"/>
            <a:ext cx="1355357" cy="1169533"/>
          </a:xfrm>
          <a:custGeom>
            <a:avLst/>
            <a:gdLst>
              <a:gd name="connsiteX0" fmla="*/ 15389 w 1355357"/>
              <a:gd name="connsiteY0" fmla="*/ 3582 h 1169533"/>
              <a:gd name="connsiteX1" fmla="*/ 758339 w 1355357"/>
              <a:gd name="connsiteY1" fmla="*/ 235357 h 1169533"/>
              <a:gd name="connsiteX2" fmla="*/ 736114 w 1355357"/>
              <a:gd name="connsiteY2" fmla="*/ 200432 h 1169533"/>
              <a:gd name="connsiteX3" fmla="*/ 1117114 w 1355357"/>
              <a:gd name="connsiteY3" fmla="*/ 638582 h 1169533"/>
              <a:gd name="connsiteX4" fmla="*/ 1355239 w 1355357"/>
              <a:gd name="connsiteY4" fmla="*/ 1168807 h 1169533"/>
              <a:gd name="connsiteX5" fmla="*/ 1088539 w 1355357"/>
              <a:gd name="connsiteY5" fmla="*/ 737007 h 1169533"/>
              <a:gd name="connsiteX6" fmla="*/ 520214 w 1355357"/>
              <a:gd name="connsiteY6" fmla="*/ 70257 h 1169533"/>
              <a:gd name="connsiteX7" fmla="*/ 580539 w 1355357"/>
              <a:gd name="connsiteY7" fmla="*/ 168682 h 1169533"/>
              <a:gd name="connsiteX8" fmla="*/ 282089 w 1355357"/>
              <a:gd name="connsiteY8" fmla="*/ 98832 h 1169533"/>
              <a:gd name="connsiteX9" fmla="*/ 15389 w 1355357"/>
              <a:gd name="connsiteY9" fmla="*/ 3582 h 1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357" h="1169533">
                <a:moveTo>
                  <a:pt x="15389" y="3582"/>
                </a:moveTo>
                <a:cubicBezTo>
                  <a:pt x="94764" y="26336"/>
                  <a:pt x="638218" y="202549"/>
                  <a:pt x="758339" y="235357"/>
                </a:cubicBezTo>
                <a:cubicBezTo>
                  <a:pt x="878460" y="268165"/>
                  <a:pt x="676318" y="133228"/>
                  <a:pt x="736114" y="200432"/>
                </a:cubicBezTo>
                <a:cubicBezTo>
                  <a:pt x="795910" y="267636"/>
                  <a:pt x="1013927" y="477186"/>
                  <a:pt x="1117114" y="638582"/>
                </a:cubicBezTo>
                <a:cubicBezTo>
                  <a:pt x="1220301" y="799978"/>
                  <a:pt x="1360002" y="1152403"/>
                  <a:pt x="1355239" y="1168807"/>
                </a:cubicBezTo>
                <a:cubicBezTo>
                  <a:pt x="1350476" y="1185211"/>
                  <a:pt x="1227710" y="920099"/>
                  <a:pt x="1088539" y="737007"/>
                </a:cubicBezTo>
                <a:cubicBezTo>
                  <a:pt x="949368" y="553915"/>
                  <a:pt x="604881" y="164978"/>
                  <a:pt x="520214" y="70257"/>
                </a:cubicBezTo>
                <a:cubicBezTo>
                  <a:pt x="435547" y="-24464"/>
                  <a:pt x="620227" y="163920"/>
                  <a:pt x="580539" y="168682"/>
                </a:cubicBezTo>
                <a:cubicBezTo>
                  <a:pt x="540852" y="173445"/>
                  <a:pt x="379456" y="124761"/>
                  <a:pt x="282089" y="98832"/>
                </a:cubicBezTo>
                <a:cubicBezTo>
                  <a:pt x="184722" y="72903"/>
                  <a:pt x="-63986" y="-19172"/>
                  <a:pt x="15389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AD6588F-4670-927A-62AD-14453F839CC5}"/>
              </a:ext>
            </a:extLst>
          </p:cNvPr>
          <p:cNvSpPr/>
          <p:nvPr/>
        </p:nvSpPr>
        <p:spPr>
          <a:xfrm>
            <a:off x="6825021" y="8194275"/>
            <a:ext cx="934717" cy="3451773"/>
          </a:xfrm>
          <a:custGeom>
            <a:avLst/>
            <a:gdLst>
              <a:gd name="connsiteX0" fmla="*/ 20279 w 934717"/>
              <a:gd name="connsiteY0" fmla="*/ 187725 h 3451773"/>
              <a:gd name="connsiteX1" fmla="*/ 172679 w 934717"/>
              <a:gd name="connsiteY1" fmla="*/ 530625 h 3451773"/>
              <a:gd name="connsiteX2" fmla="*/ 744179 w 934717"/>
              <a:gd name="connsiteY2" fmla="*/ 3032525 h 3451773"/>
              <a:gd name="connsiteX3" fmla="*/ 794979 w 934717"/>
              <a:gd name="connsiteY3" fmla="*/ 2740425 h 3451773"/>
              <a:gd name="connsiteX4" fmla="*/ 934679 w 934717"/>
              <a:gd name="connsiteY4" fmla="*/ 3451625 h 3451773"/>
              <a:gd name="connsiteX5" fmla="*/ 807679 w 934717"/>
              <a:gd name="connsiteY5" fmla="*/ 2791225 h 3451773"/>
              <a:gd name="connsiteX6" fmla="*/ 680679 w 934717"/>
              <a:gd name="connsiteY6" fmla="*/ 1572025 h 3451773"/>
              <a:gd name="connsiteX7" fmla="*/ 553679 w 934717"/>
              <a:gd name="connsiteY7" fmla="*/ 2842025 h 3451773"/>
              <a:gd name="connsiteX8" fmla="*/ 20279 w 934717"/>
              <a:gd name="connsiteY8" fmla="*/ 187725 h 34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717" h="3451773">
                <a:moveTo>
                  <a:pt x="20279" y="187725"/>
                </a:moveTo>
                <a:cubicBezTo>
                  <a:pt x="-43221" y="-197508"/>
                  <a:pt x="52029" y="56492"/>
                  <a:pt x="172679" y="530625"/>
                </a:cubicBezTo>
                <a:cubicBezTo>
                  <a:pt x="293329" y="1004758"/>
                  <a:pt x="640462" y="2664225"/>
                  <a:pt x="744179" y="3032525"/>
                </a:cubicBezTo>
                <a:cubicBezTo>
                  <a:pt x="847896" y="3400825"/>
                  <a:pt x="763229" y="2670575"/>
                  <a:pt x="794979" y="2740425"/>
                </a:cubicBezTo>
                <a:cubicBezTo>
                  <a:pt x="826729" y="2810275"/>
                  <a:pt x="932562" y="3443158"/>
                  <a:pt x="934679" y="3451625"/>
                </a:cubicBezTo>
                <a:cubicBezTo>
                  <a:pt x="936796" y="3460092"/>
                  <a:pt x="850012" y="3104492"/>
                  <a:pt x="807679" y="2791225"/>
                </a:cubicBezTo>
                <a:cubicBezTo>
                  <a:pt x="765346" y="2477958"/>
                  <a:pt x="723012" y="1563558"/>
                  <a:pt x="680679" y="1572025"/>
                </a:cubicBezTo>
                <a:cubicBezTo>
                  <a:pt x="638346" y="1580492"/>
                  <a:pt x="667979" y="3079092"/>
                  <a:pt x="553679" y="2842025"/>
                </a:cubicBezTo>
                <a:cubicBezTo>
                  <a:pt x="439379" y="2604958"/>
                  <a:pt x="83779" y="572958"/>
                  <a:pt x="20279" y="187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7D8AAE-590F-D3C0-5F35-B95846980A1C}"/>
              </a:ext>
            </a:extLst>
          </p:cNvPr>
          <p:cNvSpPr/>
          <p:nvPr/>
        </p:nvSpPr>
        <p:spPr>
          <a:xfrm>
            <a:off x="6240363" y="10236381"/>
            <a:ext cx="1674644" cy="1552862"/>
          </a:xfrm>
          <a:custGeom>
            <a:avLst/>
            <a:gdLst>
              <a:gd name="connsiteX0" fmla="*/ 20737 w 1674644"/>
              <a:gd name="connsiteY0" fmla="*/ 50619 h 1552862"/>
              <a:gd name="connsiteX1" fmla="*/ 84237 w 1674644"/>
              <a:gd name="connsiteY1" fmla="*/ 241119 h 1552862"/>
              <a:gd name="connsiteX2" fmla="*/ 262037 w 1674644"/>
              <a:gd name="connsiteY2" fmla="*/ 965019 h 1552862"/>
              <a:gd name="connsiteX3" fmla="*/ 198537 w 1674644"/>
              <a:gd name="connsiteY3" fmla="*/ 1257119 h 1552862"/>
              <a:gd name="connsiteX4" fmla="*/ 325537 w 1674644"/>
              <a:gd name="connsiteY4" fmla="*/ 1269819 h 1552862"/>
              <a:gd name="connsiteX5" fmla="*/ 173137 w 1674644"/>
              <a:gd name="connsiteY5" fmla="*/ 1447619 h 1552862"/>
              <a:gd name="connsiteX6" fmla="*/ 643037 w 1674644"/>
              <a:gd name="connsiteY6" fmla="*/ 1460319 h 1552862"/>
              <a:gd name="connsiteX7" fmla="*/ 554137 w 1674644"/>
              <a:gd name="connsiteY7" fmla="*/ 1549219 h 1552862"/>
              <a:gd name="connsiteX8" fmla="*/ 1671737 w 1674644"/>
              <a:gd name="connsiteY8" fmla="*/ 1320619 h 1552862"/>
              <a:gd name="connsiteX9" fmla="*/ 858937 w 1674644"/>
              <a:gd name="connsiteY9" fmla="*/ 1358719 h 1552862"/>
              <a:gd name="connsiteX10" fmla="*/ 262037 w 1674644"/>
              <a:gd name="connsiteY10" fmla="*/ 1422219 h 1552862"/>
              <a:gd name="connsiteX11" fmla="*/ 439837 w 1674644"/>
              <a:gd name="connsiteY11" fmla="*/ 1079319 h 1552862"/>
              <a:gd name="connsiteX12" fmla="*/ 20737 w 1674644"/>
              <a:gd name="connsiteY12" fmla="*/ 50619 h 155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644" h="1552862">
                <a:moveTo>
                  <a:pt x="20737" y="50619"/>
                </a:moveTo>
                <a:cubicBezTo>
                  <a:pt x="-38530" y="-89081"/>
                  <a:pt x="44020" y="88719"/>
                  <a:pt x="84237" y="241119"/>
                </a:cubicBezTo>
                <a:cubicBezTo>
                  <a:pt x="124454" y="393519"/>
                  <a:pt x="242987" y="795686"/>
                  <a:pt x="262037" y="965019"/>
                </a:cubicBezTo>
                <a:cubicBezTo>
                  <a:pt x="281087" y="1134352"/>
                  <a:pt x="187954" y="1206319"/>
                  <a:pt x="198537" y="1257119"/>
                </a:cubicBezTo>
                <a:cubicBezTo>
                  <a:pt x="209120" y="1307919"/>
                  <a:pt x="329770" y="1238069"/>
                  <a:pt x="325537" y="1269819"/>
                </a:cubicBezTo>
                <a:cubicBezTo>
                  <a:pt x="321304" y="1301569"/>
                  <a:pt x="120220" y="1415869"/>
                  <a:pt x="173137" y="1447619"/>
                </a:cubicBezTo>
                <a:cubicBezTo>
                  <a:pt x="226054" y="1479369"/>
                  <a:pt x="579537" y="1443386"/>
                  <a:pt x="643037" y="1460319"/>
                </a:cubicBezTo>
                <a:cubicBezTo>
                  <a:pt x="706537" y="1477252"/>
                  <a:pt x="382687" y="1572502"/>
                  <a:pt x="554137" y="1549219"/>
                </a:cubicBezTo>
                <a:cubicBezTo>
                  <a:pt x="725587" y="1525936"/>
                  <a:pt x="1620937" y="1352369"/>
                  <a:pt x="1671737" y="1320619"/>
                </a:cubicBezTo>
                <a:cubicBezTo>
                  <a:pt x="1722537" y="1288869"/>
                  <a:pt x="1093887" y="1341786"/>
                  <a:pt x="858937" y="1358719"/>
                </a:cubicBezTo>
                <a:cubicBezTo>
                  <a:pt x="623987" y="1375652"/>
                  <a:pt x="331887" y="1468786"/>
                  <a:pt x="262037" y="1422219"/>
                </a:cubicBezTo>
                <a:cubicBezTo>
                  <a:pt x="192187" y="1375652"/>
                  <a:pt x="482170" y="1310036"/>
                  <a:pt x="439837" y="1079319"/>
                </a:cubicBezTo>
                <a:cubicBezTo>
                  <a:pt x="397504" y="848602"/>
                  <a:pt x="80004" y="190319"/>
                  <a:pt x="20737" y="50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B081980-67A8-978F-D842-22FE7B8B9E6F}"/>
              </a:ext>
            </a:extLst>
          </p:cNvPr>
          <p:cNvSpPr/>
          <p:nvPr/>
        </p:nvSpPr>
        <p:spPr>
          <a:xfrm>
            <a:off x="3240414" y="7018738"/>
            <a:ext cx="688644" cy="989948"/>
          </a:xfrm>
          <a:custGeom>
            <a:avLst/>
            <a:gdLst>
              <a:gd name="connsiteX0" fmla="*/ 4436 w 688644"/>
              <a:gd name="connsiteY0" fmla="*/ 4362 h 989948"/>
              <a:gd name="connsiteX1" fmla="*/ 344161 w 688644"/>
              <a:gd name="connsiteY1" fmla="*/ 582212 h 989948"/>
              <a:gd name="connsiteX2" fmla="*/ 391786 w 688644"/>
              <a:gd name="connsiteY2" fmla="*/ 645712 h 989948"/>
              <a:gd name="connsiteX3" fmla="*/ 677536 w 688644"/>
              <a:gd name="connsiteY3" fmla="*/ 975912 h 989948"/>
              <a:gd name="connsiteX4" fmla="*/ 594986 w 688644"/>
              <a:gd name="connsiteY4" fmla="*/ 887012 h 989948"/>
              <a:gd name="connsiteX5" fmla="*/ 267961 w 688644"/>
              <a:gd name="connsiteY5" fmla="*/ 509187 h 989948"/>
              <a:gd name="connsiteX6" fmla="*/ 156836 w 688644"/>
              <a:gd name="connsiteY6" fmla="*/ 325037 h 989948"/>
              <a:gd name="connsiteX7" fmla="*/ 4436 w 688644"/>
              <a:gd name="connsiteY7" fmla="*/ 4362 h 9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44" h="989948">
                <a:moveTo>
                  <a:pt x="4436" y="4362"/>
                </a:moveTo>
                <a:cubicBezTo>
                  <a:pt x="35657" y="47225"/>
                  <a:pt x="279603" y="475320"/>
                  <a:pt x="344161" y="582212"/>
                </a:cubicBezTo>
                <a:cubicBezTo>
                  <a:pt x="408719" y="689104"/>
                  <a:pt x="336224" y="580095"/>
                  <a:pt x="391786" y="645712"/>
                </a:cubicBezTo>
                <a:cubicBezTo>
                  <a:pt x="447349" y="711329"/>
                  <a:pt x="643669" y="935695"/>
                  <a:pt x="677536" y="975912"/>
                </a:cubicBezTo>
                <a:cubicBezTo>
                  <a:pt x="711403" y="1016129"/>
                  <a:pt x="663248" y="964799"/>
                  <a:pt x="594986" y="887012"/>
                </a:cubicBezTo>
                <a:cubicBezTo>
                  <a:pt x="526724" y="809225"/>
                  <a:pt x="340986" y="602849"/>
                  <a:pt x="267961" y="509187"/>
                </a:cubicBezTo>
                <a:cubicBezTo>
                  <a:pt x="194936" y="415525"/>
                  <a:pt x="198111" y="403354"/>
                  <a:pt x="156836" y="325037"/>
                </a:cubicBezTo>
                <a:cubicBezTo>
                  <a:pt x="115561" y="246720"/>
                  <a:pt x="-26785" y="-38501"/>
                  <a:pt x="4436" y="4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7615175-E08F-E1C3-6A15-E47EF3192FB7}"/>
              </a:ext>
            </a:extLst>
          </p:cNvPr>
          <p:cNvSpPr/>
          <p:nvPr/>
        </p:nvSpPr>
        <p:spPr>
          <a:xfrm>
            <a:off x="3243728" y="7033811"/>
            <a:ext cx="728249" cy="1040214"/>
          </a:xfrm>
          <a:custGeom>
            <a:avLst/>
            <a:gdLst>
              <a:gd name="connsiteX0" fmla="*/ 7472 w 728249"/>
              <a:gd name="connsiteY0" fmla="*/ 21039 h 1040214"/>
              <a:gd name="connsiteX1" fmla="*/ 36047 w 728249"/>
              <a:gd name="connsiteY1" fmla="*/ 68664 h 1040214"/>
              <a:gd name="connsiteX2" fmla="*/ 309097 w 728249"/>
              <a:gd name="connsiteY2" fmla="*/ 579839 h 1040214"/>
              <a:gd name="connsiteX3" fmla="*/ 283697 w 728249"/>
              <a:gd name="connsiteY3" fmla="*/ 557614 h 1040214"/>
              <a:gd name="connsiteX4" fmla="*/ 629772 w 728249"/>
              <a:gd name="connsiteY4" fmla="*/ 951314 h 1040214"/>
              <a:gd name="connsiteX5" fmla="*/ 728197 w 728249"/>
              <a:gd name="connsiteY5" fmla="*/ 1040214 h 1040214"/>
              <a:gd name="connsiteX6" fmla="*/ 639297 w 728249"/>
              <a:gd name="connsiteY6" fmla="*/ 951314 h 1040214"/>
              <a:gd name="connsiteX7" fmla="*/ 391647 w 728249"/>
              <a:gd name="connsiteY7" fmla="*/ 668739 h 1040214"/>
              <a:gd name="connsiteX8" fmla="*/ 77322 w 728249"/>
              <a:gd name="connsiteY8" fmla="*/ 217889 h 1040214"/>
              <a:gd name="connsiteX9" fmla="*/ 7472 w 728249"/>
              <a:gd name="connsiteY9" fmla="*/ 21039 h 10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49" h="1040214">
                <a:moveTo>
                  <a:pt x="7472" y="21039"/>
                </a:moveTo>
                <a:cubicBezTo>
                  <a:pt x="593" y="-3832"/>
                  <a:pt x="-14224" y="-24469"/>
                  <a:pt x="36047" y="68664"/>
                </a:cubicBezTo>
                <a:cubicBezTo>
                  <a:pt x="86318" y="161797"/>
                  <a:pt x="267822" y="498347"/>
                  <a:pt x="309097" y="579839"/>
                </a:cubicBezTo>
                <a:cubicBezTo>
                  <a:pt x="350372" y="661331"/>
                  <a:pt x="230251" y="495702"/>
                  <a:pt x="283697" y="557614"/>
                </a:cubicBezTo>
                <a:cubicBezTo>
                  <a:pt x="337143" y="619526"/>
                  <a:pt x="555689" y="870881"/>
                  <a:pt x="629772" y="951314"/>
                </a:cubicBezTo>
                <a:cubicBezTo>
                  <a:pt x="703855" y="1031747"/>
                  <a:pt x="726610" y="1040214"/>
                  <a:pt x="728197" y="1040214"/>
                </a:cubicBezTo>
                <a:cubicBezTo>
                  <a:pt x="729784" y="1040214"/>
                  <a:pt x="695389" y="1013227"/>
                  <a:pt x="639297" y="951314"/>
                </a:cubicBezTo>
                <a:cubicBezTo>
                  <a:pt x="583205" y="889402"/>
                  <a:pt x="485310" y="790977"/>
                  <a:pt x="391647" y="668739"/>
                </a:cubicBezTo>
                <a:cubicBezTo>
                  <a:pt x="297985" y="546502"/>
                  <a:pt x="141351" y="322664"/>
                  <a:pt x="77322" y="217889"/>
                </a:cubicBezTo>
                <a:cubicBezTo>
                  <a:pt x="13293" y="113114"/>
                  <a:pt x="14351" y="45910"/>
                  <a:pt x="7472" y="21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4434D96-1F04-A7A2-E97C-BE9F4E4397AC}"/>
              </a:ext>
            </a:extLst>
          </p:cNvPr>
          <p:cNvSpPr/>
          <p:nvPr/>
        </p:nvSpPr>
        <p:spPr>
          <a:xfrm>
            <a:off x="4035417" y="7136699"/>
            <a:ext cx="571578" cy="864395"/>
          </a:xfrm>
          <a:custGeom>
            <a:avLst/>
            <a:gdLst>
              <a:gd name="connsiteX0" fmla="*/ 571508 w 571578"/>
              <a:gd name="connsiteY0" fmla="*/ 701 h 864395"/>
              <a:gd name="connsiteX1" fmla="*/ 339733 w 571578"/>
              <a:gd name="connsiteY1" fmla="*/ 359476 h 864395"/>
              <a:gd name="connsiteX2" fmla="*/ 47633 w 571578"/>
              <a:gd name="connsiteY2" fmla="*/ 756351 h 864395"/>
              <a:gd name="connsiteX3" fmla="*/ 104783 w 571578"/>
              <a:gd name="connsiteY3" fmla="*/ 711901 h 864395"/>
              <a:gd name="connsiteX4" fmla="*/ 8 w 571578"/>
              <a:gd name="connsiteY4" fmla="*/ 864301 h 864395"/>
              <a:gd name="connsiteX5" fmla="*/ 111133 w 571578"/>
              <a:gd name="connsiteY5" fmla="*/ 686501 h 864395"/>
              <a:gd name="connsiteX6" fmla="*/ 431808 w 571578"/>
              <a:gd name="connsiteY6" fmla="*/ 159451 h 864395"/>
              <a:gd name="connsiteX7" fmla="*/ 365133 w 571578"/>
              <a:gd name="connsiteY7" fmla="*/ 264226 h 864395"/>
              <a:gd name="connsiteX8" fmla="*/ 571508 w 571578"/>
              <a:gd name="connsiteY8" fmla="*/ 701 h 8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78" h="864395">
                <a:moveTo>
                  <a:pt x="571508" y="701"/>
                </a:moveTo>
                <a:cubicBezTo>
                  <a:pt x="567275" y="16576"/>
                  <a:pt x="427045" y="233534"/>
                  <a:pt x="339733" y="359476"/>
                </a:cubicBezTo>
                <a:cubicBezTo>
                  <a:pt x="252421" y="485418"/>
                  <a:pt x="86791" y="697614"/>
                  <a:pt x="47633" y="756351"/>
                </a:cubicBezTo>
                <a:cubicBezTo>
                  <a:pt x="8475" y="815088"/>
                  <a:pt x="112720" y="693909"/>
                  <a:pt x="104783" y="711901"/>
                </a:cubicBezTo>
                <a:cubicBezTo>
                  <a:pt x="96845" y="729893"/>
                  <a:pt x="-1050" y="868534"/>
                  <a:pt x="8" y="864301"/>
                </a:cubicBezTo>
                <a:cubicBezTo>
                  <a:pt x="1066" y="860068"/>
                  <a:pt x="39166" y="803976"/>
                  <a:pt x="111133" y="686501"/>
                </a:cubicBezTo>
                <a:cubicBezTo>
                  <a:pt x="183100" y="569026"/>
                  <a:pt x="389475" y="229830"/>
                  <a:pt x="431808" y="159451"/>
                </a:cubicBezTo>
                <a:cubicBezTo>
                  <a:pt x="474141" y="89072"/>
                  <a:pt x="342908" y="284863"/>
                  <a:pt x="365133" y="264226"/>
                </a:cubicBezTo>
                <a:cubicBezTo>
                  <a:pt x="387358" y="243589"/>
                  <a:pt x="575741" y="-15174"/>
                  <a:pt x="571508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D913063-1151-056F-410D-EF5F720471E8}"/>
              </a:ext>
            </a:extLst>
          </p:cNvPr>
          <p:cNvSpPr/>
          <p:nvPr/>
        </p:nvSpPr>
        <p:spPr>
          <a:xfrm>
            <a:off x="4015652" y="7260691"/>
            <a:ext cx="438989" cy="753042"/>
          </a:xfrm>
          <a:custGeom>
            <a:avLst/>
            <a:gdLst>
              <a:gd name="connsiteX0" fmla="*/ 435698 w 438989"/>
              <a:gd name="connsiteY0" fmla="*/ 3709 h 753042"/>
              <a:gd name="connsiteX1" fmla="*/ 115023 w 438989"/>
              <a:gd name="connsiteY1" fmla="*/ 527584 h 753042"/>
              <a:gd name="connsiteX2" fmla="*/ 111848 w 438989"/>
              <a:gd name="connsiteY2" fmla="*/ 549809 h 753042"/>
              <a:gd name="connsiteX3" fmla="*/ 723 w 438989"/>
              <a:gd name="connsiteY3" fmla="*/ 753009 h 753042"/>
              <a:gd name="connsiteX4" fmla="*/ 76923 w 438989"/>
              <a:gd name="connsiteY4" fmla="*/ 562509 h 753042"/>
              <a:gd name="connsiteX5" fmla="*/ 315048 w 438989"/>
              <a:gd name="connsiteY5" fmla="*/ 187859 h 753042"/>
              <a:gd name="connsiteX6" fmla="*/ 283298 w 438989"/>
              <a:gd name="connsiteY6" fmla="*/ 286284 h 753042"/>
              <a:gd name="connsiteX7" fmla="*/ 435698 w 438989"/>
              <a:gd name="connsiteY7" fmla="*/ 3709 h 7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989" h="753042">
                <a:moveTo>
                  <a:pt x="435698" y="3709"/>
                </a:moveTo>
                <a:cubicBezTo>
                  <a:pt x="407652" y="43926"/>
                  <a:pt x="168998" y="436568"/>
                  <a:pt x="115023" y="527584"/>
                </a:cubicBezTo>
                <a:cubicBezTo>
                  <a:pt x="61048" y="618600"/>
                  <a:pt x="130898" y="512238"/>
                  <a:pt x="111848" y="549809"/>
                </a:cubicBezTo>
                <a:cubicBezTo>
                  <a:pt x="92798" y="587380"/>
                  <a:pt x="6544" y="750892"/>
                  <a:pt x="723" y="753009"/>
                </a:cubicBezTo>
                <a:cubicBezTo>
                  <a:pt x="-5098" y="755126"/>
                  <a:pt x="24535" y="656701"/>
                  <a:pt x="76923" y="562509"/>
                </a:cubicBezTo>
                <a:cubicBezTo>
                  <a:pt x="129310" y="468317"/>
                  <a:pt x="280652" y="233896"/>
                  <a:pt x="315048" y="187859"/>
                </a:cubicBezTo>
                <a:cubicBezTo>
                  <a:pt x="349444" y="141822"/>
                  <a:pt x="262661" y="309567"/>
                  <a:pt x="283298" y="286284"/>
                </a:cubicBezTo>
                <a:cubicBezTo>
                  <a:pt x="303935" y="263001"/>
                  <a:pt x="463744" y="-36508"/>
                  <a:pt x="435698" y="3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A419A5B-5E27-4D90-E6CC-C6E1CF5BE324}"/>
              </a:ext>
            </a:extLst>
          </p:cNvPr>
          <p:cNvSpPr/>
          <p:nvPr/>
        </p:nvSpPr>
        <p:spPr>
          <a:xfrm>
            <a:off x="3898375" y="7949805"/>
            <a:ext cx="208026" cy="209964"/>
          </a:xfrm>
          <a:custGeom>
            <a:avLst/>
            <a:gdLst>
              <a:gd name="connsiteX0" fmla="*/ 525 w 208026"/>
              <a:gd name="connsiteY0" fmla="*/ 395 h 209964"/>
              <a:gd name="connsiteX1" fmla="*/ 152925 w 208026"/>
              <a:gd name="connsiteY1" fmla="*/ 51195 h 209964"/>
              <a:gd name="connsiteX2" fmla="*/ 165625 w 208026"/>
              <a:gd name="connsiteY2" fmla="*/ 140095 h 209964"/>
              <a:gd name="connsiteX3" fmla="*/ 73550 w 208026"/>
              <a:gd name="connsiteY3" fmla="*/ 209945 h 209964"/>
              <a:gd name="connsiteX4" fmla="*/ 197375 w 208026"/>
              <a:gd name="connsiteY4" fmla="*/ 146445 h 209964"/>
              <a:gd name="connsiteX5" fmla="*/ 191025 w 208026"/>
              <a:gd name="connsiteY5" fmla="*/ 79770 h 209964"/>
              <a:gd name="connsiteX6" fmla="*/ 105300 w 208026"/>
              <a:gd name="connsiteY6" fmla="*/ 28970 h 209964"/>
              <a:gd name="connsiteX7" fmla="*/ 525 w 208026"/>
              <a:gd name="connsiteY7" fmla="*/ 395 h 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6" h="209964">
                <a:moveTo>
                  <a:pt x="525" y="395"/>
                </a:moveTo>
                <a:cubicBezTo>
                  <a:pt x="8462" y="4099"/>
                  <a:pt x="125408" y="27912"/>
                  <a:pt x="152925" y="51195"/>
                </a:cubicBezTo>
                <a:cubicBezTo>
                  <a:pt x="180442" y="74478"/>
                  <a:pt x="178854" y="113637"/>
                  <a:pt x="165625" y="140095"/>
                </a:cubicBezTo>
                <a:cubicBezTo>
                  <a:pt x="152396" y="166553"/>
                  <a:pt x="68259" y="208887"/>
                  <a:pt x="73550" y="209945"/>
                </a:cubicBezTo>
                <a:cubicBezTo>
                  <a:pt x="78841" y="211003"/>
                  <a:pt x="177796" y="168141"/>
                  <a:pt x="197375" y="146445"/>
                </a:cubicBezTo>
                <a:cubicBezTo>
                  <a:pt x="216954" y="124749"/>
                  <a:pt x="206371" y="99349"/>
                  <a:pt x="191025" y="79770"/>
                </a:cubicBezTo>
                <a:cubicBezTo>
                  <a:pt x="175679" y="60191"/>
                  <a:pt x="133875" y="37966"/>
                  <a:pt x="105300" y="28970"/>
                </a:cubicBezTo>
                <a:cubicBezTo>
                  <a:pt x="76725" y="19974"/>
                  <a:pt x="-7412" y="-3309"/>
                  <a:pt x="525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7E546CCF-3E73-F878-609F-A77383724709}"/>
              </a:ext>
            </a:extLst>
          </p:cNvPr>
          <p:cNvSpPr/>
          <p:nvPr/>
        </p:nvSpPr>
        <p:spPr>
          <a:xfrm>
            <a:off x="3903189" y="7969224"/>
            <a:ext cx="97423" cy="209917"/>
          </a:xfrm>
          <a:custGeom>
            <a:avLst/>
            <a:gdLst>
              <a:gd name="connsiteX0" fmla="*/ 78261 w 97423"/>
              <a:gd name="connsiteY0" fmla="*/ 26 h 209917"/>
              <a:gd name="connsiteX1" fmla="*/ 27461 w 97423"/>
              <a:gd name="connsiteY1" fmla="*/ 92101 h 209917"/>
              <a:gd name="connsiteX2" fmla="*/ 68736 w 97423"/>
              <a:gd name="connsiteY2" fmla="*/ 177826 h 209917"/>
              <a:gd name="connsiteX3" fmla="*/ 30636 w 97423"/>
              <a:gd name="connsiteY3" fmla="*/ 139726 h 209917"/>
              <a:gd name="connsiteX4" fmla="*/ 97311 w 97423"/>
              <a:gd name="connsiteY4" fmla="*/ 209576 h 209917"/>
              <a:gd name="connsiteX5" fmla="*/ 11586 w 97423"/>
              <a:gd name="connsiteY5" fmla="*/ 104801 h 209917"/>
              <a:gd name="connsiteX6" fmla="*/ 5236 w 97423"/>
              <a:gd name="connsiteY6" fmla="*/ 82576 h 209917"/>
              <a:gd name="connsiteX7" fmla="*/ 78261 w 97423"/>
              <a:gd name="connsiteY7" fmla="*/ 26 h 20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23" h="209917">
                <a:moveTo>
                  <a:pt x="78261" y="26"/>
                </a:moveTo>
                <a:cubicBezTo>
                  <a:pt x="81965" y="1613"/>
                  <a:pt x="29048" y="62468"/>
                  <a:pt x="27461" y="92101"/>
                </a:cubicBezTo>
                <a:cubicBezTo>
                  <a:pt x="25874" y="121734"/>
                  <a:pt x="68207" y="169889"/>
                  <a:pt x="68736" y="177826"/>
                </a:cubicBezTo>
                <a:cubicBezTo>
                  <a:pt x="69265" y="185764"/>
                  <a:pt x="25873" y="134434"/>
                  <a:pt x="30636" y="139726"/>
                </a:cubicBezTo>
                <a:cubicBezTo>
                  <a:pt x="35398" y="145018"/>
                  <a:pt x="100486" y="215397"/>
                  <a:pt x="97311" y="209576"/>
                </a:cubicBezTo>
                <a:cubicBezTo>
                  <a:pt x="94136" y="203755"/>
                  <a:pt x="26932" y="125968"/>
                  <a:pt x="11586" y="104801"/>
                </a:cubicBezTo>
                <a:cubicBezTo>
                  <a:pt x="-3760" y="83634"/>
                  <a:pt x="-1643" y="95805"/>
                  <a:pt x="5236" y="82576"/>
                </a:cubicBezTo>
                <a:cubicBezTo>
                  <a:pt x="12115" y="69347"/>
                  <a:pt x="74557" y="-1561"/>
                  <a:pt x="7826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8CB8F144-AEB1-21C9-AC2D-23DB0703B023}"/>
              </a:ext>
            </a:extLst>
          </p:cNvPr>
          <p:cNvSpPr/>
          <p:nvPr/>
        </p:nvSpPr>
        <p:spPr>
          <a:xfrm>
            <a:off x="3968748" y="7921624"/>
            <a:ext cx="97230" cy="256140"/>
          </a:xfrm>
          <a:custGeom>
            <a:avLst/>
            <a:gdLst>
              <a:gd name="connsiteX0" fmla="*/ 2 w 97230"/>
              <a:gd name="connsiteY0" fmla="*/ 1 h 256140"/>
              <a:gd name="connsiteX1" fmla="*/ 92077 w 97230"/>
              <a:gd name="connsiteY1" fmla="*/ 152401 h 256140"/>
              <a:gd name="connsiteX2" fmla="*/ 12702 w 97230"/>
              <a:gd name="connsiteY2" fmla="*/ 254001 h 256140"/>
              <a:gd name="connsiteX3" fmla="*/ 66677 w 97230"/>
              <a:gd name="connsiteY3" fmla="*/ 215901 h 256140"/>
              <a:gd name="connsiteX4" fmla="*/ 95252 w 97230"/>
              <a:gd name="connsiteY4" fmla="*/ 149226 h 256140"/>
              <a:gd name="connsiteX5" fmla="*/ 2 w 97230"/>
              <a:gd name="connsiteY5" fmla="*/ 1 h 2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30" h="256140">
                <a:moveTo>
                  <a:pt x="2" y="1"/>
                </a:moveTo>
                <a:cubicBezTo>
                  <a:pt x="-527" y="530"/>
                  <a:pt x="89960" y="110068"/>
                  <a:pt x="92077" y="152401"/>
                </a:cubicBezTo>
                <a:cubicBezTo>
                  <a:pt x="94194" y="194734"/>
                  <a:pt x="16935" y="243418"/>
                  <a:pt x="12702" y="254001"/>
                </a:cubicBezTo>
                <a:cubicBezTo>
                  <a:pt x="8469" y="264584"/>
                  <a:pt x="52919" y="233363"/>
                  <a:pt x="66677" y="215901"/>
                </a:cubicBezTo>
                <a:cubicBezTo>
                  <a:pt x="80435" y="198439"/>
                  <a:pt x="104248" y="178330"/>
                  <a:pt x="95252" y="149226"/>
                </a:cubicBezTo>
                <a:cubicBezTo>
                  <a:pt x="86256" y="120122"/>
                  <a:pt x="531" y="-528"/>
                  <a:pt x="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92836649-19E0-8003-2061-E1ACC5AAF20B}"/>
              </a:ext>
            </a:extLst>
          </p:cNvPr>
          <p:cNvSpPr/>
          <p:nvPr/>
        </p:nvSpPr>
        <p:spPr>
          <a:xfrm>
            <a:off x="3943166" y="7950198"/>
            <a:ext cx="131208" cy="228616"/>
          </a:xfrm>
          <a:custGeom>
            <a:avLst/>
            <a:gdLst>
              <a:gd name="connsiteX0" fmla="*/ 184 w 131208"/>
              <a:gd name="connsiteY0" fmla="*/ 2 h 228616"/>
              <a:gd name="connsiteX1" fmla="*/ 98609 w 131208"/>
              <a:gd name="connsiteY1" fmla="*/ 107952 h 228616"/>
              <a:gd name="connsiteX2" fmla="*/ 85909 w 131208"/>
              <a:gd name="connsiteY2" fmla="*/ 146052 h 228616"/>
              <a:gd name="connsiteX3" fmla="*/ 12884 w 131208"/>
              <a:gd name="connsiteY3" fmla="*/ 228602 h 228616"/>
              <a:gd name="connsiteX4" fmla="*/ 89084 w 131208"/>
              <a:gd name="connsiteY4" fmla="*/ 152402 h 228616"/>
              <a:gd name="connsiteX5" fmla="*/ 127184 w 131208"/>
              <a:gd name="connsiteY5" fmla="*/ 104777 h 228616"/>
              <a:gd name="connsiteX6" fmla="*/ 184 w 131208"/>
              <a:gd name="connsiteY6" fmla="*/ 2 h 2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8" h="228616">
                <a:moveTo>
                  <a:pt x="184" y="2"/>
                </a:moveTo>
                <a:cubicBezTo>
                  <a:pt x="-4579" y="531"/>
                  <a:pt x="84322" y="83610"/>
                  <a:pt x="98609" y="107952"/>
                </a:cubicBezTo>
                <a:cubicBezTo>
                  <a:pt x="112896" y="132294"/>
                  <a:pt x="100196" y="125944"/>
                  <a:pt x="85909" y="146052"/>
                </a:cubicBezTo>
                <a:cubicBezTo>
                  <a:pt x="71622" y="166160"/>
                  <a:pt x="12355" y="227544"/>
                  <a:pt x="12884" y="228602"/>
                </a:cubicBezTo>
                <a:cubicBezTo>
                  <a:pt x="13413" y="229660"/>
                  <a:pt x="70034" y="173039"/>
                  <a:pt x="89084" y="152402"/>
                </a:cubicBezTo>
                <a:cubicBezTo>
                  <a:pt x="108134" y="131765"/>
                  <a:pt x="143059" y="127002"/>
                  <a:pt x="127184" y="104777"/>
                </a:cubicBezTo>
                <a:cubicBezTo>
                  <a:pt x="111309" y="82552"/>
                  <a:pt x="4947" y="-527"/>
                  <a:pt x="18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EEC8DF19-8BFC-0436-0109-D9E93C4DD2C6}"/>
              </a:ext>
            </a:extLst>
          </p:cNvPr>
          <p:cNvSpPr/>
          <p:nvPr/>
        </p:nvSpPr>
        <p:spPr>
          <a:xfrm>
            <a:off x="3910909" y="8029788"/>
            <a:ext cx="106024" cy="95063"/>
          </a:xfrm>
          <a:custGeom>
            <a:avLst/>
            <a:gdLst>
              <a:gd name="connsiteX0" fmla="*/ 105466 w 106024"/>
              <a:gd name="connsiteY0" fmla="*/ 9312 h 95063"/>
              <a:gd name="connsiteX1" fmla="*/ 41966 w 106024"/>
              <a:gd name="connsiteY1" fmla="*/ 2962 h 95063"/>
              <a:gd name="connsiteX2" fmla="*/ 35616 w 106024"/>
              <a:gd name="connsiteY2" fmla="*/ 50587 h 95063"/>
              <a:gd name="connsiteX3" fmla="*/ 70541 w 106024"/>
              <a:gd name="connsiteY3" fmla="*/ 95037 h 95063"/>
              <a:gd name="connsiteX4" fmla="*/ 45141 w 106024"/>
              <a:gd name="connsiteY4" fmla="*/ 56937 h 95063"/>
              <a:gd name="connsiteX5" fmla="*/ 691 w 106024"/>
              <a:gd name="connsiteY5" fmla="*/ 44237 h 95063"/>
              <a:gd name="connsiteX6" fmla="*/ 105466 w 106024"/>
              <a:gd name="connsiteY6" fmla="*/ 9312 h 9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4" h="95063">
                <a:moveTo>
                  <a:pt x="105466" y="9312"/>
                </a:moveTo>
                <a:cubicBezTo>
                  <a:pt x="112345" y="2433"/>
                  <a:pt x="53608" y="-3917"/>
                  <a:pt x="41966" y="2962"/>
                </a:cubicBezTo>
                <a:cubicBezTo>
                  <a:pt x="30324" y="9841"/>
                  <a:pt x="30853" y="35241"/>
                  <a:pt x="35616" y="50587"/>
                </a:cubicBezTo>
                <a:cubicBezTo>
                  <a:pt x="40379" y="65933"/>
                  <a:pt x="68953" y="93979"/>
                  <a:pt x="70541" y="95037"/>
                </a:cubicBezTo>
                <a:cubicBezTo>
                  <a:pt x="72129" y="96095"/>
                  <a:pt x="56783" y="65404"/>
                  <a:pt x="45141" y="56937"/>
                </a:cubicBezTo>
                <a:cubicBezTo>
                  <a:pt x="33499" y="48470"/>
                  <a:pt x="-5659" y="56408"/>
                  <a:pt x="691" y="44237"/>
                </a:cubicBezTo>
                <a:cubicBezTo>
                  <a:pt x="7041" y="32066"/>
                  <a:pt x="98587" y="16191"/>
                  <a:pt x="105466" y="9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96C51E8-3ACF-9AD9-A295-D57F6439FD1A}"/>
              </a:ext>
            </a:extLst>
          </p:cNvPr>
          <p:cNvSpPr/>
          <p:nvPr/>
        </p:nvSpPr>
        <p:spPr>
          <a:xfrm>
            <a:off x="4714903" y="7931522"/>
            <a:ext cx="95761" cy="1400918"/>
          </a:xfrm>
          <a:custGeom>
            <a:avLst/>
            <a:gdLst>
              <a:gd name="connsiteX0" fmla="*/ 76172 w 95761"/>
              <a:gd name="connsiteY0" fmla="*/ 37728 h 1400918"/>
              <a:gd name="connsiteX1" fmla="*/ 79347 w 95761"/>
              <a:gd name="connsiteY1" fmla="*/ 183778 h 1400918"/>
              <a:gd name="connsiteX2" fmla="*/ 3147 w 95761"/>
              <a:gd name="connsiteY2" fmla="*/ 1044203 h 1400918"/>
              <a:gd name="connsiteX3" fmla="*/ 22197 w 95761"/>
              <a:gd name="connsiteY3" fmla="*/ 1006103 h 1400918"/>
              <a:gd name="connsiteX4" fmla="*/ 92047 w 95761"/>
              <a:gd name="connsiteY4" fmla="*/ 1396628 h 1400918"/>
              <a:gd name="connsiteX5" fmla="*/ 79347 w 95761"/>
              <a:gd name="connsiteY5" fmla="*/ 714003 h 1400918"/>
              <a:gd name="connsiteX6" fmla="*/ 95222 w 95761"/>
              <a:gd name="connsiteY6" fmla="*/ 393328 h 1400918"/>
              <a:gd name="connsiteX7" fmla="*/ 92047 w 95761"/>
              <a:gd name="connsiteY7" fmla="*/ 694953 h 1400918"/>
              <a:gd name="connsiteX8" fmla="*/ 76172 w 95761"/>
              <a:gd name="connsiteY8" fmla="*/ 37728 h 14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1" h="1400918">
                <a:moveTo>
                  <a:pt x="76172" y="37728"/>
                </a:moveTo>
                <a:cubicBezTo>
                  <a:pt x="74055" y="-47468"/>
                  <a:pt x="91518" y="16032"/>
                  <a:pt x="79347" y="183778"/>
                </a:cubicBezTo>
                <a:cubicBezTo>
                  <a:pt x="67176" y="351524"/>
                  <a:pt x="12672" y="907149"/>
                  <a:pt x="3147" y="1044203"/>
                </a:cubicBezTo>
                <a:cubicBezTo>
                  <a:pt x="-6378" y="1181257"/>
                  <a:pt x="7380" y="947365"/>
                  <a:pt x="22197" y="1006103"/>
                </a:cubicBezTo>
                <a:cubicBezTo>
                  <a:pt x="37014" y="1064841"/>
                  <a:pt x="82522" y="1445311"/>
                  <a:pt x="92047" y="1396628"/>
                </a:cubicBezTo>
                <a:cubicBezTo>
                  <a:pt x="101572" y="1347945"/>
                  <a:pt x="78818" y="881220"/>
                  <a:pt x="79347" y="714003"/>
                </a:cubicBezTo>
                <a:cubicBezTo>
                  <a:pt x="79876" y="546786"/>
                  <a:pt x="93105" y="396503"/>
                  <a:pt x="95222" y="393328"/>
                </a:cubicBezTo>
                <a:cubicBezTo>
                  <a:pt x="97339" y="390153"/>
                  <a:pt x="92576" y="748399"/>
                  <a:pt x="92047" y="694953"/>
                </a:cubicBezTo>
                <a:cubicBezTo>
                  <a:pt x="91518" y="641507"/>
                  <a:pt x="78289" y="122924"/>
                  <a:pt x="76172" y="37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8E2AA836-1A5C-3ED7-88C0-FBBFD7AAB358}"/>
              </a:ext>
            </a:extLst>
          </p:cNvPr>
          <p:cNvSpPr/>
          <p:nvPr/>
        </p:nvSpPr>
        <p:spPr>
          <a:xfrm>
            <a:off x="5206977" y="11191740"/>
            <a:ext cx="222857" cy="1131967"/>
          </a:xfrm>
          <a:custGeom>
            <a:avLst/>
            <a:gdLst>
              <a:gd name="connsiteX0" fmla="*/ 79398 w 222857"/>
              <a:gd name="connsiteY0" fmla="*/ 35060 h 1131967"/>
              <a:gd name="connsiteX1" fmla="*/ 111148 w 222857"/>
              <a:gd name="connsiteY1" fmla="*/ 89035 h 1131967"/>
              <a:gd name="connsiteX2" fmla="*/ 187348 w 222857"/>
              <a:gd name="connsiteY2" fmla="*/ 581160 h 1131967"/>
              <a:gd name="connsiteX3" fmla="*/ 23 w 222857"/>
              <a:gd name="connsiteY3" fmla="*/ 1130435 h 1131967"/>
              <a:gd name="connsiteX4" fmla="*/ 174648 w 222857"/>
              <a:gd name="connsiteY4" fmla="*/ 736735 h 1131967"/>
              <a:gd name="connsiteX5" fmla="*/ 219098 w 222857"/>
              <a:gd name="connsiteY5" fmla="*/ 473210 h 1131967"/>
              <a:gd name="connsiteX6" fmla="*/ 79398 w 222857"/>
              <a:gd name="connsiteY6" fmla="*/ 35060 h 11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57" h="1131967">
                <a:moveTo>
                  <a:pt x="79398" y="35060"/>
                </a:moveTo>
                <a:cubicBezTo>
                  <a:pt x="61406" y="-28969"/>
                  <a:pt x="93156" y="-1982"/>
                  <a:pt x="111148" y="89035"/>
                </a:cubicBezTo>
                <a:cubicBezTo>
                  <a:pt x="129140" y="180052"/>
                  <a:pt x="205869" y="407593"/>
                  <a:pt x="187348" y="581160"/>
                </a:cubicBezTo>
                <a:cubicBezTo>
                  <a:pt x="168827" y="754727"/>
                  <a:pt x="2140" y="1104506"/>
                  <a:pt x="23" y="1130435"/>
                </a:cubicBezTo>
                <a:cubicBezTo>
                  <a:pt x="-2094" y="1156364"/>
                  <a:pt x="138135" y="846273"/>
                  <a:pt x="174648" y="736735"/>
                </a:cubicBezTo>
                <a:cubicBezTo>
                  <a:pt x="211161" y="627197"/>
                  <a:pt x="231798" y="588039"/>
                  <a:pt x="219098" y="473210"/>
                </a:cubicBezTo>
                <a:cubicBezTo>
                  <a:pt x="206398" y="358381"/>
                  <a:pt x="97390" y="99089"/>
                  <a:pt x="79398" y="35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787A580-CE6A-5FE2-D3D6-DA3F2B6C01A0}"/>
              </a:ext>
            </a:extLst>
          </p:cNvPr>
          <p:cNvSpPr/>
          <p:nvPr/>
        </p:nvSpPr>
        <p:spPr>
          <a:xfrm>
            <a:off x="3989738" y="12185650"/>
            <a:ext cx="1922112" cy="613628"/>
          </a:xfrm>
          <a:custGeom>
            <a:avLst/>
            <a:gdLst>
              <a:gd name="connsiteX0" fmla="*/ 1922112 w 1922112"/>
              <a:gd name="connsiteY0" fmla="*/ 0 h 613628"/>
              <a:gd name="connsiteX1" fmla="*/ 458437 w 1922112"/>
              <a:gd name="connsiteY1" fmla="*/ 463550 h 613628"/>
              <a:gd name="connsiteX2" fmla="*/ 1118837 w 1922112"/>
              <a:gd name="connsiteY2" fmla="*/ 349250 h 613628"/>
              <a:gd name="connsiteX3" fmla="*/ 1237 w 1922112"/>
              <a:gd name="connsiteY3" fmla="*/ 612775 h 613628"/>
              <a:gd name="connsiteX4" fmla="*/ 1376012 w 1922112"/>
              <a:gd name="connsiteY4" fmla="*/ 244475 h 6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112" h="613628">
                <a:moveTo>
                  <a:pt x="1922112" y="0"/>
                </a:moveTo>
                <a:cubicBezTo>
                  <a:pt x="1257214" y="202671"/>
                  <a:pt x="592316" y="405342"/>
                  <a:pt x="458437" y="463550"/>
                </a:cubicBezTo>
                <a:cubicBezTo>
                  <a:pt x="324558" y="521758"/>
                  <a:pt x="1195037" y="324379"/>
                  <a:pt x="1118837" y="349250"/>
                </a:cubicBezTo>
                <a:cubicBezTo>
                  <a:pt x="1042637" y="374121"/>
                  <a:pt x="-41625" y="630237"/>
                  <a:pt x="1237" y="612775"/>
                </a:cubicBezTo>
                <a:cubicBezTo>
                  <a:pt x="44099" y="595313"/>
                  <a:pt x="1163816" y="302154"/>
                  <a:pt x="1376012" y="2444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26DBD14-F71A-38E6-09D8-A860B10109F3}"/>
              </a:ext>
            </a:extLst>
          </p:cNvPr>
          <p:cNvSpPr/>
          <p:nvPr/>
        </p:nvSpPr>
        <p:spPr>
          <a:xfrm>
            <a:off x="4201445" y="12153047"/>
            <a:ext cx="1767836" cy="613731"/>
          </a:xfrm>
          <a:custGeom>
            <a:avLst/>
            <a:gdLst>
              <a:gd name="connsiteX0" fmla="*/ 1767555 w 1767836"/>
              <a:gd name="connsiteY0" fmla="*/ 853 h 613731"/>
              <a:gd name="connsiteX1" fmla="*/ 497555 w 1767836"/>
              <a:gd name="connsiteY1" fmla="*/ 464403 h 613731"/>
              <a:gd name="connsiteX2" fmla="*/ 840455 w 1767836"/>
              <a:gd name="connsiteY2" fmla="*/ 365978 h 613731"/>
              <a:gd name="connsiteX3" fmla="*/ 2255 w 1767836"/>
              <a:gd name="connsiteY3" fmla="*/ 610453 h 613731"/>
              <a:gd name="connsiteX4" fmla="*/ 1142080 w 1767836"/>
              <a:gd name="connsiteY4" fmla="*/ 156428 h 613731"/>
              <a:gd name="connsiteX5" fmla="*/ 618205 w 1767836"/>
              <a:gd name="connsiteY5" fmla="*/ 343753 h 613731"/>
              <a:gd name="connsiteX6" fmla="*/ 1767555 w 1767836"/>
              <a:gd name="connsiteY6" fmla="*/ 853 h 61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836" h="613731">
                <a:moveTo>
                  <a:pt x="1767555" y="853"/>
                </a:moveTo>
                <a:cubicBezTo>
                  <a:pt x="1747447" y="20961"/>
                  <a:pt x="652072" y="403549"/>
                  <a:pt x="497555" y="464403"/>
                </a:cubicBezTo>
                <a:cubicBezTo>
                  <a:pt x="343038" y="525257"/>
                  <a:pt x="840455" y="365978"/>
                  <a:pt x="840455" y="365978"/>
                </a:cubicBezTo>
                <a:cubicBezTo>
                  <a:pt x="757905" y="390320"/>
                  <a:pt x="-48016" y="645378"/>
                  <a:pt x="2255" y="610453"/>
                </a:cubicBezTo>
                <a:cubicBezTo>
                  <a:pt x="52526" y="575528"/>
                  <a:pt x="1039422" y="200878"/>
                  <a:pt x="1142080" y="156428"/>
                </a:cubicBezTo>
                <a:cubicBezTo>
                  <a:pt x="1244738" y="111978"/>
                  <a:pt x="513430" y="364920"/>
                  <a:pt x="618205" y="343753"/>
                </a:cubicBezTo>
                <a:cubicBezTo>
                  <a:pt x="722980" y="322586"/>
                  <a:pt x="1787663" y="-19255"/>
                  <a:pt x="1767555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19874A6-F2AE-48D5-6D67-14F615F4CA7A}"/>
              </a:ext>
            </a:extLst>
          </p:cNvPr>
          <p:cNvSpPr/>
          <p:nvPr/>
        </p:nvSpPr>
        <p:spPr>
          <a:xfrm>
            <a:off x="4780364" y="7181602"/>
            <a:ext cx="872307" cy="4857998"/>
          </a:xfrm>
          <a:custGeom>
            <a:avLst/>
            <a:gdLst>
              <a:gd name="connsiteX0" fmla="*/ 221127 w 872307"/>
              <a:gd name="connsiteY0" fmla="*/ 50471 h 4857998"/>
              <a:gd name="connsiteX1" fmla="*/ 276545 w 872307"/>
              <a:gd name="connsiteY1" fmla="*/ 272143 h 4857998"/>
              <a:gd name="connsiteX2" fmla="*/ 234981 w 872307"/>
              <a:gd name="connsiteY2" fmla="*/ 2267198 h 4857998"/>
              <a:gd name="connsiteX3" fmla="*/ 595200 w 872307"/>
              <a:gd name="connsiteY3" fmla="*/ 3486398 h 4857998"/>
              <a:gd name="connsiteX4" fmla="*/ 470509 w 872307"/>
              <a:gd name="connsiteY4" fmla="*/ 3375562 h 4857998"/>
              <a:gd name="connsiteX5" fmla="*/ 872291 w 872307"/>
              <a:gd name="connsiteY5" fmla="*/ 4857998 h 4857998"/>
              <a:gd name="connsiteX6" fmla="*/ 484363 w 872307"/>
              <a:gd name="connsiteY6" fmla="*/ 3375562 h 4857998"/>
              <a:gd name="connsiteX7" fmla="*/ 13309 w 872307"/>
              <a:gd name="connsiteY7" fmla="*/ 1366653 h 4857998"/>
              <a:gd name="connsiteX8" fmla="*/ 151854 w 872307"/>
              <a:gd name="connsiteY8" fmla="*/ 1920834 h 4857998"/>
              <a:gd name="connsiteX9" fmla="*/ 387381 w 872307"/>
              <a:gd name="connsiteY9" fmla="*/ 576943 h 4857998"/>
              <a:gd name="connsiteX10" fmla="*/ 221127 w 872307"/>
              <a:gd name="connsiteY10" fmla="*/ 50471 h 4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7" h="4857998">
                <a:moveTo>
                  <a:pt x="221127" y="50471"/>
                </a:moveTo>
                <a:cubicBezTo>
                  <a:pt x="202654" y="-329"/>
                  <a:pt x="274236" y="-97311"/>
                  <a:pt x="276545" y="272143"/>
                </a:cubicBezTo>
                <a:cubicBezTo>
                  <a:pt x="278854" y="641597"/>
                  <a:pt x="181872" y="1731489"/>
                  <a:pt x="234981" y="2267198"/>
                </a:cubicBezTo>
                <a:cubicBezTo>
                  <a:pt x="288090" y="2802907"/>
                  <a:pt x="555945" y="3301671"/>
                  <a:pt x="595200" y="3486398"/>
                </a:cubicBezTo>
                <a:cubicBezTo>
                  <a:pt x="634455" y="3671125"/>
                  <a:pt x="424327" y="3146962"/>
                  <a:pt x="470509" y="3375562"/>
                </a:cubicBezTo>
                <a:cubicBezTo>
                  <a:pt x="516691" y="3604162"/>
                  <a:pt x="869982" y="4857998"/>
                  <a:pt x="872291" y="4857998"/>
                </a:cubicBezTo>
                <a:cubicBezTo>
                  <a:pt x="874600" y="4857998"/>
                  <a:pt x="627527" y="3957453"/>
                  <a:pt x="484363" y="3375562"/>
                </a:cubicBezTo>
                <a:cubicBezTo>
                  <a:pt x="341199" y="2793671"/>
                  <a:pt x="68727" y="1609108"/>
                  <a:pt x="13309" y="1366653"/>
                </a:cubicBezTo>
                <a:cubicBezTo>
                  <a:pt x="-42109" y="1124198"/>
                  <a:pt x="89509" y="2052452"/>
                  <a:pt x="151854" y="1920834"/>
                </a:cubicBezTo>
                <a:cubicBezTo>
                  <a:pt x="214199" y="1789216"/>
                  <a:pt x="371217" y="893288"/>
                  <a:pt x="387381" y="576943"/>
                </a:cubicBezTo>
                <a:cubicBezTo>
                  <a:pt x="403545" y="260598"/>
                  <a:pt x="239600" y="101271"/>
                  <a:pt x="221127" y="50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E1B66382-2F1B-36AA-9CAA-2B169A70BC88}"/>
              </a:ext>
            </a:extLst>
          </p:cNvPr>
          <p:cNvSpPr/>
          <p:nvPr/>
        </p:nvSpPr>
        <p:spPr>
          <a:xfrm>
            <a:off x="1149299" y="8436949"/>
            <a:ext cx="666438" cy="2896318"/>
          </a:xfrm>
          <a:custGeom>
            <a:avLst/>
            <a:gdLst>
              <a:gd name="connsiteX0" fmla="*/ 628 w 666438"/>
              <a:gd name="connsiteY0" fmla="*/ 469 h 2896318"/>
              <a:gd name="connsiteX1" fmla="*/ 374701 w 666438"/>
              <a:gd name="connsiteY1" fmla="*/ 1344360 h 2896318"/>
              <a:gd name="connsiteX2" fmla="*/ 540956 w 666438"/>
              <a:gd name="connsiteY2" fmla="*/ 2147924 h 2896318"/>
              <a:gd name="connsiteX3" fmla="*/ 624083 w 666438"/>
              <a:gd name="connsiteY3" fmla="*/ 1510615 h 2896318"/>
              <a:gd name="connsiteX4" fmla="*/ 513246 w 666438"/>
              <a:gd name="connsiteY4" fmla="*/ 2896069 h 2896318"/>
              <a:gd name="connsiteX5" fmla="*/ 665646 w 666438"/>
              <a:gd name="connsiteY5" fmla="*/ 1385924 h 2896318"/>
              <a:gd name="connsiteX6" fmla="*/ 568665 w 666438"/>
              <a:gd name="connsiteY6" fmla="*/ 471524 h 2896318"/>
              <a:gd name="connsiteX7" fmla="*/ 471683 w 666438"/>
              <a:gd name="connsiteY7" fmla="*/ 1496760 h 2896318"/>
              <a:gd name="connsiteX8" fmla="*/ 628 w 666438"/>
              <a:gd name="connsiteY8" fmla="*/ 469 h 289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438" h="2896318">
                <a:moveTo>
                  <a:pt x="628" y="469"/>
                </a:moveTo>
                <a:cubicBezTo>
                  <a:pt x="-15536" y="-24931"/>
                  <a:pt x="284646" y="986451"/>
                  <a:pt x="374701" y="1344360"/>
                </a:cubicBezTo>
                <a:cubicBezTo>
                  <a:pt x="464756" y="1702269"/>
                  <a:pt x="499392" y="2120215"/>
                  <a:pt x="540956" y="2147924"/>
                </a:cubicBezTo>
                <a:cubicBezTo>
                  <a:pt x="582520" y="2175633"/>
                  <a:pt x="628701" y="1385924"/>
                  <a:pt x="624083" y="1510615"/>
                </a:cubicBezTo>
                <a:cubicBezTo>
                  <a:pt x="619465" y="1635306"/>
                  <a:pt x="506319" y="2916851"/>
                  <a:pt x="513246" y="2896069"/>
                </a:cubicBezTo>
                <a:cubicBezTo>
                  <a:pt x="520173" y="2875287"/>
                  <a:pt x="656410" y="1790015"/>
                  <a:pt x="665646" y="1385924"/>
                </a:cubicBezTo>
                <a:cubicBezTo>
                  <a:pt x="674882" y="981833"/>
                  <a:pt x="600992" y="453051"/>
                  <a:pt x="568665" y="471524"/>
                </a:cubicBezTo>
                <a:cubicBezTo>
                  <a:pt x="536338" y="489997"/>
                  <a:pt x="564047" y="1575269"/>
                  <a:pt x="471683" y="1496760"/>
                </a:cubicBezTo>
                <a:cubicBezTo>
                  <a:pt x="379319" y="1418251"/>
                  <a:pt x="16792" y="25869"/>
                  <a:pt x="628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A6607EB-BDD4-3762-88B8-2A5AE3693A22}"/>
              </a:ext>
            </a:extLst>
          </p:cNvPr>
          <p:cNvSpPr/>
          <p:nvPr/>
        </p:nvSpPr>
        <p:spPr>
          <a:xfrm>
            <a:off x="1299659" y="9564832"/>
            <a:ext cx="601916" cy="3313722"/>
          </a:xfrm>
          <a:custGeom>
            <a:avLst/>
            <a:gdLst>
              <a:gd name="connsiteX0" fmla="*/ 16523 w 601916"/>
              <a:gd name="connsiteY0" fmla="*/ 64077 h 3313722"/>
              <a:gd name="connsiteX1" fmla="*/ 44232 w 601916"/>
              <a:gd name="connsiteY1" fmla="*/ 174913 h 3313722"/>
              <a:gd name="connsiteX2" fmla="*/ 335177 w 601916"/>
              <a:gd name="connsiteY2" fmla="*/ 1685059 h 3313722"/>
              <a:gd name="connsiteX3" fmla="*/ 307468 w 601916"/>
              <a:gd name="connsiteY3" fmla="*/ 950768 h 3313722"/>
              <a:gd name="connsiteX4" fmla="*/ 473723 w 601916"/>
              <a:gd name="connsiteY4" fmla="*/ 2350077 h 3313722"/>
              <a:gd name="connsiteX5" fmla="*/ 598414 w 601916"/>
              <a:gd name="connsiteY5" fmla="*/ 3195204 h 3313722"/>
              <a:gd name="connsiteX6" fmla="*/ 556850 w 601916"/>
              <a:gd name="connsiteY6" fmla="*/ 3278332 h 3313722"/>
              <a:gd name="connsiteX7" fmla="*/ 446014 w 601916"/>
              <a:gd name="connsiteY7" fmla="*/ 2918113 h 3313722"/>
              <a:gd name="connsiteX8" fmla="*/ 279759 w 601916"/>
              <a:gd name="connsiteY8" fmla="*/ 1560368 h 3313722"/>
              <a:gd name="connsiteX9" fmla="*/ 349032 w 601916"/>
              <a:gd name="connsiteY9" fmla="*/ 1643495 h 3313722"/>
              <a:gd name="connsiteX10" fmla="*/ 168923 w 601916"/>
              <a:gd name="connsiteY10" fmla="*/ 867641 h 3313722"/>
              <a:gd name="connsiteX11" fmla="*/ 196632 w 601916"/>
              <a:gd name="connsiteY11" fmla="*/ 465859 h 3313722"/>
              <a:gd name="connsiteX12" fmla="*/ 16523 w 601916"/>
              <a:gd name="connsiteY12" fmla="*/ 64077 h 3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916" h="3313722">
                <a:moveTo>
                  <a:pt x="16523" y="64077"/>
                </a:moveTo>
                <a:cubicBezTo>
                  <a:pt x="-8877" y="15586"/>
                  <a:pt x="-8877" y="-95251"/>
                  <a:pt x="44232" y="174913"/>
                </a:cubicBezTo>
                <a:cubicBezTo>
                  <a:pt x="97341" y="445077"/>
                  <a:pt x="291304" y="1555750"/>
                  <a:pt x="335177" y="1685059"/>
                </a:cubicBezTo>
                <a:cubicBezTo>
                  <a:pt x="379050" y="1814368"/>
                  <a:pt x="284377" y="839932"/>
                  <a:pt x="307468" y="950768"/>
                </a:cubicBezTo>
                <a:cubicBezTo>
                  <a:pt x="330559" y="1061604"/>
                  <a:pt x="425232" y="1976004"/>
                  <a:pt x="473723" y="2350077"/>
                </a:cubicBezTo>
                <a:cubicBezTo>
                  <a:pt x="522214" y="2724150"/>
                  <a:pt x="584560" y="3040495"/>
                  <a:pt x="598414" y="3195204"/>
                </a:cubicBezTo>
                <a:cubicBezTo>
                  <a:pt x="612268" y="3349913"/>
                  <a:pt x="582250" y="3324514"/>
                  <a:pt x="556850" y="3278332"/>
                </a:cubicBezTo>
                <a:cubicBezTo>
                  <a:pt x="531450" y="3232150"/>
                  <a:pt x="492196" y="3204440"/>
                  <a:pt x="446014" y="2918113"/>
                </a:cubicBezTo>
                <a:cubicBezTo>
                  <a:pt x="399832" y="2631786"/>
                  <a:pt x="295923" y="1772804"/>
                  <a:pt x="279759" y="1560368"/>
                </a:cubicBezTo>
                <a:cubicBezTo>
                  <a:pt x="263595" y="1347932"/>
                  <a:pt x="367505" y="1758950"/>
                  <a:pt x="349032" y="1643495"/>
                </a:cubicBezTo>
                <a:cubicBezTo>
                  <a:pt x="330559" y="1528041"/>
                  <a:pt x="194323" y="1063914"/>
                  <a:pt x="168923" y="867641"/>
                </a:cubicBezTo>
                <a:cubicBezTo>
                  <a:pt x="143523" y="671368"/>
                  <a:pt x="219723" y="599786"/>
                  <a:pt x="196632" y="465859"/>
                </a:cubicBezTo>
                <a:cubicBezTo>
                  <a:pt x="173541" y="331932"/>
                  <a:pt x="41923" y="112568"/>
                  <a:pt x="16523" y="64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A843131A-1101-5860-8797-AADAC97AED4F}"/>
              </a:ext>
            </a:extLst>
          </p:cNvPr>
          <p:cNvSpPr/>
          <p:nvPr/>
        </p:nvSpPr>
        <p:spPr>
          <a:xfrm>
            <a:off x="-2592" y="8580172"/>
            <a:ext cx="358709" cy="4133213"/>
          </a:xfrm>
          <a:custGeom>
            <a:avLst/>
            <a:gdLst>
              <a:gd name="connsiteX0" fmla="*/ 335101 w 358709"/>
              <a:gd name="connsiteY0" fmla="*/ 134337 h 4133213"/>
              <a:gd name="connsiteX1" fmla="*/ 335101 w 358709"/>
              <a:gd name="connsiteY1" fmla="*/ 189755 h 4133213"/>
              <a:gd name="connsiteX2" fmla="*/ 238119 w 358709"/>
              <a:gd name="connsiteY2" fmla="*/ 1298119 h 4133213"/>
              <a:gd name="connsiteX3" fmla="*/ 238119 w 358709"/>
              <a:gd name="connsiteY3" fmla="*/ 2392628 h 4133213"/>
              <a:gd name="connsiteX4" fmla="*/ 99574 w 358709"/>
              <a:gd name="connsiteY4" fmla="*/ 2073973 h 4133213"/>
              <a:gd name="connsiteX5" fmla="*/ 238119 w 358709"/>
              <a:gd name="connsiteY5" fmla="*/ 4055173 h 4133213"/>
              <a:gd name="connsiteX6" fmla="*/ 141137 w 358709"/>
              <a:gd name="connsiteY6" fmla="*/ 3404010 h 4133213"/>
              <a:gd name="connsiteX7" fmla="*/ 2592 w 358709"/>
              <a:gd name="connsiteY7" fmla="*/ 383719 h 4133213"/>
              <a:gd name="connsiteX8" fmla="*/ 71865 w 358709"/>
              <a:gd name="connsiteY8" fmla="*/ 1547501 h 4133213"/>
              <a:gd name="connsiteX9" fmla="*/ 335101 w 358709"/>
              <a:gd name="connsiteY9" fmla="*/ 134337 h 413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709" h="4133213">
                <a:moveTo>
                  <a:pt x="335101" y="134337"/>
                </a:moveTo>
                <a:cubicBezTo>
                  <a:pt x="378974" y="-91954"/>
                  <a:pt x="351265" y="-4209"/>
                  <a:pt x="335101" y="189755"/>
                </a:cubicBezTo>
                <a:cubicBezTo>
                  <a:pt x="318937" y="383719"/>
                  <a:pt x="254283" y="930974"/>
                  <a:pt x="238119" y="1298119"/>
                </a:cubicBezTo>
                <a:cubicBezTo>
                  <a:pt x="221955" y="1665265"/>
                  <a:pt x="261210" y="2263319"/>
                  <a:pt x="238119" y="2392628"/>
                </a:cubicBezTo>
                <a:cubicBezTo>
                  <a:pt x="215028" y="2521937"/>
                  <a:pt x="99574" y="1796882"/>
                  <a:pt x="99574" y="2073973"/>
                </a:cubicBezTo>
                <a:cubicBezTo>
                  <a:pt x="99574" y="2351064"/>
                  <a:pt x="231192" y="3833500"/>
                  <a:pt x="238119" y="4055173"/>
                </a:cubicBezTo>
                <a:cubicBezTo>
                  <a:pt x="245046" y="4276846"/>
                  <a:pt x="180392" y="4015919"/>
                  <a:pt x="141137" y="3404010"/>
                </a:cubicBezTo>
                <a:cubicBezTo>
                  <a:pt x="101882" y="2792101"/>
                  <a:pt x="14137" y="693137"/>
                  <a:pt x="2592" y="383719"/>
                </a:cubicBezTo>
                <a:cubicBezTo>
                  <a:pt x="-8953" y="74301"/>
                  <a:pt x="18756" y="1593683"/>
                  <a:pt x="71865" y="1547501"/>
                </a:cubicBezTo>
                <a:cubicBezTo>
                  <a:pt x="124974" y="1501319"/>
                  <a:pt x="291228" y="360628"/>
                  <a:pt x="335101" y="134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F86D06B-4F7C-C6DC-FD07-1D90CBE3ED7E}"/>
              </a:ext>
            </a:extLst>
          </p:cNvPr>
          <p:cNvSpPr/>
          <p:nvPr/>
        </p:nvSpPr>
        <p:spPr>
          <a:xfrm>
            <a:off x="6092991" y="11049302"/>
            <a:ext cx="1793476" cy="2072272"/>
          </a:xfrm>
          <a:custGeom>
            <a:avLst/>
            <a:gdLst>
              <a:gd name="connsiteX0" fmla="*/ 1222209 w 1793476"/>
              <a:gd name="connsiteY0" fmla="*/ 34334 h 2072272"/>
              <a:gd name="connsiteX1" fmla="*/ 1346900 w 1793476"/>
              <a:gd name="connsiteY1" fmla="*/ 214443 h 2072272"/>
              <a:gd name="connsiteX2" fmla="*/ 1568573 w 1793476"/>
              <a:gd name="connsiteY2" fmla="*/ 1114989 h 2072272"/>
              <a:gd name="connsiteX3" fmla="*/ 1554718 w 1793476"/>
              <a:gd name="connsiteY3" fmla="*/ 1627607 h 2072272"/>
              <a:gd name="connsiteX4" fmla="*/ 931264 w 1793476"/>
              <a:gd name="connsiteY4" fmla="*/ 1876989 h 2072272"/>
              <a:gd name="connsiteX5" fmla="*/ 3009 w 1793476"/>
              <a:gd name="connsiteY5" fmla="*/ 2070953 h 2072272"/>
              <a:gd name="connsiteX6" fmla="*/ 1263773 w 1793476"/>
              <a:gd name="connsiteY6" fmla="*/ 1780007 h 2072272"/>
              <a:gd name="connsiteX7" fmla="*/ 1499300 w 1793476"/>
              <a:gd name="connsiteY7" fmla="*/ 1696880 h 2072272"/>
              <a:gd name="connsiteX8" fmla="*/ 1582427 w 1793476"/>
              <a:gd name="connsiteY8" fmla="*/ 1239680 h 2072272"/>
              <a:gd name="connsiteX9" fmla="*/ 1651700 w 1793476"/>
              <a:gd name="connsiteY9" fmla="*/ 630080 h 2072272"/>
              <a:gd name="connsiteX10" fmla="*/ 1776391 w 1793476"/>
              <a:gd name="connsiteY10" fmla="*/ 740916 h 2072272"/>
              <a:gd name="connsiteX11" fmla="*/ 1222209 w 1793476"/>
              <a:gd name="connsiteY11" fmla="*/ 34334 h 20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3476" h="2072272">
                <a:moveTo>
                  <a:pt x="1222209" y="34334"/>
                </a:moveTo>
                <a:cubicBezTo>
                  <a:pt x="1150627" y="-53411"/>
                  <a:pt x="1289173" y="34334"/>
                  <a:pt x="1346900" y="214443"/>
                </a:cubicBezTo>
                <a:cubicBezTo>
                  <a:pt x="1404627" y="394552"/>
                  <a:pt x="1533937" y="879462"/>
                  <a:pt x="1568573" y="1114989"/>
                </a:cubicBezTo>
                <a:cubicBezTo>
                  <a:pt x="1603209" y="1350516"/>
                  <a:pt x="1660936" y="1500607"/>
                  <a:pt x="1554718" y="1627607"/>
                </a:cubicBezTo>
                <a:cubicBezTo>
                  <a:pt x="1448500" y="1754607"/>
                  <a:pt x="1189882" y="1803098"/>
                  <a:pt x="931264" y="1876989"/>
                </a:cubicBezTo>
                <a:cubicBezTo>
                  <a:pt x="672646" y="1950880"/>
                  <a:pt x="-52409" y="2087117"/>
                  <a:pt x="3009" y="2070953"/>
                </a:cubicBezTo>
                <a:cubicBezTo>
                  <a:pt x="58427" y="2054789"/>
                  <a:pt x="1014391" y="1842352"/>
                  <a:pt x="1263773" y="1780007"/>
                </a:cubicBezTo>
                <a:cubicBezTo>
                  <a:pt x="1513155" y="1717662"/>
                  <a:pt x="1446191" y="1786935"/>
                  <a:pt x="1499300" y="1696880"/>
                </a:cubicBezTo>
                <a:cubicBezTo>
                  <a:pt x="1552409" y="1606826"/>
                  <a:pt x="1557027" y="1417480"/>
                  <a:pt x="1582427" y="1239680"/>
                </a:cubicBezTo>
                <a:cubicBezTo>
                  <a:pt x="1607827" y="1061880"/>
                  <a:pt x="1619373" y="713207"/>
                  <a:pt x="1651700" y="630080"/>
                </a:cubicBezTo>
                <a:cubicBezTo>
                  <a:pt x="1684027" y="546953"/>
                  <a:pt x="1845664" y="847134"/>
                  <a:pt x="1776391" y="740916"/>
                </a:cubicBezTo>
                <a:cubicBezTo>
                  <a:pt x="1707118" y="634698"/>
                  <a:pt x="1293791" y="122079"/>
                  <a:pt x="1222209" y="34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64A683D-F680-EC27-9EE7-E6A482DDFF7E}"/>
              </a:ext>
            </a:extLst>
          </p:cNvPr>
          <p:cNvSpPr/>
          <p:nvPr/>
        </p:nvSpPr>
        <p:spPr>
          <a:xfrm>
            <a:off x="5377249" y="12135544"/>
            <a:ext cx="2018360" cy="696819"/>
          </a:xfrm>
          <a:custGeom>
            <a:avLst/>
            <a:gdLst>
              <a:gd name="connsiteX0" fmla="*/ 12169 w 2018360"/>
              <a:gd name="connsiteY0" fmla="*/ 693765 h 696819"/>
              <a:gd name="connsiteX1" fmla="*/ 1065115 w 2018360"/>
              <a:gd name="connsiteY1" fmla="*/ 222711 h 696819"/>
              <a:gd name="connsiteX2" fmla="*/ 2007224 w 2018360"/>
              <a:gd name="connsiteY2" fmla="*/ 14892 h 696819"/>
              <a:gd name="connsiteX3" fmla="*/ 1536169 w 2018360"/>
              <a:gd name="connsiteY3" fmla="*/ 42601 h 696819"/>
              <a:gd name="connsiteX4" fmla="*/ 843442 w 2018360"/>
              <a:gd name="connsiteY4" fmla="*/ 250420 h 696819"/>
              <a:gd name="connsiteX5" fmla="*/ 510933 w 2018360"/>
              <a:gd name="connsiteY5" fmla="*/ 416674 h 696819"/>
              <a:gd name="connsiteX6" fmla="*/ 12169 w 2018360"/>
              <a:gd name="connsiteY6" fmla="*/ 693765 h 6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360" h="696819">
                <a:moveTo>
                  <a:pt x="12169" y="693765"/>
                </a:moveTo>
                <a:cubicBezTo>
                  <a:pt x="104533" y="661438"/>
                  <a:pt x="732606" y="335857"/>
                  <a:pt x="1065115" y="222711"/>
                </a:cubicBezTo>
                <a:cubicBezTo>
                  <a:pt x="1397624" y="109565"/>
                  <a:pt x="1928715" y="44910"/>
                  <a:pt x="2007224" y="14892"/>
                </a:cubicBezTo>
                <a:cubicBezTo>
                  <a:pt x="2085733" y="-15126"/>
                  <a:pt x="1730133" y="3346"/>
                  <a:pt x="1536169" y="42601"/>
                </a:cubicBezTo>
                <a:cubicBezTo>
                  <a:pt x="1342205" y="81856"/>
                  <a:pt x="1014315" y="188075"/>
                  <a:pt x="843442" y="250420"/>
                </a:cubicBezTo>
                <a:cubicBezTo>
                  <a:pt x="672569" y="312765"/>
                  <a:pt x="642551" y="340474"/>
                  <a:pt x="510933" y="416674"/>
                </a:cubicBezTo>
                <a:cubicBezTo>
                  <a:pt x="379315" y="492874"/>
                  <a:pt x="-80195" y="726092"/>
                  <a:pt x="12169" y="693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ADB371AD-14C1-1AC8-0995-0E3489F28EE6}"/>
              </a:ext>
            </a:extLst>
          </p:cNvPr>
          <p:cNvSpPr/>
          <p:nvPr/>
        </p:nvSpPr>
        <p:spPr>
          <a:xfrm>
            <a:off x="6365094" y="11476800"/>
            <a:ext cx="223399" cy="944208"/>
          </a:xfrm>
          <a:custGeom>
            <a:avLst/>
            <a:gdLst>
              <a:gd name="connsiteX0" fmla="*/ 222906 w 223399"/>
              <a:gd name="connsiteY0" fmla="*/ 0 h 944208"/>
              <a:gd name="connsiteX1" fmla="*/ 64506 w 223399"/>
              <a:gd name="connsiteY1" fmla="*/ 352800 h 944208"/>
              <a:gd name="connsiteX2" fmla="*/ 14106 w 223399"/>
              <a:gd name="connsiteY2" fmla="*/ 907200 h 944208"/>
              <a:gd name="connsiteX3" fmla="*/ 21306 w 223399"/>
              <a:gd name="connsiteY3" fmla="*/ 626400 h 944208"/>
              <a:gd name="connsiteX4" fmla="*/ 71706 w 223399"/>
              <a:gd name="connsiteY4" fmla="*/ 943200 h 944208"/>
              <a:gd name="connsiteX5" fmla="*/ 64506 w 223399"/>
              <a:gd name="connsiteY5" fmla="*/ 496800 h 944208"/>
              <a:gd name="connsiteX6" fmla="*/ 6906 w 223399"/>
              <a:gd name="connsiteY6" fmla="*/ 352800 h 944208"/>
              <a:gd name="connsiteX7" fmla="*/ 222906 w 223399"/>
              <a:gd name="connsiteY7" fmla="*/ 0 h 94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99" h="944208">
                <a:moveTo>
                  <a:pt x="222906" y="0"/>
                </a:moveTo>
                <a:cubicBezTo>
                  <a:pt x="232506" y="0"/>
                  <a:pt x="99306" y="201600"/>
                  <a:pt x="64506" y="352800"/>
                </a:cubicBezTo>
                <a:cubicBezTo>
                  <a:pt x="29706" y="504000"/>
                  <a:pt x="21306" y="861600"/>
                  <a:pt x="14106" y="907200"/>
                </a:cubicBezTo>
                <a:cubicBezTo>
                  <a:pt x="6906" y="952800"/>
                  <a:pt x="11706" y="620400"/>
                  <a:pt x="21306" y="626400"/>
                </a:cubicBezTo>
                <a:cubicBezTo>
                  <a:pt x="30906" y="632400"/>
                  <a:pt x="64506" y="964800"/>
                  <a:pt x="71706" y="943200"/>
                </a:cubicBezTo>
                <a:cubicBezTo>
                  <a:pt x="78906" y="921600"/>
                  <a:pt x="75306" y="595200"/>
                  <a:pt x="64506" y="496800"/>
                </a:cubicBezTo>
                <a:cubicBezTo>
                  <a:pt x="53706" y="398400"/>
                  <a:pt x="-23094" y="435600"/>
                  <a:pt x="6906" y="352800"/>
                </a:cubicBezTo>
                <a:cubicBezTo>
                  <a:pt x="36906" y="270000"/>
                  <a:pt x="213306" y="0"/>
                  <a:pt x="2229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5783225-4182-92DC-8DE8-65583B9243A2}"/>
              </a:ext>
            </a:extLst>
          </p:cNvPr>
          <p:cNvSpPr/>
          <p:nvPr/>
        </p:nvSpPr>
        <p:spPr>
          <a:xfrm>
            <a:off x="6286502" y="11769451"/>
            <a:ext cx="1172732" cy="592453"/>
          </a:xfrm>
          <a:custGeom>
            <a:avLst/>
            <a:gdLst>
              <a:gd name="connsiteX0" fmla="*/ 1115098 w 1172732"/>
              <a:gd name="connsiteY0" fmla="*/ 2549 h 592453"/>
              <a:gd name="connsiteX1" fmla="*/ 13498 w 1172732"/>
              <a:gd name="connsiteY1" fmla="*/ 585749 h 592453"/>
              <a:gd name="connsiteX2" fmla="*/ 488698 w 1172732"/>
              <a:gd name="connsiteY2" fmla="*/ 326549 h 592453"/>
              <a:gd name="connsiteX3" fmla="*/ 287098 w 1172732"/>
              <a:gd name="connsiteY3" fmla="*/ 441749 h 592453"/>
              <a:gd name="connsiteX4" fmla="*/ 1172698 w 1172732"/>
              <a:gd name="connsiteY4" fmla="*/ 182549 h 592453"/>
              <a:gd name="connsiteX5" fmla="*/ 323098 w 1172732"/>
              <a:gd name="connsiteY5" fmla="*/ 513749 h 592453"/>
              <a:gd name="connsiteX6" fmla="*/ 740698 w 1172732"/>
              <a:gd name="connsiteY6" fmla="*/ 290549 h 592453"/>
              <a:gd name="connsiteX7" fmla="*/ 380698 w 1172732"/>
              <a:gd name="connsiteY7" fmla="*/ 369749 h 592453"/>
              <a:gd name="connsiteX8" fmla="*/ 1115098 w 1172732"/>
              <a:gd name="connsiteY8" fmla="*/ 2549 h 59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32" h="592453">
                <a:moveTo>
                  <a:pt x="1115098" y="2549"/>
                </a:moveTo>
                <a:cubicBezTo>
                  <a:pt x="1053898" y="38549"/>
                  <a:pt x="117898" y="531749"/>
                  <a:pt x="13498" y="585749"/>
                </a:cubicBezTo>
                <a:cubicBezTo>
                  <a:pt x="-90902" y="639749"/>
                  <a:pt x="443098" y="350549"/>
                  <a:pt x="488698" y="326549"/>
                </a:cubicBezTo>
                <a:cubicBezTo>
                  <a:pt x="534298" y="302549"/>
                  <a:pt x="173098" y="465749"/>
                  <a:pt x="287098" y="441749"/>
                </a:cubicBezTo>
                <a:cubicBezTo>
                  <a:pt x="401098" y="417749"/>
                  <a:pt x="1166698" y="170549"/>
                  <a:pt x="1172698" y="182549"/>
                </a:cubicBezTo>
                <a:cubicBezTo>
                  <a:pt x="1178698" y="194549"/>
                  <a:pt x="395098" y="495749"/>
                  <a:pt x="323098" y="513749"/>
                </a:cubicBezTo>
                <a:cubicBezTo>
                  <a:pt x="251098" y="531749"/>
                  <a:pt x="731098" y="314549"/>
                  <a:pt x="740698" y="290549"/>
                </a:cubicBezTo>
                <a:cubicBezTo>
                  <a:pt x="750298" y="266549"/>
                  <a:pt x="321898" y="416549"/>
                  <a:pt x="380698" y="369749"/>
                </a:cubicBezTo>
                <a:cubicBezTo>
                  <a:pt x="439498" y="322949"/>
                  <a:pt x="1176298" y="-33451"/>
                  <a:pt x="1115098" y="2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BDAD837-8727-B9F3-93C1-EEBC369BB7AF}"/>
              </a:ext>
            </a:extLst>
          </p:cNvPr>
          <p:cNvSpPr/>
          <p:nvPr/>
        </p:nvSpPr>
        <p:spPr>
          <a:xfrm>
            <a:off x="6477980" y="11792933"/>
            <a:ext cx="1188133" cy="1205323"/>
          </a:xfrm>
          <a:custGeom>
            <a:avLst/>
            <a:gdLst>
              <a:gd name="connsiteX0" fmla="*/ 1038820 w 1188133"/>
              <a:gd name="connsiteY0" fmla="*/ 667 h 1205323"/>
              <a:gd name="connsiteX1" fmla="*/ 1046020 w 1188133"/>
              <a:gd name="connsiteY1" fmla="*/ 504667 h 1205323"/>
              <a:gd name="connsiteX2" fmla="*/ 758020 w 1188133"/>
              <a:gd name="connsiteY2" fmla="*/ 742267 h 1205323"/>
              <a:gd name="connsiteX3" fmla="*/ 959620 w 1188133"/>
              <a:gd name="connsiteY3" fmla="*/ 735067 h 1205323"/>
              <a:gd name="connsiteX4" fmla="*/ 9220 w 1188133"/>
              <a:gd name="connsiteY4" fmla="*/ 1203067 h 1205323"/>
              <a:gd name="connsiteX5" fmla="*/ 513220 w 1188133"/>
              <a:gd name="connsiteY5" fmla="*/ 900667 h 1205323"/>
              <a:gd name="connsiteX6" fmla="*/ 1110820 w 1188133"/>
              <a:gd name="connsiteY6" fmla="*/ 619867 h 1205323"/>
              <a:gd name="connsiteX7" fmla="*/ 1161220 w 1188133"/>
              <a:gd name="connsiteY7" fmla="*/ 583867 h 1205323"/>
              <a:gd name="connsiteX8" fmla="*/ 930820 w 1188133"/>
              <a:gd name="connsiteY8" fmla="*/ 735067 h 1205323"/>
              <a:gd name="connsiteX9" fmla="*/ 981220 w 1188133"/>
              <a:gd name="connsiteY9" fmla="*/ 303067 h 1205323"/>
              <a:gd name="connsiteX10" fmla="*/ 844420 w 1188133"/>
              <a:gd name="connsiteY10" fmla="*/ 713467 h 1205323"/>
              <a:gd name="connsiteX11" fmla="*/ 1096420 w 1188133"/>
              <a:gd name="connsiteY11" fmla="*/ 403867 h 1205323"/>
              <a:gd name="connsiteX12" fmla="*/ 1038820 w 1188133"/>
              <a:gd name="connsiteY12" fmla="*/ 667 h 120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8133" h="1205323">
                <a:moveTo>
                  <a:pt x="1038820" y="667"/>
                </a:moveTo>
                <a:cubicBezTo>
                  <a:pt x="1030420" y="17467"/>
                  <a:pt x="1092820" y="381067"/>
                  <a:pt x="1046020" y="504667"/>
                </a:cubicBezTo>
                <a:cubicBezTo>
                  <a:pt x="999220" y="628267"/>
                  <a:pt x="772420" y="703867"/>
                  <a:pt x="758020" y="742267"/>
                </a:cubicBezTo>
                <a:cubicBezTo>
                  <a:pt x="743620" y="780667"/>
                  <a:pt x="1084420" y="658267"/>
                  <a:pt x="959620" y="735067"/>
                </a:cubicBezTo>
                <a:cubicBezTo>
                  <a:pt x="834820" y="811867"/>
                  <a:pt x="83620" y="1175467"/>
                  <a:pt x="9220" y="1203067"/>
                </a:cubicBezTo>
                <a:cubicBezTo>
                  <a:pt x="-65180" y="1230667"/>
                  <a:pt x="329620" y="997867"/>
                  <a:pt x="513220" y="900667"/>
                </a:cubicBezTo>
                <a:cubicBezTo>
                  <a:pt x="696820" y="803467"/>
                  <a:pt x="1002820" y="672667"/>
                  <a:pt x="1110820" y="619867"/>
                </a:cubicBezTo>
                <a:cubicBezTo>
                  <a:pt x="1218820" y="567067"/>
                  <a:pt x="1191220" y="564667"/>
                  <a:pt x="1161220" y="583867"/>
                </a:cubicBezTo>
                <a:cubicBezTo>
                  <a:pt x="1131220" y="603067"/>
                  <a:pt x="960820" y="781867"/>
                  <a:pt x="930820" y="735067"/>
                </a:cubicBezTo>
                <a:cubicBezTo>
                  <a:pt x="900820" y="688267"/>
                  <a:pt x="995620" y="306667"/>
                  <a:pt x="981220" y="303067"/>
                </a:cubicBezTo>
                <a:cubicBezTo>
                  <a:pt x="966820" y="299467"/>
                  <a:pt x="825220" y="696667"/>
                  <a:pt x="844420" y="713467"/>
                </a:cubicBezTo>
                <a:cubicBezTo>
                  <a:pt x="863620" y="730267"/>
                  <a:pt x="1060420" y="519067"/>
                  <a:pt x="1096420" y="403867"/>
                </a:cubicBezTo>
                <a:cubicBezTo>
                  <a:pt x="1132420" y="288667"/>
                  <a:pt x="1047220" y="-16133"/>
                  <a:pt x="1038820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59E949C6-B29C-32C4-9315-42C2958DAC4A}"/>
              </a:ext>
            </a:extLst>
          </p:cNvPr>
          <p:cNvSpPr/>
          <p:nvPr/>
        </p:nvSpPr>
        <p:spPr>
          <a:xfrm>
            <a:off x="4297681" y="6682556"/>
            <a:ext cx="377978" cy="118308"/>
          </a:xfrm>
          <a:custGeom>
            <a:avLst/>
            <a:gdLst>
              <a:gd name="connsiteX0" fmla="*/ 1269 w 377978"/>
              <a:gd name="connsiteY0" fmla="*/ 819 h 118308"/>
              <a:gd name="connsiteX1" fmla="*/ 160019 w 377978"/>
              <a:gd name="connsiteY1" fmla="*/ 92894 h 118308"/>
              <a:gd name="connsiteX2" fmla="*/ 372744 w 377978"/>
              <a:gd name="connsiteY2" fmla="*/ 99244 h 118308"/>
              <a:gd name="connsiteX3" fmla="*/ 299719 w 377978"/>
              <a:gd name="connsiteY3" fmla="*/ 118294 h 118308"/>
              <a:gd name="connsiteX4" fmla="*/ 153669 w 377978"/>
              <a:gd name="connsiteY4" fmla="*/ 102419 h 118308"/>
              <a:gd name="connsiteX5" fmla="*/ 242569 w 377978"/>
              <a:gd name="connsiteY5" fmla="*/ 102419 h 118308"/>
              <a:gd name="connsiteX6" fmla="*/ 128269 w 377978"/>
              <a:gd name="connsiteY6" fmla="*/ 67494 h 118308"/>
              <a:gd name="connsiteX7" fmla="*/ 86994 w 377978"/>
              <a:gd name="connsiteY7" fmla="*/ 48444 h 118308"/>
              <a:gd name="connsiteX8" fmla="*/ 1269 w 377978"/>
              <a:gd name="connsiteY8" fmla="*/ 819 h 11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78" h="118308">
                <a:moveTo>
                  <a:pt x="1269" y="819"/>
                </a:moveTo>
                <a:cubicBezTo>
                  <a:pt x="13440" y="8227"/>
                  <a:pt x="98107" y="76490"/>
                  <a:pt x="160019" y="92894"/>
                </a:cubicBezTo>
                <a:cubicBezTo>
                  <a:pt x="221931" y="109298"/>
                  <a:pt x="349461" y="95011"/>
                  <a:pt x="372744" y="99244"/>
                </a:cubicBezTo>
                <a:cubicBezTo>
                  <a:pt x="396027" y="103477"/>
                  <a:pt x="336231" y="117765"/>
                  <a:pt x="299719" y="118294"/>
                </a:cubicBezTo>
                <a:cubicBezTo>
                  <a:pt x="263207" y="118823"/>
                  <a:pt x="163194" y="105065"/>
                  <a:pt x="153669" y="102419"/>
                </a:cubicBezTo>
                <a:cubicBezTo>
                  <a:pt x="144144" y="99773"/>
                  <a:pt x="246802" y="108240"/>
                  <a:pt x="242569" y="102419"/>
                </a:cubicBezTo>
                <a:cubicBezTo>
                  <a:pt x="238336" y="96598"/>
                  <a:pt x="154198" y="76490"/>
                  <a:pt x="128269" y="67494"/>
                </a:cubicBezTo>
                <a:cubicBezTo>
                  <a:pt x="102340" y="58498"/>
                  <a:pt x="106044" y="58498"/>
                  <a:pt x="86994" y="48444"/>
                </a:cubicBezTo>
                <a:cubicBezTo>
                  <a:pt x="67944" y="38390"/>
                  <a:pt x="-10902" y="-6589"/>
                  <a:pt x="1269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CB90C6E-C0E1-BD60-C016-4854BE2CDF60}"/>
              </a:ext>
            </a:extLst>
          </p:cNvPr>
          <p:cNvSpPr/>
          <p:nvPr/>
        </p:nvSpPr>
        <p:spPr>
          <a:xfrm>
            <a:off x="4825090" y="6524301"/>
            <a:ext cx="150200" cy="177232"/>
          </a:xfrm>
          <a:custGeom>
            <a:avLst/>
            <a:gdLst>
              <a:gd name="connsiteX0" fmla="*/ 150135 w 150200"/>
              <a:gd name="connsiteY0" fmla="*/ 324 h 177232"/>
              <a:gd name="connsiteX1" fmla="*/ 4085 w 150200"/>
              <a:gd name="connsiteY1" fmla="*/ 174949 h 177232"/>
              <a:gd name="connsiteX2" fmla="*/ 39010 w 150200"/>
              <a:gd name="connsiteY2" fmla="*/ 101924 h 177232"/>
              <a:gd name="connsiteX3" fmla="*/ 23135 w 150200"/>
              <a:gd name="connsiteY3" fmla="*/ 130499 h 177232"/>
              <a:gd name="connsiteX4" fmla="*/ 150135 w 150200"/>
              <a:gd name="connsiteY4" fmla="*/ 324 h 17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00" h="177232">
                <a:moveTo>
                  <a:pt x="150135" y="324"/>
                </a:moveTo>
                <a:cubicBezTo>
                  <a:pt x="146960" y="7732"/>
                  <a:pt x="22606" y="158016"/>
                  <a:pt x="4085" y="174949"/>
                </a:cubicBezTo>
                <a:cubicBezTo>
                  <a:pt x="-14436" y="191882"/>
                  <a:pt x="35835" y="109332"/>
                  <a:pt x="39010" y="101924"/>
                </a:cubicBezTo>
                <a:cubicBezTo>
                  <a:pt x="42185" y="94516"/>
                  <a:pt x="5673" y="146374"/>
                  <a:pt x="23135" y="130499"/>
                </a:cubicBezTo>
                <a:cubicBezTo>
                  <a:pt x="40597" y="114624"/>
                  <a:pt x="153310" y="-7084"/>
                  <a:pt x="150135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8DAD2318-83B9-E67A-3FC1-6E8C8ECF0D33}"/>
              </a:ext>
            </a:extLst>
          </p:cNvPr>
          <p:cNvSpPr/>
          <p:nvPr/>
        </p:nvSpPr>
        <p:spPr>
          <a:xfrm>
            <a:off x="5163246" y="6682125"/>
            <a:ext cx="788374" cy="2965767"/>
          </a:xfrm>
          <a:custGeom>
            <a:avLst/>
            <a:gdLst>
              <a:gd name="connsiteX0" fmla="*/ 1607 w 788374"/>
              <a:gd name="connsiteY0" fmla="*/ 29 h 2965767"/>
              <a:gd name="connsiteX1" fmla="*/ 353299 w 788374"/>
              <a:gd name="connsiteY1" fmla="*/ 1296266 h 2965767"/>
              <a:gd name="connsiteX2" fmla="*/ 333202 w 788374"/>
              <a:gd name="connsiteY2" fmla="*/ 1024961 h 2965767"/>
              <a:gd name="connsiteX3" fmla="*/ 765281 w 788374"/>
              <a:gd name="connsiteY3" fmla="*/ 2904002 h 2965767"/>
              <a:gd name="connsiteX4" fmla="*/ 674846 w 788374"/>
              <a:gd name="connsiteY4" fmla="*/ 2371440 h 2965767"/>
              <a:gd name="connsiteX5" fmla="*/ 212622 w 788374"/>
              <a:gd name="connsiteY5" fmla="*/ 974719 h 2965767"/>
              <a:gd name="connsiteX6" fmla="*/ 222670 w 788374"/>
              <a:gd name="connsiteY6" fmla="*/ 1336460 h 2965767"/>
              <a:gd name="connsiteX7" fmla="*/ 1607 w 788374"/>
              <a:gd name="connsiteY7" fmla="*/ 29 h 29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74" h="2965767">
                <a:moveTo>
                  <a:pt x="1607" y="29"/>
                </a:moveTo>
                <a:cubicBezTo>
                  <a:pt x="23378" y="-6670"/>
                  <a:pt x="298033" y="1125444"/>
                  <a:pt x="353299" y="1296266"/>
                </a:cubicBezTo>
                <a:cubicBezTo>
                  <a:pt x="408565" y="1467088"/>
                  <a:pt x="264538" y="757005"/>
                  <a:pt x="333202" y="1024961"/>
                </a:cubicBezTo>
                <a:cubicBezTo>
                  <a:pt x="401866" y="1292917"/>
                  <a:pt x="708340" y="2679589"/>
                  <a:pt x="765281" y="2904002"/>
                </a:cubicBezTo>
                <a:cubicBezTo>
                  <a:pt x="822222" y="3128415"/>
                  <a:pt x="766956" y="2692987"/>
                  <a:pt x="674846" y="2371440"/>
                </a:cubicBezTo>
                <a:cubicBezTo>
                  <a:pt x="582736" y="2049893"/>
                  <a:pt x="287985" y="1147216"/>
                  <a:pt x="212622" y="974719"/>
                </a:cubicBezTo>
                <a:cubicBezTo>
                  <a:pt x="137259" y="802222"/>
                  <a:pt x="259514" y="1502258"/>
                  <a:pt x="222670" y="1336460"/>
                </a:cubicBezTo>
                <a:cubicBezTo>
                  <a:pt x="185826" y="1170662"/>
                  <a:pt x="-20164" y="6728"/>
                  <a:pt x="160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393A11BD-6706-137E-D035-122F2A82AC00}"/>
              </a:ext>
            </a:extLst>
          </p:cNvPr>
          <p:cNvSpPr/>
          <p:nvPr/>
        </p:nvSpPr>
        <p:spPr>
          <a:xfrm>
            <a:off x="4941996" y="6886103"/>
            <a:ext cx="556240" cy="2830682"/>
          </a:xfrm>
          <a:custGeom>
            <a:avLst/>
            <a:gdLst>
              <a:gd name="connsiteX0" fmla="*/ 1793 w 556240"/>
              <a:gd name="connsiteY0" fmla="*/ 47260 h 2830682"/>
              <a:gd name="connsiteX1" fmla="*/ 413775 w 556240"/>
              <a:gd name="connsiteY1" fmla="*/ 2257897 h 2830682"/>
              <a:gd name="connsiteX2" fmla="*/ 423824 w 556240"/>
              <a:gd name="connsiteY2" fmla="*/ 1825818 h 2830682"/>
              <a:gd name="connsiteX3" fmla="*/ 554452 w 556240"/>
              <a:gd name="connsiteY3" fmla="*/ 2830653 h 2830682"/>
              <a:gd name="connsiteX4" fmla="*/ 484114 w 556240"/>
              <a:gd name="connsiteY4" fmla="*/ 1855963 h 2830682"/>
              <a:gd name="connsiteX5" fmla="*/ 273099 w 556240"/>
              <a:gd name="connsiteY5" fmla="*/ 831031 h 2830682"/>
              <a:gd name="connsiteX6" fmla="*/ 1793 w 556240"/>
              <a:gd name="connsiteY6" fmla="*/ 47260 h 283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40" h="2830682">
                <a:moveTo>
                  <a:pt x="1793" y="47260"/>
                </a:moveTo>
                <a:cubicBezTo>
                  <a:pt x="25239" y="285071"/>
                  <a:pt x="343437" y="1961471"/>
                  <a:pt x="413775" y="2257897"/>
                </a:cubicBezTo>
                <a:cubicBezTo>
                  <a:pt x="484113" y="2554323"/>
                  <a:pt x="400378" y="1730359"/>
                  <a:pt x="423824" y="1825818"/>
                </a:cubicBezTo>
                <a:cubicBezTo>
                  <a:pt x="447270" y="1921277"/>
                  <a:pt x="544404" y="2825629"/>
                  <a:pt x="554452" y="2830653"/>
                </a:cubicBezTo>
                <a:cubicBezTo>
                  <a:pt x="564500" y="2835677"/>
                  <a:pt x="531006" y="2189233"/>
                  <a:pt x="484114" y="1855963"/>
                </a:cubicBezTo>
                <a:cubicBezTo>
                  <a:pt x="437222" y="1522693"/>
                  <a:pt x="355160" y="1130807"/>
                  <a:pt x="273099" y="831031"/>
                </a:cubicBezTo>
                <a:cubicBezTo>
                  <a:pt x="191038" y="531255"/>
                  <a:pt x="-21653" y="-190551"/>
                  <a:pt x="1793" y="47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B661B44-6521-C757-1B91-FAF2A257B433}"/>
              </a:ext>
            </a:extLst>
          </p:cNvPr>
          <p:cNvSpPr/>
          <p:nvPr/>
        </p:nvSpPr>
        <p:spPr>
          <a:xfrm>
            <a:off x="4183075" y="3178084"/>
            <a:ext cx="506842" cy="916945"/>
          </a:xfrm>
          <a:custGeom>
            <a:avLst/>
            <a:gdLst>
              <a:gd name="connsiteX0" fmla="*/ 506400 w 506842"/>
              <a:gd name="connsiteY0" fmla="*/ 91 h 916945"/>
              <a:gd name="connsiteX1" fmla="*/ 188900 w 506842"/>
              <a:gd name="connsiteY1" fmla="*/ 454116 h 916945"/>
              <a:gd name="connsiteX2" fmla="*/ 246050 w 506842"/>
              <a:gd name="connsiteY2" fmla="*/ 409666 h 916945"/>
              <a:gd name="connsiteX3" fmla="*/ 1575 w 506842"/>
              <a:gd name="connsiteY3" fmla="*/ 914491 h 916945"/>
              <a:gd name="connsiteX4" fmla="*/ 138100 w 506842"/>
              <a:gd name="connsiteY4" fmla="*/ 606516 h 916945"/>
              <a:gd name="connsiteX5" fmla="*/ 77775 w 506842"/>
              <a:gd name="connsiteY5" fmla="*/ 708116 h 916945"/>
              <a:gd name="connsiteX6" fmla="*/ 293675 w 506842"/>
              <a:gd name="connsiteY6" fmla="*/ 384266 h 916945"/>
              <a:gd name="connsiteX7" fmla="*/ 141275 w 506842"/>
              <a:gd name="connsiteY7" fmla="*/ 520791 h 916945"/>
              <a:gd name="connsiteX8" fmla="*/ 309550 w 506842"/>
              <a:gd name="connsiteY8" fmla="*/ 244566 h 916945"/>
              <a:gd name="connsiteX9" fmla="*/ 109525 w 506842"/>
              <a:gd name="connsiteY9" fmla="*/ 412841 h 916945"/>
              <a:gd name="connsiteX10" fmla="*/ 506400 w 506842"/>
              <a:gd name="connsiteY10" fmla="*/ 91 h 9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842" h="916945">
                <a:moveTo>
                  <a:pt x="506400" y="91"/>
                </a:moveTo>
                <a:cubicBezTo>
                  <a:pt x="519629" y="6970"/>
                  <a:pt x="232292" y="385854"/>
                  <a:pt x="188900" y="454116"/>
                </a:cubicBezTo>
                <a:cubicBezTo>
                  <a:pt x="145508" y="522378"/>
                  <a:pt x="277271" y="332937"/>
                  <a:pt x="246050" y="409666"/>
                </a:cubicBezTo>
                <a:cubicBezTo>
                  <a:pt x="214829" y="486395"/>
                  <a:pt x="19567" y="881683"/>
                  <a:pt x="1575" y="914491"/>
                </a:cubicBezTo>
                <a:cubicBezTo>
                  <a:pt x="-16417" y="947299"/>
                  <a:pt x="125400" y="640912"/>
                  <a:pt x="138100" y="606516"/>
                </a:cubicBezTo>
                <a:cubicBezTo>
                  <a:pt x="150800" y="572120"/>
                  <a:pt x="51846" y="745158"/>
                  <a:pt x="77775" y="708116"/>
                </a:cubicBezTo>
                <a:cubicBezTo>
                  <a:pt x="103704" y="671074"/>
                  <a:pt x="283092" y="415487"/>
                  <a:pt x="293675" y="384266"/>
                </a:cubicBezTo>
                <a:cubicBezTo>
                  <a:pt x="304258" y="353045"/>
                  <a:pt x="138629" y="544074"/>
                  <a:pt x="141275" y="520791"/>
                </a:cubicBezTo>
                <a:cubicBezTo>
                  <a:pt x="143921" y="497508"/>
                  <a:pt x="314842" y="262558"/>
                  <a:pt x="309550" y="244566"/>
                </a:cubicBezTo>
                <a:cubicBezTo>
                  <a:pt x="304258" y="226574"/>
                  <a:pt x="77246" y="447766"/>
                  <a:pt x="109525" y="412841"/>
                </a:cubicBezTo>
                <a:cubicBezTo>
                  <a:pt x="141804" y="377916"/>
                  <a:pt x="493171" y="-6788"/>
                  <a:pt x="50640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2B9562F-53FE-E177-EF7E-2A4EA1506BD7}"/>
              </a:ext>
            </a:extLst>
          </p:cNvPr>
          <p:cNvSpPr/>
          <p:nvPr/>
        </p:nvSpPr>
        <p:spPr>
          <a:xfrm>
            <a:off x="4378378" y="3120006"/>
            <a:ext cx="439685" cy="960546"/>
          </a:xfrm>
          <a:custGeom>
            <a:avLst/>
            <a:gdLst>
              <a:gd name="connsiteX0" fmla="*/ 406347 w 439685"/>
              <a:gd name="connsiteY0" fmla="*/ 1019 h 960546"/>
              <a:gd name="connsiteX1" fmla="*/ 384122 w 439685"/>
              <a:gd name="connsiteY1" fmla="*/ 337569 h 960546"/>
              <a:gd name="connsiteX2" fmla="*/ 101547 w 439685"/>
              <a:gd name="connsiteY2" fmla="*/ 829694 h 960546"/>
              <a:gd name="connsiteX3" fmla="*/ 187272 w 439685"/>
              <a:gd name="connsiteY3" fmla="*/ 680469 h 960546"/>
              <a:gd name="connsiteX4" fmla="*/ 3122 w 439685"/>
              <a:gd name="connsiteY4" fmla="*/ 953519 h 960546"/>
              <a:gd name="connsiteX5" fmla="*/ 368247 w 439685"/>
              <a:gd name="connsiteY5" fmla="*/ 337569 h 960546"/>
              <a:gd name="connsiteX6" fmla="*/ 438097 w 439685"/>
              <a:gd name="connsiteY6" fmla="*/ 235969 h 960546"/>
              <a:gd name="connsiteX7" fmla="*/ 406347 w 439685"/>
              <a:gd name="connsiteY7" fmla="*/ 1019 h 9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685" h="960546">
                <a:moveTo>
                  <a:pt x="406347" y="1019"/>
                </a:moveTo>
                <a:cubicBezTo>
                  <a:pt x="397351" y="17952"/>
                  <a:pt x="434922" y="199457"/>
                  <a:pt x="384122" y="337569"/>
                </a:cubicBezTo>
                <a:cubicBezTo>
                  <a:pt x="333322" y="475681"/>
                  <a:pt x="101547" y="829694"/>
                  <a:pt x="101547" y="829694"/>
                </a:cubicBezTo>
                <a:cubicBezTo>
                  <a:pt x="68739" y="886844"/>
                  <a:pt x="203676" y="659832"/>
                  <a:pt x="187272" y="680469"/>
                </a:cubicBezTo>
                <a:cubicBezTo>
                  <a:pt x="170868" y="701106"/>
                  <a:pt x="-27040" y="1010669"/>
                  <a:pt x="3122" y="953519"/>
                </a:cubicBezTo>
                <a:cubicBezTo>
                  <a:pt x="33284" y="896369"/>
                  <a:pt x="295751" y="457161"/>
                  <a:pt x="368247" y="337569"/>
                </a:cubicBezTo>
                <a:cubicBezTo>
                  <a:pt x="440743" y="217977"/>
                  <a:pt x="429101" y="288886"/>
                  <a:pt x="438097" y="235969"/>
                </a:cubicBezTo>
                <a:cubicBezTo>
                  <a:pt x="447093" y="183052"/>
                  <a:pt x="415343" y="-15914"/>
                  <a:pt x="406347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CB2D98AD-E7D5-CDC3-3424-99A76CBC0B9B}"/>
              </a:ext>
            </a:extLst>
          </p:cNvPr>
          <p:cNvSpPr/>
          <p:nvPr/>
        </p:nvSpPr>
        <p:spPr>
          <a:xfrm>
            <a:off x="4823340" y="3193761"/>
            <a:ext cx="295137" cy="1105675"/>
          </a:xfrm>
          <a:custGeom>
            <a:avLst/>
            <a:gdLst>
              <a:gd name="connsiteX0" fmla="*/ 151885 w 295137"/>
              <a:gd name="connsiteY0" fmla="*/ 3464 h 1105675"/>
              <a:gd name="connsiteX1" fmla="*/ 291585 w 295137"/>
              <a:gd name="connsiteY1" fmla="*/ 654339 h 1105675"/>
              <a:gd name="connsiteX2" fmla="*/ 174110 w 295137"/>
              <a:gd name="connsiteY2" fmla="*/ 997239 h 1105675"/>
              <a:gd name="connsiteX3" fmla="*/ 256660 w 295137"/>
              <a:gd name="connsiteY3" fmla="*/ 879764 h 1105675"/>
              <a:gd name="connsiteX4" fmla="*/ 2660 w 295137"/>
              <a:gd name="connsiteY4" fmla="*/ 1105189 h 1105675"/>
              <a:gd name="connsiteX5" fmla="*/ 132835 w 295137"/>
              <a:gd name="connsiteY5" fmla="*/ 933739 h 1105675"/>
              <a:gd name="connsiteX6" fmla="*/ 278885 w 295137"/>
              <a:gd name="connsiteY6" fmla="*/ 730539 h 1105675"/>
              <a:gd name="connsiteX7" fmla="*/ 275710 w 295137"/>
              <a:gd name="connsiteY7" fmla="*/ 308264 h 1105675"/>
              <a:gd name="connsiteX8" fmla="*/ 288410 w 295137"/>
              <a:gd name="connsiteY8" fmla="*/ 390814 h 1105675"/>
              <a:gd name="connsiteX9" fmla="*/ 151885 w 295137"/>
              <a:gd name="connsiteY9" fmla="*/ 3464 h 11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137" h="1105675">
                <a:moveTo>
                  <a:pt x="151885" y="3464"/>
                </a:moveTo>
                <a:cubicBezTo>
                  <a:pt x="152414" y="47385"/>
                  <a:pt x="287881" y="488710"/>
                  <a:pt x="291585" y="654339"/>
                </a:cubicBezTo>
                <a:cubicBezTo>
                  <a:pt x="295289" y="819968"/>
                  <a:pt x="179931" y="959668"/>
                  <a:pt x="174110" y="997239"/>
                </a:cubicBezTo>
                <a:cubicBezTo>
                  <a:pt x="168289" y="1034810"/>
                  <a:pt x="285235" y="861772"/>
                  <a:pt x="256660" y="879764"/>
                </a:cubicBezTo>
                <a:cubicBezTo>
                  <a:pt x="228085" y="897756"/>
                  <a:pt x="23297" y="1096193"/>
                  <a:pt x="2660" y="1105189"/>
                </a:cubicBezTo>
                <a:cubicBezTo>
                  <a:pt x="-17978" y="1114185"/>
                  <a:pt x="86797" y="996181"/>
                  <a:pt x="132835" y="933739"/>
                </a:cubicBezTo>
                <a:cubicBezTo>
                  <a:pt x="178873" y="871297"/>
                  <a:pt x="255073" y="834785"/>
                  <a:pt x="278885" y="730539"/>
                </a:cubicBezTo>
                <a:cubicBezTo>
                  <a:pt x="302697" y="626293"/>
                  <a:pt x="274123" y="364885"/>
                  <a:pt x="275710" y="308264"/>
                </a:cubicBezTo>
                <a:cubicBezTo>
                  <a:pt x="277297" y="251643"/>
                  <a:pt x="308518" y="434735"/>
                  <a:pt x="288410" y="390814"/>
                </a:cubicBezTo>
                <a:cubicBezTo>
                  <a:pt x="268302" y="346893"/>
                  <a:pt x="151356" y="-40457"/>
                  <a:pt x="151885" y="3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2455393-100E-61F9-73AB-B258BD63B320}"/>
              </a:ext>
            </a:extLst>
          </p:cNvPr>
          <p:cNvSpPr/>
          <p:nvPr/>
        </p:nvSpPr>
        <p:spPr>
          <a:xfrm>
            <a:off x="4465688" y="2375962"/>
            <a:ext cx="769177" cy="1060016"/>
          </a:xfrm>
          <a:custGeom>
            <a:avLst/>
            <a:gdLst>
              <a:gd name="connsiteX0" fmla="*/ 20587 w 769177"/>
              <a:gd name="connsiteY0" fmla="*/ 33863 h 1060016"/>
              <a:gd name="connsiteX1" fmla="*/ 715912 w 769177"/>
              <a:gd name="connsiteY1" fmla="*/ 818088 h 1060016"/>
              <a:gd name="connsiteX2" fmla="*/ 674637 w 769177"/>
              <a:gd name="connsiteY2" fmla="*/ 764113 h 1060016"/>
              <a:gd name="connsiteX3" fmla="*/ 766712 w 769177"/>
              <a:gd name="connsiteY3" fmla="*/ 1059388 h 1060016"/>
              <a:gd name="connsiteX4" fmla="*/ 557162 w 769177"/>
              <a:gd name="connsiteY4" fmla="*/ 672038 h 1060016"/>
              <a:gd name="connsiteX5" fmla="*/ 401587 w 769177"/>
              <a:gd name="connsiteY5" fmla="*/ 478363 h 1060016"/>
              <a:gd name="connsiteX6" fmla="*/ 201562 w 769177"/>
              <a:gd name="connsiteY6" fmla="*/ 173563 h 1060016"/>
              <a:gd name="connsiteX7" fmla="*/ 20587 w 769177"/>
              <a:gd name="connsiteY7" fmla="*/ 33863 h 106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177" h="1060016">
                <a:moveTo>
                  <a:pt x="20587" y="33863"/>
                </a:moveTo>
                <a:cubicBezTo>
                  <a:pt x="106312" y="141284"/>
                  <a:pt x="606904" y="696380"/>
                  <a:pt x="715912" y="818088"/>
                </a:cubicBezTo>
                <a:cubicBezTo>
                  <a:pt x="824920" y="939796"/>
                  <a:pt x="666170" y="723897"/>
                  <a:pt x="674637" y="764113"/>
                </a:cubicBezTo>
                <a:cubicBezTo>
                  <a:pt x="683104" y="804329"/>
                  <a:pt x="786291" y="1074734"/>
                  <a:pt x="766712" y="1059388"/>
                </a:cubicBezTo>
                <a:cubicBezTo>
                  <a:pt x="747133" y="1044042"/>
                  <a:pt x="618016" y="768875"/>
                  <a:pt x="557162" y="672038"/>
                </a:cubicBezTo>
                <a:cubicBezTo>
                  <a:pt x="496308" y="575201"/>
                  <a:pt x="460854" y="561442"/>
                  <a:pt x="401587" y="478363"/>
                </a:cubicBezTo>
                <a:cubicBezTo>
                  <a:pt x="342320" y="395284"/>
                  <a:pt x="262416" y="244471"/>
                  <a:pt x="201562" y="173563"/>
                </a:cubicBezTo>
                <a:cubicBezTo>
                  <a:pt x="140708" y="102655"/>
                  <a:pt x="-65138" y="-73558"/>
                  <a:pt x="20587" y="33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6139E3B2-F27A-D902-9DE2-0B0647ECB92B}"/>
              </a:ext>
            </a:extLst>
          </p:cNvPr>
          <p:cNvSpPr/>
          <p:nvPr/>
        </p:nvSpPr>
        <p:spPr>
          <a:xfrm>
            <a:off x="5084094" y="3139789"/>
            <a:ext cx="366560" cy="1062965"/>
          </a:xfrm>
          <a:custGeom>
            <a:avLst/>
            <a:gdLst>
              <a:gd name="connsiteX0" fmla="*/ 211806 w 366560"/>
              <a:gd name="connsiteY0" fmla="*/ 286 h 1062965"/>
              <a:gd name="connsiteX1" fmla="*/ 310231 w 366560"/>
              <a:gd name="connsiteY1" fmla="*/ 422561 h 1062965"/>
              <a:gd name="connsiteX2" fmla="*/ 8606 w 366560"/>
              <a:gd name="connsiteY2" fmla="*/ 1051211 h 1062965"/>
              <a:gd name="connsiteX3" fmla="*/ 107031 w 366560"/>
              <a:gd name="connsiteY3" fmla="*/ 813086 h 1062965"/>
              <a:gd name="connsiteX4" fmla="*/ 364206 w 366560"/>
              <a:gd name="connsiteY4" fmla="*/ 568611 h 1062965"/>
              <a:gd name="connsiteX5" fmla="*/ 240381 w 366560"/>
              <a:gd name="connsiteY5" fmla="*/ 670211 h 1062965"/>
              <a:gd name="connsiteX6" fmla="*/ 341981 w 366560"/>
              <a:gd name="connsiteY6" fmla="*/ 482886 h 1062965"/>
              <a:gd name="connsiteX7" fmla="*/ 211806 w 366560"/>
              <a:gd name="connsiteY7" fmla="*/ 286 h 106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560" h="1062965">
                <a:moveTo>
                  <a:pt x="211806" y="286"/>
                </a:moveTo>
                <a:cubicBezTo>
                  <a:pt x="206514" y="-9768"/>
                  <a:pt x="344098" y="247407"/>
                  <a:pt x="310231" y="422561"/>
                </a:cubicBezTo>
                <a:cubicBezTo>
                  <a:pt x="276364" y="597715"/>
                  <a:pt x="42473" y="986124"/>
                  <a:pt x="8606" y="1051211"/>
                </a:cubicBezTo>
                <a:cubicBezTo>
                  <a:pt x="-25261" y="1116298"/>
                  <a:pt x="47764" y="893519"/>
                  <a:pt x="107031" y="813086"/>
                </a:cubicBezTo>
                <a:cubicBezTo>
                  <a:pt x="166298" y="732653"/>
                  <a:pt x="341981" y="592423"/>
                  <a:pt x="364206" y="568611"/>
                </a:cubicBezTo>
                <a:cubicBezTo>
                  <a:pt x="386431" y="544799"/>
                  <a:pt x="244085" y="684498"/>
                  <a:pt x="240381" y="670211"/>
                </a:cubicBezTo>
                <a:cubicBezTo>
                  <a:pt x="236677" y="655924"/>
                  <a:pt x="343569" y="588190"/>
                  <a:pt x="341981" y="482886"/>
                </a:cubicBezTo>
                <a:cubicBezTo>
                  <a:pt x="340394" y="377582"/>
                  <a:pt x="217098" y="10340"/>
                  <a:pt x="211806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951EAFB-7C0E-08F7-1A99-87F20243B9A0}"/>
              </a:ext>
            </a:extLst>
          </p:cNvPr>
          <p:cNvSpPr/>
          <p:nvPr/>
        </p:nvSpPr>
        <p:spPr>
          <a:xfrm>
            <a:off x="2844998" y="2444313"/>
            <a:ext cx="1435074" cy="825394"/>
          </a:xfrm>
          <a:custGeom>
            <a:avLst/>
            <a:gdLst>
              <a:gd name="connsiteX0" fmla="*/ 1434902 w 1435074"/>
              <a:gd name="connsiteY0" fmla="*/ 437 h 825394"/>
              <a:gd name="connsiteX1" fmla="*/ 698302 w 1435074"/>
              <a:gd name="connsiteY1" fmla="*/ 317937 h 825394"/>
              <a:gd name="connsiteX2" fmla="*/ 809427 w 1435074"/>
              <a:gd name="connsiteY2" fmla="*/ 279837 h 825394"/>
              <a:gd name="connsiteX3" fmla="*/ 345877 w 1435074"/>
              <a:gd name="connsiteY3" fmla="*/ 654487 h 825394"/>
              <a:gd name="connsiteX4" fmla="*/ 425252 w 1435074"/>
              <a:gd name="connsiteY4" fmla="*/ 543362 h 825394"/>
              <a:gd name="connsiteX5" fmla="*/ 6152 w 1435074"/>
              <a:gd name="connsiteY5" fmla="*/ 822762 h 825394"/>
              <a:gd name="connsiteX6" fmla="*/ 796727 w 1435074"/>
              <a:gd name="connsiteY6" fmla="*/ 346512 h 825394"/>
              <a:gd name="connsiteX7" fmla="*/ 558602 w 1435074"/>
              <a:gd name="connsiteY7" fmla="*/ 444937 h 825394"/>
              <a:gd name="connsiteX8" fmla="*/ 1184077 w 1435074"/>
              <a:gd name="connsiteY8" fmla="*/ 95687 h 825394"/>
              <a:gd name="connsiteX9" fmla="*/ 771327 w 1435074"/>
              <a:gd name="connsiteY9" fmla="*/ 244912 h 825394"/>
              <a:gd name="connsiteX10" fmla="*/ 1434902 w 1435074"/>
              <a:gd name="connsiteY10" fmla="*/ 437 h 8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74" h="825394">
                <a:moveTo>
                  <a:pt x="1434902" y="437"/>
                </a:moveTo>
                <a:cubicBezTo>
                  <a:pt x="1422731" y="12608"/>
                  <a:pt x="802548" y="271370"/>
                  <a:pt x="698302" y="317937"/>
                </a:cubicBezTo>
                <a:cubicBezTo>
                  <a:pt x="594056" y="364504"/>
                  <a:pt x="868164" y="223745"/>
                  <a:pt x="809427" y="279837"/>
                </a:cubicBezTo>
                <a:cubicBezTo>
                  <a:pt x="750689" y="335929"/>
                  <a:pt x="409906" y="610566"/>
                  <a:pt x="345877" y="654487"/>
                </a:cubicBezTo>
                <a:cubicBezTo>
                  <a:pt x="281848" y="698408"/>
                  <a:pt x="481873" y="515316"/>
                  <a:pt x="425252" y="543362"/>
                </a:cubicBezTo>
                <a:cubicBezTo>
                  <a:pt x="368631" y="571408"/>
                  <a:pt x="-55760" y="855570"/>
                  <a:pt x="6152" y="822762"/>
                </a:cubicBezTo>
                <a:cubicBezTo>
                  <a:pt x="68064" y="789954"/>
                  <a:pt x="704652" y="409483"/>
                  <a:pt x="796727" y="346512"/>
                </a:cubicBezTo>
                <a:cubicBezTo>
                  <a:pt x="888802" y="283541"/>
                  <a:pt x="494044" y="486741"/>
                  <a:pt x="558602" y="444937"/>
                </a:cubicBezTo>
                <a:cubicBezTo>
                  <a:pt x="623160" y="403133"/>
                  <a:pt x="1148623" y="129024"/>
                  <a:pt x="1184077" y="95687"/>
                </a:cubicBezTo>
                <a:cubicBezTo>
                  <a:pt x="1219531" y="62350"/>
                  <a:pt x="730581" y="256025"/>
                  <a:pt x="771327" y="244912"/>
                </a:cubicBezTo>
                <a:cubicBezTo>
                  <a:pt x="812073" y="233800"/>
                  <a:pt x="1447073" y="-11734"/>
                  <a:pt x="1434902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054C8CB0-DE13-3213-0BF6-FE2B4C14CEEA}"/>
              </a:ext>
            </a:extLst>
          </p:cNvPr>
          <p:cNvSpPr/>
          <p:nvPr/>
        </p:nvSpPr>
        <p:spPr>
          <a:xfrm>
            <a:off x="3005384" y="3352616"/>
            <a:ext cx="417318" cy="1383554"/>
          </a:xfrm>
          <a:custGeom>
            <a:avLst/>
            <a:gdLst>
              <a:gd name="connsiteX0" fmla="*/ 414091 w 417318"/>
              <a:gd name="connsiteY0" fmla="*/ 184 h 1383554"/>
              <a:gd name="connsiteX1" fmla="*/ 188666 w 417318"/>
              <a:gd name="connsiteY1" fmla="*/ 416109 h 1383554"/>
              <a:gd name="connsiteX2" fmla="*/ 99766 w 417318"/>
              <a:gd name="connsiteY2" fmla="*/ 835209 h 1383554"/>
              <a:gd name="connsiteX3" fmla="*/ 191841 w 417318"/>
              <a:gd name="connsiteY3" fmla="*/ 431984 h 1383554"/>
              <a:gd name="connsiteX4" fmla="*/ 74366 w 417318"/>
              <a:gd name="connsiteY4" fmla="*/ 1009834 h 1383554"/>
              <a:gd name="connsiteX5" fmla="*/ 93416 w 417318"/>
              <a:gd name="connsiteY5" fmla="*/ 1362259 h 1383554"/>
              <a:gd name="connsiteX6" fmla="*/ 83891 w 417318"/>
              <a:gd name="connsiteY6" fmla="*/ 1251134 h 1383554"/>
              <a:gd name="connsiteX7" fmla="*/ 125166 w 417318"/>
              <a:gd name="connsiteY7" fmla="*/ 492309 h 1383554"/>
              <a:gd name="connsiteX8" fmla="*/ 55316 w 417318"/>
              <a:gd name="connsiteY8" fmla="*/ 651059 h 1383554"/>
              <a:gd name="connsiteX9" fmla="*/ 274391 w 417318"/>
              <a:gd name="connsiteY9" fmla="*/ 165284 h 1383554"/>
              <a:gd name="connsiteX10" fmla="*/ 1341 w 417318"/>
              <a:gd name="connsiteY10" fmla="*/ 466909 h 1383554"/>
              <a:gd name="connsiteX11" fmla="*/ 414091 w 417318"/>
              <a:gd name="connsiteY11" fmla="*/ 184 h 138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318" h="1383554">
                <a:moveTo>
                  <a:pt x="414091" y="184"/>
                </a:moveTo>
                <a:cubicBezTo>
                  <a:pt x="445312" y="-8283"/>
                  <a:pt x="241053" y="276938"/>
                  <a:pt x="188666" y="416109"/>
                </a:cubicBezTo>
                <a:cubicBezTo>
                  <a:pt x="136278" y="555280"/>
                  <a:pt x="99237" y="832563"/>
                  <a:pt x="99766" y="835209"/>
                </a:cubicBezTo>
                <a:cubicBezTo>
                  <a:pt x="100295" y="837855"/>
                  <a:pt x="196074" y="402880"/>
                  <a:pt x="191841" y="431984"/>
                </a:cubicBezTo>
                <a:cubicBezTo>
                  <a:pt x="187608" y="461088"/>
                  <a:pt x="90770" y="854788"/>
                  <a:pt x="74366" y="1009834"/>
                </a:cubicBezTo>
                <a:cubicBezTo>
                  <a:pt x="57962" y="1164880"/>
                  <a:pt x="91828" y="1322042"/>
                  <a:pt x="93416" y="1362259"/>
                </a:cubicBezTo>
                <a:cubicBezTo>
                  <a:pt x="95004" y="1402476"/>
                  <a:pt x="78599" y="1396126"/>
                  <a:pt x="83891" y="1251134"/>
                </a:cubicBezTo>
                <a:cubicBezTo>
                  <a:pt x="89183" y="1106142"/>
                  <a:pt x="129928" y="592321"/>
                  <a:pt x="125166" y="492309"/>
                </a:cubicBezTo>
                <a:cubicBezTo>
                  <a:pt x="120404" y="392297"/>
                  <a:pt x="30445" y="705563"/>
                  <a:pt x="55316" y="651059"/>
                </a:cubicBezTo>
                <a:cubicBezTo>
                  <a:pt x="80187" y="596555"/>
                  <a:pt x="283387" y="195976"/>
                  <a:pt x="274391" y="165284"/>
                </a:cubicBezTo>
                <a:cubicBezTo>
                  <a:pt x="265395" y="134592"/>
                  <a:pt x="-21942" y="489134"/>
                  <a:pt x="1341" y="466909"/>
                </a:cubicBezTo>
                <a:cubicBezTo>
                  <a:pt x="24624" y="444684"/>
                  <a:pt x="382870" y="8651"/>
                  <a:pt x="41409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C1E0F2C8-4F36-9064-E3CC-20117FD474D8}"/>
              </a:ext>
            </a:extLst>
          </p:cNvPr>
          <p:cNvSpPr/>
          <p:nvPr/>
        </p:nvSpPr>
        <p:spPr>
          <a:xfrm>
            <a:off x="3663578" y="4530605"/>
            <a:ext cx="322963" cy="89612"/>
          </a:xfrm>
          <a:custGeom>
            <a:avLst/>
            <a:gdLst>
              <a:gd name="connsiteX0" fmla="*/ 317872 w 322963"/>
              <a:gd name="connsiteY0" fmla="*/ 76320 h 89612"/>
              <a:gd name="connsiteX1" fmla="*/ 209922 w 322963"/>
              <a:gd name="connsiteY1" fmla="*/ 73145 h 89612"/>
              <a:gd name="connsiteX2" fmla="*/ 117847 w 322963"/>
              <a:gd name="connsiteY2" fmla="*/ 69970 h 89612"/>
              <a:gd name="connsiteX3" fmla="*/ 372 w 322963"/>
              <a:gd name="connsiteY3" fmla="*/ 120 h 89612"/>
              <a:gd name="connsiteX4" fmla="*/ 82922 w 322963"/>
              <a:gd name="connsiteY4" fmla="*/ 54095 h 89612"/>
              <a:gd name="connsiteX5" fmla="*/ 146422 w 322963"/>
              <a:gd name="connsiteY5" fmla="*/ 89020 h 89612"/>
              <a:gd name="connsiteX6" fmla="*/ 9897 w 322963"/>
              <a:gd name="connsiteY6" fmla="*/ 76320 h 89612"/>
              <a:gd name="connsiteX7" fmla="*/ 317872 w 322963"/>
              <a:gd name="connsiteY7" fmla="*/ 76320 h 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963" h="89612">
                <a:moveTo>
                  <a:pt x="317872" y="76320"/>
                </a:moveTo>
                <a:cubicBezTo>
                  <a:pt x="351209" y="75791"/>
                  <a:pt x="209922" y="73145"/>
                  <a:pt x="209922" y="73145"/>
                </a:cubicBezTo>
                <a:cubicBezTo>
                  <a:pt x="176585" y="72087"/>
                  <a:pt x="152772" y="82141"/>
                  <a:pt x="117847" y="69970"/>
                </a:cubicBezTo>
                <a:cubicBezTo>
                  <a:pt x="82922" y="57799"/>
                  <a:pt x="6193" y="2766"/>
                  <a:pt x="372" y="120"/>
                </a:cubicBezTo>
                <a:cubicBezTo>
                  <a:pt x="-5449" y="-2526"/>
                  <a:pt x="58580" y="39278"/>
                  <a:pt x="82922" y="54095"/>
                </a:cubicBezTo>
                <a:cubicBezTo>
                  <a:pt x="107264" y="68912"/>
                  <a:pt x="158593" y="85316"/>
                  <a:pt x="146422" y="89020"/>
                </a:cubicBezTo>
                <a:cubicBezTo>
                  <a:pt x="134251" y="92724"/>
                  <a:pt x="-14445" y="77908"/>
                  <a:pt x="9897" y="76320"/>
                </a:cubicBezTo>
                <a:cubicBezTo>
                  <a:pt x="34239" y="74732"/>
                  <a:pt x="284535" y="76849"/>
                  <a:pt x="317872" y="76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1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</TotalTime>
  <Words>1</Words>
  <Application>Microsoft Macintosh PowerPoint</Application>
  <PresentationFormat>A3 297x420 mm</PresentationFormat>
  <Paragraphs>1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14</cp:revision>
  <dcterms:created xsi:type="dcterms:W3CDTF">2023-12-16T08:11:00Z</dcterms:created>
  <dcterms:modified xsi:type="dcterms:W3CDTF">2024-02-03T07:40:13Z</dcterms:modified>
</cp:coreProperties>
</file>