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012" y="-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E318B5-2DB2-46AD-A031-15FDC5127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3BA7C5-08FE-4371-8302-D14B672F4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2E314A-06BC-42F2-B539-6D3EB28F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B55FAF-4D12-4EE3-BFC2-92C0380D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309C3B-867E-4BCC-8CE4-D06A11B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4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C045-4FDC-4824-B08E-8DD453872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E33237-3FF5-4E60-A882-A149B7BF6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4ABB32-E90A-43BD-8559-8D01B2E5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E20822-D13F-4CDD-BF98-D476D535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3B6C99-9021-4BF9-BBD4-EC51A6F7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0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1C2074-D260-4D1E-A205-55A9D8FC8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A3B52B-F008-4D88-ADF0-F0978A18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A8536B-CE56-4E04-B71B-44F8AF1D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C9A54C-67E3-40A9-BA02-A2512BE5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36F59-9665-4FF3-99D1-8666AD17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2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311984-937C-4B50-BC00-8A5290C7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E0A11-9FBA-40B1-B500-01F84267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BBC4A-532E-469A-9177-1F0537BE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76B56D-3BB4-427D-A3AA-40B3C048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0AAA7-5547-48E6-A593-6E9D325E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56B3-8FD0-4F3D-8F93-628308C4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2B72BC-8137-427F-B55F-D2FF49E2B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5C19F-E3B7-41F9-8C7B-7CB69CDD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98848-F276-4BBD-9772-3775FBDA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59F75E-8286-49CB-B140-630D0D60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8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3DBA1-CBDD-48CB-AB9B-FE10073D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D6A9FC-374B-48BC-8A5C-80F98EA94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385F76-588E-4936-B03A-4B43FCAB3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F3B77F-91C0-4829-A90B-78C43D48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128F82-00F3-4A73-824F-8B3E86FA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158054-C42C-487F-A856-59051868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54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F5F0C4-F336-4108-8887-8A247F53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F29B18-4FF2-4525-8B1E-E4424D5CE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232E2F-19D7-4589-BBC5-8F2A07CB3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FF6DFF6-C8B2-4542-BD35-87EBD6E30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F203FE-D64A-4147-8E8D-37F14D526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005BED-5DF1-464F-9C7B-AD40185C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EBA3E7-DF88-4BDA-9E7D-F549F3BD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0102C9F-9735-495C-AE48-277F48E4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50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79D28-2E38-4203-9647-F0EF6D8D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DD3B39-1D1B-467C-B64C-664BEB67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445354-35E8-462F-A72D-18CCAE93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04164A-A47A-407E-923F-1ED552E3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86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C22B50-6E2A-428E-BFA7-5343D62E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51EA0A-707D-4A6D-8647-ACBC00D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E89A6E-0633-4E6E-8C9F-6A12F6FC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17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5A1986-6139-41F2-8842-94FCE816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EE2E64-6AF4-42FB-AA71-CBD410022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C2EB04-B4E2-45ED-AD46-11C0DF502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667DCC-D3F3-4414-A875-5F73B8BD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E7E325-AD69-4BDE-A1B3-54B9C5E0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D997B0-A6E3-4A52-95A6-E8D38FE8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45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04BCB3-B27A-482C-83EB-27DC3D2E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040377-DAFE-4267-8E06-4403EE971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85108B-3612-4D12-B8D5-255327FBE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60ED06-691A-4BBD-92A0-C910D24F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52B3-7A29-4E0C-BA3E-BC7D08EE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F89FBA-4849-4EC2-B6EB-F8CB05D7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8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C11D57-5AD4-4E10-B0CD-4E8C5C78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BC1A99-DEDF-4E0D-9027-5BEB0CC86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BABC16-212F-43A1-A2D3-BE6B89A9A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B7F4-9E5C-43C9-9478-1E1AC3F9A587}" type="datetimeFigureOut">
              <a:rPr kumimoji="1" lang="ja-JP" altLang="en-US" smtClean="0"/>
              <a:t>2021/5/3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3E7D09-2F2A-4C0D-A0FE-F12F0246C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D1498A-C54F-4C6C-92CF-CA51C3845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C488-E817-4D65-9B06-CC6B53D75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1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hidden="1">
            <a:extLst>
              <a:ext uri="{FF2B5EF4-FFF2-40B4-BE49-F238E27FC236}">
                <a16:creationId xmlns:a16="http://schemas.microsoft.com/office/drawing/2014/main" id="{FD0D881F-24C6-4CA6-B0AC-21E5DB66E6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978"/>
          <a:stretch/>
        </p:blipFill>
        <p:spPr bwMode="auto">
          <a:xfrm>
            <a:off x="2438400" y="-20334"/>
            <a:ext cx="7293639" cy="687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CE57168-8C3C-4C2D-8B4A-5E92DD3CE8EA}"/>
              </a:ext>
            </a:extLst>
          </p:cNvPr>
          <p:cNvSpPr/>
          <p:nvPr/>
        </p:nvSpPr>
        <p:spPr>
          <a:xfrm>
            <a:off x="5638400" y="161357"/>
            <a:ext cx="1584052" cy="518840"/>
          </a:xfrm>
          <a:custGeom>
            <a:avLst/>
            <a:gdLst>
              <a:gd name="connsiteX0" fmla="*/ 1583138 w 1584052"/>
              <a:gd name="connsiteY0" fmla="*/ 518093 h 518840"/>
              <a:gd name="connsiteX1" fmla="*/ 1519638 w 1584052"/>
              <a:gd name="connsiteY1" fmla="*/ 372043 h 518840"/>
              <a:gd name="connsiteX2" fmla="*/ 1286275 w 1584052"/>
              <a:gd name="connsiteY2" fmla="*/ 173606 h 518840"/>
              <a:gd name="connsiteX3" fmla="*/ 757638 w 1584052"/>
              <a:gd name="connsiteY3" fmla="*/ 16443 h 518840"/>
              <a:gd name="connsiteX4" fmla="*/ 376638 w 1584052"/>
              <a:gd name="connsiteY4" fmla="*/ 16443 h 518840"/>
              <a:gd name="connsiteX5" fmla="*/ 186138 w 1584052"/>
              <a:gd name="connsiteY5" fmla="*/ 119631 h 518840"/>
              <a:gd name="connsiteX6" fmla="*/ 132163 w 1584052"/>
              <a:gd name="connsiteY6" fmla="*/ 122806 h 518840"/>
              <a:gd name="connsiteX7" fmla="*/ 1988 w 1584052"/>
              <a:gd name="connsiteY7" fmla="*/ 106931 h 518840"/>
              <a:gd name="connsiteX8" fmla="*/ 54375 w 1584052"/>
              <a:gd name="connsiteY8" fmla="*/ 130743 h 518840"/>
              <a:gd name="connsiteX9" fmla="*/ 68663 w 1584052"/>
              <a:gd name="connsiteY9" fmla="*/ 141856 h 518840"/>
              <a:gd name="connsiteX10" fmla="*/ 116288 w 1584052"/>
              <a:gd name="connsiteY10" fmla="*/ 141856 h 518840"/>
              <a:gd name="connsiteX11" fmla="*/ 213125 w 1584052"/>
              <a:gd name="connsiteY11" fmla="*/ 102168 h 518840"/>
              <a:gd name="connsiteX12" fmla="*/ 484588 w 1584052"/>
              <a:gd name="connsiteY12" fmla="*/ 22793 h 518840"/>
              <a:gd name="connsiteX13" fmla="*/ 883050 w 1584052"/>
              <a:gd name="connsiteY13" fmla="*/ 49781 h 518840"/>
              <a:gd name="connsiteX14" fmla="*/ 1238650 w 1584052"/>
              <a:gd name="connsiteY14" fmla="*/ 108518 h 518840"/>
              <a:gd name="connsiteX15" fmla="*/ 1486300 w 1584052"/>
              <a:gd name="connsiteY15" fmla="*/ 310131 h 518840"/>
              <a:gd name="connsiteX16" fmla="*/ 1583138 w 1584052"/>
              <a:gd name="connsiteY16" fmla="*/ 518093 h 51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84052" h="518840">
                <a:moveTo>
                  <a:pt x="1583138" y="518093"/>
                </a:moveTo>
                <a:cubicBezTo>
                  <a:pt x="1588694" y="528412"/>
                  <a:pt x="1569115" y="429457"/>
                  <a:pt x="1519638" y="372043"/>
                </a:cubicBezTo>
                <a:cubicBezTo>
                  <a:pt x="1470161" y="314629"/>
                  <a:pt x="1413275" y="232873"/>
                  <a:pt x="1286275" y="173606"/>
                </a:cubicBezTo>
                <a:cubicBezTo>
                  <a:pt x="1159275" y="114339"/>
                  <a:pt x="909244" y="42637"/>
                  <a:pt x="757638" y="16443"/>
                </a:cubicBezTo>
                <a:cubicBezTo>
                  <a:pt x="606032" y="-9751"/>
                  <a:pt x="471888" y="-755"/>
                  <a:pt x="376638" y="16443"/>
                </a:cubicBezTo>
                <a:cubicBezTo>
                  <a:pt x="281388" y="33641"/>
                  <a:pt x="226884" y="101904"/>
                  <a:pt x="186138" y="119631"/>
                </a:cubicBezTo>
                <a:cubicBezTo>
                  <a:pt x="145392" y="137358"/>
                  <a:pt x="162855" y="124923"/>
                  <a:pt x="132163" y="122806"/>
                </a:cubicBezTo>
                <a:cubicBezTo>
                  <a:pt x="101471" y="120689"/>
                  <a:pt x="14953" y="105608"/>
                  <a:pt x="1988" y="106931"/>
                </a:cubicBezTo>
                <a:cubicBezTo>
                  <a:pt x="-10977" y="108254"/>
                  <a:pt x="43263" y="124922"/>
                  <a:pt x="54375" y="130743"/>
                </a:cubicBezTo>
                <a:cubicBezTo>
                  <a:pt x="65487" y="136564"/>
                  <a:pt x="58344" y="140004"/>
                  <a:pt x="68663" y="141856"/>
                </a:cubicBezTo>
                <a:cubicBezTo>
                  <a:pt x="78982" y="143708"/>
                  <a:pt x="92211" y="148471"/>
                  <a:pt x="116288" y="141856"/>
                </a:cubicBezTo>
                <a:cubicBezTo>
                  <a:pt x="140365" y="135241"/>
                  <a:pt x="151742" y="122012"/>
                  <a:pt x="213125" y="102168"/>
                </a:cubicBezTo>
                <a:cubicBezTo>
                  <a:pt x="274508" y="82324"/>
                  <a:pt x="372934" y="31524"/>
                  <a:pt x="484588" y="22793"/>
                </a:cubicBezTo>
                <a:cubicBezTo>
                  <a:pt x="596242" y="14062"/>
                  <a:pt x="757373" y="35494"/>
                  <a:pt x="883050" y="49781"/>
                </a:cubicBezTo>
                <a:cubicBezTo>
                  <a:pt x="1008727" y="64068"/>
                  <a:pt x="1138109" y="65126"/>
                  <a:pt x="1238650" y="108518"/>
                </a:cubicBezTo>
                <a:cubicBezTo>
                  <a:pt x="1339191" y="151910"/>
                  <a:pt x="1429414" y="243720"/>
                  <a:pt x="1486300" y="310131"/>
                </a:cubicBezTo>
                <a:cubicBezTo>
                  <a:pt x="1543186" y="376542"/>
                  <a:pt x="1577582" y="507774"/>
                  <a:pt x="1583138" y="5180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3B67EA5-993D-471F-80D2-ADF554384029}"/>
              </a:ext>
            </a:extLst>
          </p:cNvPr>
          <p:cNvSpPr/>
          <p:nvPr/>
        </p:nvSpPr>
        <p:spPr>
          <a:xfrm>
            <a:off x="5327377" y="293368"/>
            <a:ext cx="494727" cy="91253"/>
          </a:xfrm>
          <a:custGeom>
            <a:avLst/>
            <a:gdLst>
              <a:gd name="connsiteX0" fmla="*/ 493986 w 494727"/>
              <a:gd name="connsiteY0" fmla="*/ 89220 h 91253"/>
              <a:gd name="connsiteX1" fmla="*/ 178073 w 494727"/>
              <a:gd name="connsiteY1" fmla="*/ 320 h 91253"/>
              <a:gd name="connsiteX2" fmla="*/ 1861 w 494727"/>
              <a:gd name="connsiteY2" fmla="*/ 59057 h 91253"/>
              <a:gd name="connsiteX3" fmla="*/ 85998 w 494727"/>
              <a:gd name="connsiteY3" fmla="*/ 49532 h 91253"/>
              <a:gd name="connsiteX4" fmla="*/ 93936 w 494727"/>
              <a:gd name="connsiteY4" fmla="*/ 27307 h 91253"/>
              <a:gd name="connsiteX5" fmla="*/ 246336 w 494727"/>
              <a:gd name="connsiteY5" fmla="*/ 3495 h 91253"/>
              <a:gd name="connsiteX6" fmla="*/ 265386 w 494727"/>
              <a:gd name="connsiteY6" fmla="*/ 57470 h 91253"/>
              <a:gd name="connsiteX7" fmla="*/ 493986 w 494727"/>
              <a:gd name="connsiteY7" fmla="*/ 89220 h 9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727" h="91253">
                <a:moveTo>
                  <a:pt x="493986" y="89220"/>
                </a:moveTo>
                <a:cubicBezTo>
                  <a:pt x="479434" y="79695"/>
                  <a:pt x="260094" y="5347"/>
                  <a:pt x="178073" y="320"/>
                </a:cubicBezTo>
                <a:cubicBezTo>
                  <a:pt x="96052" y="-4707"/>
                  <a:pt x="17207" y="50855"/>
                  <a:pt x="1861" y="59057"/>
                </a:cubicBezTo>
                <a:cubicBezTo>
                  <a:pt x="-13485" y="67259"/>
                  <a:pt x="70652" y="54824"/>
                  <a:pt x="85998" y="49532"/>
                </a:cubicBezTo>
                <a:cubicBezTo>
                  <a:pt x="101344" y="44240"/>
                  <a:pt x="67213" y="34980"/>
                  <a:pt x="93936" y="27307"/>
                </a:cubicBezTo>
                <a:cubicBezTo>
                  <a:pt x="120659" y="19634"/>
                  <a:pt x="217761" y="-1532"/>
                  <a:pt x="246336" y="3495"/>
                </a:cubicBezTo>
                <a:cubicBezTo>
                  <a:pt x="274911" y="8522"/>
                  <a:pt x="226228" y="42389"/>
                  <a:pt x="265386" y="57470"/>
                </a:cubicBezTo>
                <a:cubicBezTo>
                  <a:pt x="304544" y="72551"/>
                  <a:pt x="508538" y="98745"/>
                  <a:pt x="493986" y="892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448FF19-AFEB-4BBA-828D-192CE7F64FB9}"/>
              </a:ext>
            </a:extLst>
          </p:cNvPr>
          <p:cNvSpPr/>
          <p:nvPr/>
        </p:nvSpPr>
        <p:spPr>
          <a:xfrm>
            <a:off x="4964217" y="371798"/>
            <a:ext cx="538996" cy="121375"/>
          </a:xfrm>
          <a:custGeom>
            <a:avLst/>
            <a:gdLst>
              <a:gd name="connsiteX0" fmla="*/ 538058 w 538996"/>
              <a:gd name="connsiteY0" fmla="*/ 15552 h 121375"/>
              <a:gd name="connsiteX1" fmla="*/ 265008 w 538996"/>
              <a:gd name="connsiteY1" fmla="*/ 6027 h 121375"/>
              <a:gd name="connsiteX2" fmla="*/ 1483 w 538996"/>
              <a:gd name="connsiteY2" fmla="*/ 120327 h 121375"/>
              <a:gd name="connsiteX3" fmla="*/ 166583 w 538996"/>
              <a:gd name="connsiteY3" fmla="*/ 60002 h 121375"/>
              <a:gd name="connsiteX4" fmla="*/ 347558 w 538996"/>
              <a:gd name="connsiteY4" fmla="*/ 12377 h 121375"/>
              <a:gd name="connsiteX5" fmla="*/ 538058 w 538996"/>
              <a:gd name="connsiteY5" fmla="*/ 15552 h 1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96" h="121375">
                <a:moveTo>
                  <a:pt x="538058" y="15552"/>
                </a:moveTo>
                <a:cubicBezTo>
                  <a:pt x="524300" y="14494"/>
                  <a:pt x="354437" y="-11435"/>
                  <a:pt x="265008" y="6027"/>
                </a:cubicBezTo>
                <a:cubicBezTo>
                  <a:pt x="175579" y="23489"/>
                  <a:pt x="17887" y="111331"/>
                  <a:pt x="1483" y="120327"/>
                </a:cubicBezTo>
                <a:cubicBezTo>
                  <a:pt x="-14921" y="129323"/>
                  <a:pt x="108904" y="77994"/>
                  <a:pt x="166583" y="60002"/>
                </a:cubicBezTo>
                <a:cubicBezTo>
                  <a:pt x="224262" y="42010"/>
                  <a:pt x="284323" y="20314"/>
                  <a:pt x="347558" y="12377"/>
                </a:cubicBezTo>
                <a:cubicBezTo>
                  <a:pt x="410793" y="4440"/>
                  <a:pt x="551816" y="16610"/>
                  <a:pt x="538058" y="155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501B7E5-AFC2-4356-880C-AC136B4771D9}"/>
              </a:ext>
            </a:extLst>
          </p:cNvPr>
          <p:cNvSpPr/>
          <p:nvPr/>
        </p:nvSpPr>
        <p:spPr>
          <a:xfrm>
            <a:off x="4965001" y="438320"/>
            <a:ext cx="474246" cy="57073"/>
          </a:xfrm>
          <a:custGeom>
            <a:avLst/>
            <a:gdLst>
              <a:gd name="connsiteX0" fmla="*/ 459487 w 474246"/>
              <a:gd name="connsiteY0" fmla="*/ 3005 h 57073"/>
              <a:gd name="connsiteX1" fmla="*/ 405512 w 474246"/>
              <a:gd name="connsiteY1" fmla="*/ 3005 h 57073"/>
              <a:gd name="connsiteX2" fmla="*/ 134049 w 474246"/>
              <a:gd name="connsiteY2" fmla="*/ 22055 h 57073"/>
              <a:gd name="connsiteX3" fmla="*/ 699 w 474246"/>
              <a:gd name="connsiteY3" fmla="*/ 56980 h 57073"/>
              <a:gd name="connsiteX4" fmla="*/ 186437 w 474246"/>
              <a:gd name="connsiteY4" fmla="*/ 31580 h 57073"/>
              <a:gd name="connsiteX5" fmla="*/ 459487 w 474246"/>
              <a:gd name="connsiteY5" fmla="*/ 3005 h 5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246" h="57073">
                <a:moveTo>
                  <a:pt x="459487" y="3005"/>
                </a:moveTo>
                <a:cubicBezTo>
                  <a:pt x="496000" y="-1758"/>
                  <a:pt x="459752" y="-170"/>
                  <a:pt x="405512" y="3005"/>
                </a:cubicBezTo>
                <a:cubicBezTo>
                  <a:pt x="351272" y="6180"/>
                  <a:pt x="201518" y="13059"/>
                  <a:pt x="134049" y="22055"/>
                </a:cubicBezTo>
                <a:cubicBezTo>
                  <a:pt x="66580" y="31051"/>
                  <a:pt x="-8032" y="55392"/>
                  <a:pt x="699" y="56980"/>
                </a:cubicBezTo>
                <a:cubicBezTo>
                  <a:pt x="9430" y="58568"/>
                  <a:pt x="109179" y="39517"/>
                  <a:pt x="186437" y="31580"/>
                </a:cubicBezTo>
                <a:lnTo>
                  <a:pt x="459487" y="30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009BC99-17B9-43AE-9A00-D3061C45D4B0}"/>
              </a:ext>
            </a:extLst>
          </p:cNvPr>
          <p:cNvSpPr/>
          <p:nvPr/>
        </p:nvSpPr>
        <p:spPr>
          <a:xfrm>
            <a:off x="4827492" y="469899"/>
            <a:ext cx="569416" cy="228612"/>
          </a:xfrm>
          <a:custGeom>
            <a:avLst/>
            <a:gdLst>
              <a:gd name="connsiteX0" fmla="*/ 568421 w 569416"/>
              <a:gd name="connsiteY0" fmla="*/ 1 h 228612"/>
              <a:gd name="connsiteX1" fmla="*/ 274733 w 569416"/>
              <a:gd name="connsiteY1" fmla="*/ 46039 h 228612"/>
              <a:gd name="connsiteX2" fmla="*/ 162021 w 569416"/>
              <a:gd name="connsiteY2" fmla="*/ 119064 h 228612"/>
              <a:gd name="connsiteX3" fmla="*/ 96 w 569416"/>
              <a:gd name="connsiteY3" fmla="*/ 228601 h 228612"/>
              <a:gd name="connsiteX4" fmla="*/ 185833 w 569416"/>
              <a:gd name="connsiteY4" fmla="*/ 125414 h 228612"/>
              <a:gd name="connsiteX5" fmla="*/ 363633 w 569416"/>
              <a:gd name="connsiteY5" fmla="*/ 47626 h 228612"/>
              <a:gd name="connsiteX6" fmla="*/ 568421 w 569416"/>
              <a:gd name="connsiteY6" fmla="*/ 1 h 2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416" h="228612">
                <a:moveTo>
                  <a:pt x="568421" y="1"/>
                </a:moveTo>
                <a:cubicBezTo>
                  <a:pt x="553604" y="-264"/>
                  <a:pt x="342466" y="26195"/>
                  <a:pt x="274733" y="46039"/>
                </a:cubicBezTo>
                <a:cubicBezTo>
                  <a:pt x="207000" y="65883"/>
                  <a:pt x="162021" y="119064"/>
                  <a:pt x="162021" y="119064"/>
                </a:cubicBezTo>
                <a:cubicBezTo>
                  <a:pt x="116248" y="149491"/>
                  <a:pt x="-3873" y="227543"/>
                  <a:pt x="96" y="228601"/>
                </a:cubicBezTo>
                <a:cubicBezTo>
                  <a:pt x="4065" y="229659"/>
                  <a:pt x="125243" y="155577"/>
                  <a:pt x="185833" y="125414"/>
                </a:cubicBezTo>
                <a:cubicBezTo>
                  <a:pt x="246422" y="95252"/>
                  <a:pt x="298546" y="64559"/>
                  <a:pt x="363633" y="47626"/>
                </a:cubicBezTo>
                <a:cubicBezTo>
                  <a:pt x="428720" y="30693"/>
                  <a:pt x="583238" y="266"/>
                  <a:pt x="568421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9C1CF2FD-DC85-48FC-8D39-EB97B779A11F}"/>
              </a:ext>
            </a:extLst>
          </p:cNvPr>
          <p:cNvSpPr/>
          <p:nvPr/>
        </p:nvSpPr>
        <p:spPr>
          <a:xfrm>
            <a:off x="4819022" y="600061"/>
            <a:ext cx="340702" cy="90997"/>
          </a:xfrm>
          <a:custGeom>
            <a:avLst/>
            <a:gdLst>
              <a:gd name="connsiteX0" fmla="*/ 340353 w 340702"/>
              <a:gd name="connsiteY0" fmla="*/ 14 h 90997"/>
              <a:gd name="connsiteX1" fmla="*/ 118103 w 340702"/>
              <a:gd name="connsiteY1" fmla="*/ 73039 h 90997"/>
              <a:gd name="connsiteX2" fmla="*/ 628 w 340702"/>
              <a:gd name="connsiteY2" fmla="*/ 90502 h 90997"/>
              <a:gd name="connsiteX3" fmla="*/ 165728 w 340702"/>
              <a:gd name="connsiteY3" fmla="*/ 79389 h 90997"/>
              <a:gd name="connsiteX4" fmla="*/ 340353 w 340702"/>
              <a:gd name="connsiteY4" fmla="*/ 14 h 9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702" h="90997">
                <a:moveTo>
                  <a:pt x="340353" y="14"/>
                </a:moveTo>
                <a:cubicBezTo>
                  <a:pt x="332416" y="-1044"/>
                  <a:pt x="174724" y="57958"/>
                  <a:pt x="118103" y="73039"/>
                </a:cubicBezTo>
                <a:cubicBezTo>
                  <a:pt x="61482" y="88120"/>
                  <a:pt x="-7309" y="89444"/>
                  <a:pt x="628" y="90502"/>
                </a:cubicBezTo>
                <a:cubicBezTo>
                  <a:pt x="8565" y="91560"/>
                  <a:pt x="112547" y="92089"/>
                  <a:pt x="165728" y="79389"/>
                </a:cubicBezTo>
                <a:cubicBezTo>
                  <a:pt x="218909" y="66689"/>
                  <a:pt x="348290" y="1072"/>
                  <a:pt x="340353" y="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8FEDAF9-1581-4E69-A2CB-A65D4B9470D6}"/>
              </a:ext>
            </a:extLst>
          </p:cNvPr>
          <p:cNvSpPr/>
          <p:nvPr/>
        </p:nvSpPr>
        <p:spPr>
          <a:xfrm>
            <a:off x="4535902" y="644782"/>
            <a:ext cx="625151" cy="710822"/>
          </a:xfrm>
          <a:custGeom>
            <a:avLst/>
            <a:gdLst>
              <a:gd name="connsiteX0" fmla="*/ 605481 w 625151"/>
              <a:gd name="connsiteY0" fmla="*/ 5035 h 710822"/>
              <a:gd name="connsiteX1" fmla="*/ 256231 w 625151"/>
              <a:gd name="connsiteY1" fmla="*/ 206118 h 710822"/>
              <a:gd name="connsiteX2" fmla="*/ 46681 w 625151"/>
              <a:gd name="connsiteY2" fmla="*/ 506685 h 710822"/>
              <a:gd name="connsiteX3" fmla="*/ 2231 w 625151"/>
              <a:gd name="connsiteY3" fmla="*/ 707768 h 710822"/>
              <a:gd name="connsiteX4" fmla="*/ 19165 w 625151"/>
              <a:gd name="connsiteY4" fmla="*/ 610401 h 710822"/>
              <a:gd name="connsiteX5" fmla="*/ 124998 w 625151"/>
              <a:gd name="connsiteY5" fmla="*/ 375451 h 710822"/>
              <a:gd name="connsiteX6" fmla="*/ 364181 w 625151"/>
              <a:gd name="connsiteY6" fmla="*/ 129918 h 710822"/>
              <a:gd name="connsiteX7" fmla="*/ 556798 w 625151"/>
              <a:gd name="connsiteY7" fmla="*/ 64301 h 710822"/>
              <a:gd name="connsiteX8" fmla="*/ 605481 w 625151"/>
              <a:gd name="connsiteY8" fmla="*/ 5035 h 71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151" h="710822">
                <a:moveTo>
                  <a:pt x="605481" y="5035"/>
                </a:moveTo>
                <a:cubicBezTo>
                  <a:pt x="555386" y="28671"/>
                  <a:pt x="349364" y="122510"/>
                  <a:pt x="256231" y="206118"/>
                </a:cubicBezTo>
                <a:cubicBezTo>
                  <a:pt x="163098" y="289726"/>
                  <a:pt x="89014" y="423077"/>
                  <a:pt x="46681" y="506685"/>
                </a:cubicBezTo>
                <a:cubicBezTo>
                  <a:pt x="4348" y="590293"/>
                  <a:pt x="6817" y="690482"/>
                  <a:pt x="2231" y="707768"/>
                </a:cubicBezTo>
                <a:cubicBezTo>
                  <a:pt x="-2355" y="725054"/>
                  <a:pt x="-1296" y="665787"/>
                  <a:pt x="19165" y="610401"/>
                </a:cubicBezTo>
                <a:cubicBezTo>
                  <a:pt x="39626" y="555015"/>
                  <a:pt x="67495" y="455531"/>
                  <a:pt x="124998" y="375451"/>
                </a:cubicBezTo>
                <a:cubicBezTo>
                  <a:pt x="182501" y="295371"/>
                  <a:pt x="292214" y="181776"/>
                  <a:pt x="364181" y="129918"/>
                </a:cubicBezTo>
                <a:cubicBezTo>
                  <a:pt x="436148" y="78060"/>
                  <a:pt x="514465" y="80882"/>
                  <a:pt x="556798" y="64301"/>
                </a:cubicBezTo>
                <a:cubicBezTo>
                  <a:pt x="599131" y="47721"/>
                  <a:pt x="655576" y="-18601"/>
                  <a:pt x="605481" y="50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FDCD3B6-87E3-4EB7-A444-7E4CAFAADD6C}"/>
              </a:ext>
            </a:extLst>
          </p:cNvPr>
          <p:cNvSpPr/>
          <p:nvPr/>
        </p:nvSpPr>
        <p:spPr>
          <a:xfrm>
            <a:off x="4537917" y="1117525"/>
            <a:ext cx="209888" cy="278124"/>
          </a:xfrm>
          <a:custGeom>
            <a:avLst/>
            <a:gdLst>
              <a:gd name="connsiteX0" fmla="*/ 209766 w 209888"/>
              <a:gd name="connsiteY0" fmla="*/ 75 h 278124"/>
              <a:gd name="connsiteX1" fmla="*/ 57366 w 209888"/>
              <a:gd name="connsiteY1" fmla="*/ 118608 h 278124"/>
              <a:gd name="connsiteX2" fmla="*/ 216 w 209888"/>
              <a:gd name="connsiteY2" fmla="*/ 277358 h 278124"/>
              <a:gd name="connsiteX3" fmla="*/ 74300 w 209888"/>
              <a:gd name="connsiteY3" fmla="*/ 175758 h 278124"/>
              <a:gd name="connsiteX4" fmla="*/ 82766 w 209888"/>
              <a:gd name="connsiteY4" fmla="*/ 101675 h 278124"/>
              <a:gd name="connsiteX5" fmla="*/ 209766 w 209888"/>
              <a:gd name="connsiteY5" fmla="*/ 75 h 27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888" h="278124">
                <a:moveTo>
                  <a:pt x="209766" y="75"/>
                </a:moveTo>
                <a:cubicBezTo>
                  <a:pt x="205533" y="2897"/>
                  <a:pt x="92291" y="72394"/>
                  <a:pt x="57366" y="118608"/>
                </a:cubicBezTo>
                <a:cubicBezTo>
                  <a:pt x="22441" y="164822"/>
                  <a:pt x="-2606" y="267833"/>
                  <a:pt x="216" y="277358"/>
                </a:cubicBezTo>
                <a:cubicBezTo>
                  <a:pt x="3038" y="286883"/>
                  <a:pt x="60542" y="205039"/>
                  <a:pt x="74300" y="175758"/>
                </a:cubicBezTo>
                <a:cubicBezTo>
                  <a:pt x="88058" y="146478"/>
                  <a:pt x="58072" y="128839"/>
                  <a:pt x="82766" y="101675"/>
                </a:cubicBezTo>
                <a:cubicBezTo>
                  <a:pt x="107460" y="74511"/>
                  <a:pt x="213999" y="-2747"/>
                  <a:pt x="209766" y="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E0FD0D5-EF48-4852-8E27-2BA1E5A1CD09}"/>
              </a:ext>
            </a:extLst>
          </p:cNvPr>
          <p:cNvSpPr/>
          <p:nvPr/>
        </p:nvSpPr>
        <p:spPr>
          <a:xfrm>
            <a:off x="4588926" y="1138474"/>
            <a:ext cx="177281" cy="479858"/>
          </a:xfrm>
          <a:custGeom>
            <a:avLst/>
            <a:gdLst>
              <a:gd name="connsiteX0" fmla="*/ 171457 w 177281"/>
              <a:gd name="connsiteY0" fmla="*/ 6643 h 479858"/>
              <a:gd name="connsiteX1" fmla="*/ 59274 w 177281"/>
              <a:gd name="connsiteY1" fmla="*/ 235243 h 479858"/>
              <a:gd name="connsiteX2" fmla="*/ 27524 w 177281"/>
              <a:gd name="connsiteY2" fmla="*/ 370709 h 479858"/>
              <a:gd name="connsiteX3" fmla="*/ 7 w 177281"/>
              <a:gd name="connsiteY3" fmla="*/ 478659 h 479858"/>
              <a:gd name="connsiteX4" fmla="*/ 25407 w 177281"/>
              <a:gd name="connsiteY4" fmla="*/ 423626 h 479858"/>
              <a:gd name="connsiteX5" fmla="*/ 78324 w 177281"/>
              <a:gd name="connsiteY5" fmla="*/ 347426 h 479858"/>
              <a:gd name="connsiteX6" fmla="*/ 101607 w 177281"/>
              <a:gd name="connsiteY6" fmla="*/ 277576 h 479858"/>
              <a:gd name="connsiteX7" fmla="*/ 156641 w 177281"/>
              <a:gd name="connsiteY7" fmla="*/ 78609 h 479858"/>
              <a:gd name="connsiteX8" fmla="*/ 171457 w 177281"/>
              <a:gd name="connsiteY8" fmla="*/ 6643 h 47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281" h="479858">
                <a:moveTo>
                  <a:pt x="171457" y="6643"/>
                </a:moveTo>
                <a:cubicBezTo>
                  <a:pt x="155229" y="32749"/>
                  <a:pt x="83263" y="174565"/>
                  <a:pt x="59274" y="235243"/>
                </a:cubicBezTo>
                <a:cubicBezTo>
                  <a:pt x="35285" y="295921"/>
                  <a:pt x="37402" y="330140"/>
                  <a:pt x="27524" y="370709"/>
                </a:cubicBezTo>
                <a:cubicBezTo>
                  <a:pt x="17646" y="411278"/>
                  <a:pt x="360" y="469840"/>
                  <a:pt x="7" y="478659"/>
                </a:cubicBezTo>
                <a:cubicBezTo>
                  <a:pt x="-346" y="487478"/>
                  <a:pt x="12354" y="445498"/>
                  <a:pt x="25407" y="423626"/>
                </a:cubicBezTo>
                <a:cubicBezTo>
                  <a:pt x="38460" y="401754"/>
                  <a:pt x="65624" y="371768"/>
                  <a:pt x="78324" y="347426"/>
                </a:cubicBezTo>
                <a:cubicBezTo>
                  <a:pt x="91024" y="323084"/>
                  <a:pt x="88554" y="322379"/>
                  <a:pt x="101607" y="277576"/>
                </a:cubicBezTo>
                <a:cubicBezTo>
                  <a:pt x="114660" y="232773"/>
                  <a:pt x="147469" y="120237"/>
                  <a:pt x="156641" y="78609"/>
                </a:cubicBezTo>
                <a:cubicBezTo>
                  <a:pt x="165813" y="36981"/>
                  <a:pt x="187685" y="-19463"/>
                  <a:pt x="171457" y="66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6634AF7-375A-4507-BDC9-CF52E11DF6B9}"/>
              </a:ext>
            </a:extLst>
          </p:cNvPr>
          <p:cNvSpPr/>
          <p:nvPr/>
        </p:nvSpPr>
        <p:spPr>
          <a:xfrm>
            <a:off x="4620231" y="1430867"/>
            <a:ext cx="96713" cy="480715"/>
          </a:xfrm>
          <a:custGeom>
            <a:avLst/>
            <a:gdLst>
              <a:gd name="connsiteX0" fmla="*/ 63952 w 96713"/>
              <a:gd name="connsiteY0" fmla="*/ 0 h 480715"/>
              <a:gd name="connsiteX1" fmla="*/ 452 w 96713"/>
              <a:gd name="connsiteY1" fmla="*/ 209550 h 480715"/>
              <a:gd name="connsiteX2" fmla="*/ 38552 w 96713"/>
              <a:gd name="connsiteY2" fmla="*/ 292100 h 480715"/>
              <a:gd name="connsiteX3" fmla="*/ 95702 w 96713"/>
              <a:gd name="connsiteY3" fmla="*/ 478366 h 480715"/>
              <a:gd name="connsiteX4" fmla="*/ 72419 w 96713"/>
              <a:gd name="connsiteY4" fmla="*/ 389466 h 480715"/>
              <a:gd name="connsiteX5" fmla="*/ 38552 w 96713"/>
              <a:gd name="connsiteY5" fmla="*/ 279400 h 480715"/>
              <a:gd name="connsiteX6" fmla="*/ 17386 w 96713"/>
              <a:gd name="connsiteY6" fmla="*/ 251883 h 480715"/>
              <a:gd name="connsiteX7" fmla="*/ 38552 w 96713"/>
              <a:gd name="connsiteY7" fmla="*/ 209550 h 480715"/>
              <a:gd name="connsiteX8" fmla="*/ 63952 w 96713"/>
              <a:gd name="connsiteY8" fmla="*/ 0 h 48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713" h="480715">
                <a:moveTo>
                  <a:pt x="63952" y="0"/>
                </a:moveTo>
                <a:cubicBezTo>
                  <a:pt x="57602" y="0"/>
                  <a:pt x="4685" y="160867"/>
                  <a:pt x="452" y="209550"/>
                </a:cubicBezTo>
                <a:cubicBezTo>
                  <a:pt x="-3781" y="258233"/>
                  <a:pt x="22677" y="247297"/>
                  <a:pt x="38552" y="292100"/>
                </a:cubicBezTo>
                <a:cubicBezTo>
                  <a:pt x="54427" y="336903"/>
                  <a:pt x="90058" y="462138"/>
                  <a:pt x="95702" y="478366"/>
                </a:cubicBezTo>
                <a:cubicBezTo>
                  <a:pt x="101347" y="494594"/>
                  <a:pt x="81944" y="422627"/>
                  <a:pt x="72419" y="389466"/>
                </a:cubicBezTo>
                <a:cubicBezTo>
                  <a:pt x="62894" y="356305"/>
                  <a:pt x="47724" y="302330"/>
                  <a:pt x="38552" y="279400"/>
                </a:cubicBezTo>
                <a:cubicBezTo>
                  <a:pt x="29380" y="256470"/>
                  <a:pt x="17386" y="263525"/>
                  <a:pt x="17386" y="251883"/>
                </a:cubicBezTo>
                <a:cubicBezTo>
                  <a:pt x="17386" y="240241"/>
                  <a:pt x="28674" y="247297"/>
                  <a:pt x="38552" y="209550"/>
                </a:cubicBezTo>
                <a:cubicBezTo>
                  <a:pt x="48430" y="171803"/>
                  <a:pt x="70302" y="0"/>
                  <a:pt x="63952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ED96061-4FE0-4999-A9AE-A09BE14E7871}"/>
              </a:ext>
            </a:extLst>
          </p:cNvPr>
          <p:cNvSpPr/>
          <p:nvPr/>
        </p:nvSpPr>
        <p:spPr>
          <a:xfrm>
            <a:off x="4717811" y="1146887"/>
            <a:ext cx="373477" cy="815982"/>
          </a:xfrm>
          <a:custGeom>
            <a:avLst/>
            <a:gdLst>
              <a:gd name="connsiteX0" fmla="*/ 372772 w 373477"/>
              <a:gd name="connsiteY0" fmla="*/ 2463 h 815982"/>
              <a:gd name="connsiteX1" fmla="*/ 150522 w 373477"/>
              <a:gd name="connsiteY1" fmla="*/ 396163 h 815982"/>
              <a:gd name="connsiteX2" fmla="*/ 55272 w 373477"/>
              <a:gd name="connsiteY2" fmla="*/ 605713 h 815982"/>
              <a:gd name="connsiteX3" fmla="*/ 27756 w 373477"/>
              <a:gd name="connsiteY3" fmla="*/ 700963 h 815982"/>
              <a:gd name="connsiteX4" fmla="*/ 23522 w 373477"/>
              <a:gd name="connsiteY4" fmla="*/ 813146 h 815982"/>
              <a:gd name="connsiteX5" fmla="*/ 15056 w 373477"/>
              <a:gd name="connsiteY5" fmla="*/ 777163 h 815982"/>
              <a:gd name="connsiteX6" fmla="*/ 15056 w 373477"/>
              <a:gd name="connsiteY6" fmla="*/ 720013 h 815982"/>
              <a:gd name="connsiteX7" fmla="*/ 214022 w 373477"/>
              <a:gd name="connsiteY7" fmla="*/ 252230 h 815982"/>
              <a:gd name="connsiteX8" fmla="*/ 372772 w 373477"/>
              <a:gd name="connsiteY8" fmla="*/ 2463 h 81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477" h="815982">
                <a:moveTo>
                  <a:pt x="372772" y="2463"/>
                </a:moveTo>
                <a:cubicBezTo>
                  <a:pt x="362189" y="26452"/>
                  <a:pt x="203439" y="295621"/>
                  <a:pt x="150522" y="396163"/>
                </a:cubicBezTo>
                <a:cubicBezTo>
                  <a:pt x="97605" y="496705"/>
                  <a:pt x="75733" y="554913"/>
                  <a:pt x="55272" y="605713"/>
                </a:cubicBezTo>
                <a:cubicBezTo>
                  <a:pt x="34811" y="656513"/>
                  <a:pt x="33048" y="666391"/>
                  <a:pt x="27756" y="700963"/>
                </a:cubicBezTo>
                <a:cubicBezTo>
                  <a:pt x="22464" y="735535"/>
                  <a:pt x="25639" y="800446"/>
                  <a:pt x="23522" y="813146"/>
                </a:cubicBezTo>
                <a:cubicBezTo>
                  <a:pt x="21405" y="825846"/>
                  <a:pt x="16467" y="792685"/>
                  <a:pt x="15056" y="777163"/>
                </a:cubicBezTo>
                <a:cubicBezTo>
                  <a:pt x="13645" y="761641"/>
                  <a:pt x="-18105" y="807502"/>
                  <a:pt x="15056" y="720013"/>
                </a:cubicBezTo>
                <a:cubicBezTo>
                  <a:pt x="48217" y="632524"/>
                  <a:pt x="155814" y="369705"/>
                  <a:pt x="214022" y="252230"/>
                </a:cubicBezTo>
                <a:cubicBezTo>
                  <a:pt x="272230" y="134755"/>
                  <a:pt x="383355" y="-21526"/>
                  <a:pt x="372772" y="24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7C966C2-A21F-4174-A2E7-E846CC9399B9}"/>
              </a:ext>
            </a:extLst>
          </p:cNvPr>
          <p:cNvSpPr/>
          <p:nvPr/>
        </p:nvSpPr>
        <p:spPr>
          <a:xfrm>
            <a:off x="5126554" y="797897"/>
            <a:ext cx="546648" cy="476702"/>
          </a:xfrm>
          <a:custGeom>
            <a:avLst/>
            <a:gdLst>
              <a:gd name="connsiteX0" fmla="*/ 546113 w 546648"/>
              <a:gd name="connsiteY0" fmla="*/ 86 h 476702"/>
              <a:gd name="connsiteX1" fmla="*/ 251896 w 546648"/>
              <a:gd name="connsiteY1" fmla="*/ 72053 h 476702"/>
              <a:gd name="connsiteX2" fmla="*/ 63513 w 546648"/>
              <a:gd name="connsiteY2" fmla="*/ 347220 h 476702"/>
              <a:gd name="connsiteX3" fmla="*/ 13 w 546648"/>
              <a:gd name="connsiteY3" fmla="*/ 476336 h 476702"/>
              <a:gd name="connsiteX4" fmla="*/ 59279 w 546648"/>
              <a:gd name="connsiteY4" fmla="*/ 378970 h 476702"/>
              <a:gd name="connsiteX5" fmla="*/ 203213 w 546648"/>
              <a:gd name="connsiteY5" fmla="*/ 177886 h 476702"/>
              <a:gd name="connsiteX6" fmla="*/ 321746 w 546648"/>
              <a:gd name="connsiteY6" fmla="*/ 80520 h 476702"/>
              <a:gd name="connsiteX7" fmla="*/ 546113 w 546648"/>
              <a:gd name="connsiteY7" fmla="*/ 86 h 47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648" h="476702">
                <a:moveTo>
                  <a:pt x="546113" y="86"/>
                </a:moveTo>
                <a:cubicBezTo>
                  <a:pt x="534471" y="-1325"/>
                  <a:pt x="332329" y="14197"/>
                  <a:pt x="251896" y="72053"/>
                </a:cubicBezTo>
                <a:cubicBezTo>
                  <a:pt x="171463" y="129909"/>
                  <a:pt x="105493" y="279840"/>
                  <a:pt x="63513" y="347220"/>
                </a:cubicBezTo>
                <a:cubicBezTo>
                  <a:pt x="21532" y="414601"/>
                  <a:pt x="719" y="471044"/>
                  <a:pt x="13" y="476336"/>
                </a:cubicBezTo>
                <a:cubicBezTo>
                  <a:pt x="-693" y="481628"/>
                  <a:pt x="25412" y="428712"/>
                  <a:pt x="59279" y="378970"/>
                </a:cubicBezTo>
                <a:cubicBezTo>
                  <a:pt x="93146" y="329228"/>
                  <a:pt x="159469" y="227628"/>
                  <a:pt x="203213" y="177886"/>
                </a:cubicBezTo>
                <a:cubicBezTo>
                  <a:pt x="246957" y="128144"/>
                  <a:pt x="267066" y="109800"/>
                  <a:pt x="321746" y="80520"/>
                </a:cubicBezTo>
                <a:cubicBezTo>
                  <a:pt x="376426" y="51240"/>
                  <a:pt x="557755" y="1497"/>
                  <a:pt x="546113" y="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4E000AA-E401-4A89-888B-99D573CEEAB1}"/>
              </a:ext>
            </a:extLst>
          </p:cNvPr>
          <p:cNvSpPr/>
          <p:nvPr/>
        </p:nvSpPr>
        <p:spPr>
          <a:xfrm>
            <a:off x="5113070" y="1122169"/>
            <a:ext cx="33651" cy="187246"/>
          </a:xfrm>
          <a:custGeom>
            <a:avLst/>
            <a:gdLst>
              <a:gd name="connsiteX0" fmla="*/ 33605 w 33651"/>
              <a:gd name="connsiteY0" fmla="*/ 1781 h 187246"/>
              <a:gd name="connsiteX1" fmla="*/ 17730 w 33651"/>
              <a:gd name="connsiteY1" fmla="*/ 177994 h 187246"/>
              <a:gd name="connsiteX2" fmla="*/ 268 w 33651"/>
              <a:gd name="connsiteY2" fmla="*/ 160531 h 187246"/>
              <a:gd name="connsiteX3" fmla="*/ 8205 w 33651"/>
              <a:gd name="connsiteY3" fmla="*/ 143069 h 187246"/>
              <a:gd name="connsiteX4" fmla="*/ 22493 w 33651"/>
              <a:gd name="connsiteY4" fmla="*/ 87506 h 187246"/>
              <a:gd name="connsiteX5" fmla="*/ 33605 w 33651"/>
              <a:gd name="connsiteY5" fmla="*/ 1781 h 18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51" h="187246">
                <a:moveTo>
                  <a:pt x="33605" y="1781"/>
                </a:moveTo>
                <a:cubicBezTo>
                  <a:pt x="32811" y="16862"/>
                  <a:pt x="23286" y="151536"/>
                  <a:pt x="17730" y="177994"/>
                </a:cubicBezTo>
                <a:cubicBezTo>
                  <a:pt x="12174" y="204452"/>
                  <a:pt x="1855" y="166352"/>
                  <a:pt x="268" y="160531"/>
                </a:cubicBezTo>
                <a:cubicBezTo>
                  <a:pt x="-1320" y="154710"/>
                  <a:pt x="4501" y="155240"/>
                  <a:pt x="8205" y="143069"/>
                </a:cubicBezTo>
                <a:cubicBezTo>
                  <a:pt x="11909" y="130898"/>
                  <a:pt x="20112" y="103117"/>
                  <a:pt x="22493" y="87506"/>
                </a:cubicBezTo>
                <a:cubicBezTo>
                  <a:pt x="24874" y="71896"/>
                  <a:pt x="34399" y="-13300"/>
                  <a:pt x="33605" y="17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411131B-EFBC-4E54-B367-71BF3501766E}"/>
              </a:ext>
            </a:extLst>
          </p:cNvPr>
          <p:cNvSpPr/>
          <p:nvPr/>
        </p:nvSpPr>
        <p:spPr>
          <a:xfrm>
            <a:off x="5484687" y="791713"/>
            <a:ext cx="193153" cy="383617"/>
          </a:xfrm>
          <a:custGeom>
            <a:avLst/>
            <a:gdLst>
              <a:gd name="connsiteX0" fmla="*/ 192213 w 193153"/>
              <a:gd name="connsiteY0" fmla="*/ 450 h 383617"/>
              <a:gd name="connsiteX1" fmla="*/ 54101 w 193153"/>
              <a:gd name="connsiteY1" fmla="*/ 167137 h 383617"/>
              <a:gd name="connsiteX2" fmla="*/ 126 w 193153"/>
              <a:gd name="connsiteY2" fmla="*/ 381450 h 383617"/>
              <a:gd name="connsiteX3" fmla="*/ 41401 w 193153"/>
              <a:gd name="connsiteY3" fmla="*/ 268737 h 383617"/>
              <a:gd name="connsiteX4" fmla="*/ 111251 w 193153"/>
              <a:gd name="connsiteY4" fmla="*/ 122687 h 383617"/>
              <a:gd name="connsiteX5" fmla="*/ 192213 w 193153"/>
              <a:gd name="connsiteY5" fmla="*/ 450 h 38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53" h="383617">
                <a:moveTo>
                  <a:pt x="192213" y="450"/>
                </a:moveTo>
                <a:cubicBezTo>
                  <a:pt x="182688" y="7858"/>
                  <a:pt x="86115" y="103637"/>
                  <a:pt x="54101" y="167137"/>
                </a:cubicBezTo>
                <a:cubicBezTo>
                  <a:pt x="22086" y="230637"/>
                  <a:pt x="2243" y="364517"/>
                  <a:pt x="126" y="381450"/>
                </a:cubicBezTo>
                <a:cubicBezTo>
                  <a:pt x="-1991" y="398383"/>
                  <a:pt x="22880" y="311864"/>
                  <a:pt x="41401" y="268737"/>
                </a:cubicBezTo>
                <a:cubicBezTo>
                  <a:pt x="59922" y="225610"/>
                  <a:pt x="86116" y="166608"/>
                  <a:pt x="111251" y="122687"/>
                </a:cubicBezTo>
                <a:cubicBezTo>
                  <a:pt x="136386" y="78766"/>
                  <a:pt x="201738" y="-6958"/>
                  <a:pt x="192213" y="4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80B0357-B6F2-43D3-9173-3B6F4C3A42BC}"/>
              </a:ext>
            </a:extLst>
          </p:cNvPr>
          <p:cNvSpPr/>
          <p:nvPr/>
        </p:nvSpPr>
        <p:spPr>
          <a:xfrm>
            <a:off x="5592786" y="720630"/>
            <a:ext cx="982571" cy="225657"/>
          </a:xfrm>
          <a:custGeom>
            <a:avLst/>
            <a:gdLst>
              <a:gd name="connsiteX0" fmla="*/ 1564 w 982571"/>
              <a:gd name="connsiteY0" fmla="*/ 225520 h 225657"/>
              <a:gd name="connsiteX1" fmla="*/ 200531 w 982571"/>
              <a:gd name="connsiteY1" fmla="*/ 60420 h 225657"/>
              <a:gd name="connsiteX2" fmla="*/ 554014 w 982571"/>
              <a:gd name="connsiteY2" fmla="*/ 1153 h 225657"/>
              <a:gd name="connsiteX3" fmla="*/ 901147 w 982571"/>
              <a:gd name="connsiteY3" fmla="*/ 104870 h 225657"/>
              <a:gd name="connsiteX4" fmla="*/ 977347 w 982571"/>
              <a:gd name="connsiteY4" fmla="*/ 166253 h 225657"/>
              <a:gd name="connsiteX5" fmla="*/ 801664 w 982571"/>
              <a:gd name="connsiteY5" fmla="*/ 56187 h 225657"/>
              <a:gd name="connsiteX6" fmla="*/ 505331 w 982571"/>
              <a:gd name="connsiteY6" fmla="*/ 13853 h 225657"/>
              <a:gd name="connsiteX7" fmla="*/ 130681 w 982571"/>
              <a:gd name="connsiteY7" fmla="*/ 87937 h 225657"/>
              <a:gd name="connsiteX8" fmla="*/ 1564 w 982571"/>
              <a:gd name="connsiteY8" fmla="*/ 225520 h 22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2571" h="225657">
                <a:moveTo>
                  <a:pt x="1564" y="225520"/>
                </a:moveTo>
                <a:cubicBezTo>
                  <a:pt x="13206" y="220934"/>
                  <a:pt x="108456" y="97814"/>
                  <a:pt x="200531" y="60420"/>
                </a:cubicBezTo>
                <a:cubicBezTo>
                  <a:pt x="292606" y="23026"/>
                  <a:pt x="437245" y="-6255"/>
                  <a:pt x="554014" y="1153"/>
                </a:cubicBezTo>
                <a:cubicBezTo>
                  <a:pt x="670783" y="8561"/>
                  <a:pt x="830592" y="77353"/>
                  <a:pt x="901147" y="104870"/>
                </a:cubicBezTo>
                <a:cubicBezTo>
                  <a:pt x="971702" y="132387"/>
                  <a:pt x="993928" y="174367"/>
                  <a:pt x="977347" y="166253"/>
                </a:cubicBezTo>
                <a:cubicBezTo>
                  <a:pt x="960766" y="158139"/>
                  <a:pt x="880333" y="81587"/>
                  <a:pt x="801664" y="56187"/>
                </a:cubicBezTo>
                <a:cubicBezTo>
                  <a:pt x="722995" y="30787"/>
                  <a:pt x="617161" y="8561"/>
                  <a:pt x="505331" y="13853"/>
                </a:cubicBezTo>
                <a:cubicBezTo>
                  <a:pt x="393501" y="19145"/>
                  <a:pt x="217112" y="57245"/>
                  <a:pt x="130681" y="87937"/>
                </a:cubicBezTo>
                <a:cubicBezTo>
                  <a:pt x="44250" y="118629"/>
                  <a:pt x="-10078" y="230106"/>
                  <a:pt x="1564" y="2255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0B7AFBD-4EDB-48B5-A373-5A0212B15994}"/>
              </a:ext>
            </a:extLst>
          </p:cNvPr>
          <p:cNvSpPr/>
          <p:nvPr/>
        </p:nvSpPr>
        <p:spPr>
          <a:xfrm>
            <a:off x="6542684" y="905141"/>
            <a:ext cx="393689" cy="329032"/>
          </a:xfrm>
          <a:custGeom>
            <a:avLst/>
            <a:gdLst>
              <a:gd name="connsiteX0" fmla="*/ 2049 w 393689"/>
              <a:gd name="connsiteY0" fmla="*/ 792 h 329032"/>
              <a:gd name="connsiteX1" fmla="*/ 260283 w 393689"/>
              <a:gd name="connsiteY1" fmla="*/ 172242 h 329032"/>
              <a:gd name="connsiteX2" fmla="*/ 393633 w 393689"/>
              <a:gd name="connsiteY2" fmla="*/ 328876 h 329032"/>
              <a:gd name="connsiteX3" fmla="*/ 275099 w 393689"/>
              <a:gd name="connsiteY3" fmla="*/ 199759 h 329032"/>
              <a:gd name="connsiteX4" fmla="*/ 145983 w 393689"/>
              <a:gd name="connsiteY4" fmla="*/ 110859 h 329032"/>
              <a:gd name="connsiteX5" fmla="*/ 2049 w 393689"/>
              <a:gd name="connsiteY5" fmla="*/ 792 h 32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689" h="329032">
                <a:moveTo>
                  <a:pt x="2049" y="792"/>
                </a:moveTo>
                <a:cubicBezTo>
                  <a:pt x="21099" y="11022"/>
                  <a:pt x="195019" y="117561"/>
                  <a:pt x="260283" y="172242"/>
                </a:cubicBezTo>
                <a:cubicBezTo>
                  <a:pt x="325547" y="226923"/>
                  <a:pt x="391164" y="324290"/>
                  <a:pt x="393633" y="328876"/>
                </a:cubicBezTo>
                <a:cubicBezTo>
                  <a:pt x="396102" y="333462"/>
                  <a:pt x="316374" y="236095"/>
                  <a:pt x="275099" y="199759"/>
                </a:cubicBezTo>
                <a:cubicBezTo>
                  <a:pt x="233824" y="163423"/>
                  <a:pt x="190080" y="139434"/>
                  <a:pt x="145983" y="110859"/>
                </a:cubicBezTo>
                <a:cubicBezTo>
                  <a:pt x="101886" y="82284"/>
                  <a:pt x="-17001" y="-9438"/>
                  <a:pt x="2049" y="7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4E6EB15-1D73-4161-AA80-8554C485DBC2}"/>
              </a:ext>
            </a:extLst>
          </p:cNvPr>
          <p:cNvSpPr/>
          <p:nvPr/>
        </p:nvSpPr>
        <p:spPr>
          <a:xfrm>
            <a:off x="6567046" y="960312"/>
            <a:ext cx="371678" cy="252678"/>
          </a:xfrm>
          <a:custGeom>
            <a:avLst/>
            <a:gdLst>
              <a:gd name="connsiteX0" fmla="*/ 11554 w 371678"/>
              <a:gd name="connsiteY0" fmla="*/ 4888 h 252678"/>
              <a:gd name="connsiteX1" fmla="*/ 218987 w 371678"/>
              <a:gd name="connsiteY1" fmla="*/ 150938 h 252678"/>
              <a:gd name="connsiteX2" fmla="*/ 371387 w 371678"/>
              <a:gd name="connsiteY2" fmla="*/ 252538 h 252678"/>
              <a:gd name="connsiteX3" fmla="*/ 180887 w 371678"/>
              <a:gd name="connsiteY3" fmla="*/ 129771 h 252678"/>
              <a:gd name="connsiteX4" fmla="*/ 45421 w 371678"/>
              <a:gd name="connsiteY4" fmla="*/ 42988 h 252678"/>
              <a:gd name="connsiteX5" fmla="*/ 11554 w 371678"/>
              <a:gd name="connsiteY5" fmla="*/ 4888 h 25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78" h="252678">
                <a:moveTo>
                  <a:pt x="11554" y="4888"/>
                </a:moveTo>
                <a:cubicBezTo>
                  <a:pt x="40482" y="22880"/>
                  <a:pt x="159015" y="109663"/>
                  <a:pt x="218987" y="150938"/>
                </a:cubicBezTo>
                <a:cubicBezTo>
                  <a:pt x="278959" y="192213"/>
                  <a:pt x="377737" y="256066"/>
                  <a:pt x="371387" y="252538"/>
                </a:cubicBezTo>
                <a:cubicBezTo>
                  <a:pt x="365037" y="249010"/>
                  <a:pt x="235215" y="164696"/>
                  <a:pt x="180887" y="129771"/>
                </a:cubicBezTo>
                <a:lnTo>
                  <a:pt x="45421" y="42988"/>
                </a:lnTo>
                <a:cubicBezTo>
                  <a:pt x="13318" y="22880"/>
                  <a:pt x="-17374" y="-13104"/>
                  <a:pt x="11554" y="48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F8863C-E786-4C86-B083-8F74F29B7C2C}"/>
              </a:ext>
            </a:extLst>
          </p:cNvPr>
          <p:cNvSpPr/>
          <p:nvPr/>
        </p:nvSpPr>
        <p:spPr>
          <a:xfrm>
            <a:off x="6548945" y="1077346"/>
            <a:ext cx="544304" cy="393740"/>
          </a:xfrm>
          <a:custGeom>
            <a:avLst/>
            <a:gdLst>
              <a:gd name="connsiteX0" fmla="*/ 22 w 544304"/>
              <a:gd name="connsiteY0" fmla="*/ 37 h 393740"/>
              <a:gd name="connsiteX1" fmla="*/ 209572 w 544304"/>
              <a:gd name="connsiteY1" fmla="*/ 99521 h 393740"/>
              <a:gd name="connsiteX2" fmla="*/ 387372 w 544304"/>
              <a:gd name="connsiteY2" fmla="*/ 243454 h 393740"/>
              <a:gd name="connsiteX3" fmla="*/ 544005 w 544304"/>
              <a:gd name="connsiteY3" fmla="*/ 393737 h 393740"/>
              <a:gd name="connsiteX4" fmla="*/ 347155 w 544304"/>
              <a:gd name="connsiteY4" fmla="*/ 239221 h 393740"/>
              <a:gd name="connsiteX5" fmla="*/ 266722 w 544304"/>
              <a:gd name="connsiteY5" fmla="*/ 177837 h 393740"/>
              <a:gd name="connsiteX6" fmla="*/ 222272 w 544304"/>
              <a:gd name="connsiteY6" fmla="*/ 110104 h 393740"/>
              <a:gd name="connsiteX7" fmla="*/ 22 w 544304"/>
              <a:gd name="connsiteY7" fmla="*/ 37 h 39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304" h="393740">
                <a:moveTo>
                  <a:pt x="22" y="37"/>
                </a:moveTo>
                <a:cubicBezTo>
                  <a:pt x="-2095" y="-1727"/>
                  <a:pt x="145014" y="58952"/>
                  <a:pt x="209572" y="99521"/>
                </a:cubicBezTo>
                <a:cubicBezTo>
                  <a:pt x="274130" y="140090"/>
                  <a:pt x="331633" y="194418"/>
                  <a:pt x="387372" y="243454"/>
                </a:cubicBezTo>
                <a:cubicBezTo>
                  <a:pt x="443111" y="292490"/>
                  <a:pt x="550708" y="394442"/>
                  <a:pt x="544005" y="393737"/>
                </a:cubicBezTo>
                <a:cubicBezTo>
                  <a:pt x="537302" y="393032"/>
                  <a:pt x="347155" y="239221"/>
                  <a:pt x="347155" y="239221"/>
                </a:cubicBezTo>
                <a:cubicBezTo>
                  <a:pt x="300941" y="203238"/>
                  <a:pt x="287536" y="199356"/>
                  <a:pt x="266722" y="177837"/>
                </a:cubicBezTo>
                <a:cubicBezTo>
                  <a:pt x="245908" y="156318"/>
                  <a:pt x="262842" y="136915"/>
                  <a:pt x="222272" y="110104"/>
                </a:cubicBezTo>
                <a:cubicBezTo>
                  <a:pt x="181703" y="83293"/>
                  <a:pt x="2139" y="1801"/>
                  <a:pt x="22" y="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D17588D-6A55-4676-981E-EA7B37DF97B1}"/>
              </a:ext>
            </a:extLst>
          </p:cNvPr>
          <p:cNvSpPr/>
          <p:nvPr/>
        </p:nvSpPr>
        <p:spPr>
          <a:xfrm>
            <a:off x="6595533" y="1151467"/>
            <a:ext cx="500246" cy="334891"/>
          </a:xfrm>
          <a:custGeom>
            <a:avLst/>
            <a:gdLst>
              <a:gd name="connsiteX0" fmla="*/ 0 w 500246"/>
              <a:gd name="connsiteY0" fmla="*/ 0 h 334891"/>
              <a:gd name="connsiteX1" fmla="*/ 268817 w 500246"/>
              <a:gd name="connsiteY1" fmla="*/ 179916 h 334891"/>
              <a:gd name="connsiteX2" fmla="*/ 499534 w 500246"/>
              <a:gd name="connsiteY2" fmla="*/ 334433 h 334891"/>
              <a:gd name="connsiteX3" fmla="*/ 336550 w 500246"/>
              <a:gd name="connsiteY3" fmla="*/ 224366 h 334891"/>
              <a:gd name="connsiteX4" fmla="*/ 209550 w 500246"/>
              <a:gd name="connsiteY4" fmla="*/ 135466 h 334891"/>
              <a:gd name="connsiteX5" fmla="*/ 0 w 500246"/>
              <a:gd name="connsiteY5" fmla="*/ 0 h 33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246" h="334891">
                <a:moveTo>
                  <a:pt x="0" y="0"/>
                </a:moveTo>
                <a:lnTo>
                  <a:pt x="268817" y="179916"/>
                </a:lnTo>
                <a:lnTo>
                  <a:pt x="499534" y="334433"/>
                </a:lnTo>
                <a:cubicBezTo>
                  <a:pt x="510823" y="341841"/>
                  <a:pt x="384881" y="257527"/>
                  <a:pt x="336550" y="224366"/>
                </a:cubicBezTo>
                <a:cubicBezTo>
                  <a:pt x="288219" y="191205"/>
                  <a:pt x="263525" y="171097"/>
                  <a:pt x="209550" y="135466"/>
                </a:cubicBezTo>
                <a:cubicBezTo>
                  <a:pt x="155575" y="99836"/>
                  <a:pt x="84137" y="55209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0D762F1-07CC-44CE-B126-0CF5E518100E}"/>
              </a:ext>
            </a:extLst>
          </p:cNvPr>
          <p:cNvSpPr/>
          <p:nvPr/>
        </p:nvSpPr>
        <p:spPr>
          <a:xfrm>
            <a:off x="6811433" y="1310217"/>
            <a:ext cx="552450" cy="444500"/>
          </a:xfrm>
          <a:custGeom>
            <a:avLst/>
            <a:gdLst>
              <a:gd name="connsiteX0" fmla="*/ 0 w 552450"/>
              <a:gd name="connsiteY0" fmla="*/ 0 h 444500"/>
              <a:gd name="connsiteX1" fmla="*/ 332317 w 552450"/>
              <a:gd name="connsiteY1" fmla="*/ 268816 h 444500"/>
              <a:gd name="connsiteX2" fmla="*/ 552450 w 552450"/>
              <a:gd name="connsiteY2" fmla="*/ 444500 h 444500"/>
              <a:gd name="connsiteX3" fmla="*/ 241300 w 552450"/>
              <a:gd name="connsiteY3" fmla="*/ 209550 h 444500"/>
              <a:gd name="connsiteX4" fmla="*/ 84667 w 552450"/>
              <a:gd name="connsiteY4" fmla="*/ 97366 h 444500"/>
              <a:gd name="connsiteX5" fmla="*/ 0 w 552450"/>
              <a:gd name="connsiteY5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450" h="444500">
                <a:moveTo>
                  <a:pt x="0" y="0"/>
                </a:moveTo>
                <a:lnTo>
                  <a:pt x="332317" y="268816"/>
                </a:lnTo>
                <a:lnTo>
                  <a:pt x="552450" y="444500"/>
                </a:lnTo>
                <a:cubicBezTo>
                  <a:pt x="537281" y="434622"/>
                  <a:pt x="319264" y="267406"/>
                  <a:pt x="241300" y="209550"/>
                </a:cubicBezTo>
                <a:cubicBezTo>
                  <a:pt x="163336" y="151694"/>
                  <a:pt x="121356" y="130880"/>
                  <a:pt x="84667" y="97366"/>
                </a:cubicBezTo>
                <a:cubicBezTo>
                  <a:pt x="47978" y="63852"/>
                  <a:pt x="34572" y="36159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288AB29-73F8-48BE-A83B-56048F32CFB6}"/>
              </a:ext>
            </a:extLst>
          </p:cNvPr>
          <p:cNvSpPr/>
          <p:nvPr/>
        </p:nvSpPr>
        <p:spPr>
          <a:xfrm>
            <a:off x="6728692" y="1282415"/>
            <a:ext cx="404657" cy="343643"/>
          </a:xfrm>
          <a:custGeom>
            <a:avLst/>
            <a:gdLst>
              <a:gd name="connsiteX0" fmla="*/ 191 w 404657"/>
              <a:gd name="connsiteY0" fmla="*/ 285 h 343643"/>
              <a:gd name="connsiteX1" fmla="*/ 182225 w 404657"/>
              <a:gd name="connsiteY1" fmla="*/ 175968 h 343643"/>
              <a:gd name="connsiteX2" fmla="*/ 404475 w 404657"/>
              <a:gd name="connsiteY2" fmla="*/ 343185 h 343643"/>
              <a:gd name="connsiteX3" fmla="*/ 216091 w 404657"/>
              <a:gd name="connsiteY3" fmla="*/ 218302 h 343643"/>
              <a:gd name="connsiteX4" fmla="*/ 191 w 404657"/>
              <a:gd name="connsiteY4" fmla="*/ 285 h 34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657" h="343643">
                <a:moveTo>
                  <a:pt x="191" y="285"/>
                </a:moveTo>
                <a:cubicBezTo>
                  <a:pt x="-5453" y="-6771"/>
                  <a:pt x="114844" y="118818"/>
                  <a:pt x="182225" y="175968"/>
                </a:cubicBezTo>
                <a:cubicBezTo>
                  <a:pt x="249606" y="233118"/>
                  <a:pt x="398831" y="336129"/>
                  <a:pt x="404475" y="343185"/>
                </a:cubicBezTo>
                <a:cubicBezTo>
                  <a:pt x="410119" y="350241"/>
                  <a:pt x="283472" y="274394"/>
                  <a:pt x="216091" y="218302"/>
                </a:cubicBezTo>
                <a:cubicBezTo>
                  <a:pt x="148710" y="162210"/>
                  <a:pt x="5835" y="7341"/>
                  <a:pt x="191" y="2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4AD7E38-9B51-4AE5-AD59-D9B5489E39C7}"/>
              </a:ext>
            </a:extLst>
          </p:cNvPr>
          <p:cNvSpPr/>
          <p:nvPr/>
        </p:nvSpPr>
        <p:spPr>
          <a:xfrm>
            <a:off x="6712389" y="1287595"/>
            <a:ext cx="372530" cy="404473"/>
          </a:xfrm>
          <a:custGeom>
            <a:avLst/>
            <a:gdLst>
              <a:gd name="connsiteX0" fmla="*/ 1678 w 372530"/>
              <a:gd name="connsiteY0" fmla="*/ 1455 h 404473"/>
              <a:gd name="connsiteX1" fmla="*/ 90578 w 372530"/>
              <a:gd name="connsiteY1" fmla="*/ 132688 h 404473"/>
              <a:gd name="connsiteX2" fmla="*/ 372094 w 372530"/>
              <a:gd name="connsiteY2" fmla="*/ 403622 h 404473"/>
              <a:gd name="connsiteX3" fmla="*/ 151961 w 372530"/>
              <a:gd name="connsiteY3" fmla="*/ 211005 h 404473"/>
              <a:gd name="connsiteX4" fmla="*/ 1678 w 372530"/>
              <a:gd name="connsiteY4" fmla="*/ 1455 h 40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530" h="404473">
                <a:moveTo>
                  <a:pt x="1678" y="1455"/>
                </a:moveTo>
                <a:cubicBezTo>
                  <a:pt x="-8552" y="-11598"/>
                  <a:pt x="28842" y="65660"/>
                  <a:pt x="90578" y="132688"/>
                </a:cubicBezTo>
                <a:cubicBezTo>
                  <a:pt x="152314" y="199716"/>
                  <a:pt x="361864" y="390569"/>
                  <a:pt x="372094" y="403622"/>
                </a:cubicBezTo>
                <a:cubicBezTo>
                  <a:pt x="382324" y="416675"/>
                  <a:pt x="209817" y="276269"/>
                  <a:pt x="151961" y="211005"/>
                </a:cubicBezTo>
                <a:cubicBezTo>
                  <a:pt x="94106" y="145741"/>
                  <a:pt x="11908" y="14508"/>
                  <a:pt x="1678" y="14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C34076A-E1BB-4613-8B88-E7C12361EDC4}"/>
              </a:ext>
            </a:extLst>
          </p:cNvPr>
          <p:cNvSpPr/>
          <p:nvPr/>
        </p:nvSpPr>
        <p:spPr>
          <a:xfrm>
            <a:off x="6585969" y="1219132"/>
            <a:ext cx="459712" cy="447386"/>
          </a:xfrm>
          <a:custGeom>
            <a:avLst/>
            <a:gdLst>
              <a:gd name="connsiteX0" fmla="*/ 1098 w 459712"/>
              <a:gd name="connsiteY0" fmla="*/ 68 h 447386"/>
              <a:gd name="connsiteX1" fmla="*/ 157731 w 459712"/>
              <a:gd name="connsiteY1" fmla="*/ 169401 h 447386"/>
              <a:gd name="connsiteX2" fmla="*/ 458298 w 459712"/>
              <a:gd name="connsiteY2" fmla="*/ 444568 h 447386"/>
              <a:gd name="connsiteX3" fmla="*/ 263564 w 459712"/>
              <a:gd name="connsiteY3" fmla="*/ 302751 h 447386"/>
              <a:gd name="connsiteX4" fmla="*/ 96348 w 459712"/>
              <a:gd name="connsiteY4" fmla="*/ 150351 h 447386"/>
              <a:gd name="connsiteX5" fmla="*/ 1098 w 459712"/>
              <a:gd name="connsiteY5" fmla="*/ 68 h 44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712" h="447386">
                <a:moveTo>
                  <a:pt x="1098" y="68"/>
                </a:moveTo>
                <a:cubicBezTo>
                  <a:pt x="11329" y="3243"/>
                  <a:pt x="81531" y="95318"/>
                  <a:pt x="157731" y="169401"/>
                </a:cubicBezTo>
                <a:cubicBezTo>
                  <a:pt x="233931" y="243484"/>
                  <a:pt x="440659" y="422343"/>
                  <a:pt x="458298" y="444568"/>
                </a:cubicBezTo>
                <a:cubicBezTo>
                  <a:pt x="475937" y="466793"/>
                  <a:pt x="323889" y="351787"/>
                  <a:pt x="263564" y="302751"/>
                </a:cubicBezTo>
                <a:cubicBezTo>
                  <a:pt x="203239" y="253715"/>
                  <a:pt x="138329" y="196212"/>
                  <a:pt x="96348" y="150351"/>
                </a:cubicBezTo>
                <a:cubicBezTo>
                  <a:pt x="54368" y="104490"/>
                  <a:pt x="-9133" y="-3107"/>
                  <a:pt x="1098" y="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86960F5-6E7A-4100-BDAB-460B363C9E99}"/>
              </a:ext>
            </a:extLst>
          </p:cNvPr>
          <p:cNvSpPr/>
          <p:nvPr/>
        </p:nvSpPr>
        <p:spPr>
          <a:xfrm>
            <a:off x="6540443" y="1009593"/>
            <a:ext cx="332509" cy="178397"/>
          </a:xfrm>
          <a:custGeom>
            <a:avLst/>
            <a:gdLst>
              <a:gd name="connsiteX0" fmla="*/ 57 w 332509"/>
              <a:gd name="connsiteY0" fmla="*/ 57 h 178397"/>
              <a:gd name="connsiteX1" fmla="*/ 141874 w 332509"/>
              <a:gd name="connsiteY1" fmla="*/ 84724 h 178397"/>
              <a:gd name="connsiteX2" fmla="*/ 332374 w 332509"/>
              <a:gd name="connsiteY2" fmla="*/ 177857 h 178397"/>
              <a:gd name="connsiteX3" fmla="*/ 171507 w 332509"/>
              <a:gd name="connsiteY3" fmla="*/ 120707 h 178397"/>
              <a:gd name="connsiteX4" fmla="*/ 124940 w 332509"/>
              <a:gd name="connsiteY4" fmla="*/ 72024 h 178397"/>
              <a:gd name="connsiteX5" fmla="*/ 57 w 332509"/>
              <a:gd name="connsiteY5" fmla="*/ 57 h 17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509" h="178397">
                <a:moveTo>
                  <a:pt x="57" y="57"/>
                </a:moveTo>
                <a:cubicBezTo>
                  <a:pt x="2879" y="2174"/>
                  <a:pt x="86488" y="55091"/>
                  <a:pt x="141874" y="84724"/>
                </a:cubicBezTo>
                <a:cubicBezTo>
                  <a:pt x="197260" y="114357"/>
                  <a:pt x="327435" y="171860"/>
                  <a:pt x="332374" y="177857"/>
                </a:cubicBezTo>
                <a:cubicBezTo>
                  <a:pt x="337313" y="183854"/>
                  <a:pt x="206079" y="138346"/>
                  <a:pt x="171507" y="120707"/>
                </a:cubicBezTo>
                <a:cubicBezTo>
                  <a:pt x="136935" y="103068"/>
                  <a:pt x="151398" y="88957"/>
                  <a:pt x="124940" y="72024"/>
                </a:cubicBezTo>
                <a:cubicBezTo>
                  <a:pt x="98482" y="55091"/>
                  <a:pt x="-2765" y="-2060"/>
                  <a:pt x="57" y="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06C085D-A28F-4B29-98F9-829E34ABC9FE}"/>
              </a:ext>
            </a:extLst>
          </p:cNvPr>
          <p:cNvSpPr/>
          <p:nvPr/>
        </p:nvSpPr>
        <p:spPr>
          <a:xfrm>
            <a:off x="6570014" y="1113326"/>
            <a:ext cx="161166" cy="180045"/>
          </a:xfrm>
          <a:custGeom>
            <a:avLst/>
            <a:gdLst>
              <a:gd name="connsiteX0" fmla="*/ 119 w 161166"/>
              <a:gd name="connsiteY0" fmla="*/ 41 h 180045"/>
              <a:gd name="connsiteX1" fmla="*/ 84786 w 161166"/>
              <a:gd name="connsiteY1" fmla="*/ 107991 h 180045"/>
              <a:gd name="connsiteX2" fmla="*/ 160986 w 161166"/>
              <a:gd name="connsiteY2" fmla="*/ 179957 h 180045"/>
              <a:gd name="connsiteX3" fmla="*/ 103836 w 161166"/>
              <a:gd name="connsiteY3" fmla="*/ 120691 h 180045"/>
              <a:gd name="connsiteX4" fmla="*/ 119 w 161166"/>
              <a:gd name="connsiteY4" fmla="*/ 41 h 1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166" h="180045">
                <a:moveTo>
                  <a:pt x="119" y="41"/>
                </a:moveTo>
                <a:cubicBezTo>
                  <a:pt x="-3056" y="-2076"/>
                  <a:pt x="57975" y="78005"/>
                  <a:pt x="84786" y="107991"/>
                </a:cubicBezTo>
                <a:cubicBezTo>
                  <a:pt x="111597" y="137977"/>
                  <a:pt x="157811" y="177840"/>
                  <a:pt x="160986" y="179957"/>
                </a:cubicBezTo>
                <a:cubicBezTo>
                  <a:pt x="164161" y="182074"/>
                  <a:pt x="124650" y="145738"/>
                  <a:pt x="103836" y="120691"/>
                </a:cubicBezTo>
                <a:cubicBezTo>
                  <a:pt x="83022" y="95644"/>
                  <a:pt x="3294" y="2158"/>
                  <a:pt x="119" y="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9348DC4-5896-4E35-90E0-32712E4C78ED}"/>
              </a:ext>
            </a:extLst>
          </p:cNvPr>
          <p:cNvSpPr/>
          <p:nvPr/>
        </p:nvSpPr>
        <p:spPr>
          <a:xfrm>
            <a:off x="6580245" y="1357486"/>
            <a:ext cx="409100" cy="987350"/>
          </a:xfrm>
          <a:custGeom>
            <a:avLst/>
            <a:gdLst>
              <a:gd name="connsiteX0" fmla="*/ 2588 w 409100"/>
              <a:gd name="connsiteY0" fmla="*/ 1414 h 987350"/>
              <a:gd name="connsiteX1" fmla="*/ 267172 w 409100"/>
              <a:gd name="connsiteY1" fmla="*/ 194031 h 987350"/>
              <a:gd name="connsiteX2" fmla="*/ 358188 w 409100"/>
              <a:gd name="connsiteY2" fmla="*/ 395114 h 987350"/>
              <a:gd name="connsiteX3" fmla="*/ 387822 w 409100"/>
              <a:gd name="connsiteY3" fmla="*/ 723197 h 987350"/>
              <a:gd name="connsiteX4" fmla="*/ 398405 w 409100"/>
              <a:gd name="connsiteY4" fmla="*/ 939097 h 987350"/>
              <a:gd name="connsiteX5" fmla="*/ 396288 w 409100"/>
              <a:gd name="connsiteY5" fmla="*/ 983547 h 987350"/>
              <a:gd name="connsiteX6" fmla="*/ 408988 w 409100"/>
              <a:gd name="connsiteY6" fmla="*/ 873481 h 987350"/>
              <a:gd name="connsiteX7" fmla="*/ 387822 w 409100"/>
              <a:gd name="connsiteY7" fmla="*/ 524231 h 987350"/>
              <a:gd name="connsiteX8" fmla="*/ 324322 w 409100"/>
              <a:gd name="connsiteY8" fmla="*/ 331614 h 987350"/>
              <a:gd name="connsiteX9" fmla="*/ 267172 w 409100"/>
              <a:gd name="connsiteY9" fmla="*/ 223664 h 987350"/>
              <a:gd name="connsiteX10" fmla="*/ 140172 w 409100"/>
              <a:gd name="connsiteY10" fmla="*/ 111481 h 987350"/>
              <a:gd name="connsiteX11" fmla="*/ 2588 w 409100"/>
              <a:gd name="connsiteY11" fmla="*/ 1414 h 9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100" h="987350">
                <a:moveTo>
                  <a:pt x="2588" y="1414"/>
                </a:moveTo>
                <a:cubicBezTo>
                  <a:pt x="23755" y="15172"/>
                  <a:pt x="207905" y="128414"/>
                  <a:pt x="267172" y="194031"/>
                </a:cubicBezTo>
                <a:cubicBezTo>
                  <a:pt x="326439" y="259648"/>
                  <a:pt x="338080" y="306920"/>
                  <a:pt x="358188" y="395114"/>
                </a:cubicBezTo>
                <a:cubicBezTo>
                  <a:pt x="378296" y="483308"/>
                  <a:pt x="381119" y="632533"/>
                  <a:pt x="387822" y="723197"/>
                </a:cubicBezTo>
                <a:cubicBezTo>
                  <a:pt x="394525" y="813861"/>
                  <a:pt x="396994" y="895705"/>
                  <a:pt x="398405" y="939097"/>
                </a:cubicBezTo>
                <a:cubicBezTo>
                  <a:pt x="399816" y="982489"/>
                  <a:pt x="394524" y="994483"/>
                  <a:pt x="396288" y="983547"/>
                </a:cubicBezTo>
                <a:cubicBezTo>
                  <a:pt x="398052" y="972611"/>
                  <a:pt x="410399" y="950034"/>
                  <a:pt x="408988" y="873481"/>
                </a:cubicBezTo>
                <a:cubicBezTo>
                  <a:pt x="407577" y="796928"/>
                  <a:pt x="401933" y="614542"/>
                  <a:pt x="387822" y="524231"/>
                </a:cubicBezTo>
                <a:cubicBezTo>
                  <a:pt x="373711" y="433920"/>
                  <a:pt x="344430" y="381708"/>
                  <a:pt x="324322" y="331614"/>
                </a:cubicBezTo>
                <a:cubicBezTo>
                  <a:pt x="304214" y="281520"/>
                  <a:pt x="297864" y="260353"/>
                  <a:pt x="267172" y="223664"/>
                </a:cubicBezTo>
                <a:cubicBezTo>
                  <a:pt x="236480" y="186975"/>
                  <a:pt x="184622" y="144995"/>
                  <a:pt x="140172" y="111481"/>
                </a:cubicBezTo>
                <a:cubicBezTo>
                  <a:pt x="95722" y="77967"/>
                  <a:pt x="-18579" y="-12344"/>
                  <a:pt x="2588" y="14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05EB1D7-0C0A-4352-8B28-32D342F349A0}"/>
              </a:ext>
            </a:extLst>
          </p:cNvPr>
          <p:cNvSpPr/>
          <p:nvPr/>
        </p:nvSpPr>
        <p:spPr>
          <a:xfrm>
            <a:off x="6955329" y="2111063"/>
            <a:ext cx="480526" cy="233939"/>
          </a:xfrm>
          <a:custGeom>
            <a:avLst/>
            <a:gdLst>
              <a:gd name="connsiteX0" fmla="*/ 480521 w 480526"/>
              <a:gd name="connsiteY0" fmla="*/ 1370 h 233939"/>
              <a:gd name="connsiteX1" fmla="*/ 287904 w 480526"/>
              <a:gd name="connsiteY1" fmla="*/ 35237 h 233939"/>
              <a:gd name="connsiteX2" fmla="*/ 190538 w 480526"/>
              <a:gd name="connsiteY2" fmla="*/ 187637 h 233939"/>
              <a:gd name="connsiteX3" fmla="*/ 156671 w 480526"/>
              <a:gd name="connsiteY3" fmla="*/ 217270 h 233939"/>
              <a:gd name="connsiteX4" fmla="*/ 129154 w 480526"/>
              <a:gd name="connsiteY4" fmla="*/ 232087 h 233939"/>
              <a:gd name="connsiteX5" fmla="*/ 38 w 480526"/>
              <a:gd name="connsiteY5" fmla="*/ 232087 h 233939"/>
              <a:gd name="connsiteX6" fmla="*/ 116454 w 480526"/>
              <a:gd name="connsiteY6" fmla="*/ 217270 h 233939"/>
              <a:gd name="connsiteX7" fmla="*/ 201121 w 480526"/>
              <a:gd name="connsiteY7" fmla="*/ 151654 h 233939"/>
              <a:gd name="connsiteX8" fmla="*/ 294254 w 480526"/>
              <a:gd name="connsiteY8" fmla="*/ 64870 h 233939"/>
              <a:gd name="connsiteX9" fmla="*/ 480521 w 480526"/>
              <a:gd name="connsiteY9" fmla="*/ 1370 h 23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526" h="233939">
                <a:moveTo>
                  <a:pt x="480521" y="1370"/>
                </a:moveTo>
                <a:cubicBezTo>
                  <a:pt x="479463" y="-3569"/>
                  <a:pt x="336234" y="4193"/>
                  <a:pt x="287904" y="35237"/>
                </a:cubicBezTo>
                <a:cubicBezTo>
                  <a:pt x="239574" y="66281"/>
                  <a:pt x="212410" y="157298"/>
                  <a:pt x="190538" y="187637"/>
                </a:cubicBezTo>
                <a:cubicBezTo>
                  <a:pt x="168666" y="217976"/>
                  <a:pt x="166902" y="209862"/>
                  <a:pt x="156671" y="217270"/>
                </a:cubicBezTo>
                <a:cubicBezTo>
                  <a:pt x="146440" y="224678"/>
                  <a:pt x="155259" y="229618"/>
                  <a:pt x="129154" y="232087"/>
                </a:cubicBezTo>
                <a:cubicBezTo>
                  <a:pt x="103049" y="234556"/>
                  <a:pt x="2155" y="234557"/>
                  <a:pt x="38" y="232087"/>
                </a:cubicBezTo>
                <a:cubicBezTo>
                  <a:pt x="-2079" y="229618"/>
                  <a:pt x="82940" y="230675"/>
                  <a:pt x="116454" y="217270"/>
                </a:cubicBezTo>
                <a:cubicBezTo>
                  <a:pt x="149968" y="203865"/>
                  <a:pt x="171488" y="177054"/>
                  <a:pt x="201121" y="151654"/>
                </a:cubicBezTo>
                <a:cubicBezTo>
                  <a:pt x="230754" y="126254"/>
                  <a:pt x="249804" y="88859"/>
                  <a:pt x="294254" y="64870"/>
                </a:cubicBezTo>
                <a:cubicBezTo>
                  <a:pt x="338704" y="40881"/>
                  <a:pt x="481579" y="6309"/>
                  <a:pt x="480521" y="13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1FB8120-2D86-4268-BFAD-9731C0009AD0}"/>
              </a:ext>
            </a:extLst>
          </p:cNvPr>
          <p:cNvSpPr/>
          <p:nvPr/>
        </p:nvSpPr>
        <p:spPr>
          <a:xfrm>
            <a:off x="7293677" y="2114280"/>
            <a:ext cx="344591" cy="1022016"/>
          </a:xfrm>
          <a:custGeom>
            <a:avLst/>
            <a:gdLst>
              <a:gd name="connsiteX0" fmla="*/ 150640 w 344591"/>
              <a:gd name="connsiteY0" fmla="*/ 2387 h 1022016"/>
              <a:gd name="connsiteX1" fmla="*/ 267056 w 344591"/>
              <a:gd name="connsiteY1" fmla="*/ 163253 h 1022016"/>
              <a:gd name="connsiteX2" fmla="*/ 334790 w 344591"/>
              <a:gd name="connsiteY2" fmla="*/ 489220 h 1022016"/>
              <a:gd name="connsiteX3" fmla="*/ 292456 w 344591"/>
              <a:gd name="connsiteY3" fmla="*/ 654320 h 1022016"/>
              <a:gd name="connsiteX4" fmla="*/ 161223 w 344591"/>
              <a:gd name="connsiteY4" fmla="*/ 874453 h 1022016"/>
              <a:gd name="connsiteX5" fmla="*/ 2473 w 344591"/>
              <a:gd name="connsiteY5" fmla="*/ 1016270 h 1022016"/>
              <a:gd name="connsiteX6" fmla="*/ 72323 w 344591"/>
              <a:gd name="connsiteY6" fmla="*/ 982403 h 1022016"/>
              <a:gd name="connsiteX7" fmla="*/ 178156 w 344591"/>
              <a:gd name="connsiteY7" fmla="*/ 872337 h 1022016"/>
              <a:gd name="connsiteX8" fmla="*/ 241656 w 344591"/>
              <a:gd name="connsiteY8" fmla="*/ 736870 h 1022016"/>
              <a:gd name="connsiteX9" fmla="*/ 290340 w 344591"/>
              <a:gd name="connsiteY9" fmla="*/ 601403 h 1022016"/>
              <a:gd name="connsiteX10" fmla="*/ 330556 w 344591"/>
              <a:gd name="connsiteY10" fmla="*/ 449003 h 1022016"/>
              <a:gd name="connsiteX11" fmla="*/ 328440 w 344591"/>
              <a:gd name="connsiteY11" fmla="*/ 277553 h 1022016"/>
              <a:gd name="connsiteX12" fmla="*/ 150640 w 344591"/>
              <a:gd name="connsiteY12" fmla="*/ 2387 h 102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4591" h="1022016">
                <a:moveTo>
                  <a:pt x="150640" y="2387"/>
                </a:moveTo>
                <a:cubicBezTo>
                  <a:pt x="140409" y="-16663"/>
                  <a:pt x="236364" y="82114"/>
                  <a:pt x="267056" y="163253"/>
                </a:cubicBezTo>
                <a:cubicBezTo>
                  <a:pt x="297748" y="244392"/>
                  <a:pt x="330557" y="407376"/>
                  <a:pt x="334790" y="489220"/>
                </a:cubicBezTo>
                <a:cubicBezTo>
                  <a:pt x="339023" y="571064"/>
                  <a:pt x="321384" y="590115"/>
                  <a:pt x="292456" y="654320"/>
                </a:cubicBezTo>
                <a:cubicBezTo>
                  <a:pt x="263528" y="718525"/>
                  <a:pt x="209554" y="814128"/>
                  <a:pt x="161223" y="874453"/>
                </a:cubicBezTo>
                <a:cubicBezTo>
                  <a:pt x="112892" y="934778"/>
                  <a:pt x="17290" y="998278"/>
                  <a:pt x="2473" y="1016270"/>
                </a:cubicBezTo>
                <a:cubicBezTo>
                  <a:pt x="-12344" y="1034262"/>
                  <a:pt x="43043" y="1006392"/>
                  <a:pt x="72323" y="982403"/>
                </a:cubicBezTo>
                <a:cubicBezTo>
                  <a:pt x="101603" y="958414"/>
                  <a:pt x="149934" y="913259"/>
                  <a:pt x="178156" y="872337"/>
                </a:cubicBezTo>
                <a:cubicBezTo>
                  <a:pt x="206378" y="831415"/>
                  <a:pt x="222959" y="782026"/>
                  <a:pt x="241656" y="736870"/>
                </a:cubicBezTo>
                <a:cubicBezTo>
                  <a:pt x="260353" y="691714"/>
                  <a:pt x="275523" y="649381"/>
                  <a:pt x="290340" y="601403"/>
                </a:cubicBezTo>
                <a:cubicBezTo>
                  <a:pt x="305157" y="553425"/>
                  <a:pt x="324206" y="502978"/>
                  <a:pt x="330556" y="449003"/>
                </a:cubicBezTo>
                <a:cubicBezTo>
                  <a:pt x="336906" y="395028"/>
                  <a:pt x="359837" y="349872"/>
                  <a:pt x="328440" y="277553"/>
                </a:cubicBezTo>
                <a:cubicBezTo>
                  <a:pt x="297043" y="205234"/>
                  <a:pt x="160871" y="21437"/>
                  <a:pt x="150640" y="23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D616D88-5826-43A0-9436-8ABB5E543372}"/>
              </a:ext>
            </a:extLst>
          </p:cNvPr>
          <p:cNvSpPr/>
          <p:nvPr/>
        </p:nvSpPr>
        <p:spPr>
          <a:xfrm>
            <a:off x="7062730" y="2971797"/>
            <a:ext cx="292751" cy="165162"/>
          </a:xfrm>
          <a:custGeom>
            <a:avLst/>
            <a:gdLst>
              <a:gd name="connsiteX0" fmla="*/ 2703 w 292751"/>
              <a:gd name="connsiteY0" fmla="*/ 3 h 165162"/>
              <a:gd name="connsiteX1" fmla="*/ 131820 w 292751"/>
              <a:gd name="connsiteY1" fmla="*/ 141820 h 165162"/>
              <a:gd name="connsiteX2" fmla="*/ 292687 w 292751"/>
              <a:gd name="connsiteY2" fmla="*/ 165103 h 165162"/>
              <a:gd name="connsiteX3" fmla="*/ 112770 w 292751"/>
              <a:gd name="connsiteY3" fmla="*/ 148170 h 165162"/>
              <a:gd name="connsiteX4" fmla="*/ 49270 w 292751"/>
              <a:gd name="connsiteY4" fmla="*/ 137586 h 165162"/>
              <a:gd name="connsiteX5" fmla="*/ 2703 w 292751"/>
              <a:gd name="connsiteY5" fmla="*/ 3 h 16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751" h="165162">
                <a:moveTo>
                  <a:pt x="2703" y="3"/>
                </a:moveTo>
                <a:cubicBezTo>
                  <a:pt x="16461" y="709"/>
                  <a:pt x="83489" y="114303"/>
                  <a:pt x="131820" y="141820"/>
                </a:cubicBezTo>
                <a:cubicBezTo>
                  <a:pt x="180151" y="169337"/>
                  <a:pt x="295862" y="164045"/>
                  <a:pt x="292687" y="165103"/>
                </a:cubicBezTo>
                <a:cubicBezTo>
                  <a:pt x="289512" y="166161"/>
                  <a:pt x="153339" y="152756"/>
                  <a:pt x="112770" y="148170"/>
                </a:cubicBezTo>
                <a:cubicBezTo>
                  <a:pt x="72201" y="143584"/>
                  <a:pt x="67262" y="157342"/>
                  <a:pt x="49270" y="137586"/>
                </a:cubicBezTo>
                <a:cubicBezTo>
                  <a:pt x="31278" y="117830"/>
                  <a:pt x="-11055" y="-703"/>
                  <a:pt x="2703" y="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1C6FF5E-9CC0-4275-8DC8-78609DE6A6F1}"/>
              </a:ext>
            </a:extLst>
          </p:cNvPr>
          <p:cNvSpPr/>
          <p:nvPr/>
        </p:nvSpPr>
        <p:spPr>
          <a:xfrm>
            <a:off x="7196973" y="648879"/>
            <a:ext cx="616712" cy="2871911"/>
          </a:xfrm>
          <a:custGeom>
            <a:avLst/>
            <a:gdLst>
              <a:gd name="connsiteX0" fmla="*/ 1387 w 616712"/>
              <a:gd name="connsiteY0" fmla="*/ 1361 h 2871911"/>
              <a:gd name="connsiteX1" fmla="*/ 336667 w 616712"/>
              <a:gd name="connsiteY1" fmla="*/ 270601 h 2871911"/>
              <a:gd name="connsiteX2" fmla="*/ 555107 w 616712"/>
              <a:gd name="connsiteY2" fmla="*/ 763361 h 2871911"/>
              <a:gd name="connsiteX3" fmla="*/ 575427 w 616712"/>
              <a:gd name="connsiteY3" fmla="*/ 1540601 h 2871911"/>
              <a:gd name="connsiteX4" fmla="*/ 423027 w 616712"/>
              <a:gd name="connsiteY4" fmla="*/ 2068921 h 2871911"/>
              <a:gd name="connsiteX5" fmla="*/ 316347 w 616712"/>
              <a:gd name="connsiteY5" fmla="*/ 2561681 h 2871911"/>
              <a:gd name="connsiteX6" fmla="*/ 255387 w 616712"/>
              <a:gd name="connsiteY6" fmla="*/ 2709001 h 2871911"/>
              <a:gd name="connsiteX7" fmla="*/ 57267 w 616712"/>
              <a:gd name="connsiteY7" fmla="*/ 2871561 h 2871911"/>
              <a:gd name="connsiteX8" fmla="*/ 250307 w 616712"/>
              <a:gd name="connsiteY8" fmla="*/ 2663281 h 2871911"/>
              <a:gd name="connsiteX9" fmla="*/ 514467 w 616712"/>
              <a:gd name="connsiteY9" fmla="*/ 2124801 h 2871911"/>
              <a:gd name="connsiteX10" fmla="*/ 616067 w 616712"/>
              <a:gd name="connsiteY10" fmla="*/ 956401 h 2871911"/>
              <a:gd name="connsiteX11" fmla="*/ 473827 w 616712"/>
              <a:gd name="connsiteY11" fmla="*/ 377281 h 2871911"/>
              <a:gd name="connsiteX12" fmla="*/ 1387 w 616712"/>
              <a:gd name="connsiteY12" fmla="*/ 1361 h 287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712" h="2871911">
                <a:moveTo>
                  <a:pt x="1387" y="1361"/>
                </a:moveTo>
                <a:cubicBezTo>
                  <a:pt x="-21473" y="-16419"/>
                  <a:pt x="244380" y="143601"/>
                  <a:pt x="336667" y="270601"/>
                </a:cubicBezTo>
                <a:cubicBezTo>
                  <a:pt x="428954" y="397601"/>
                  <a:pt x="515314" y="551694"/>
                  <a:pt x="555107" y="763361"/>
                </a:cubicBezTo>
                <a:cubicBezTo>
                  <a:pt x="594900" y="975028"/>
                  <a:pt x="597440" y="1323008"/>
                  <a:pt x="575427" y="1540601"/>
                </a:cubicBezTo>
                <a:cubicBezTo>
                  <a:pt x="553414" y="1758194"/>
                  <a:pt x="466207" y="1898741"/>
                  <a:pt x="423027" y="2068921"/>
                </a:cubicBezTo>
                <a:cubicBezTo>
                  <a:pt x="379847" y="2239101"/>
                  <a:pt x="344287" y="2455001"/>
                  <a:pt x="316347" y="2561681"/>
                </a:cubicBezTo>
                <a:cubicBezTo>
                  <a:pt x="288407" y="2668361"/>
                  <a:pt x="298567" y="2657354"/>
                  <a:pt x="255387" y="2709001"/>
                </a:cubicBezTo>
                <a:cubicBezTo>
                  <a:pt x="212207" y="2760648"/>
                  <a:pt x="58114" y="2879181"/>
                  <a:pt x="57267" y="2871561"/>
                </a:cubicBezTo>
                <a:cubicBezTo>
                  <a:pt x="56420" y="2863941"/>
                  <a:pt x="174107" y="2787741"/>
                  <a:pt x="250307" y="2663281"/>
                </a:cubicBezTo>
                <a:cubicBezTo>
                  <a:pt x="326507" y="2538821"/>
                  <a:pt x="453507" y="2409281"/>
                  <a:pt x="514467" y="2124801"/>
                </a:cubicBezTo>
                <a:cubicBezTo>
                  <a:pt x="575427" y="1840321"/>
                  <a:pt x="622840" y="1247654"/>
                  <a:pt x="616067" y="956401"/>
                </a:cubicBezTo>
                <a:cubicBezTo>
                  <a:pt x="609294" y="665148"/>
                  <a:pt x="577120" y="535608"/>
                  <a:pt x="473827" y="377281"/>
                </a:cubicBezTo>
                <a:cubicBezTo>
                  <a:pt x="370534" y="218954"/>
                  <a:pt x="24247" y="19141"/>
                  <a:pt x="1387" y="13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345AAE3-CCC8-425D-AE7E-FEBE189DA8E3}"/>
              </a:ext>
            </a:extLst>
          </p:cNvPr>
          <p:cNvSpPr/>
          <p:nvPr/>
        </p:nvSpPr>
        <p:spPr>
          <a:xfrm>
            <a:off x="6521354" y="945593"/>
            <a:ext cx="258415" cy="173211"/>
          </a:xfrm>
          <a:custGeom>
            <a:avLst/>
            <a:gdLst>
              <a:gd name="connsiteX0" fmla="*/ 96 w 258415"/>
              <a:gd name="connsiteY0" fmla="*/ 557 h 173211"/>
              <a:gd name="connsiteX1" fmla="*/ 133446 w 258415"/>
              <a:gd name="connsiteY1" fmla="*/ 125440 h 173211"/>
              <a:gd name="connsiteX2" fmla="*/ 258329 w 258415"/>
              <a:gd name="connsiteY2" fmla="*/ 172007 h 173211"/>
              <a:gd name="connsiteX3" fmla="*/ 114396 w 258415"/>
              <a:gd name="connsiteY3" fmla="*/ 83107 h 173211"/>
              <a:gd name="connsiteX4" fmla="*/ 96 w 258415"/>
              <a:gd name="connsiteY4" fmla="*/ 557 h 17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15" h="173211">
                <a:moveTo>
                  <a:pt x="96" y="557"/>
                </a:moveTo>
                <a:cubicBezTo>
                  <a:pt x="3271" y="7613"/>
                  <a:pt x="90407" y="96865"/>
                  <a:pt x="133446" y="125440"/>
                </a:cubicBezTo>
                <a:cubicBezTo>
                  <a:pt x="176485" y="154015"/>
                  <a:pt x="261504" y="179063"/>
                  <a:pt x="258329" y="172007"/>
                </a:cubicBezTo>
                <a:cubicBezTo>
                  <a:pt x="255154" y="164952"/>
                  <a:pt x="155671" y="110977"/>
                  <a:pt x="114396" y="83107"/>
                </a:cubicBezTo>
                <a:cubicBezTo>
                  <a:pt x="73121" y="55238"/>
                  <a:pt x="-3079" y="-6499"/>
                  <a:pt x="96" y="5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3514B87-89AD-40D5-BFD3-38B3E909BC38}"/>
              </a:ext>
            </a:extLst>
          </p:cNvPr>
          <p:cNvSpPr/>
          <p:nvPr/>
        </p:nvSpPr>
        <p:spPr>
          <a:xfrm>
            <a:off x="5076362" y="1114344"/>
            <a:ext cx="64493" cy="590506"/>
          </a:xfrm>
          <a:custGeom>
            <a:avLst/>
            <a:gdLst>
              <a:gd name="connsiteX0" fmla="*/ 63963 w 64493"/>
              <a:gd name="connsiteY0" fmla="*/ 81 h 590506"/>
              <a:gd name="connsiteX1" fmla="*/ 32213 w 64493"/>
              <a:gd name="connsiteY1" fmla="*/ 254081 h 590506"/>
              <a:gd name="connsiteX2" fmla="*/ 57613 w 64493"/>
              <a:gd name="connsiteY2" fmla="*/ 581106 h 590506"/>
              <a:gd name="connsiteX3" fmla="*/ 38563 w 64493"/>
              <a:gd name="connsiteY3" fmla="*/ 492206 h 590506"/>
              <a:gd name="connsiteX4" fmla="*/ 35388 w 64493"/>
              <a:gd name="connsiteY4" fmla="*/ 390606 h 590506"/>
              <a:gd name="connsiteX5" fmla="*/ 463 w 64493"/>
              <a:gd name="connsiteY5" fmla="*/ 279481 h 590506"/>
              <a:gd name="connsiteX6" fmla="*/ 63963 w 64493"/>
              <a:gd name="connsiteY6" fmla="*/ 81 h 59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93" h="590506">
                <a:moveTo>
                  <a:pt x="63963" y="81"/>
                </a:moveTo>
                <a:cubicBezTo>
                  <a:pt x="69255" y="-4152"/>
                  <a:pt x="33271" y="157244"/>
                  <a:pt x="32213" y="254081"/>
                </a:cubicBezTo>
                <a:cubicBezTo>
                  <a:pt x="31155" y="350918"/>
                  <a:pt x="56555" y="541419"/>
                  <a:pt x="57613" y="581106"/>
                </a:cubicBezTo>
                <a:cubicBezTo>
                  <a:pt x="58671" y="620793"/>
                  <a:pt x="42267" y="523956"/>
                  <a:pt x="38563" y="492206"/>
                </a:cubicBezTo>
                <a:cubicBezTo>
                  <a:pt x="34859" y="460456"/>
                  <a:pt x="41738" y="426060"/>
                  <a:pt x="35388" y="390606"/>
                </a:cubicBezTo>
                <a:cubicBezTo>
                  <a:pt x="29038" y="355152"/>
                  <a:pt x="-4300" y="343510"/>
                  <a:pt x="463" y="279481"/>
                </a:cubicBezTo>
                <a:cubicBezTo>
                  <a:pt x="5226" y="215452"/>
                  <a:pt x="58671" y="4314"/>
                  <a:pt x="63963" y="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3E2065DF-23E9-405A-BF02-2E82F9590815}"/>
              </a:ext>
            </a:extLst>
          </p:cNvPr>
          <p:cNvSpPr/>
          <p:nvPr/>
        </p:nvSpPr>
        <p:spPr>
          <a:xfrm>
            <a:off x="4803674" y="1492248"/>
            <a:ext cx="210103" cy="1797285"/>
          </a:xfrm>
          <a:custGeom>
            <a:avLst/>
            <a:gdLst>
              <a:gd name="connsiteX0" fmla="*/ 101701 w 210103"/>
              <a:gd name="connsiteY0" fmla="*/ 3177 h 1797285"/>
              <a:gd name="connsiteX1" fmla="*/ 9626 w 210103"/>
              <a:gd name="connsiteY1" fmla="*/ 371477 h 1797285"/>
              <a:gd name="connsiteX2" fmla="*/ 9626 w 210103"/>
              <a:gd name="connsiteY2" fmla="*/ 498477 h 1797285"/>
              <a:gd name="connsiteX3" fmla="*/ 69951 w 210103"/>
              <a:gd name="connsiteY3" fmla="*/ 809627 h 1797285"/>
              <a:gd name="connsiteX4" fmla="*/ 57251 w 210103"/>
              <a:gd name="connsiteY4" fmla="*/ 1076327 h 1797285"/>
              <a:gd name="connsiteX5" fmla="*/ 41376 w 210103"/>
              <a:gd name="connsiteY5" fmla="*/ 1292227 h 1797285"/>
              <a:gd name="connsiteX6" fmla="*/ 79476 w 210103"/>
              <a:gd name="connsiteY6" fmla="*/ 1524002 h 1797285"/>
              <a:gd name="connsiteX7" fmla="*/ 209651 w 210103"/>
              <a:gd name="connsiteY7" fmla="*/ 1797052 h 1797285"/>
              <a:gd name="connsiteX8" fmla="*/ 120751 w 210103"/>
              <a:gd name="connsiteY8" fmla="*/ 1476377 h 1797285"/>
              <a:gd name="connsiteX9" fmla="*/ 76301 w 210103"/>
              <a:gd name="connsiteY9" fmla="*/ 1162052 h 1797285"/>
              <a:gd name="connsiteX10" fmla="*/ 41376 w 210103"/>
              <a:gd name="connsiteY10" fmla="*/ 762002 h 1797285"/>
              <a:gd name="connsiteX11" fmla="*/ 28676 w 210103"/>
              <a:gd name="connsiteY11" fmla="*/ 431802 h 1797285"/>
              <a:gd name="connsiteX12" fmla="*/ 76301 w 210103"/>
              <a:gd name="connsiteY12" fmla="*/ 206377 h 1797285"/>
              <a:gd name="connsiteX13" fmla="*/ 101701 w 210103"/>
              <a:gd name="connsiteY13" fmla="*/ 3177 h 179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0103" h="1797285">
                <a:moveTo>
                  <a:pt x="101701" y="3177"/>
                </a:moveTo>
                <a:cubicBezTo>
                  <a:pt x="90589" y="30694"/>
                  <a:pt x="24972" y="288927"/>
                  <a:pt x="9626" y="371477"/>
                </a:cubicBezTo>
                <a:cubicBezTo>
                  <a:pt x="-5720" y="454027"/>
                  <a:pt x="-428" y="425452"/>
                  <a:pt x="9626" y="498477"/>
                </a:cubicBezTo>
                <a:cubicBezTo>
                  <a:pt x="19680" y="571502"/>
                  <a:pt x="62013" y="713319"/>
                  <a:pt x="69951" y="809627"/>
                </a:cubicBezTo>
                <a:cubicBezTo>
                  <a:pt x="77888" y="905935"/>
                  <a:pt x="62013" y="995894"/>
                  <a:pt x="57251" y="1076327"/>
                </a:cubicBezTo>
                <a:cubicBezTo>
                  <a:pt x="52489" y="1156760"/>
                  <a:pt x="37672" y="1217615"/>
                  <a:pt x="41376" y="1292227"/>
                </a:cubicBezTo>
                <a:cubicBezTo>
                  <a:pt x="45080" y="1366840"/>
                  <a:pt x="51430" y="1439864"/>
                  <a:pt x="79476" y="1524002"/>
                </a:cubicBezTo>
                <a:cubicBezTo>
                  <a:pt x="107522" y="1608140"/>
                  <a:pt x="202772" y="1804990"/>
                  <a:pt x="209651" y="1797052"/>
                </a:cubicBezTo>
                <a:cubicBezTo>
                  <a:pt x="216530" y="1789114"/>
                  <a:pt x="142976" y="1582210"/>
                  <a:pt x="120751" y="1476377"/>
                </a:cubicBezTo>
                <a:cubicBezTo>
                  <a:pt x="98526" y="1370544"/>
                  <a:pt x="89530" y="1281114"/>
                  <a:pt x="76301" y="1162052"/>
                </a:cubicBezTo>
                <a:cubicBezTo>
                  <a:pt x="63072" y="1042990"/>
                  <a:pt x="49313" y="883710"/>
                  <a:pt x="41376" y="762002"/>
                </a:cubicBezTo>
                <a:cubicBezTo>
                  <a:pt x="33439" y="640294"/>
                  <a:pt x="22855" y="524406"/>
                  <a:pt x="28676" y="431802"/>
                </a:cubicBezTo>
                <a:cubicBezTo>
                  <a:pt x="34497" y="339198"/>
                  <a:pt x="59897" y="278873"/>
                  <a:pt x="76301" y="206377"/>
                </a:cubicBezTo>
                <a:cubicBezTo>
                  <a:pt x="92705" y="133881"/>
                  <a:pt x="112813" y="-24340"/>
                  <a:pt x="101701" y="31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1284BEC-C0A1-4755-B0FE-254276FF8340}"/>
              </a:ext>
            </a:extLst>
          </p:cNvPr>
          <p:cNvSpPr/>
          <p:nvPr/>
        </p:nvSpPr>
        <p:spPr>
          <a:xfrm>
            <a:off x="4961775" y="3167228"/>
            <a:ext cx="768811" cy="1063008"/>
          </a:xfrm>
          <a:custGeom>
            <a:avLst/>
            <a:gdLst>
              <a:gd name="connsiteX0" fmla="*/ 750 w 768811"/>
              <a:gd name="connsiteY0" fmla="*/ 4597 h 1063008"/>
              <a:gd name="connsiteX1" fmla="*/ 102350 w 768811"/>
              <a:gd name="connsiteY1" fmla="*/ 379247 h 1063008"/>
              <a:gd name="connsiteX2" fmla="*/ 238875 w 768811"/>
              <a:gd name="connsiteY2" fmla="*/ 699922 h 1063008"/>
              <a:gd name="connsiteX3" fmla="*/ 330950 w 768811"/>
              <a:gd name="connsiteY3" fmla="*/ 852322 h 1063008"/>
              <a:gd name="connsiteX4" fmla="*/ 762750 w 768811"/>
              <a:gd name="connsiteY4" fmla="*/ 1061872 h 1063008"/>
              <a:gd name="connsiteX5" fmla="*/ 569075 w 768811"/>
              <a:gd name="connsiteY5" fmla="*/ 931697 h 1063008"/>
              <a:gd name="connsiteX6" fmla="*/ 356350 w 768811"/>
              <a:gd name="connsiteY6" fmla="*/ 836447 h 1063008"/>
              <a:gd name="connsiteX7" fmla="*/ 245225 w 768811"/>
              <a:gd name="connsiteY7" fmla="*/ 582447 h 1063008"/>
              <a:gd name="connsiteX8" fmla="*/ 67425 w 768811"/>
              <a:gd name="connsiteY8" fmla="*/ 195097 h 1063008"/>
              <a:gd name="connsiteX9" fmla="*/ 750 w 768811"/>
              <a:gd name="connsiteY9" fmla="*/ 4597 h 106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811" h="1063008">
                <a:moveTo>
                  <a:pt x="750" y="4597"/>
                </a:moveTo>
                <a:cubicBezTo>
                  <a:pt x="6571" y="35289"/>
                  <a:pt x="62663" y="263360"/>
                  <a:pt x="102350" y="379247"/>
                </a:cubicBezTo>
                <a:cubicBezTo>
                  <a:pt x="142038" y="495135"/>
                  <a:pt x="200775" y="621076"/>
                  <a:pt x="238875" y="699922"/>
                </a:cubicBezTo>
                <a:cubicBezTo>
                  <a:pt x="276975" y="778768"/>
                  <a:pt x="243638" y="791997"/>
                  <a:pt x="330950" y="852322"/>
                </a:cubicBezTo>
                <a:cubicBezTo>
                  <a:pt x="418262" y="912647"/>
                  <a:pt x="723063" y="1048643"/>
                  <a:pt x="762750" y="1061872"/>
                </a:cubicBezTo>
                <a:cubicBezTo>
                  <a:pt x="802437" y="1075101"/>
                  <a:pt x="636808" y="969268"/>
                  <a:pt x="569075" y="931697"/>
                </a:cubicBezTo>
                <a:cubicBezTo>
                  <a:pt x="501342" y="894126"/>
                  <a:pt x="410325" y="894655"/>
                  <a:pt x="356350" y="836447"/>
                </a:cubicBezTo>
                <a:cubicBezTo>
                  <a:pt x="302375" y="778239"/>
                  <a:pt x="293379" y="689339"/>
                  <a:pt x="245225" y="582447"/>
                </a:cubicBezTo>
                <a:cubicBezTo>
                  <a:pt x="197071" y="475555"/>
                  <a:pt x="111346" y="286643"/>
                  <a:pt x="67425" y="195097"/>
                </a:cubicBezTo>
                <a:cubicBezTo>
                  <a:pt x="23504" y="103551"/>
                  <a:pt x="-5071" y="-26095"/>
                  <a:pt x="750" y="45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A7369B8-0CA4-4BFA-8A20-7E2F4D4C644D}"/>
              </a:ext>
            </a:extLst>
          </p:cNvPr>
          <p:cNvSpPr/>
          <p:nvPr/>
        </p:nvSpPr>
        <p:spPr>
          <a:xfrm>
            <a:off x="5293511" y="3255058"/>
            <a:ext cx="1747280" cy="778710"/>
          </a:xfrm>
          <a:custGeom>
            <a:avLst/>
            <a:gdLst>
              <a:gd name="connsiteX0" fmla="*/ 1746522 w 1747280"/>
              <a:gd name="connsiteY0" fmla="*/ 375 h 778710"/>
              <a:gd name="connsiteX1" fmla="*/ 1492522 w 1747280"/>
              <a:gd name="connsiteY1" fmla="*/ 364442 h 778710"/>
              <a:gd name="connsiteX2" fmla="*/ 1086122 w 1747280"/>
              <a:gd name="connsiteY2" fmla="*/ 554942 h 778710"/>
              <a:gd name="connsiteX3" fmla="*/ 159022 w 1747280"/>
              <a:gd name="connsiteY3" fmla="*/ 758142 h 778710"/>
              <a:gd name="connsiteX4" fmla="*/ 40489 w 1747280"/>
              <a:gd name="connsiteY4" fmla="*/ 770842 h 778710"/>
              <a:gd name="connsiteX5" fmla="*/ 595056 w 1747280"/>
              <a:gd name="connsiteY5" fmla="*/ 749675 h 778710"/>
              <a:gd name="connsiteX6" fmla="*/ 1276622 w 1747280"/>
              <a:gd name="connsiteY6" fmla="*/ 584575 h 778710"/>
              <a:gd name="connsiteX7" fmla="*/ 1560256 w 1747280"/>
              <a:gd name="connsiteY7" fmla="*/ 300942 h 778710"/>
              <a:gd name="connsiteX8" fmla="*/ 1746522 w 1747280"/>
              <a:gd name="connsiteY8" fmla="*/ 375 h 77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7280" h="778710">
                <a:moveTo>
                  <a:pt x="1746522" y="375"/>
                </a:moveTo>
                <a:cubicBezTo>
                  <a:pt x="1735233" y="10958"/>
                  <a:pt x="1602589" y="272014"/>
                  <a:pt x="1492522" y="364442"/>
                </a:cubicBezTo>
                <a:cubicBezTo>
                  <a:pt x="1382455" y="456870"/>
                  <a:pt x="1308372" y="489325"/>
                  <a:pt x="1086122" y="554942"/>
                </a:cubicBezTo>
                <a:cubicBezTo>
                  <a:pt x="863872" y="620559"/>
                  <a:pt x="333294" y="722159"/>
                  <a:pt x="159022" y="758142"/>
                </a:cubicBezTo>
                <a:cubicBezTo>
                  <a:pt x="-15250" y="794125"/>
                  <a:pt x="-32183" y="772253"/>
                  <a:pt x="40489" y="770842"/>
                </a:cubicBezTo>
                <a:cubicBezTo>
                  <a:pt x="113161" y="769431"/>
                  <a:pt x="389034" y="780720"/>
                  <a:pt x="595056" y="749675"/>
                </a:cubicBezTo>
                <a:cubicBezTo>
                  <a:pt x="801078" y="718630"/>
                  <a:pt x="1115755" y="659364"/>
                  <a:pt x="1276622" y="584575"/>
                </a:cubicBezTo>
                <a:cubicBezTo>
                  <a:pt x="1437489" y="509786"/>
                  <a:pt x="1479823" y="396192"/>
                  <a:pt x="1560256" y="300942"/>
                </a:cubicBezTo>
                <a:cubicBezTo>
                  <a:pt x="1640689" y="205692"/>
                  <a:pt x="1757811" y="-10208"/>
                  <a:pt x="1746522" y="3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2337124-C5D3-4A05-842F-C32F23241613}"/>
              </a:ext>
            </a:extLst>
          </p:cNvPr>
          <p:cNvSpPr/>
          <p:nvPr/>
        </p:nvSpPr>
        <p:spPr>
          <a:xfrm>
            <a:off x="5434970" y="3764588"/>
            <a:ext cx="1260737" cy="546643"/>
          </a:xfrm>
          <a:custGeom>
            <a:avLst/>
            <a:gdLst>
              <a:gd name="connsiteX0" fmla="*/ 17563 w 1260737"/>
              <a:gd name="connsiteY0" fmla="*/ 286712 h 546643"/>
              <a:gd name="connsiteX1" fmla="*/ 821897 w 1260737"/>
              <a:gd name="connsiteY1" fmla="*/ 155479 h 546643"/>
              <a:gd name="connsiteX2" fmla="*/ 1236763 w 1260737"/>
              <a:gd name="connsiteY2" fmla="*/ 3079 h 546643"/>
              <a:gd name="connsiteX3" fmla="*/ 1169030 w 1260737"/>
              <a:gd name="connsiteY3" fmla="*/ 79279 h 546643"/>
              <a:gd name="connsiteX4" fmla="*/ 821897 w 1260737"/>
              <a:gd name="connsiteY4" fmla="*/ 375612 h 546643"/>
              <a:gd name="connsiteX5" fmla="*/ 550963 w 1260737"/>
              <a:gd name="connsiteY5" fmla="*/ 532245 h 546643"/>
              <a:gd name="connsiteX6" fmla="*/ 351997 w 1260737"/>
              <a:gd name="connsiteY6" fmla="*/ 523779 h 546643"/>
              <a:gd name="connsiteX7" fmla="*/ 271563 w 1260737"/>
              <a:gd name="connsiteY7" fmla="*/ 392545 h 546643"/>
              <a:gd name="connsiteX8" fmla="*/ 17563 w 1260737"/>
              <a:gd name="connsiteY8" fmla="*/ 286712 h 54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0737" h="546643">
                <a:moveTo>
                  <a:pt x="17563" y="286712"/>
                </a:moveTo>
                <a:cubicBezTo>
                  <a:pt x="109285" y="247201"/>
                  <a:pt x="618697" y="202751"/>
                  <a:pt x="821897" y="155479"/>
                </a:cubicBezTo>
                <a:cubicBezTo>
                  <a:pt x="1025097" y="108207"/>
                  <a:pt x="1178908" y="15779"/>
                  <a:pt x="1236763" y="3079"/>
                </a:cubicBezTo>
                <a:cubicBezTo>
                  <a:pt x="1294618" y="-9621"/>
                  <a:pt x="1238174" y="17190"/>
                  <a:pt x="1169030" y="79279"/>
                </a:cubicBezTo>
                <a:cubicBezTo>
                  <a:pt x="1099886" y="141368"/>
                  <a:pt x="924908" y="300118"/>
                  <a:pt x="821897" y="375612"/>
                </a:cubicBezTo>
                <a:cubicBezTo>
                  <a:pt x="718886" y="451106"/>
                  <a:pt x="629280" y="507551"/>
                  <a:pt x="550963" y="532245"/>
                </a:cubicBezTo>
                <a:cubicBezTo>
                  <a:pt x="472646" y="556939"/>
                  <a:pt x="398564" y="547062"/>
                  <a:pt x="351997" y="523779"/>
                </a:cubicBezTo>
                <a:cubicBezTo>
                  <a:pt x="305430" y="500496"/>
                  <a:pt x="322363" y="425706"/>
                  <a:pt x="271563" y="392545"/>
                </a:cubicBezTo>
                <a:cubicBezTo>
                  <a:pt x="220763" y="359384"/>
                  <a:pt x="-74159" y="326223"/>
                  <a:pt x="17563" y="28671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79DF1AC-EFF3-4AB0-8F15-76FF334D35A4}"/>
              </a:ext>
            </a:extLst>
          </p:cNvPr>
          <p:cNvSpPr/>
          <p:nvPr/>
        </p:nvSpPr>
        <p:spPr>
          <a:xfrm>
            <a:off x="4732651" y="1934968"/>
            <a:ext cx="104048" cy="228778"/>
          </a:xfrm>
          <a:custGeom>
            <a:avLst/>
            <a:gdLst>
              <a:gd name="connsiteX0" fmla="*/ 2332 w 104048"/>
              <a:gd name="connsiteY0" fmla="*/ 1782 h 228778"/>
              <a:gd name="connsiteX1" fmla="*/ 27732 w 104048"/>
              <a:gd name="connsiteY1" fmla="*/ 61049 h 228778"/>
              <a:gd name="connsiteX2" fmla="*/ 70066 w 104048"/>
              <a:gd name="connsiteY2" fmla="*/ 137249 h 228778"/>
              <a:gd name="connsiteX3" fmla="*/ 72182 w 104048"/>
              <a:gd name="connsiteY3" fmla="*/ 226149 h 228778"/>
              <a:gd name="connsiteX4" fmla="*/ 93349 w 104048"/>
              <a:gd name="connsiteY4" fmla="*/ 200749 h 228778"/>
              <a:gd name="connsiteX5" fmla="*/ 103932 w 104048"/>
              <a:gd name="connsiteY5" fmla="*/ 154182 h 228778"/>
              <a:gd name="connsiteX6" fmla="*/ 86999 w 104048"/>
              <a:gd name="connsiteY6" fmla="*/ 130899 h 228778"/>
              <a:gd name="connsiteX7" fmla="*/ 2332 w 104048"/>
              <a:gd name="connsiteY7" fmla="*/ 1782 h 22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048" h="228778">
                <a:moveTo>
                  <a:pt x="2332" y="1782"/>
                </a:moveTo>
                <a:cubicBezTo>
                  <a:pt x="-7546" y="-9860"/>
                  <a:pt x="16443" y="38471"/>
                  <a:pt x="27732" y="61049"/>
                </a:cubicBezTo>
                <a:cubicBezTo>
                  <a:pt x="39021" y="83627"/>
                  <a:pt x="62658" y="109732"/>
                  <a:pt x="70066" y="137249"/>
                </a:cubicBezTo>
                <a:cubicBezTo>
                  <a:pt x="77474" y="164766"/>
                  <a:pt x="68302" y="215566"/>
                  <a:pt x="72182" y="226149"/>
                </a:cubicBezTo>
                <a:cubicBezTo>
                  <a:pt x="76062" y="236732"/>
                  <a:pt x="88057" y="212743"/>
                  <a:pt x="93349" y="200749"/>
                </a:cubicBezTo>
                <a:cubicBezTo>
                  <a:pt x="98641" y="188755"/>
                  <a:pt x="104990" y="165824"/>
                  <a:pt x="103932" y="154182"/>
                </a:cubicBezTo>
                <a:cubicBezTo>
                  <a:pt x="102874" y="142540"/>
                  <a:pt x="100052" y="153477"/>
                  <a:pt x="86999" y="130899"/>
                </a:cubicBezTo>
                <a:cubicBezTo>
                  <a:pt x="73946" y="108321"/>
                  <a:pt x="12210" y="13424"/>
                  <a:pt x="2332" y="17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57B761E-AA2C-49BB-935F-E99D46384A88}"/>
              </a:ext>
            </a:extLst>
          </p:cNvPr>
          <p:cNvSpPr/>
          <p:nvPr/>
        </p:nvSpPr>
        <p:spPr>
          <a:xfrm>
            <a:off x="4774725" y="1844759"/>
            <a:ext cx="451451" cy="159728"/>
          </a:xfrm>
          <a:custGeom>
            <a:avLst/>
            <a:gdLst>
              <a:gd name="connsiteX0" fmla="*/ 475 w 451451"/>
              <a:gd name="connsiteY0" fmla="*/ 159724 h 159728"/>
              <a:gd name="connsiteX1" fmla="*/ 91492 w 451451"/>
              <a:gd name="connsiteY1" fmla="*/ 45424 h 159728"/>
              <a:gd name="connsiteX2" fmla="*/ 148642 w 451451"/>
              <a:gd name="connsiteY2" fmla="*/ 974 h 159728"/>
              <a:gd name="connsiteX3" fmla="*/ 203675 w 451451"/>
              <a:gd name="connsiteY3" fmla="*/ 13674 h 159728"/>
              <a:gd name="connsiteX4" fmla="*/ 377242 w 451451"/>
              <a:gd name="connsiteY4" fmla="*/ 49658 h 159728"/>
              <a:gd name="connsiteX5" fmla="*/ 404758 w 451451"/>
              <a:gd name="connsiteY5" fmla="*/ 53891 h 159728"/>
              <a:gd name="connsiteX6" fmla="*/ 451325 w 451451"/>
              <a:gd name="connsiteY6" fmla="*/ 144908 h 159728"/>
              <a:gd name="connsiteX7" fmla="*/ 411108 w 451451"/>
              <a:gd name="connsiteY7" fmla="*/ 56008 h 159728"/>
              <a:gd name="connsiteX8" fmla="*/ 233308 w 451451"/>
              <a:gd name="connsiteY8" fmla="*/ 15791 h 159728"/>
              <a:gd name="connsiteX9" fmla="*/ 133825 w 451451"/>
              <a:gd name="connsiteY9" fmla="*/ 49658 h 159728"/>
              <a:gd name="connsiteX10" fmla="*/ 475 w 451451"/>
              <a:gd name="connsiteY10" fmla="*/ 159724 h 15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451" h="159728">
                <a:moveTo>
                  <a:pt x="475" y="159724"/>
                </a:moveTo>
                <a:cubicBezTo>
                  <a:pt x="-6580" y="159018"/>
                  <a:pt x="66798" y="71882"/>
                  <a:pt x="91492" y="45424"/>
                </a:cubicBezTo>
                <a:cubicBezTo>
                  <a:pt x="116186" y="18966"/>
                  <a:pt x="129945" y="6266"/>
                  <a:pt x="148642" y="974"/>
                </a:cubicBezTo>
                <a:cubicBezTo>
                  <a:pt x="167339" y="-4318"/>
                  <a:pt x="203675" y="13674"/>
                  <a:pt x="203675" y="13674"/>
                </a:cubicBezTo>
                <a:lnTo>
                  <a:pt x="377242" y="49658"/>
                </a:lnTo>
                <a:cubicBezTo>
                  <a:pt x="410756" y="56361"/>
                  <a:pt x="392411" y="38016"/>
                  <a:pt x="404758" y="53891"/>
                </a:cubicBezTo>
                <a:cubicBezTo>
                  <a:pt x="417105" y="69766"/>
                  <a:pt x="450267" y="144555"/>
                  <a:pt x="451325" y="144908"/>
                </a:cubicBezTo>
                <a:cubicBezTo>
                  <a:pt x="452383" y="145261"/>
                  <a:pt x="447444" y="77527"/>
                  <a:pt x="411108" y="56008"/>
                </a:cubicBezTo>
                <a:cubicBezTo>
                  <a:pt x="374772" y="34489"/>
                  <a:pt x="279522" y="16849"/>
                  <a:pt x="233308" y="15791"/>
                </a:cubicBezTo>
                <a:cubicBezTo>
                  <a:pt x="187094" y="14733"/>
                  <a:pt x="172278" y="27433"/>
                  <a:pt x="133825" y="49658"/>
                </a:cubicBezTo>
                <a:cubicBezTo>
                  <a:pt x="95372" y="71883"/>
                  <a:pt x="7530" y="160430"/>
                  <a:pt x="475" y="1597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BEBBCAD-0634-4788-9CED-4F8687791400}"/>
              </a:ext>
            </a:extLst>
          </p:cNvPr>
          <p:cNvSpPr/>
          <p:nvPr/>
        </p:nvSpPr>
        <p:spPr>
          <a:xfrm>
            <a:off x="4818943" y="1954138"/>
            <a:ext cx="427428" cy="159128"/>
          </a:xfrm>
          <a:custGeom>
            <a:avLst/>
            <a:gdLst>
              <a:gd name="connsiteX0" fmla="*/ 707 w 427428"/>
              <a:gd name="connsiteY0" fmla="*/ 158295 h 159128"/>
              <a:gd name="connsiteX1" fmla="*/ 49390 w 427428"/>
              <a:gd name="connsiteY1" fmla="*/ 69395 h 159128"/>
              <a:gd name="connsiteX2" fmla="*/ 127707 w 427428"/>
              <a:gd name="connsiteY2" fmla="*/ 16479 h 159128"/>
              <a:gd name="connsiteX3" fmla="*/ 288574 w 427428"/>
              <a:gd name="connsiteY3" fmla="*/ 14362 h 159128"/>
              <a:gd name="connsiteX4" fmla="*/ 360540 w 427428"/>
              <a:gd name="connsiteY4" fmla="*/ 10129 h 159128"/>
              <a:gd name="connsiteX5" fmla="*/ 426157 w 427428"/>
              <a:gd name="connsiteY5" fmla="*/ 46112 h 159128"/>
              <a:gd name="connsiteX6" fmla="*/ 381707 w 427428"/>
              <a:gd name="connsiteY6" fmla="*/ 12245 h 159128"/>
              <a:gd name="connsiteX7" fmla="*/ 142524 w 427428"/>
              <a:gd name="connsiteY7" fmla="*/ 3779 h 159128"/>
              <a:gd name="connsiteX8" fmla="*/ 85374 w 427428"/>
              <a:gd name="connsiteY8" fmla="*/ 12245 h 159128"/>
              <a:gd name="connsiteX9" fmla="*/ 707 w 427428"/>
              <a:gd name="connsiteY9" fmla="*/ 158295 h 15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428" h="159128">
                <a:moveTo>
                  <a:pt x="707" y="158295"/>
                </a:moveTo>
                <a:cubicBezTo>
                  <a:pt x="-5290" y="167820"/>
                  <a:pt x="28223" y="93031"/>
                  <a:pt x="49390" y="69395"/>
                </a:cubicBezTo>
                <a:cubicBezTo>
                  <a:pt x="70557" y="45759"/>
                  <a:pt x="87843" y="25651"/>
                  <a:pt x="127707" y="16479"/>
                </a:cubicBezTo>
                <a:cubicBezTo>
                  <a:pt x="167571" y="7307"/>
                  <a:pt x="249769" y="15420"/>
                  <a:pt x="288574" y="14362"/>
                </a:cubicBezTo>
                <a:cubicBezTo>
                  <a:pt x="327379" y="13304"/>
                  <a:pt x="337610" y="4837"/>
                  <a:pt x="360540" y="10129"/>
                </a:cubicBezTo>
                <a:cubicBezTo>
                  <a:pt x="383470" y="15421"/>
                  <a:pt x="422629" y="45759"/>
                  <a:pt x="426157" y="46112"/>
                </a:cubicBezTo>
                <a:cubicBezTo>
                  <a:pt x="429685" y="46465"/>
                  <a:pt x="428979" y="19300"/>
                  <a:pt x="381707" y="12245"/>
                </a:cubicBezTo>
                <a:cubicBezTo>
                  <a:pt x="334435" y="5190"/>
                  <a:pt x="191913" y="3779"/>
                  <a:pt x="142524" y="3779"/>
                </a:cubicBezTo>
                <a:cubicBezTo>
                  <a:pt x="93135" y="3779"/>
                  <a:pt x="109716" y="-8922"/>
                  <a:pt x="85374" y="12245"/>
                </a:cubicBezTo>
                <a:cubicBezTo>
                  <a:pt x="61032" y="33412"/>
                  <a:pt x="6704" y="148770"/>
                  <a:pt x="707" y="1582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404C90F-B267-4ED4-964F-FAFB8F604EE2}"/>
              </a:ext>
            </a:extLst>
          </p:cNvPr>
          <p:cNvSpPr/>
          <p:nvPr/>
        </p:nvSpPr>
        <p:spPr>
          <a:xfrm>
            <a:off x="5077156" y="1965806"/>
            <a:ext cx="219408" cy="814169"/>
          </a:xfrm>
          <a:custGeom>
            <a:avLst/>
            <a:gdLst>
              <a:gd name="connsiteX0" fmla="*/ 123494 w 219408"/>
              <a:gd name="connsiteY0" fmla="*/ 2694 h 814169"/>
              <a:gd name="connsiteX1" fmla="*/ 208161 w 219408"/>
              <a:gd name="connsiteY1" fmla="*/ 163561 h 814169"/>
              <a:gd name="connsiteX2" fmla="*/ 206044 w 219408"/>
              <a:gd name="connsiteY2" fmla="*/ 216477 h 814169"/>
              <a:gd name="connsiteX3" fmla="*/ 93861 w 219408"/>
              <a:gd name="connsiteY3" fmla="*/ 466244 h 814169"/>
              <a:gd name="connsiteX4" fmla="*/ 11311 w 219408"/>
              <a:gd name="connsiteY4" fmla="*/ 703311 h 814169"/>
              <a:gd name="connsiteX5" fmla="*/ 17661 w 219408"/>
              <a:gd name="connsiteY5" fmla="*/ 813377 h 814169"/>
              <a:gd name="connsiteX6" fmla="*/ 7077 w 219408"/>
              <a:gd name="connsiteY6" fmla="*/ 730827 h 814169"/>
              <a:gd name="connsiteX7" fmla="*/ 140427 w 219408"/>
              <a:gd name="connsiteY7" fmla="*/ 373111 h 814169"/>
              <a:gd name="connsiteX8" fmla="*/ 186994 w 219408"/>
              <a:gd name="connsiteY8" fmla="*/ 176261 h 814169"/>
              <a:gd name="connsiteX9" fmla="*/ 142544 w 219408"/>
              <a:gd name="connsiteY9" fmla="*/ 70427 h 814169"/>
              <a:gd name="connsiteX10" fmla="*/ 123494 w 219408"/>
              <a:gd name="connsiteY10" fmla="*/ 2694 h 81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408" h="814169">
                <a:moveTo>
                  <a:pt x="123494" y="2694"/>
                </a:moveTo>
                <a:cubicBezTo>
                  <a:pt x="134430" y="18216"/>
                  <a:pt x="194403" y="127931"/>
                  <a:pt x="208161" y="163561"/>
                </a:cubicBezTo>
                <a:cubicBezTo>
                  <a:pt x="221919" y="199192"/>
                  <a:pt x="225094" y="166030"/>
                  <a:pt x="206044" y="216477"/>
                </a:cubicBezTo>
                <a:cubicBezTo>
                  <a:pt x="186994" y="266924"/>
                  <a:pt x="126316" y="385105"/>
                  <a:pt x="93861" y="466244"/>
                </a:cubicBezTo>
                <a:cubicBezTo>
                  <a:pt x="61406" y="547383"/>
                  <a:pt x="24011" y="645456"/>
                  <a:pt x="11311" y="703311"/>
                </a:cubicBezTo>
                <a:cubicBezTo>
                  <a:pt x="-1389" y="761166"/>
                  <a:pt x="18367" y="808791"/>
                  <a:pt x="17661" y="813377"/>
                </a:cubicBezTo>
                <a:cubicBezTo>
                  <a:pt x="16955" y="817963"/>
                  <a:pt x="-13384" y="804205"/>
                  <a:pt x="7077" y="730827"/>
                </a:cubicBezTo>
                <a:cubicBezTo>
                  <a:pt x="27538" y="657449"/>
                  <a:pt x="110441" y="465539"/>
                  <a:pt x="140427" y="373111"/>
                </a:cubicBezTo>
                <a:cubicBezTo>
                  <a:pt x="170413" y="280683"/>
                  <a:pt x="186641" y="226708"/>
                  <a:pt x="186994" y="176261"/>
                </a:cubicBezTo>
                <a:cubicBezTo>
                  <a:pt x="187347" y="125814"/>
                  <a:pt x="156302" y="98296"/>
                  <a:pt x="142544" y="70427"/>
                </a:cubicBezTo>
                <a:cubicBezTo>
                  <a:pt x="128786" y="42558"/>
                  <a:pt x="112558" y="-12828"/>
                  <a:pt x="123494" y="2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C407BA1-FFE9-4B1A-A35D-AA82C19DF8ED}"/>
              </a:ext>
            </a:extLst>
          </p:cNvPr>
          <p:cNvSpPr/>
          <p:nvPr/>
        </p:nvSpPr>
        <p:spPr>
          <a:xfrm>
            <a:off x="5089259" y="2688066"/>
            <a:ext cx="268043" cy="192804"/>
          </a:xfrm>
          <a:custGeom>
            <a:avLst/>
            <a:gdLst>
              <a:gd name="connsiteX0" fmla="*/ 5558 w 268043"/>
              <a:gd name="connsiteY0" fmla="*/ 101 h 192804"/>
              <a:gd name="connsiteX1" fmla="*/ 107158 w 268043"/>
              <a:gd name="connsiteY1" fmla="*/ 101701 h 192804"/>
              <a:gd name="connsiteX2" fmla="*/ 229924 w 268043"/>
              <a:gd name="connsiteY2" fmla="*/ 131334 h 192804"/>
              <a:gd name="connsiteX3" fmla="*/ 268024 w 268043"/>
              <a:gd name="connsiteY3" fmla="*/ 192717 h 192804"/>
              <a:gd name="connsiteX4" fmla="*/ 232041 w 268043"/>
              <a:gd name="connsiteY4" fmla="*/ 144034 h 192804"/>
              <a:gd name="connsiteX5" fmla="*/ 75408 w 268043"/>
              <a:gd name="connsiteY5" fmla="*/ 108051 h 192804"/>
              <a:gd name="connsiteX6" fmla="*/ 20374 w 268043"/>
              <a:gd name="connsiteY6" fmla="*/ 82651 h 192804"/>
              <a:gd name="connsiteX7" fmla="*/ 5558 w 268043"/>
              <a:gd name="connsiteY7" fmla="*/ 101 h 1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43" h="192804">
                <a:moveTo>
                  <a:pt x="5558" y="101"/>
                </a:moveTo>
                <a:cubicBezTo>
                  <a:pt x="20022" y="3276"/>
                  <a:pt x="69764" y="79829"/>
                  <a:pt x="107158" y="101701"/>
                </a:cubicBezTo>
                <a:cubicBezTo>
                  <a:pt x="144552" y="123573"/>
                  <a:pt x="203113" y="116165"/>
                  <a:pt x="229924" y="131334"/>
                </a:cubicBezTo>
                <a:cubicBezTo>
                  <a:pt x="256735" y="146503"/>
                  <a:pt x="267671" y="190600"/>
                  <a:pt x="268024" y="192717"/>
                </a:cubicBezTo>
                <a:cubicBezTo>
                  <a:pt x="268377" y="194834"/>
                  <a:pt x="264144" y="158145"/>
                  <a:pt x="232041" y="144034"/>
                </a:cubicBezTo>
                <a:cubicBezTo>
                  <a:pt x="199938" y="129923"/>
                  <a:pt x="110686" y="118282"/>
                  <a:pt x="75408" y="108051"/>
                </a:cubicBezTo>
                <a:cubicBezTo>
                  <a:pt x="40130" y="97821"/>
                  <a:pt x="32721" y="96057"/>
                  <a:pt x="20374" y="82651"/>
                </a:cubicBezTo>
                <a:cubicBezTo>
                  <a:pt x="8027" y="69245"/>
                  <a:pt x="-8906" y="-3074"/>
                  <a:pt x="5558" y="1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B9C98AF-0E49-47DB-B4DC-ED4BC23409A1}"/>
              </a:ext>
            </a:extLst>
          </p:cNvPr>
          <p:cNvSpPr/>
          <p:nvPr/>
        </p:nvSpPr>
        <p:spPr>
          <a:xfrm>
            <a:off x="5299051" y="2655276"/>
            <a:ext cx="202427" cy="81595"/>
          </a:xfrm>
          <a:custGeom>
            <a:avLst/>
            <a:gdLst>
              <a:gd name="connsiteX0" fmla="*/ 1082 w 202427"/>
              <a:gd name="connsiteY0" fmla="*/ 81574 h 81595"/>
              <a:gd name="connsiteX1" fmla="*/ 119616 w 202427"/>
              <a:gd name="connsiteY1" fmla="*/ 13841 h 81595"/>
              <a:gd name="connsiteX2" fmla="*/ 202166 w 202427"/>
              <a:gd name="connsiteY2" fmla="*/ 68874 h 81595"/>
              <a:gd name="connsiteX3" fmla="*/ 142899 w 202427"/>
              <a:gd name="connsiteY3" fmla="*/ 9607 h 81595"/>
              <a:gd name="connsiteX4" fmla="*/ 64582 w 202427"/>
              <a:gd name="connsiteY4" fmla="*/ 5374 h 81595"/>
              <a:gd name="connsiteX5" fmla="*/ 1082 w 202427"/>
              <a:gd name="connsiteY5" fmla="*/ 81574 h 8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427" h="81595">
                <a:moveTo>
                  <a:pt x="1082" y="81574"/>
                </a:moveTo>
                <a:cubicBezTo>
                  <a:pt x="10254" y="82985"/>
                  <a:pt x="86102" y="15958"/>
                  <a:pt x="119616" y="13841"/>
                </a:cubicBezTo>
                <a:cubicBezTo>
                  <a:pt x="153130" y="11724"/>
                  <a:pt x="198286" y="69580"/>
                  <a:pt x="202166" y="68874"/>
                </a:cubicBezTo>
                <a:cubicBezTo>
                  <a:pt x="206046" y="68168"/>
                  <a:pt x="165830" y="20190"/>
                  <a:pt x="142899" y="9607"/>
                </a:cubicBezTo>
                <a:cubicBezTo>
                  <a:pt x="119968" y="-976"/>
                  <a:pt x="85749" y="-3446"/>
                  <a:pt x="64582" y="5374"/>
                </a:cubicBezTo>
                <a:cubicBezTo>
                  <a:pt x="43415" y="14193"/>
                  <a:pt x="-8090" y="80163"/>
                  <a:pt x="1082" y="815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94833DB-BE70-487B-BF56-72BFA47ACFB9}"/>
              </a:ext>
            </a:extLst>
          </p:cNvPr>
          <p:cNvSpPr/>
          <p:nvPr/>
        </p:nvSpPr>
        <p:spPr>
          <a:xfrm>
            <a:off x="5312567" y="2728383"/>
            <a:ext cx="170741" cy="33867"/>
          </a:xfrm>
          <a:custGeom>
            <a:avLst/>
            <a:gdLst>
              <a:gd name="connsiteX0" fmla="*/ 266 w 170741"/>
              <a:gd name="connsiteY0" fmla="*/ 0 h 33867"/>
              <a:gd name="connsiteX1" fmla="*/ 118800 w 170741"/>
              <a:gd name="connsiteY1" fmla="*/ 12700 h 33867"/>
              <a:gd name="connsiteX2" fmla="*/ 165366 w 170741"/>
              <a:gd name="connsiteY2" fmla="*/ 33867 h 33867"/>
              <a:gd name="connsiteX3" fmla="*/ 154783 w 170741"/>
              <a:gd name="connsiteY3" fmla="*/ 12700 h 33867"/>
              <a:gd name="connsiteX4" fmla="*/ 266 w 170741"/>
              <a:gd name="connsiteY4" fmla="*/ 0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41" h="33867">
                <a:moveTo>
                  <a:pt x="266" y="0"/>
                </a:moveTo>
                <a:cubicBezTo>
                  <a:pt x="-5731" y="0"/>
                  <a:pt x="91283" y="7056"/>
                  <a:pt x="118800" y="12700"/>
                </a:cubicBezTo>
                <a:cubicBezTo>
                  <a:pt x="146317" y="18344"/>
                  <a:pt x="159369" y="33867"/>
                  <a:pt x="165366" y="33867"/>
                </a:cubicBezTo>
                <a:cubicBezTo>
                  <a:pt x="171363" y="33867"/>
                  <a:pt x="177008" y="21872"/>
                  <a:pt x="154783" y="12700"/>
                </a:cubicBezTo>
                <a:cubicBezTo>
                  <a:pt x="132558" y="3528"/>
                  <a:pt x="6263" y="0"/>
                  <a:pt x="266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E9100F6-470A-4CAB-9523-C945D2A4F1D7}"/>
              </a:ext>
            </a:extLst>
          </p:cNvPr>
          <p:cNvSpPr/>
          <p:nvPr/>
        </p:nvSpPr>
        <p:spPr>
          <a:xfrm>
            <a:off x="5524194" y="2590648"/>
            <a:ext cx="93439" cy="213935"/>
          </a:xfrm>
          <a:custGeom>
            <a:avLst/>
            <a:gdLst>
              <a:gd name="connsiteX0" fmla="*/ 70156 w 93439"/>
              <a:gd name="connsiteY0" fmla="*/ 152 h 213935"/>
              <a:gd name="connsiteX1" fmla="*/ 93439 w 93439"/>
              <a:gd name="connsiteY1" fmla="*/ 70002 h 213935"/>
              <a:gd name="connsiteX2" fmla="*/ 70156 w 93439"/>
              <a:gd name="connsiteY2" fmla="*/ 154669 h 213935"/>
              <a:gd name="connsiteX3" fmla="*/ 306 w 93439"/>
              <a:gd name="connsiteY3" fmla="*/ 213935 h 213935"/>
              <a:gd name="connsiteX4" fmla="*/ 44756 w 93439"/>
              <a:gd name="connsiteY4" fmla="*/ 154669 h 213935"/>
              <a:gd name="connsiteX5" fmla="*/ 46873 w 93439"/>
              <a:gd name="connsiteY5" fmla="*/ 89052 h 213935"/>
              <a:gd name="connsiteX6" fmla="*/ 70156 w 93439"/>
              <a:gd name="connsiteY6" fmla="*/ 152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439" h="213935">
                <a:moveTo>
                  <a:pt x="70156" y="152"/>
                </a:moveTo>
                <a:cubicBezTo>
                  <a:pt x="77917" y="-3023"/>
                  <a:pt x="93439" y="44249"/>
                  <a:pt x="93439" y="70002"/>
                </a:cubicBezTo>
                <a:cubicBezTo>
                  <a:pt x="93439" y="95755"/>
                  <a:pt x="85678" y="130680"/>
                  <a:pt x="70156" y="154669"/>
                </a:cubicBezTo>
                <a:cubicBezTo>
                  <a:pt x="54634" y="178658"/>
                  <a:pt x="4539" y="213935"/>
                  <a:pt x="306" y="213935"/>
                </a:cubicBezTo>
                <a:cubicBezTo>
                  <a:pt x="-3927" y="213935"/>
                  <a:pt x="36995" y="175483"/>
                  <a:pt x="44756" y="154669"/>
                </a:cubicBezTo>
                <a:cubicBezTo>
                  <a:pt x="52517" y="133855"/>
                  <a:pt x="41934" y="109866"/>
                  <a:pt x="46873" y="89052"/>
                </a:cubicBezTo>
                <a:cubicBezTo>
                  <a:pt x="51812" y="68238"/>
                  <a:pt x="62395" y="3327"/>
                  <a:pt x="70156" y="15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17F29C1-4BCE-46C6-A510-862222460D31}"/>
              </a:ext>
            </a:extLst>
          </p:cNvPr>
          <p:cNvSpPr/>
          <p:nvPr/>
        </p:nvSpPr>
        <p:spPr>
          <a:xfrm>
            <a:off x="5581561" y="2571575"/>
            <a:ext cx="182389" cy="221436"/>
          </a:xfrm>
          <a:custGeom>
            <a:avLst/>
            <a:gdLst>
              <a:gd name="connsiteX0" fmla="*/ 2206 w 182389"/>
              <a:gd name="connsiteY0" fmla="*/ 175 h 221436"/>
              <a:gd name="connsiteX1" fmla="*/ 144022 w 182389"/>
              <a:gd name="connsiteY1" fmla="*/ 101775 h 221436"/>
              <a:gd name="connsiteX2" fmla="*/ 182122 w 182389"/>
              <a:gd name="connsiteY2" fmla="*/ 220308 h 221436"/>
              <a:gd name="connsiteX3" fmla="*/ 131322 w 182389"/>
              <a:gd name="connsiteY3" fmla="*/ 156808 h 221436"/>
              <a:gd name="connsiteX4" fmla="*/ 61472 w 182389"/>
              <a:gd name="connsiteY4" fmla="*/ 78492 h 221436"/>
              <a:gd name="connsiteX5" fmla="*/ 2206 w 182389"/>
              <a:gd name="connsiteY5" fmla="*/ 175 h 22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89" h="221436">
                <a:moveTo>
                  <a:pt x="2206" y="175"/>
                </a:moveTo>
                <a:cubicBezTo>
                  <a:pt x="15964" y="4056"/>
                  <a:pt x="114036" y="65086"/>
                  <a:pt x="144022" y="101775"/>
                </a:cubicBezTo>
                <a:cubicBezTo>
                  <a:pt x="174008" y="138464"/>
                  <a:pt x="184239" y="211136"/>
                  <a:pt x="182122" y="220308"/>
                </a:cubicBezTo>
                <a:cubicBezTo>
                  <a:pt x="180005" y="229480"/>
                  <a:pt x="151430" y="180444"/>
                  <a:pt x="131322" y="156808"/>
                </a:cubicBezTo>
                <a:cubicBezTo>
                  <a:pt x="111214" y="133172"/>
                  <a:pt x="80169" y="99306"/>
                  <a:pt x="61472" y="78492"/>
                </a:cubicBezTo>
                <a:cubicBezTo>
                  <a:pt x="42775" y="57678"/>
                  <a:pt x="-11552" y="-3706"/>
                  <a:pt x="2206" y="1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5D2ACEB-45C5-46DC-BEF2-A479BB490E1D}"/>
              </a:ext>
            </a:extLst>
          </p:cNvPr>
          <p:cNvSpPr/>
          <p:nvPr/>
        </p:nvSpPr>
        <p:spPr>
          <a:xfrm>
            <a:off x="5493337" y="1343278"/>
            <a:ext cx="864601" cy="407768"/>
          </a:xfrm>
          <a:custGeom>
            <a:avLst/>
            <a:gdLst>
              <a:gd name="connsiteX0" fmla="*/ 1001 w 864601"/>
              <a:gd name="connsiteY0" fmla="*/ 407735 h 407768"/>
              <a:gd name="connsiteX1" fmla="*/ 31163 w 864601"/>
              <a:gd name="connsiteY1" fmla="*/ 310897 h 407768"/>
              <a:gd name="connsiteX2" fmla="*/ 220076 w 864601"/>
              <a:gd name="connsiteY2" fmla="*/ 177547 h 407768"/>
              <a:gd name="connsiteX3" fmla="*/ 548688 w 864601"/>
              <a:gd name="connsiteY3" fmla="*/ 15622 h 407768"/>
              <a:gd name="connsiteX4" fmla="*/ 607426 w 864601"/>
              <a:gd name="connsiteY4" fmla="*/ 20385 h 407768"/>
              <a:gd name="connsiteX5" fmla="*/ 813801 w 864601"/>
              <a:gd name="connsiteY5" fmla="*/ 139447 h 407768"/>
              <a:gd name="connsiteX6" fmla="*/ 864601 w 864601"/>
              <a:gd name="connsiteY6" fmla="*/ 171197 h 407768"/>
              <a:gd name="connsiteX7" fmla="*/ 759826 w 864601"/>
              <a:gd name="connsiteY7" fmla="*/ 98172 h 407768"/>
              <a:gd name="connsiteX8" fmla="*/ 561388 w 864601"/>
              <a:gd name="connsiteY8" fmla="*/ 21972 h 407768"/>
              <a:gd name="connsiteX9" fmla="*/ 239126 w 864601"/>
              <a:gd name="connsiteY9" fmla="*/ 188660 h 407768"/>
              <a:gd name="connsiteX10" fmla="*/ 31163 w 864601"/>
              <a:gd name="connsiteY10" fmla="*/ 320422 h 407768"/>
              <a:gd name="connsiteX11" fmla="*/ 1001 w 864601"/>
              <a:gd name="connsiteY11" fmla="*/ 407735 h 40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601" h="407768">
                <a:moveTo>
                  <a:pt x="1001" y="407735"/>
                </a:moveTo>
                <a:cubicBezTo>
                  <a:pt x="1001" y="406148"/>
                  <a:pt x="-5349" y="349262"/>
                  <a:pt x="31163" y="310897"/>
                </a:cubicBezTo>
                <a:cubicBezTo>
                  <a:pt x="67675" y="272532"/>
                  <a:pt x="133822" y="226759"/>
                  <a:pt x="220076" y="177547"/>
                </a:cubicBezTo>
                <a:cubicBezTo>
                  <a:pt x="306330" y="128335"/>
                  <a:pt x="484130" y="41816"/>
                  <a:pt x="548688" y="15622"/>
                </a:cubicBezTo>
                <a:cubicBezTo>
                  <a:pt x="613246" y="-10572"/>
                  <a:pt x="563241" y="-252"/>
                  <a:pt x="607426" y="20385"/>
                </a:cubicBezTo>
                <a:cubicBezTo>
                  <a:pt x="651611" y="41022"/>
                  <a:pt x="770939" y="114312"/>
                  <a:pt x="813801" y="139447"/>
                </a:cubicBezTo>
                <a:cubicBezTo>
                  <a:pt x="856664" y="164582"/>
                  <a:pt x="864601" y="171197"/>
                  <a:pt x="864601" y="171197"/>
                </a:cubicBezTo>
                <a:cubicBezTo>
                  <a:pt x="855605" y="164318"/>
                  <a:pt x="810362" y="123043"/>
                  <a:pt x="759826" y="98172"/>
                </a:cubicBezTo>
                <a:cubicBezTo>
                  <a:pt x="709290" y="73301"/>
                  <a:pt x="648171" y="6891"/>
                  <a:pt x="561388" y="21972"/>
                </a:cubicBezTo>
                <a:cubicBezTo>
                  <a:pt x="474605" y="37053"/>
                  <a:pt x="327497" y="138918"/>
                  <a:pt x="239126" y="188660"/>
                </a:cubicBezTo>
                <a:cubicBezTo>
                  <a:pt x="150755" y="238402"/>
                  <a:pt x="70850" y="287349"/>
                  <a:pt x="31163" y="320422"/>
                </a:cubicBezTo>
                <a:cubicBezTo>
                  <a:pt x="-8524" y="353495"/>
                  <a:pt x="1001" y="409322"/>
                  <a:pt x="1001" y="4077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A413B66-16E7-4C2A-8398-0EACFC42CD02}"/>
              </a:ext>
            </a:extLst>
          </p:cNvPr>
          <p:cNvSpPr/>
          <p:nvPr/>
        </p:nvSpPr>
        <p:spPr>
          <a:xfrm>
            <a:off x="5495872" y="1477597"/>
            <a:ext cx="875636" cy="253076"/>
          </a:xfrm>
          <a:custGeom>
            <a:avLst/>
            <a:gdLst>
              <a:gd name="connsiteX0" fmla="*/ 4816 w 875636"/>
              <a:gd name="connsiteY0" fmla="*/ 249603 h 253076"/>
              <a:gd name="connsiteX1" fmla="*/ 122291 w 875636"/>
              <a:gd name="connsiteY1" fmla="*/ 195628 h 253076"/>
              <a:gd name="connsiteX2" fmla="*/ 557266 w 875636"/>
              <a:gd name="connsiteY2" fmla="*/ 40053 h 253076"/>
              <a:gd name="connsiteX3" fmla="*/ 673153 w 875636"/>
              <a:gd name="connsiteY3" fmla="*/ 366 h 253076"/>
              <a:gd name="connsiteX4" fmla="*/ 804916 w 875636"/>
              <a:gd name="connsiteY4" fmla="*/ 22591 h 253076"/>
              <a:gd name="connsiteX5" fmla="*/ 870003 w 875636"/>
              <a:gd name="connsiteY5" fmla="*/ 60691 h 253076"/>
              <a:gd name="connsiteX6" fmla="*/ 663628 w 875636"/>
              <a:gd name="connsiteY6" fmla="*/ 3541 h 253076"/>
              <a:gd name="connsiteX7" fmla="*/ 369941 w 875636"/>
              <a:gd name="connsiteY7" fmla="*/ 119428 h 253076"/>
              <a:gd name="connsiteX8" fmla="*/ 58791 w 875636"/>
              <a:gd name="connsiteY8" fmla="*/ 230553 h 253076"/>
              <a:gd name="connsiteX9" fmla="*/ 4816 w 875636"/>
              <a:gd name="connsiteY9" fmla="*/ 249603 h 25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636" h="253076">
                <a:moveTo>
                  <a:pt x="4816" y="249603"/>
                </a:moveTo>
                <a:cubicBezTo>
                  <a:pt x="15399" y="243782"/>
                  <a:pt x="30216" y="230553"/>
                  <a:pt x="122291" y="195628"/>
                </a:cubicBezTo>
                <a:cubicBezTo>
                  <a:pt x="214366" y="160703"/>
                  <a:pt x="465456" y="72597"/>
                  <a:pt x="557266" y="40053"/>
                </a:cubicBezTo>
                <a:cubicBezTo>
                  <a:pt x="649076" y="7509"/>
                  <a:pt x="631878" y="3276"/>
                  <a:pt x="673153" y="366"/>
                </a:cubicBezTo>
                <a:cubicBezTo>
                  <a:pt x="714428" y="-2544"/>
                  <a:pt x="772108" y="12537"/>
                  <a:pt x="804916" y="22591"/>
                </a:cubicBezTo>
                <a:cubicBezTo>
                  <a:pt x="837724" y="32645"/>
                  <a:pt x="893551" y="63866"/>
                  <a:pt x="870003" y="60691"/>
                </a:cubicBezTo>
                <a:cubicBezTo>
                  <a:pt x="846455" y="57516"/>
                  <a:pt x="746972" y="-6248"/>
                  <a:pt x="663628" y="3541"/>
                </a:cubicBezTo>
                <a:cubicBezTo>
                  <a:pt x="580284" y="13330"/>
                  <a:pt x="470747" y="81593"/>
                  <a:pt x="369941" y="119428"/>
                </a:cubicBezTo>
                <a:cubicBezTo>
                  <a:pt x="269135" y="157263"/>
                  <a:pt x="120968" y="204359"/>
                  <a:pt x="58791" y="230553"/>
                </a:cubicBezTo>
                <a:cubicBezTo>
                  <a:pt x="-3386" y="256747"/>
                  <a:pt x="-5767" y="255424"/>
                  <a:pt x="4816" y="2496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C5E56679-BE1F-49FA-9602-0358532AE755}"/>
              </a:ext>
            </a:extLst>
          </p:cNvPr>
          <p:cNvSpPr/>
          <p:nvPr/>
        </p:nvSpPr>
        <p:spPr>
          <a:xfrm>
            <a:off x="5441395" y="1665065"/>
            <a:ext cx="95378" cy="141510"/>
          </a:xfrm>
          <a:custGeom>
            <a:avLst/>
            <a:gdLst>
              <a:gd name="connsiteX0" fmla="*/ 32305 w 95378"/>
              <a:gd name="connsiteY0" fmla="*/ 223 h 141510"/>
              <a:gd name="connsiteX1" fmla="*/ 89455 w 95378"/>
              <a:gd name="connsiteY1" fmla="*/ 52610 h 141510"/>
              <a:gd name="connsiteX2" fmla="*/ 89455 w 95378"/>
              <a:gd name="connsiteY2" fmla="*/ 76423 h 141510"/>
              <a:gd name="connsiteX3" fmla="*/ 52943 w 95378"/>
              <a:gd name="connsiteY3" fmla="*/ 108173 h 141510"/>
              <a:gd name="connsiteX4" fmla="*/ 29130 w 95378"/>
              <a:gd name="connsiteY4" fmla="*/ 141510 h 141510"/>
              <a:gd name="connsiteX5" fmla="*/ 29130 w 95378"/>
              <a:gd name="connsiteY5" fmla="*/ 108173 h 141510"/>
              <a:gd name="connsiteX6" fmla="*/ 10080 w 95378"/>
              <a:gd name="connsiteY6" fmla="*/ 93885 h 141510"/>
              <a:gd name="connsiteX7" fmla="*/ 555 w 95378"/>
              <a:gd name="connsiteY7" fmla="*/ 74835 h 141510"/>
              <a:gd name="connsiteX8" fmla="*/ 32305 w 95378"/>
              <a:gd name="connsiteY8" fmla="*/ 223 h 14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378" h="141510">
                <a:moveTo>
                  <a:pt x="32305" y="223"/>
                </a:moveTo>
                <a:cubicBezTo>
                  <a:pt x="47122" y="-3481"/>
                  <a:pt x="79930" y="39910"/>
                  <a:pt x="89455" y="52610"/>
                </a:cubicBezTo>
                <a:cubicBezTo>
                  <a:pt x="98980" y="65310"/>
                  <a:pt x="95540" y="67162"/>
                  <a:pt x="89455" y="76423"/>
                </a:cubicBezTo>
                <a:cubicBezTo>
                  <a:pt x="83370" y="85684"/>
                  <a:pt x="62997" y="97325"/>
                  <a:pt x="52943" y="108173"/>
                </a:cubicBezTo>
                <a:cubicBezTo>
                  <a:pt x="42889" y="119021"/>
                  <a:pt x="33099" y="141510"/>
                  <a:pt x="29130" y="141510"/>
                </a:cubicBezTo>
                <a:cubicBezTo>
                  <a:pt x="25161" y="141510"/>
                  <a:pt x="32305" y="116111"/>
                  <a:pt x="29130" y="108173"/>
                </a:cubicBezTo>
                <a:cubicBezTo>
                  <a:pt x="25955" y="100235"/>
                  <a:pt x="14842" y="99441"/>
                  <a:pt x="10080" y="93885"/>
                </a:cubicBezTo>
                <a:cubicBezTo>
                  <a:pt x="5317" y="88329"/>
                  <a:pt x="-2091" y="87270"/>
                  <a:pt x="555" y="74835"/>
                </a:cubicBezTo>
                <a:cubicBezTo>
                  <a:pt x="3201" y="62400"/>
                  <a:pt x="17488" y="3927"/>
                  <a:pt x="32305" y="223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48E8A5D-E67F-44FA-91AA-3DD7E24468D1}"/>
              </a:ext>
            </a:extLst>
          </p:cNvPr>
          <p:cNvSpPr/>
          <p:nvPr/>
        </p:nvSpPr>
        <p:spPr>
          <a:xfrm>
            <a:off x="4927001" y="2066907"/>
            <a:ext cx="308598" cy="237482"/>
          </a:xfrm>
          <a:custGeom>
            <a:avLst/>
            <a:gdLst>
              <a:gd name="connsiteX0" fmla="*/ 308574 w 308598"/>
              <a:gd name="connsiteY0" fmla="*/ 85743 h 237482"/>
              <a:gd name="connsiteX1" fmla="*/ 249837 w 308598"/>
              <a:gd name="connsiteY1" fmla="*/ 30181 h 237482"/>
              <a:gd name="connsiteX2" fmla="*/ 148237 w 308598"/>
              <a:gd name="connsiteY2" fmla="*/ 18 h 237482"/>
              <a:gd name="connsiteX3" fmla="*/ 51399 w 308598"/>
              <a:gd name="connsiteY3" fmla="*/ 27006 h 237482"/>
              <a:gd name="connsiteX4" fmla="*/ 3774 w 308598"/>
              <a:gd name="connsiteY4" fmla="*/ 101618 h 237482"/>
              <a:gd name="connsiteX5" fmla="*/ 3774 w 308598"/>
              <a:gd name="connsiteY5" fmla="*/ 168293 h 237482"/>
              <a:gd name="connsiteX6" fmla="*/ 10124 w 308598"/>
              <a:gd name="connsiteY6" fmla="*/ 234968 h 237482"/>
              <a:gd name="connsiteX7" fmla="*/ 8537 w 308598"/>
              <a:gd name="connsiteY7" fmla="*/ 222268 h 237482"/>
              <a:gd name="connsiteX8" fmla="*/ 3774 w 308598"/>
              <a:gd name="connsiteY8" fmla="*/ 211156 h 237482"/>
              <a:gd name="connsiteX9" fmla="*/ 22824 w 308598"/>
              <a:gd name="connsiteY9" fmla="*/ 185756 h 237482"/>
              <a:gd name="connsiteX10" fmla="*/ 25999 w 308598"/>
              <a:gd name="connsiteY10" fmla="*/ 130193 h 237482"/>
              <a:gd name="connsiteX11" fmla="*/ 33937 w 308598"/>
              <a:gd name="connsiteY11" fmla="*/ 80981 h 237482"/>
              <a:gd name="connsiteX12" fmla="*/ 78387 w 308598"/>
              <a:gd name="connsiteY12" fmla="*/ 49231 h 237482"/>
              <a:gd name="connsiteX13" fmla="*/ 165699 w 308598"/>
              <a:gd name="connsiteY13" fmla="*/ 25418 h 237482"/>
              <a:gd name="connsiteX14" fmla="*/ 194274 w 308598"/>
              <a:gd name="connsiteY14" fmla="*/ 22243 h 237482"/>
              <a:gd name="connsiteX15" fmla="*/ 256187 w 308598"/>
              <a:gd name="connsiteY15" fmla="*/ 47643 h 237482"/>
              <a:gd name="connsiteX16" fmla="*/ 308574 w 308598"/>
              <a:gd name="connsiteY16" fmla="*/ 85743 h 23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8598" h="237482">
                <a:moveTo>
                  <a:pt x="308574" y="85743"/>
                </a:moveTo>
                <a:cubicBezTo>
                  <a:pt x="307516" y="82833"/>
                  <a:pt x="276560" y="44468"/>
                  <a:pt x="249837" y="30181"/>
                </a:cubicBezTo>
                <a:cubicBezTo>
                  <a:pt x="223114" y="15893"/>
                  <a:pt x="181310" y="547"/>
                  <a:pt x="148237" y="18"/>
                </a:cubicBezTo>
                <a:cubicBezTo>
                  <a:pt x="115164" y="-511"/>
                  <a:pt x="75476" y="10073"/>
                  <a:pt x="51399" y="27006"/>
                </a:cubicBezTo>
                <a:cubicBezTo>
                  <a:pt x="27322" y="43939"/>
                  <a:pt x="11711" y="78070"/>
                  <a:pt x="3774" y="101618"/>
                </a:cubicBezTo>
                <a:cubicBezTo>
                  <a:pt x="-4163" y="125166"/>
                  <a:pt x="2716" y="146068"/>
                  <a:pt x="3774" y="168293"/>
                </a:cubicBezTo>
                <a:cubicBezTo>
                  <a:pt x="4832" y="190518"/>
                  <a:pt x="9330" y="225972"/>
                  <a:pt x="10124" y="234968"/>
                </a:cubicBezTo>
                <a:cubicBezTo>
                  <a:pt x="10918" y="243964"/>
                  <a:pt x="9595" y="226237"/>
                  <a:pt x="8537" y="222268"/>
                </a:cubicBezTo>
                <a:cubicBezTo>
                  <a:pt x="7479" y="218299"/>
                  <a:pt x="1393" y="217241"/>
                  <a:pt x="3774" y="211156"/>
                </a:cubicBezTo>
                <a:cubicBezTo>
                  <a:pt x="6155" y="205071"/>
                  <a:pt x="19120" y="199250"/>
                  <a:pt x="22824" y="185756"/>
                </a:cubicBezTo>
                <a:cubicBezTo>
                  <a:pt x="26528" y="172262"/>
                  <a:pt x="24147" y="147655"/>
                  <a:pt x="25999" y="130193"/>
                </a:cubicBezTo>
                <a:cubicBezTo>
                  <a:pt x="27851" y="112731"/>
                  <a:pt x="25206" y="94475"/>
                  <a:pt x="33937" y="80981"/>
                </a:cubicBezTo>
                <a:cubicBezTo>
                  <a:pt x="42668" y="67487"/>
                  <a:pt x="56427" y="58491"/>
                  <a:pt x="78387" y="49231"/>
                </a:cubicBezTo>
                <a:cubicBezTo>
                  <a:pt x="100347" y="39971"/>
                  <a:pt x="146385" y="29916"/>
                  <a:pt x="165699" y="25418"/>
                </a:cubicBezTo>
                <a:cubicBezTo>
                  <a:pt x="185013" y="20920"/>
                  <a:pt x="179193" y="18539"/>
                  <a:pt x="194274" y="22243"/>
                </a:cubicBezTo>
                <a:cubicBezTo>
                  <a:pt x="209355" y="25947"/>
                  <a:pt x="236343" y="37853"/>
                  <a:pt x="256187" y="47643"/>
                </a:cubicBezTo>
                <a:cubicBezTo>
                  <a:pt x="276031" y="57433"/>
                  <a:pt x="309632" y="88653"/>
                  <a:pt x="308574" y="857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78551A7-CB68-44B0-A9C1-5CBF93A3FB70}"/>
              </a:ext>
            </a:extLst>
          </p:cNvPr>
          <p:cNvSpPr/>
          <p:nvPr/>
        </p:nvSpPr>
        <p:spPr>
          <a:xfrm>
            <a:off x="4940423" y="2076370"/>
            <a:ext cx="275597" cy="198640"/>
          </a:xfrm>
          <a:custGeom>
            <a:avLst/>
            <a:gdLst>
              <a:gd name="connsiteX0" fmla="*/ 107 w 266302"/>
              <a:gd name="connsiteY0" fmla="*/ 68343 h 180246"/>
              <a:gd name="connsiteX1" fmla="*/ 46145 w 266302"/>
              <a:gd name="connsiteY1" fmla="*/ 103268 h 180246"/>
              <a:gd name="connsiteX2" fmla="*/ 63607 w 266302"/>
              <a:gd name="connsiteY2" fmla="*/ 154068 h 180246"/>
              <a:gd name="connsiteX3" fmla="*/ 114407 w 266302"/>
              <a:gd name="connsiteY3" fmla="*/ 179468 h 180246"/>
              <a:gd name="connsiteX4" fmla="*/ 173145 w 266302"/>
              <a:gd name="connsiteY4" fmla="*/ 168355 h 180246"/>
              <a:gd name="connsiteX5" fmla="*/ 195370 w 266302"/>
              <a:gd name="connsiteY5" fmla="*/ 115968 h 180246"/>
              <a:gd name="connsiteX6" fmla="*/ 168382 w 266302"/>
              <a:gd name="connsiteY6" fmla="*/ 60405 h 180246"/>
              <a:gd name="connsiteX7" fmla="*/ 157270 w 266302"/>
              <a:gd name="connsiteY7" fmla="*/ 31830 h 180246"/>
              <a:gd name="connsiteX8" fmla="*/ 189020 w 266302"/>
              <a:gd name="connsiteY8" fmla="*/ 28655 h 180246"/>
              <a:gd name="connsiteX9" fmla="*/ 265220 w 266302"/>
              <a:gd name="connsiteY9" fmla="*/ 71518 h 180246"/>
              <a:gd name="connsiteX10" fmla="*/ 227120 w 266302"/>
              <a:gd name="connsiteY10" fmla="*/ 30243 h 180246"/>
              <a:gd name="connsiteX11" fmla="*/ 135045 w 266302"/>
              <a:gd name="connsiteY11" fmla="*/ 80 h 180246"/>
              <a:gd name="connsiteX12" fmla="*/ 60432 w 266302"/>
              <a:gd name="connsiteY12" fmla="*/ 22305 h 180246"/>
              <a:gd name="connsiteX13" fmla="*/ 107 w 266302"/>
              <a:gd name="connsiteY13" fmla="*/ 68343 h 1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302" h="180246">
                <a:moveTo>
                  <a:pt x="107" y="68343"/>
                </a:moveTo>
                <a:cubicBezTo>
                  <a:pt x="-2274" y="81837"/>
                  <a:pt x="35562" y="88981"/>
                  <a:pt x="46145" y="103268"/>
                </a:cubicBezTo>
                <a:cubicBezTo>
                  <a:pt x="56728" y="117556"/>
                  <a:pt x="52230" y="141368"/>
                  <a:pt x="63607" y="154068"/>
                </a:cubicBezTo>
                <a:cubicBezTo>
                  <a:pt x="74984" y="166768"/>
                  <a:pt x="96151" y="177087"/>
                  <a:pt x="114407" y="179468"/>
                </a:cubicBezTo>
                <a:cubicBezTo>
                  <a:pt x="132663" y="181849"/>
                  <a:pt x="159651" y="178938"/>
                  <a:pt x="173145" y="168355"/>
                </a:cubicBezTo>
                <a:cubicBezTo>
                  <a:pt x="186639" y="157772"/>
                  <a:pt x="196164" y="133960"/>
                  <a:pt x="195370" y="115968"/>
                </a:cubicBezTo>
                <a:cubicBezTo>
                  <a:pt x="194576" y="97976"/>
                  <a:pt x="174732" y="74428"/>
                  <a:pt x="168382" y="60405"/>
                </a:cubicBezTo>
                <a:cubicBezTo>
                  <a:pt x="162032" y="46382"/>
                  <a:pt x="153830" y="37122"/>
                  <a:pt x="157270" y="31830"/>
                </a:cubicBezTo>
                <a:cubicBezTo>
                  <a:pt x="160710" y="26538"/>
                  <a:pt x="171028" y="22040"/>
                  <a:pt x="189020" y="28655"/>
                </a:cubicBezTo>
                <a:cubicBezTo>
                  <a:pt x="207012" y="35270"/>
                  <a:pt x="258870" y="71253"/>
                  <a:pt x="265220" y="71518"/>
                </a:cubicBezTo>
                <a:cubicBezTo>
                  <a:pt x="271570" y="71783"/>
                  <a:pt x="248816" y="42149"/>
                  <a:pt x="227120" y="30243"/>
                </a:cubicBezTo>
                <a:cubicBezTo>
                  <a:pt x="205424" y="18337"/>
                  <a:pt x="162826" y="1403"/>
                  <a:pt x="135045" y="80"/>
                </a:cubicBezTo>
                <a:cubicBezTo>
                  <a:pt x="107264" y="-1243"/>
                  <a:pt x="81863" y="14103"/>
                  <a:pt x="60432" y="22305"/>
                </a:cubicBezTo>
                <a:cubicBezTo>
                  <a:pt x="39001" y="30507"/>
                  <a:pt x="2488" y="54849"/>
                  <a:pt x="107" y="683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2AA60EB4-9CBE-4419-93ED-02942D2FA1EC}"/>
              </a:ext>
            </a:extLst>
          </p:cNvPr>
          <p:cNvSpPr/>
          <p:nvPr/>
        </p:nvSpPr>
        <p:spPr>
          <a:xfrm rot="21006210">
            <a:off x="5038904" y="2137809"/>
            <a:ext cx="45719" cy="81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64CF702-3BD2-4DFF-B8F1-DF7E3705D303}"/>
              </a:ext>
            </a:extLst>
          </p:cNvPr>
          <p:cNvSpPr/>
          <p:nvPr/>
        </p:nvSpPr>
        <p:spPr>
          <a:xfrm>
            <a:off x="4984343" y="2215864"/>
            <a:ext cx="215229" cy="135185"/>
          </a:xfrm>
          <a:custGeom>
            <a:avLst/>
            <a:gdLst>
              <a:gd name="connsiteX0" fmla="*/ 407 w 215229"/>
              <a:gd name="connsiteY0" fmla="*/ 133636 h 135185"/>
              <a:gd name="connsiteX1" fmla="*/ 94070 w 215229"/>
              <a:gd name="connsiteY1" fmla="*/ 93949 h 135185"/>
              <a:gd name="connsiteX2" fmla="*/ 187732 w 215229"/>
              <a:gd name="connsiteY2" fmla="*/ 24099 h 135185"/>
              <a:gd name="connsiteX3" fmla="*/ 211545 w 215229"/>
              <a:gd name="connsiteY3" fmla="*/ 286 h 135185"/>
              <a:gd name="connsiteX4" fmla="*/ 209957 w 215229"/>
              <a:gd name="connsiteY4" fmla="*/ 14574 h 135185"/>
              <a:gd name="connsiteX5" fmla="*/ 162332 w 215229"/>
              <a:gd name="connsiteY5" fmla="*/ 65374 h 135185"/>
              <a:gd name="connsiteX6" fmla="*/ 81370 w 215229"/>
              <a:gd name="connsiteY6" fmla="*/ 114586 h 135185"/>
              <a:gd name="connsiteX7" fmla="*/ 60732 w 215229"/>
              <a:gd name="connsiteY7" fmla="*/ 127286 h 135185"/>
              <a:gd name="connsiteX8" fmla="*/ 407 w 215229"/>
              <a:gd name="connsiteY8" fmla="*/ 133636 h 13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29" h="135185">
                <a:moveTo>
                  <a:pt x="407" y="133636"/>
                </a:moveTo>
                <a:cubicBezTo>
                  <a:pt x="5963" y="128080"/>
                  <a:pt x="62849" y="112205"/>
                  <a:pt x="94070" y="93949"/>
                </a:cubicBezTo>
                <a:cubicBezTo>
                  <a:pt x="125291" y="75693"/>
                  <a:pt x="168153" y="39709"/>
                  <a:pt x="187732" y="24099"/>
                </a:cubicBezTo>
                <a:cubicBezTo>
                  <a:pt x="207311" y="8489"/>
                  <a:pt x="207841" y="1873"/>
                  <a:pt x="211545" y="286"/>
                </a:cubicBezTo>
                <a:cubicBezTo>
                  <a:pt x="215249" y="-1301"/>
                  <a:pt x="218159" y="3726"/>
                  <a:pt x="209957" y="14574"/>
                </a:cubicBezTo>
                <a:cubicBezTo>
                  <a:pt x="201755" y="25422"/>
                  <a:pt x="183763" y="48705"/>
                  <a:pt x="162332" y="65374"/>
                </a:cubicBezTo>
                <a:cubicBezTo>
                  <a:pt x="140901" y="82043"/>
                  <a:pt x="81370" y="114586"/>
                  <a:pt x="81370" y="114586"/>
                </a:cubicBezTo>
                <a:cubicBezTo>
                  <a:pt x="64437" y="124905"/>
                  <a:pt x="73697" y="126492"/>
                  <a:pt x="60732" y="127286"/>
                </a:cubicBezTo>
                <a:cubicBezTo>
                  <a:pt x="47767" y="128080"/>
                  <a:pt x="-5149" y="139192"/>
                  <a:pt x="407" y="1336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C67FD01-5B23-490F-B518-19E2A5EA6FB0}"/>
              </a:ext>
            </a:extLst>
          </p:cNvPr>
          <p:cNvSpPr/>
          <p:nvPr/>
        </p:nvSpPr>
        <p:spPr>
          <a:xfrm>
            <a:off x="5217990" y="1965294"/>
            <a:ext cx="64818" cy="195728"/>
          </a:xfrm>
          <a:custGeom>
            <a:avLst/>
            <a:gdLst>
              <a:gd name="connsiteX0" fmla="*/ 123 w 64818"/>
              <a:gd name="connsiteY0" fmla="*/ 31 h 195728"/>
              <a:gd name="connsiteX1" fmla="*/ 54098 w 64818"/>
              <a:gd name="connsiteY1" fmla="*/ 107981 h 195728"/>
              <a:gd name="connsiteX2" fmla="*/ 63623 w 64818"/>
              <a:gd name="connsiteY2" fmla="*/ 195294 h 195728"/>
              <a:gd name="connsiteX3" fmla="*/ 62035 w 64818"/>
              <a:gd name="connsiteY3" fmla="*/ 139731 h 195728"/>
              <a:gd name="connsiteX4" fmla="*/ 39810 w 64818"/>
              <a:gd name="connsiteY4" fmla="*/ 96869 h 195728"/>
              <a:gd name="connsiteX5" fmla="*/ 123 w 64818"/>
              <a:gd name="connsiteY5" fmla="*/ 31 h 1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18" h="195728">
                <a:moveTo>
                  <a:pt x="123" y="31"/>
                </a:moveTo>
                <a:cubicBezTo>
                  <a:pt x="2504" y="1883"/>
                  <a:pt x="43515" y="75437"/>
                  <a:pt x="54098" y="107981"/>
                </a:cubicBezTo>
                <a:cubicBezTo>
                  <a:pt x="64681" y="140525"/>
                  <a:pt x="62300" y="190002"/>
                  <a:pt x="63623" y="195294"/>
                </a:cubicBezTo>
                <a:cubicBezTo>
                  <a:pt x="64946" y="200586"/>
                  <a:pt x="66004" y="156135"/>
                  <a:pt x="62035" y="139731"/>
                </a:cubicBezTo>
                <a:cubicBezTo>
                  <a:pt x="58066" y="123327"/>
                  <a:pt x="49070" y="114332"/>
                  <a:pt x="39810" y="96869"/>
                </a:cubicBezTo>
                <a:cubicBezTo>
                  <a:pt x="30550" y="79407"/>
                  <a:pt x="-2258" y="-1821"/>
                  <a:pt x="123" y="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F8599A6-87A3-4389-9C97-A1BD729747A5}"/>
              </a:ext>
            </a:extLst>
          </p:cNvPr>
          <p:cNvSpPr/>
          <p:nvPr/>
        </p:nvSpPr>
        <p:spPr>
          <a:xfrm>
            <a:off x="5064960" y="2363770"/>
            <a:ext cx="134606" cy="121194"/>
          </a:xfrm>
          <a:custGeom>
            <a:avLst/>
            <a:gdLst>
              <a:gd name="connsiteX0" fmla="*/ 134103 w 134606"/>
              <a:gd name="connsiteY0" fmla="*/ 18 h 121194"/>
              <a:gd name="connsiteX1" fmla="*/ 57903 w 134606"/>
              <a:gd name="connsiteY1" fmla="*/ 69868 h 121194"/>
              <a:gd name="connsiteX2" fmla="*/ 753 w 134606"/>
              <a:gd name="connsiteY2" fmla="*/ 120668 h 121194"/>
              <a:gd name="connsiteX3" fmla="*/ 29328 w 134606"/>
              <a:gd name="connsiteY3" fmla="*/ 95268 h 121194"/>
              <a:gd name="connsiteX4" fmla="*/ 88065 w 134606"/>
              <a:gd name="connsiteY4" fmla="*/ 77805 h 121194"/>
              <a:gd name="connsiteX5" fmla="*/ 134103 w 134606"/>
              <a:gd name="connsiteY5" fmla="*/ 18 h 12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6" h="121194">
                <a:moveTo>
                  <a:pt x="134103" y="18"/>
                </a:moveTo>
                <a:cubicBezTo>
                  <a:pt x="129076" y="-1305"/>
                  <a:pt x="57903" y="69868"/>
                  <a:pt x="57903" y="69868"/>
                </a:cubicBezTo>
                <a:cubicBezTo>
                  <a:pt x="35678" y="89976"/>
                  <a:pt x="5515" y="116435"/>
                  <a:pt x="753" y="120668"/>
                </a:cubicBezTo>
                <a:cubicBezTo>
                  <a:pt x="-4009" y="124901"/>
                  <a:pt x="14776" y="102412"/>
                  <a:pt x="29328" y="95268"/>
                </a:cubicBezTo>
                <a:cubicBezTo>
                  <a:pt x="43880" y="88124"/>
                  <a:pt x="70867" y="89976"/>
                  <a:pt x="88065" y="77805"/>
                </a:cubicBezTo>
                <a:cubicBezTo>
                  <a:pt x="105263" y="65634"/>
                  <a:pt x="139130" y="1341"/>
                  <a:pt x="134103" y="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330ED6F-B3E2-4018-A23C-14A57E2E16B4}"/>
              </a:ext>
            </a:extLst>
          </p:cNvPr>
          <p:cNvSpPr/>
          <p:nvPr/>
        </p:nvSpPr>
        <p:spPr>
          <a:xfrm>
            <a:off x="5055525" y="2508026"/>
            <a:ext cx="91165" cy="199138"/>
          </a:xfrm>
          <a:custGeom>
            <a:avLst/>
            <a:gdLst>
              <a:gd name="connsiteX0" fmla="*/ 91150 w 91165"/>
              <a:gd name="connsiteY0" fmla="*/ 224 h 199138"/>
              <a:gd name="connsiteX1" fmla="*/ 45113 w 91165"/>
              <a:gd name="connsiteY1" fmla="*/ 120874 h 199138"/>
              <a:gd name="connsiteX2" fmla="*/ 3838 w 91165"/>
              <a:gd name="connsiteY2" fmla="*/ 197074 h 199138"/>
              <a:gd name="connsiteX3" fmla="*/ 7013 w 91165"/>
              <a:gd name="connsiteY3" fmla="*/ 170087 h 199138"/>
              <a:gd name="connsiteX4" fmla="*/ 49875 w 91165"/>
              <a:gd name="connsiteY4" fmla="*/ 92299 h 199138"/>
              <a:gd name="connsiteX5" fmla="*/ 91150 w 91165"/>
              <a:gd name="connsiteY5" fmla="*/ 224 h 19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65" h="199138">
                <a:moveTo>
                  <a:pt x="91150" y="224"/>
                </a:moveTo>
                <a:cubicBezTo>
                  <a:pt x="90356" y="4986"/>
                  <a:pt x="59665" y="88066"/>
                  <a:pt x="45113" y="120874"/>
                </a:cubicBezTo>
                <a:cubicBezTo>
                  <a:pt x="30561" y="153682"/>
                  <a:pt x="10188" y="188872"/>
                  <a:pt x="3838" y="197074"/>
                </a:cubicBezTo>
                <a:cubicBezTo>
                  <a:pt x="-2512" y="205276"/>
                  <a:pt x="-660" y="187550"/>
                  <a:pt x="7013" y="170087"/>
                </a:cubicBezTo>
                <a:cubicBezTo>
                  <a:pt x="14686" y="152624"/>
                  <a:pt x="36910" y="116905"/>
                  <a:pt x="49875" y="92299"/>
                </a:cubicBezTo>
                <a:cubicBezTo>
                  <a:pt x="62839" y="67693"/>
                  <a:pt x="91944" y="-4538"/>
                  <a:pt x="91150" y="2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93D1584-48FA-4354-9C4C-DE66420C0D60}"/>
              </a:ext>
            </a:extLst>
          </p:cNvPr>
          <p:cNvSpPr/>
          <p:nvPr/>
        </p:nvSpPr>
        <p:spPr>
          <a:xfrm>
            <a:off x="5521941" y="2002293"/>
            <a:ext cx="63840" cy="138071"/>
          </a:xfrm>
          <a:custGeom>
            <a:avLst/>
            <a:gdLst>
              <a:gd name="connsiteX0" fmla="*/ 4676 w 63840"/>
              <a:gd name="connsiteY0" fmla="*/ 74 h 138071"/>
              <a:gd name="connsiteX1" fmla="*/ 61826 w 63840"/>
              <a:gd name="connsiteY1" fmla="*/ 129190 h 138071"/>
              <a:gd name="connsiteX2" fmla="*/ 47009 w 63840"/>
              <a:gd name="connsiteY2" fmla="*/ 124957 h 138071"/>
              <a:gd name="connsiteX3" fmla="*/ 8909 w 63840"/>
              <a:gd name="connsiteY3" fmla="*/ 110140 h 138071"/>
              <a:gd name="connsiteX4" fmla="*/ 4676 w 63840"/>
              <a:gd name="connsiteY4" fmla="*/ 74 h 13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40" h="138071">
                <a:moveTo>
                  <a:pt x="4676" y="74"/>
                </a:moveTo>
                <a:cubicBezTo>
                  <a:pt x="13496" y="3249"/>
                  <a:pt x="54771" y="108376"/>
                  <a:pt x="61826" y="129190"/>
                </a:cubicBezTo>
                <a:cubicBezTo>
                  <a:pt x="68881" y="150004"/>
                  <a:pt x="55829" y="128132"/>
                  <a:pt x="47009" y="124957"/>
                </a:cubicBezTo>
                <a:cubicBezTo>
                  <a:pt x="38190" y="121782"/>
                  <a:pt x="17023" y="124604"/>
                  <a:pt x="8909" y="110140"/>
                </a:cubicBezTo>
                <a:cubicBezTo>
                  <a:pt x="795" y="95676"/>
                  <a:pt x="-4144" y="-3101"/>
                  <a:pt x="4676" y="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4A5BB8E-A2EB-45D5-B5C4-15D329F25653}"/>
              </a:ext>
            </a:extLst>
          </p:cNvPr>
          <p:cNvSpPr/>
          <p:nvPr/>
        </p:nvSpPr>
        <p:spPr>
          <a:xfrm>
            <a:off x="5682879" y="2161117"/>
            <a:ext cx="336777" cy="62383"/>
          </a:xfrm>
          <a:custGeom>
            <a:avLst/>
            <a:gdLst>
              <a:gd name="connsiteX0" fmla="*/ 371 w 336777"/>
              <a:gd name="connsiteY0" fmla="*/ 0 h 62383"/>
              <a:gd name="connsiteX1" fmla="*/ 199338 w 336777"/>
              <a:gd name="connsiteY1" fmla="*/ 57150 h 62383"/>
              <a:gd name="connsiteX2" fmla="*/ 330571 w 336777"/>
              <a:gd name="connsiteY2" fmla="*/ 57150 h 62383"/>
              <a:gd name="connsiteX3" fmla="*/ 298821 w 336777"/>
              <a:gd name="connsiteY3" fmla="*/ 33866 h 62383"/>
              <a:gd name="connsiteX4" fmla="*/ 152771 w 336777"/>
              <a:gd name="connsiteY4" fmla="*/ 57150 h 62383"/>
              <a:gd name="connsiteX5" fmla="*/ 371 w 336777"/>
              <a:gd name="connsiteY5" fmla="*/ 0 h 6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77" h="62383">
                <a:moveTo>
                  <a:pt x="371" y="0"/>
                </a:moveTo>
                <a:cubicBezTo>
                  <a:pt x="8132" y="0"/>
                  <a:pt x="144305" y="47625"/>
                  <a:pt x="199338" y="57150"/>
                </a:cubicBezTo>
                <a:cubicBezTo>
                  <a:pt x="254371" y="66675"/>
                  <a:pt x="313991" y="61031"/>
                  <a:pt x="330571" y="57150"/>
                </a:cubicBezTo>
                <a:cubicBezTo>
                  <a:pt x="347152" y="53269"/>
                  <a:pt x="328454" y="33866"/>
                  <a:pt x="298821" y="33866"/>
                </a:cubicBezTo>
                <a:cubicBezTo>
                  <a:pt x="269188" y="33866"/>
                  <a:pt x="196868" y="59267"/>
                  <a:pt x="152771" y="57150"/>
                </a:cubicBezTo>
                <a:cubicBezTo>
                  <a:pt x="108674" y="55033"/>
                  <a:pt x="-7390" y="0"/>
                  <a:pt x="37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508BF32-C803-4565-89B2-7BEA5FEEF99C}"/>
              </a:ext>
            </a:extLst>
          </p:cNvPr>
          <p:cNvSpPr/>
          <p:nvPr/>
        </p:nvSpPr>
        <p:spPr>
          <a:xfrm>
            <a:off x="5683844" y="1750902"/>
            <a:ext cx="529632" cy="196983"/>
          </a:xfrm>
          <a:custGeom>
            <a:avLst/>
            <a:gdLst>
              <a:gd name="connsiteX0" fmla="*/ 994 w 529632"/>
              <a:gd name="connsiteY0" fmla="*/ 196961 h 196983"/>
              <a:gd name="connsiteX1" fmla="*/ 64494 w 529632"/>
              <a:gd name="connsiteY1" fmla="*/ 77898 h 196983"/>
              <a:gd name="connsiteX2" fmla="*/ 88306 w 529632"/>
              <a:gd name="connsiteY2" fmla="*/ 50911 h 196983"/>
              <a:gd name="connsiteX3" fmla="*/ 172444 w 529632"/>
              <a:gd name="connsiteY3" fmla="*/ 30273 h 196983"/>
              <a:gd name="connsiteX4" fmla="*/ 329606 w 529632"/>
              <a:gd name="connsiteY4" fmla="*/ 41386 h 196983"/>
              <a:gd name="connsiteX5" fmla="*/ 429619 w 529632"/>
              <a:gd name="connsiteY5" fmla="*/ 87423 h 196983"/>
              <a:gd name="connsiteX6" fmla="*/ 482006 w 529632"/>
              <a:gd name="connsiteY6" fmla="*/ 123936 h 196983"/>
              <a:gd name="connsiteX7" fmla="*/ 529631 w 529632"/>
              <a:gd name="connsiteY7" fmla="*/ 138223 h 196983"/>
              <a:gd name="connsiteX8" fmla="*/ 483594 w 529632"/>
              <a:gd name="connsiteY8" fmla="*/ 106473 h 196983"/>
              <a:gd name="connsiteX9" fmla="*/ 370881 w 529632"/>
              <a:gd name="connsiteY9" fmla="*/ 31861 h 196983"/>
              <a:gd name="connsiteX10" fmla="*/ 267694 w 529632"/>
              <a:gd name="connsiteY10" fmla="*/ 111 h 196983"/>
              <a:gd name="connsiteX11" fmla="*/ 88306 w 529632"/>
              <a:gd name="connsiteY11" fmla="*/ 23923 h 196983"/>
              <a:gd name="connsiteX12" fmla="*/ 31156 w 529632"/>
              <a:gd name="connsiteY12" fmla="*/ 87423 h 196983"/>
              <a:gd name="connsiteX13" fmla="*/ 994 w 529632"/>
              <a:gd name="connsiteY13" fmla="*/ 196961 h 19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9632" h="196983">
                <a:moveTo>
                  <a:pt x="994" y="196961"/>
                </a:moveTo>
                <a:cubicBezTo>
                  <a:pt x="6550" y="195374"/>
                  <a:pt x="49942" y="102240"/>
                  <a:pt x="64494" y="77898"/>
                </a:cubicBezTo>
                <a:cubicBezTo>
                  <a:pt x="79046" y="53556"/>
                  <a:pt x="70314" y="58848"/>
                  <a:pt x="88306" y="50911"/>
                </a:cubicBezTo>
                <a:cubicBezTo>
                  <a:pt x="106298" y="42973"/>
                  <a:pt x="132227" y="31861"/>
                  <a:pt x="172444" y="30273"/>
                </a:cubicBezTo>
                <a:cubicBezTo>
                  <a:pt x="212661" y="28685"/>
                  <a:pt x="286744" y="31861"/>
                  <a:pt x="329606" y="41386"/>
                </a:cubicBezTo>
                <a:cubicBezTo>
                  <a:pt x="372468" y="50911"/>
                  <a:pt x="404219" y="73665"/>
                  <a:pt x="429619" y="87423"/>
                </a:cubicBezTo>
                <a:cubicBezTo>
                  <a:pt x="455019" y="101181"/>
                  <a:pt x="465337" y="115469"/>
                  <a:pt x="482006" y="123936"/>
                </a:cubicBezTo>
                <a:cubicBezTo>
                  <a:pt x="498675" y="132403"/>
                  <a:pt x="529366" y="141133"/>
                  <a:pt x="529631" y="138223"/>
                </a:cubicBezTo>
                <a:cubicBezTo>
                  <a:pt x="529896" y="135313"/>
                  <a:pt x="483594" y="106473"/>
                  <a:pt x="483594" y="106473"/>
                </a:cubicBezTo>
                <a:cubicBezTo>
                  <a:pt x="457136" y="88746"/>
                  <a:pt x="406864" y="49588"/>
                  <a:pt x="370881" y="31861"/>
                </a:cubicBezTo>
                <a:cubicBezTo>
                  <a:pt x="334898" y="14134"/>
                  <a:pt x="314790" y="1434"/>
                  <a:pt x="267694" y="111"/>
                </a:cubicBezTo>
                <a:cubicBezTo>
                  <a:pt x="220598" y="-1212"/>
                  <a:pt x="127729" y="9371"/>
                  <a:pt x="88306" y="23923"/>
                </a:cubicBezTo>
                <a:cubicBezTo>
                  <a:pt x="48883" y="38475"/>
                  <a:pt x="48089" y="60435"/>
                  <a:pt x="31156" y="87423"/>
                </a:cubicBezTo>
                <a:cubicBezTo>
                  <a:pt x="14223" y="114410"/>
                  <a:pt x="-4562" y="198548"/>
                  <a:pt x="994" y="1969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5D21EC7-CF13-470D-9B6B-64DB7B31630E}"/>
              </a:ext>
            </a:extLst>
          </p:cNvPr>
          <p:cNvSpPr/>
          <p:nvPr/>
        </p:nvSpPr>
        <p:spPr>
          <a:xfrm>
            <a:off x="5667371" y="1877780"/>
            <a:ext cx="54853" cy="148059"/>
          </a:xfrm>
          <a:custGeom>
            <a:avLst/>
            <a:gdLst>
              <a:gd name="connsiteX0" fmla="*/ 46042 w 54853"/>
              <a:gd name="connsiteY0" fmla="*/ 233 h 148059"/>
              <a:gd name="connsiteX1" fmla="*/ 44454 w 54853"/>
              <a:gd name="connsiteY1" fmla="*/ 103420 h 148059"/>
              <a:gd name="connsiteX2" fmla="*/ 53979 w 54853"/>
              <a:gd name="connsiteY2" fmla="*/ 147870 h 148059"/>
              <a:gd name="connsiteX3" fmla="*/ 19054 w 54853"/>
              <a:gd name="connsiteY3" fmla="*/ 117708 h 148059"/>
              <a:gd name="connsiteX4" fmla="*/ 4 w 54853"/>
              <a:gd name="connsiteY4" fmla="*/ 76433 h 148059"/>
              <a:gd name="connsiteX5" fmla="*/ 46042 w 54853"/>
              <a:gd name="connsiteY5" fmla="*/ 233 h 14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53" h="148059">
                <a:moveTo>
                  <a:pt x="46042" y="233"/>
                </a:moveTo>
                <a:cubicBezTo>
                  <a:pt x="53450" y="4731"/>
                  <a:pt x="43131" y="78814"/>
                  <a:pt x="44454" y="103420"/>
                </a:cubicBezTo>
                <a:cubicBezTo>
                  <a:pt x="45777" y="128026"/>
                  <a:pt x="58212" y="145489"/>
                  <a:pt x="53979" y="147870"/>
                </a:cubicBezTo>
                <a:cubicBezTo>
                  <a:pt x="49746" y="150251"/>
                  <a:pt x="28050" y="129614"/>
                  <a:pt x="19054" y="117708"/>
                </a:cubicBezTo>
                <a:cubicBezTo>
                  <a:pt x="10058" y="105802"/>
                  <a:pt x="-261" y="95483"/>
                  <a:pt x="4" y="76433"/>
                </a:cubicBezTo>
                <a:cubicBezTo>
                  <a:pt x="269" y="57383"/>
                  <a:pt x="38634" y="-4265"/>
                  <a:pt x="46042" y="2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A6D4A780-3727-41FA-877D-74CFBD8AEC21}"/>
              </a:ext>
            </a:extLst>
          </p:cNvPr>
          <p:cNvSpPr/>
          <p:nvPr/>
        </p:nvSpPr>
        <p:spPr>
          <a:xfrm>
            <a:off x="5674814" y="1800033"/>
            <a:ext cx="76826" cy="135152"/>
          </a:xfrm>
          <a:custGeom>
            <a:avLst/>
            <a:gdLst>
              <a:gd name="connsiteX0" fmla="*/ 76699 w 76826"/>
              <a:gd name="connsiteY0" fmla="*/ 192 h 135152"/>
              <a:gd name="connsiteX1" fmla="*/ 21136 w 76826"/>
              <a:gd name="connsiteY1" fmla="*/ 81155 h 135152"/>
              <a:gd name="connsiteX2" fmla="*/ 13199 w 76826"/>
              <a:gd name="connsiteY2" fmla="*/ 135130 h 135152"/>
              <a:gd name="connsiteX3" fmla="*/ 3674 w 76826"/>
              <a:gd name="connsiteY3" fmla="*/ 87505 h 135152"/>
              <a:gd name="connsiteX4" fmla="*/ 3674 w 76826"/>
              <a:gd name="connsiteY4" fmla="*/ 58930 h 135152"/>
              <a:gd name="connsiteX5" fmla="*/ 76699 w 76826"/>
              <a:gd name="connsiteY5" fmla="*/ 192 h 13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26" h="135152">
                <a:moveTo>
                  <a:pt x="76699" y="192"/>
                </a:moveTo>
                <a:cubicBezTo>
                  <a:pt x="79609" y="3896"/>
                  <a:pt x="31719" y="58665"/>
                  <a:pt x="21136" y="81155"/>
                </a:cubicBezTo>
                <a:cubicBezTo>
                  <a:pt x="10553" y="103645"/>
                  <a:pt x="16109" y="134072"/>
                  <a:pt x="13199" y="135130"/>
                </a:cubicBezTo>
                <a:cubicBezTo>
                  <a:pt x="10289" y="136188"/>
                  <a:pt x="5261" y="100205"/>
                  <a:pt x="3674" y="87505"/>
                </a:cubicBezTo>
                <a:cubicBezTo>
                  <a:pt x="2087" y="74805"/>
                  <a:pt x="-3734" y="70572"/>
                  <a:pt x="3674" y="58930"/>
                </a:cubicBezTo>
                <a:cubicBezTo>
                  <a:pt x="11082" y="47288"/>
                  <a:pt x="73789" y="-3512"/>
                  <a:pt x="76699" y="1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24A7497-E8B7-4BC6-99B8-1F366D2AE175}"/>
              </a:ext>
            </a:extLst>
          </p:cNvPr>
          <p:cNvSpPr/>
          <p:nvPr/>
        </p:nvSpPr>
        <p:spPr>
          <a:xfrm>
            <a:off x="5785842" y="1854196"/>
            <a:ext cx="394373" cy="200465"/>
          </a:xfrm>
          <a:custGeom>
            <a:avLst/>
            <a:gdLst>
              <a:gd name="connsiteX0" fmla="*/ 596 w 394373"/>
              <a:gd name="connsiteY0" fmla="*/ 200029 h 200465"/>
              <a:gd name="connsiteX1" fmla="*/ 97433 w 394373"/>
              <a:gd name="connsiteY1" fmla="*/ 155579 h 200465"/>
              <a:gd name="connsiteX2" fmla="*/ 278408 w 394373"/>
              <a:gd name="connsiteY2" fmla="*/ 117479 h 200465"/>
              <a:gd name="connsiteX3" fmla="*/ 345083 w 394373"/>
              <a:gd name="connsiteY3" fmla="*/ 61917 h 200465"/>
              <a:gd name="connsiteX4" fmla="*/ 394296 w 394373"/>
              <a:gd name="connsiteY4" fmla="*/ 4 h 200465"/>
              <a:gd name="connsiteX5" fmla="*/ 333971 w 394373"/>
              <a:gd name="connsiteY5" fmla="*/ 58742 h 200465"/>
              <a:gd name="connsiteX6" fmla="*/ 251421 w 394373"/>
              <a:gd name="connsiteY6" fmla="*/ 93667 h 200465"/>
              <a:gd name="connsiteX7" fmla="*/ 119658 w 394373"/>
              <a:gd name="connsiteY7" fmla="*/ 120654 h 200465"/>
              <a:gd name="connsiteX8" fmla="*/ 59333 w 394373"/>
              <a:gd name="connsiteY8" fmla="*/ 127004 h 200465"/>
              <a:gd name="connsiteX9" fmla="*/ 596 w 394373"/>
              <a:gd name="connsiteY9" fmla="*/ 200029 h 20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373" h="200465">
                <a:moveTo>
                  <a:pt x="596" y="200029"/>
                </a:moveTo>
                <a:cubicBezTo>
                  <a:pt x="6946" y="204791"/>
                  <a:pt x="51131" y="169337"/>
                  <a:pt x="97433" y="155579"/>
                </a:cubicBezTo>
                <a:cubicBezTo>
                  <a:pt x="143735" y="141821"/>
                  <a:pt x="237133" y="133089"/>
                  <a:pt x="278408" y="117479"/>
                </a:cubicBezTo>
                <a:cubicBezTo>
                  <a:pt x="319683" y="101869"/>
                  <a:pt x="325768" y="81496"/>
                  <a:pt x="345083" y="61917"/>
                </a:cubicBezTo>
                <a:cubicBezTo>
                  <a:pt x="364398" y="42338"/>
                  <a:pt x="396148" y="533"/>
                  <a:pt x="394296" y="4"/>
                </a:cubicBezTo>
                <a:cubicBezTo>
                  <a:pt x="392444" y="-525"/>
                  <a:pt x="357784" y="43131"/>
                  <a:pt x="333971" y="58742"/>
                </a:cubicBezTo>
                <a:cubicBezTo>
                  <a:pt x="310159" y="74352"/>
                  <a:pt x="287140" y="83348"/>
                  <a:pt x="251421" y="93667"/>
                </a:cubicBezTo>
                <a:cubicBezTo>
                  <a:pt x="215702" y="103986"/>
                  <a:pt x="151673" y="115098"/>
                  <a:pt x="119658" y="120654"/>
                </a:cubicBezTo>
                <a:cubicBezTo>
                  <a:pt x="87643" y="126210"/>
                  <a:pt x="78383" y="119331"/>
                  <a:pt x="59333" y="127004"/>
                </a:cubicBezTo>
                <a:cubicBezTo>
                  <a:pt x="40283" y="134677"/>
                  <a:pt x="-5754" y="195267"/>
                  <a:pt x="596" y="2000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7A84D7A-97B6-4BAE-A3A3-3DB6DA940465}"/>
              </a:ext>
            </a:extLst>
          </p:cNvPr>
          <p:cNvSpPr/>
          <p:nvPr/>
        </p:nvSpPr>
        <p:spPr>
          <a:xfrm>
            <a:off x="5984618" y="1776338"/>
            <a:ext cx="212314" cy="99580"/>
          </a:xfrm>
          <a:custGeom>
            <a:avLst/>
            <a:gdLst>
              <a:gd name="connsiteX0" fmla="*/ 257 w 212314"/>
              <a:gd name="connsiteY0" fmla="*/ 1662 h 99580"/>
              <a:gd name="connsiteX1" fmla="*/ 68520 w 212314"/>
              <a:gd name="connsiteY1" fmla="*/ 38175 h 99580"/>
              <a:gd name="connsiteX2" fmla="*/ 176470 w 212314"/>
              <a:gd name="connsiteY2" fmla="*/ 71512 h 99580"/>
              <a:gd name="connsiteX3" fmla="*/ 211395 w 212314"/>
              <a:gd name="connsiteY3" fmla="*/ 98500 h 99580"/>
              <a:gd name="connsiteX4" fmla="*/ 146307 w 212314"/>
              <a:gd name="connsiteY4" fmla="*/ 33412 h 99580"/>
              <a:gd name="connsiteX5" fmla="*/ 92332 w 212314"/>
              <a:gd name="connsiteY5" fmla="*/ 9600 h 99580"/>
              <a:gd name="connsiteX6" fmla="*/ 257 w 212314"/>
              <a:gd name="connsiteY6" fmla="*/ 1662 h 9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14" h="99580">
                <a:moveTo>
                  <a:pt x="257" y="1662"/>
                </a:moveTo>
                <a:cubicBezTo>
                  <a:pt x="-3712" y="6424"/>
                  <a:pt x="39151" y="26533"/>
                  <a:pt x="68520" y="38175"/>
                </a:cubicBezTo>
                <a:cubicBezTo>
                  <a:pt x="97889" y="49817"/>
                  <a:pt x="152658" y="61458"/>
                  <a:pt x="176470" y="71512"/>
                </a:cubicBezTo>
                <a:cubicBezTo>
                  <a:pt x="200282" y="81566"/>
                  <a:pt x="216422" y="104850"/>
                  <a:pt x="211395" y="98500"/>
                </a:cubicBezTo>
                <a:cubicBezTo>
                  <a:pt x="206368" y="92150"/>
                  <a:pt x="166151" y="48229"/>
                  <a:pt x="146307" y="33412"/>
                </a:cubicBezTo>
                <a:cubicBezTo>
                  <a:pt x="126463" y="18595"/>
                  <a:pt x="115351" y="15950"/>
                  <a:pt x="92332" y="9600"/>
                </a:cubicBezTo>
                <a:cubicBezTo>
                  <a:pt x="69313" y="3250"/>
                  <a:pt x="4226" y="-3100"/>
                  <a:pt x="257" y="16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8FBCA40-3D81-4767-9BFC-7C2ED4B5EA03}"/>
              </a:ext>
            </a:extLst>
          </p:cNvPr>
          <p:cNvSpPr/>
          <p:nvPr/>
        </p:nvSpPr>
        <p:spPr>
          <a:xfrm>
            <a:off x="5769916" y="1768291"/>
            <a:ext cx="225204" cy="194578"/>
          </a:xfrm>
          <a:custGeom>
            <a:avLst/>
            <a:gdLst>
              <a:gd name="connsiteX0" fmla="*/ 225195 w 225204"/>
              <a:gd name="connsiteY0" fmla="*/ 6488 h 194578"/>
              <a:gd name="connsiteX1" fmla="*/ 150582 w 225204"/>
              <a:gd name="connsiteY1" fmla="*/ 12838 h 194578"/>
              <a:gd name="connsiteX2" fmla="*/ 155345 w 225204"/>
              <a:gd name="connsiteY2" fmla="*/ 36651 h 194578"/>
              <a:gd name="connsiteX3" fmla="*/ 185507 w 225204"/>
              <a:gd name="connsiteY3" fmla="*/ 74751 h 194578"/>
              <a:gd name="connsiteX4" fmla="*/ 183920 w 225204"/>
              <a:gd name="connsiteY4" fmla="*/ 116026 h 194578"/>
              <a:gd name="connsiteX5" fmla="*/ 172807 w 225204"/>
              <a:gd name="connsiteY5" fmla="*/ 157301 h 194578"/>
              <a:gd name="connsiteX6" fmla="*/ 128357 w 225204"/>
              <a:gd name="connsiteY6" fmla="*/ 192226 h 194578"/>
              <a:gd name="connsiteX7" fmla="*/ 75970 w 225204"/>
              <a:gd name="connsiteY7" fmla="*/ 187463 h 194578"/>
              <a:gd name="connsiteX8" fmla="*/ 18820 w 225204"/>
              <a:gd name="connsiteY8" fmla="*/ 155713 h 194578"/>
              <a:gd name="connsiteX9" fmla="*/ 6120 w 225204"/>
              <a:gd name="connsiteY9" fmla="*/ 128726 h 194578"/>
              <a:gd name="connsiteX10" fmla="*/ 4532 w 225204"/>
              <a:gd name="connsiteY10" fmla="*/ 81101 h 194578"/>
              <a:gd name="connsiteX11" fmla="*/ 15645 w 225204"/>
              <a:gd name="connsiteY11" fmla="*/ 47763 h 194578"/>
              <a:gd name="connsiteX12" fmla="*/ 25170 w 225204"/>
              <a:gd name="connsiteY12" fmla="*/ 33476 h 194578"/>
              <a:gd name="connsiteX13" fmla="*/ 1357 w 225204"/>
              <a:gd name="connsiteY13" fmla="*/ 20776 h 194578"/>
              <a:gd name="connsiteX14" fmla="*/ 72795 w 225204"/>
              <a:gd name="connsiteY14" fmla="*/ 6488 h 194578"/>
              <a:gd name="connsiteX15" fmla="*/ 155345 w 225204"/>
              <a:gd name="connsiteY15" fmla="*/ 138 h 194578"/>
              <a:gd name="connsiteX16" fmla="*/ 225195 w 225204"/>
              <a:gd name="connsiteY16" fmla="*/ 6488 h 1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204" h="194578">
                <a:moveTo>
                  <a:pt x="225195" y="6488"/>
                </a:moveTo>
                <a:cubicBezTo>
                  <a:pt x="224401" y="8605"/>
                  <a:pt x="162224" y="7811"/>
                  <a:pt x="150582" y="12838"/>
                </a:cubicBezTo>
                <a:cubicBezTo>
                  <a:pt x="138940" y="17865"/>
                  <a:pt x="149524" y="26332"/>
                  <a:pt x="155345" y="36651"/>
                </a:cubicBezTo>
                <a:cubicBezTo>
                  <a:pt x="161166" y="46970"/>
                  <a:pt x="180745" y="61522"/>
                  <a:pt x="185507" y="74751"/>
                </a:cubicBezTo>
                <a:cubicBezTo>
                  <a:pt x="190269" y="87980"/>
                  <a:pt x="186037" y="102268"/>
                  <a:pt x="183920" y="116026"/>
                </a:cubicBezTo>
                <a:cubicBezTo>
                  <a:pt x="181803" y="129784"/>
                  <a:pt x="182067" y="144601"/>
                  <a:pt x="172807" y="157301"/>
                </a:cubicBezTo>
                <a:cubicBezTo>
                  <a:pt x="163547" y="170001"/>
                  <a:pt x="144496" y="187199"/>
                  <a:pt x="128357" y="192226"/>
                </a:cubicBezTo>
                <a:cubicBezTo>
                  <a:pt x="112218" y="197253"/>
                  <a:pt x="94226" y="193548"/>
                  <a:pt x="75970" y="187463"/>
                </a:cubicBezTo>
                <a:cubicBezTo>
                  <a:pt x="57714" y="181378"/>
                  <a:pt x="30462" y="165503"/>
                  <a:pt x="18820" y="155713"/>
                </a:cubicBezTo>
                <a:cubicBezTo>
                  <a:pt x="7178" y="145924"/>
                  <a:pt x="8501" y="141161"/>
                  <a:pt x="6120" y="128726"/>
                </a:cubicBezTo>
                <a:cubicBezTo>
                  <a:pt x="3739" y="116291"/>
                  <a:pt x="2945" y="94595"/>
                  <a:pt x="4532" y="81101"/>
                </a:cubicBezTo>
                <a:cubicBezTo>
                  <a:pt x="6119" y="67607"/>
                  <a:pt x="12205" y="55701"/>
                  <a:pt x="15645" y="47763"/>
                </a:cubicBezTo>
                <a:cubicBezTo>
                  <a:pt x="19085" y="39826"/>
                  <a:pt x="27551" y="37974"/>
                  <a:pt x="25170" y="33476"/>
                </a:cubicBezTo>
                <a:cubicBezTo>
                  <a:pt x="22789" y="28978"/>
                  <a:pt x="-6581" y="25274"/>
                  <a:pt x="1357" y="20776"/>
                </a:cubicBezTo>
                <a:cubicBezTo>
                  <a:pt x="9294" y="16278"/>
                  <a:pt x="47131" y="9928"/>
                  <a:pt x="72795" y="6488"/>
                </a:cubicBezTo>
                <a:cubicBezTo>
                  <a:pt x="98459" y="3048"/>
                  <a:pt x="135501" y="1196"/>
                  <a:pt x="155345" y="138"/>
                </a:cubicBezTo>
                <a:cubicBezTo>
                  <a:pt x="175189" y="-920"/>
                  <a:pt x="225989" y="4371"/>
                  <a:pt x="225195" y="64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579BBD9C-427A-404B-AABB-FA2E2CF06CD6}"/>
              </a:ext>
            </a:extLst>
          </p:cNvPr>
          <p:cNvSpPr/>
          <p:nvPr/>
        </p:nvSpPr>
        <p:spPr>
          <a:xfrm rot="21006210">
            <a:off x="5822614" y="1819454"/>
            <a:ext cx="45719" cy="81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81DE8078-0418-4E17-A993-B4793753BFB7}"/>
              </a:ext>
            </a:extLst>
          </p:cNvPr>
          <p:cNvSpPr/>
          <p:nvPr/>
        </p:nvSpPr>
        <p:spPr>
          <a:xfrm>
            <a:off x="5226050" y="2825717"/>
            <a:ext cx="45032" cy="89390"/>
          </a:xfrm>
          <a:custGeom>
            <a:avLst/>
            <a:gdLst>
              <a:gd name="connsiteX0" fmla="*/ 44450 w 45032"/>
              <a:gd name="connsiteY0" fmla="*/ 33 h 89390"/>
              <a:gd name="connsiteX1" fmla="*/ 25400 w 45032"/>
              <a:gd name="connsiteY1" fmla="*/ 61416 h 89390"/>
              <a:gd name="connsiteX2" fmla="*/ 25400 w 45032"/>
              <a:gd name="connsiteY2" fmla="*/ 86816 h 89390"/>
              <a:gd name="connsiteX3" fmla="*/ 6350 w 45032"/>
              <a:gd name="connsiteY3" fmla="*/ 84700 h 89390"/>
              <a:gd name="connsiteX4" fmla="*/ 0 w 45032"/>
              <a:gd name="connsiteY4" fmla="*/ 52950 h 89390"/>
              <a:gd name="connsiteX5" fmla="*/ 44450 w 45032"/>
              <a:gd name="connsiteY5" fmla="*/ 33 h 8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32" h="89390">
                <a:moveTo>
                  <a:pt x="44450" y="33"/>
                </a:moveTo>
                <a:cubicBezTo>
                  <a:pt x="48683" y="1444"/>
                  <a:pt x="28575" y="46952"/>
                  <a:pt x="25400" y="61416"/>
                </a:cubicBezTo>
                <a:cubicBezTo>
                  <a:pt x="22225" y="75880"/>
                  <a:pt x="28575" y="82935"/>
                  <a:pt x="25400" y="86816"/>
                </a:cubicBezTo>
                <a:cubicBezTo>
                  <a:pt x="22225" y="90697"/>
                  <a:pt x="10583" y="90344"/>
                  <a:pt x="6350" y="84700"/>
                </a:cubicBezTo>
                <a:cubicBezTo>
                  <a:pt x="2117" y="79056"/>
                  <a:pt x="0" y="64239"/>
                  <a:pt x="0" y="52950"/>
                </a:cubicBezTo>
                <a:cubicBezTo>
                  <a:pt x="0" y="41661"/>
                  <a:pt x="40217" y="-1378"/>
                  <a:pt x="44450" y="33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7E24792-F4F5-4693-AB63-0F7D0593CC5E}"/>
              </a:ext>
            </a:extLst>
          </p:cNvPr>
          <p:cNvSpPr/>
          <p:nvPr/>
        </p:nvSpPr>
        <p:spPr>
          <a:xfrm>
            <a:off x="5236364" y="3129681"/>
            <a:ext cx="753261" cy="168087"/>
          </a:xfrm>
          <a:custGeom>
            <a:avLst/>
            <a:gdLst>
              <a:gd name="connsiteX0" fmla="*/ 269 w 753261"/>
              <a:gd name="connsiteY0" fmla="*/ 168086 h 168087"/>
              <a:gd name="connsiteX1" fmla="*/ 84936 w 753261"/>
              <a:gd name="connsiteY1" fmla="*/ 68602 h 168087"/>
              <a:gd name="connsiteX2" fmla="*/ 205586 w 753261"/>
              <a:gd name="connsiteY2" fmla="*/ 47436 h 168087"/>
              <a:gd name="connsiteX3" fmla="*/ 294486 w 753261"/>
              <a:gd name="connsiteY3" fmla="*/ 13569 h 168087"/>
              <a:gd name="connsiteX4" fmla="*/ 546369 w 753261"/>
              <a:gd name="connsiteY4" fmla="*/ 15686 h 168087"/>
              <a:gd name="connsiteX5" fmla="*/ 686069 w 753261"/>
              <a:gd name="connsiteY5" fmla="*/ 15686 h 168087"/>
              <a:gd name="connsiteX6" fmla="*/ 751686 w 753261"/>
              <a:gd name="connsiteY6" fmla="*/ 74952 h 168087"/>
              <a:gd name="connsiteX7" fmla="*/ 624686 w 753261"/>
              <a:gd name="connsiteY7" fmla="*/ 15686 h 168087"/>
              <a:gd name="connsiteX8" fmla="*/ 393969 w 753261"/>
              <a:gd name="connsiteY8" fmla="*/ 869 h 168087"/>
              <a:gd name="connsiteX9" fmla="*/ 241569 w 753261"/>
              <a:gd name="connsiteY9" fmla="*/ 34736 h 168087"/>
              <a:gd name="connsiteX10" fmla="*/ 112453 w 753261"/>
              <a:gd name="connsiteY10" fmla="*/ 66486 h 168087"/>
              <a:gd name="connsiteX11" fmla="*/ 269 w 753261"/>
              <a:gd name="connsiteY11" fmla="*/ 168086 h 16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261" h="168087">
                <a:moveTo>
                  <a:pt x="269" y="168086"/>
                </a:moveTo>
                <a:cubicBezTo>
                  <a:pt x="-4317" y="168439"/>
                  <a:pt x="50717" y="88710"/>
                  <a:pt x="84936" y="68602"/>
                </a:cubicBezTo>
                <a:cubicBezTo>
                  <a:pt x="119155" y="48494"/>
                  <a:pt x="170661" y="56608"/>
                  <a:pt x="205586" y="47436"/>
                </a:cubicBezTo>
                <a:cubicBezTo>
                  <a:pt x="240511" y="38264"/>
                  <a:pt x="237689" y="18861"/>
                  <a:pt x="294486" y="13569"/>
                </a:cubicBezTo>
                <a:cubicBezTo>
                  <a:pt x="351283" y="8277"/>
                  <a:pt x="546369" y="15686"/>
                  <a:pt x="546369" y="15686"/>
                </a:cubicBezTo>
                <a:cubicBezTo>
                  <a:pt x="611633" y="16039"/>
                  <a:pt x="651850" y="5808"/>
                  <a:pt x="686069" y="15686"/>
                </a:cubicBezTo>
                <a:cubicBezTo>
                  <a:pt x="720288" y="25564"/>
                  <a:pt x="761916" y="74952"/>
                  <a:pt x="751686" y="74952"/>
                </a:cubicBezTo>
                <a:cubicBezTo>
                  <a:pt x="741456" y="74952"/>
                  <a:pt x="684305" y="28033"/>
                  <a:pt x="624686" y="15686"/>
                </a:cubicBezTo>
                <a:cubicBezTo>
                  <a:pt x="565067" y="3339"/>
                  <a:pt x="457822" y="-2306"/>
                  <a:pt x="393969" y="869"/>
                </a:cubicBezTo>
                <a:cubicBezTo>
                  <a:pt x="330116" y="4044"/>
                  <a:pt x="241569" y="34736"/>
                  <a:pt x="241569" y="34736"/>
                </a:cubicBezTo>
                <a:cubicBezTo>
                  <a:pt x="194650" y="45672"/>
                  <a:pt x="154081" y="46378"/>
                  <a:pt x="112453" y="66486"/>
                </a:cubicBezTo>
                <a:cubicBezTo>
                  <a:pt x="70825" y="86594"/>
                  <a:pt x="4855" y="167733"/>
                  <a:pt x="269" y="1680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E0ABDF8-0BA9-4681-9767-9B8B27577CFF}"/>
              </a:ext>
            </a:extLst>
          </p:cNvPr>
          <p:cNvSpPr/>
          <p:nvPr/>
        </p:nvSpPr>
        <p:spPr>
          <a:xfrm>
            <a:off x="5222020" y="3092450"/>
            <a:ext cx="772405" cy="260414"/>
          </a:xfrm>
          <a:custGeom>
            <a:avLst/>
            <a:gdLst>
              <a:gd name="connsiteX0" fmla="*/ 6147 w 772405"/>
              <a:gd name="connsiteY0" fmla="*/ 260350 h 260414"/>
              <a:gd name="connsiteX1" fmla="*/ 4030 w 772405"/>
              <a:gd name="connsiteY1" fmla="*/ 169333 h 260414"/>
              <a:gd name="connsiteX2" fmla="*/ 48480 w 772405"/>
              <a:gd name="connsiteY2" fmla="*/ 112183 h 260414"/>
              <a:gd name="connsiteX3" fmla="*/ 126797 w 772405"/>
              <a:gd name="connsiteY3" fmla="*/ 52917 h 260414"/>
              <a:gd name="connsiteX4" fmla="*/ 211463 w 772405"/>
              <a:gd name="connsiteY4" fmla="*/ 52917 h 260414"/>
              <a:gd name="connsiteX5" fmla="*/ 298247 w 772405"/>
              <a:gd name="connsiteY5" fmla="*/ 21167 h 260414"/>
              <a:gd name="connsiteX6" fmla="*/ 378680 w 772405"/>
              <a:gd name="connsiteY6" fmla="*/ 0 h 260414"/>
              <a:gd name="connsiteX7" fmla="*/ 607280 w 772405"/>
              <a:gd name="connsiteY7" fmla="*/ 21167 h 260414"/>
              <a:gd name="connsiteX8" fmla="*/ 708880 w 772405"/>
              <a:gd name="connsiteY8" fmla="*/ 29633 h 260414"/>
              <a:gd name="connsiteX9" fmla="*/ 772380 w 772405"/>
              <a:gd name="connsiteY9" fmla="*/ 80433 h 260414"/>
              <a:gd name="connsiteX10" fmla="*/ 713113 w 772405"/>
              <a:gd name="connsiteY10" fmla="*/ 44450 h 260414"/>
              <a:gd name="connsiteX11" fmla="*/ 495097 w 772405"/>
              <a:gd name="connsiteY11" fmla="*/ 14817 h 260414"/>
              <a:gd name="connsiteX12" fmla="*/ 308830 w 772405"/>
              <a:gd name="connsiteY12" fmla="*/ 8467 h 260414"/>
              <a:gd name="connsiteX13" fmla="*/ 186063 w 772405"/>
              <a:gd name="connsiteY13" fmla="*/ 59267 h 260414"/>
              <a:gd name="connsiteX14" fmla="*/ 103513 w 772405"/>
              <a:gd name="connsiteY14" fmla="*/ 78317 h 260414"/>
              <a:gd name="connsiteX15" fmla="*/ 40013 w 772405"/>
              <a:gd name="connsiteY15" fmla="*/ 154517 h 260414"/>
              <a:gd name="connsiteX16" fmla="*/ 6147 w 772405"/>
              <a:gd name="connsiteY16" fmla="*/ 260350 h 26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72405" h="260414">
                <a:moveTo>
                  <a:pt x="6147" y="260350"/>
                </a:moveTo>
                <a:cubicBezTo>
                  <a:pt x="150" y="262819"/>
                  <a:pt x="-3026" y="194027"/>
                  <a:pt x="4030" y="169333"/>
                </a:cubicBezTo>
                <a:cubicBezTo>
                  <a:pt x="11086" y="144638"/>
                  <a:pt x="28019" y="131586"/>
                  <a:pt x="48480" y="112183"/>
                </a:cubicBezTo>
                <a:cubicBezTo>
                  <a:pt x="68941" y="92780"/>
                  <a:pt x="99633" y="62795"/>
                  <a:pt x="126797" y="52917"/>
                </a:cubicBezTo>
                <a:cubicBezTo>
                  <a:pt x="153961" y="43039"/>
                  <a:pt x="182888" y="58209"/>
                  <a:pt x="211463" y="52917"/>
                </a:cubicBezTo>
                <a:cubicBezTo>
                  <a:pt x="240038" y="47625"/>
                  <a:pt x="270378" y="29986"/>
                  <a:pt x="298247" y="21167"/>
                </a:cubicBezTo>
                <a:cubicBezTo>
                  <a:pt x="326117" y="12347"/>
                  <a:pt x="327175" y="0"/>
                  <a:pt x="378680" y="0"/>
                </a:cubicBezTo>
                <a:cubicBezTo>
                  <a:pt x="430185" y="0"/>
                  <a:pt x="607280" y="21167"/>
                  <a:pt x="607280" y="21167"/>
                </a:cubicBezTo>
                <a:cubicBezTo>
                  <a:pt x="662313" y="26106"/>
                  <a:pt x="681364" y="19755"/>
                  <a:pt x="708880" y="29633"/>
                </a:cubicBezTo>
                <a:cubicBezTo>
                  <a:pt x="736396" y="39511"/>
                  <a:pt x="771674" y="77963"/>
                  <a:pt x="772380" y="80433"/>
                </a:cubicBezTo>
                <a:cubicBezTo>
                  <a:pt x="773086" y="82903"/>
                  <a:pt x="759327" y="55386"/>
                  <a:pt x="713113" y="44450"/>
                </a:cubicBezTo>
                <a:cubicBezTo>
                  <a:pt x="666899" y="33514"/>
                  <a:pt x="562477" y="20814"/>
                  <a:pt x="495097" y="14817"/>
                </a:cubicBezTo>
                <a:cubicBezTo>
                  <a:pt x="427717" y="8820"/>
                  <a:pt x="360336" y="1059"/>
                  <a:pt x="308830" y="8467"/>
                </a:cubicBezTo>
                <a:cubicBezTo>
                  <a:pt x="257324" y="15875"/>
                  <a:pt x="220283" y="47625"/>
                  <a:pt x="186063" y="59267"/>
                </a:cubicBezTo>
                <a:cubicBezTo>
                  <a:pt x="151844" y="70909"/>
                  <a:pt x="127855" y="62442"/>
                  <a:pt x="103513" y="78317"/>
                </a:cubicBezTo>
                <a:cubicBezTo>
                  <a:pt x="79171" y="94192"/>
                  <a:pt x="56593" y="131587"/>
                  <a:pt x="40013" y="154517"/>
                </a:cubicBezTo>
                <a:cubicBezTo>
                  <a:pt x="23433" y="177447"/>
                  <a:pt x="12144" y="257881"/>
                  <a:pt x="6147" y="2603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1E48FAD3-3B69-4B77-A29E-945D011B5E0E}"/>
              </a:ext>
            </a:extLst>
          </p:cNvPr>
          <p:cNvSpPr/>
          <p:nvPr/>
        </p:nvSpPr>
        <p:spPr>
          <a:xfrm>
            <a:off x="5923813" y="3115617"/>
            <a:ext cx="72459" cy="86103"/>
          </a:xfrm>
          <a:custGeom>
            <a:avLst/>
            <a:gdLst>
              <a:gd name="connsiteX0" fmla="*/ 2476 w 72459"/>
              <a:gd name="connsiteY0" fmla="*/ 478 h 86103"/>
              <a:gd name="connsiteX1" fmla="*/ 72326 w 72459"/>
              <a:gd name="connsiteY1" fmla="*/ 84615 h 86103"/>
              <a:gd name="connsiteX2" fmla="*/ 19938 w 72459"/>
              <a:gd name="connsiteY2" fmla="*/ 51278 h 86103"/>
              <a:gd name="connsiteX3" fmla="*/ 2476 w 72459"/>
              <a:gd name="connsiteY3" fmla="*/ 478 h 8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59" h="86103">
                <a:moveTo>
                  <a:pt x="2476" y="478"/>
                </a:moveTo>
                <a:cubicBezTo>
                  <a:pt x="11207" y="6034"/>
                  <a:pt x="69416" y="76148"/>
                  <a:pt x="72326" y="84615"/>
                </a:cubicBezTo>
                <a:cubicBezTo>
                  <a:pt x="75236" y="93082"/>
                  <a:pt x="29728" y="63184"/>
                  <a:pt x="19938" y="51278"/>
                </a:cubicBezTo>
                <a:cubicBezTo>
                  <a:pt x="10148" y="39372"/>
                  <a:pt x="-6255" y="-5078"/>
                  <a:pt x="2476" y="4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314D87FB-A39B-4EA6-85BC-6B08EF280A15}"/>
              </a:ext>
            </a:extLst>
          </p:cNvPr>
          <p:cNvSpPr/>
          <p:nvPr/>
        </p:nvSpPr>
        <p:spPr>
          <a:xfrm>
            <a:off x="5202149" y="3214644"/>
            <a:ext cx="64285" cy="95326"/>
          </a:xfrm>
          <a:custGeom>
            <a:avLst/>
            <a:gdLst>
              <a:gd name="connsiteX0" fmla="*/ 63589 w 64285"/>
              <a:gd name="connsiteY0" fmla="*/ 44 h 95326"/>
              <a:gd name="connsiteX1" fmla="*/ 14376 w 64285"/>
              <a:gd name="connsiteY1" fmla="*/ 39731 h 95326"/>
              <a:gd name="connsiteX2" fmla="*/ 89 w 64285"/>
              <a:gd name="connsiteY2" fmla="*/ 73069 h 95326"/>
              <a:gd name="connsiteX3" fmla="*/ 19139 w 64285"/>
              <a:gd name="connsiteY3" fmla="*/ 95294 h 95326"/>
              <a:gd name="connsiteX4" fmla="*/ 58826 w 64285"/>
              <a:gd name="connsiteY4" fmla="*/ 68306 h 95326"/>
              <a:gd name="connsiteX5" fmla="*/ 46126 w 64285"/>
              <a:gd name="connsiteY5" fmla="*/ 47669 h 95326"/>
              <a:gd name="connsiteX6" fmla="*/ 63589 w 64285"/>
              <a:gd name="connsiteY6" fmla="*/ 44 h 9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85" h="95326">
                <a:moveTo>
                  <a:pt x="63589" y="44"/>
                </a:moveTo>
                <a:cubicBezTo>
                  <a:pt x="58297" y="-1279"/>
                  <a:pt x="24959" y="27560"/>
                  <a:pt x="14376" y="39731"/>
                </a:cubicBezTo>
                <a:cubicBezTo>
                  <a:pt x="3793" y="51902"/>
                  <a:pt x="-705" y="63809"/>
                  <a:pt x="89" y="73069"/>
                </a:cubicBezTo>
                <a:cubicBezTo>
                  <a:pt x="883" y="82329"/>
                  <a:pt x="9350" y="96088"/>
                  <a:pt x="19139" y="95294"/>
                </a:cubicBezTo>
                <a:cubicBezTo>
                  <a:pt x="28928" y="94500"/>
                  <a:pt x="54328" y="76243"/>
                  <a:pt x="58826" y="68306"/>
                </a:cubicBezTo>
                <a:cubicBezTo>
                  <a:pt x="63324" y="60369"/>
                  <a:pt x="50095" y="53225"/>
                  <a:pt x="46126" y="47669"/>
                </a:cubicBezTo>
                <a:cubicBezTo>
                  <a:pt x="42157" y="42113"/>
                  <a:pt x="68881" y="1367"/>
                  <a:pt x="63589" y="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9A9015A-E542-445B-A01A-469E75774B14}"/>
              </a:ext>
            </a:extLst>
          </p:cNvPr>
          <p:cNvSpPr/>
          <p:nvPr/>
        </p:nvSpPr>
        <p:spPr>
          <a:xfrm>
            <a:off x="5393175" y="3301843"/>
            <a:ext cx="227553" cy="91514"/>
          </a:xfrm>
          <a:custGeom>
            <a:avLst/>
            <a:gdLst>
              <a:gd name="connsiteX0" fmla="*/ 7500 w 227553"/>
              <a:gd name="connsiteY0" fmla="*/ 90645 h 91514"/>
              <a:gd name="connsiteX1" fmla="*/ 191650 w 227553"/>
              <a:gd name="connsiteY1" fmla="*/ 54132 h 91514"/>
              <a:gd name="connsiteX2" fmla="*/ 226575 w 227553"/>
              <a:gd name="connsiteY2" fmla="*/ 46195 h 91514"/>
              <a:gd name="connsiteX3" fmla="*/ 215463 w 227553"/>
              <a:gd name="connsiteY3" fmla="*/ 17620 h 91514"/>
              <a:gd name="connsiteX4" fmla="*/ 190063 w 227553"/>
              <a:gd name="connsiteY4" fmla="*/ 6507 h 91514"/>
              <a:gd name="connsiteX5" fmla="*/ 91638 w 227553"/>
              <a:gd name="connsiteY5" fmla="*/ 157 h 91514"/>
              <a:gd name="connsiteX6" fmla="*/ 40838 w 227553"/>
              <a:gd name="connsiteY6" fmla="*/ 12857 h 91514"/>
              <a:gd name="connsiteX7" fmla="*/ 7500 w 227553"/>
              <a:gd name="connsiteY7" fmla="*/ 90645 h 9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553" h="91514">
                <a:moveTo>
                  <a:pt x="7500" y="90645"/>
                </a:moveTo>
                <a:cubicBezTo>
                  <a:pt x="32635" y="97524"/>
                  <a:pt x="155138" y="61540"/>
                  <a:pt x="191650" y="54132"/>
                </a:cubicBezTo>
                <a:cubicBezTo>
                  <a:pt x="228162" y="46724"/>
                  <a:pt x="222606" y="52280"/>
                  <a:pt x="226575" y="46195"/>
                </a:cubicBezTo>
                <a:cubicBezTo>
                  <a:pt x="230544" y="40110"/>
                  <a:pt x="221548" y="24235"/>
                  <a:pt x="215463" y="17620"/>
                </a:cubicBezTo>
                <a:cubicBezTo>
                  <a:pt x="209378" y="11005"/>
                  <a:pt x="210700" y="9417"/>
                  <a:pt x="190063" y="6507"/>
                </a:cubicBezTo>
                <a:cubicBezTo>
                  <a:pt x="169426" y="3597"/>
                  <a:pt x="116509" y="-901"/>
                  <a:pt x="91638" y="157"/>
                </a:cubicBezTo>
                <a:cubicBezTo>
                  <a:pt x="66767" y="1215"/>
                  <a:pt x="54332" y="951"/>
                  <a:pt x="40838" y="12857"/>
                </a:cubicBezTo>
                <a:cubicBezTo>
                  <a:pt x="27344" y="24763"/>
                  <a:pt x="-17635" y="83766"/>
                  <a:pt x="7500" y="906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06D32E6-2AE2-4998-AAB1-E90ED8719BE1}"/>
              </a:ext>
            </a:extLst>
          </p:cNvPr>
          <p:cNvSpPr/>
          <p:nvPr/>
        </p:nvSpPr>
        <p:spPr>
          <a:xfrm>
            <a:off x="5441535" y="3297138"/>
            <a:ext cx="263436" cy="157445"/>
          </a:xfrm>
          <a:custGeom>
            <a:avLst/>
            <a:gdLst>
              <a:gd name="connsiteX0" fmla="*/ 154403 w 263436"/>
              <a:gd name="connsiteY0" fmla="*/ 8037 h 157445"/>
              <a:gd name="connsiteX1" fmla="*/ 243303 w 263436"/>
              <a:gd name="connsiteY1" fmla="*/ 4862 h 157445"/>
              <a:gd name="connsiteX2" fmla="*/ 260765 w 263436"/>
              <a:gd name="connsiteY2" fmla="*/ 41375 h 157445"/>
              <a:gd name="connsiteX3" fmla="*/ 202028 w 263436"/>
              <a:gd name="connsiteY3" fmla="*/ 119162 h 157445"/>
              <a:gd name="connsiteX4" fmla="*/ 43278 w 263436"/>
              <a:gd name="connsiteY4" fmla="*/ 157262 h 157445"/>
              <a:gd name="connsiteX5" fmla="*/ 415 w 263436"/>
              <a:gd name="connsiteY5" fmla="*/ 104875 h 157445"/>
              <a:gd name="connsiteX6" fmla="*/ 60740 w 263436"/>
              <a:gd name="connsiteY6" fmla="*/ 74712 h 157445"/>
              <a:gd name="connsiteX7" fmla="*/ 154403 w 263436"/>
              <a:gd name="connsiteY7" fmla="*/ 8037 h 1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436" h="157445">
                <a:moveTo>
                  <a:pt x="154403" y="8037"/>
                </a:moveTo>
                <a:cubicBezTo>
                  <a:pt x="184830" y="-3605"/>
                  <a:pt x="225576" y="-694"/>
                  <a:pt x="243303" y="4862"/>
                </a:cubicBezTo>
                <a:cubicBezTo>
                  <a:pt x="261030" y="10418"/>
                  <a:pt x="267644" y="22325"/>
                  <a:pt x="260765" y="41375"/>
                </a:cubicBezTo>
                <a:cubicBezTo>
                  <a:pt x="253886" y="60425"/>
                  <a:pt x="238276" y="99848"/>
                  <a:pt x="202028" y="119162"/>
                </a:cubicBezTo>
                <a:cubicBezTo>
                  <a:pt x="165780" y="138476"/>
                  <a:pt x="76880" y="159643"/>
                  <a:pt x="43278" y="157262"/>
                </a:cubicBezTo>
                <a:cubicBezTo>
                  <a:pt x="9676" y="154881"/>
                  <a:pt x="-2495" y="118633"/>
                  <a:pt x="415" y="104875"/>
                </a:cubicBezTo>
                <a:cubicBezTo>
                  <a:pt x="3325" y="91117"/>
                  <a:pt x="36398" y="85560"/>
                  <a:pt x="60740" y="74712"/>
                </a:cubicBezTo>
                <a:cubicBezTo>
                  <a:pt x="85082" y="63864"/>
                  <a:pt x="123976" y="19679"/>
                  <a:pt x="154403" y="8037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3BDC245-8775-4F3C-97F9-7AE636D3AFBA}"/>
              </a:ext>
            </a:extLst>
          </p:cNvPr>
          <p:cNvSpPr/>
          <p:nvPr/>
        </p:nvSpPr>
        <p:spPr>
          <a:xfrm>
            <a:off x="5537657" y="1663678"/>
            <a:ext cx="440245" cy="386216"/>
          </a:xfrm>
          <a:custGeom>
            <a:avLst/>
            <a:gdLst>
              <a:gd name="connsiteX0" fmla="*/ 434518 w 440245"/>
              <a:gd name="connsiteY0" fmla="*/ 11135 h 386216"/>
              <a:gd name="connsiteX1" fmla="*/ 140831 w 440245"/>
              <a:gd name="connsiteY1" fmla="*/ 139722 h 386216"/>
              <a:gd name="connsiteX2" fmla="*/ 72568 w 440245"/>
              <a:gd name="connsiteY2" fmla="*/ 260372 h 386216"/>
              <a:gd name="connsiteX3" fmla="*/ 101143 w 440245"/>
              <a:gd name="connsiteY3" fmla="*/ 325460 h 386216"/>
              <a:gd name="connsiteX4" fmla="*/ 32881 w 440245"/>
              <a:gd name="connsiteY4" fmla="*/ 385785 h 386216"/>
              <a:gd name="connsiteX5" fmla="*/ 2718 w 440245"/>
              <a:gd name="connsiteY5" fmla="*/ 293710 h 386216"/>
              <a:gd name="connsiteX6" fmla="*/ 13831 w 440245"/>
              <a:gd name="connsiteY6" fmla="*/ 141310 h 386216"/>
              <a:gd name="connsiteX7" fmla="*/ 112256 w 440245"/>
              <a:gd name="connsiteY7" fmla="*/ 42885 h 386216"/>
              <a:gd name="connsiteX8" fmla="*/ 245606 w 440245"/>
              <a:gd name="connsiteY8" fmla="*/ 22 h 386216"/>
              <a:gd name="connsiteX9" fmla="*/ 207506 w 440245"/>
              <a:gd name="connsiteY9" fmla="*/ 47647 h 386216"/>
              <a:gd name="connsiteX10" fmla="*/ 326568 w 440245"/>
              <a:gd name="connsiteY10" fmla="*/ 65110 h 386216"/>
              <a:gd name="connsiteX11" fmla="*/ 434518 w 440245"/>
              <a:gd name="connsiteY11" fmla="*/ 11135 h 38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245" h="386216">
                <a:moveTo>
                  <a:pt x="434518" y="11135"/>
                </a:moveTo>
                <a:cubicBezTo>
                  <a:pt x="403562" y="23570"/>
                  <a:pt x="201156" y="98183"/>
                  <a:pt x="140831" y="139722"/>
                </a:cubicBezTo>
                <a:cubicBezTo>
                  <a:pt x="80506" y="181261"/>
                  <a:pt x="79183" y="229416"/>
                  <a:pt x="72568" y="260372"/>
                </a:cubicBezTo>
                <a:cubicBezTo>
                  <a:pt x="65953" y="291328"/>
                  <a:pt x="107757" y="304558"/>
                  <a:pt x="101143" y="325460"/>
                </a:cubicBezTo>
                <a:cubicBezTo>
                  <a:pt x="94529" y="346362"/>
                  <a:pt x="49285" y="391077"/>
                  <a:pt x="32881" y="385785"/>
                </a:cubicBezTo>
                <a:cubicBezTo>
                  <a:pt x="16477" y="380493"/>
                  <a:pt x="5893" y="334456"/>
                  <a:pt x="2718" y="293710"/>
                </a:cubicBezTo>
                <a:cubicBezTo>
                  <a:pt x="-457" y="252964"/>
                  <a:pt x="-4425" y="183114"/>
                  <a:pt x="13831" y="141310"/>
                </a:cubicBezTo>
                <a:cubicBezTo>
                  <a:pt x="32087" y="99506"/>
                  <a:pt x="73627" y="66433"/>
                  <a:pt x="112256" y="42885"/>
                </a:cubicBezTo>
                <a:cubicBezTo>
                  <a:pt x="150885" y="19337"/>
                  <a:pt x="229731" y="-772"/>
                  <a:pt x="245606" y="22"/>
                </a:cubicBezTo>
                <a:cubicBezTo>
                  <a:pt x="261481" y="816"/>
                  <a:pt x="194013" y="36799"/>
                  <a:pt x="207506" y="47647"/>
                </a:cubicBezTo>
                <a:cubicBezTo>
                  <a:pt x="220999" y="58495"/>
                  <a:pt x="290585" y="69872"/>
                  <a:pt x="326568" y="65110"/>
                </a:cubicBezTo>
                <a:cubicBezTo>
                  <a:pt x="362551" y="60348"/>
                  <a:pt x="465474" y="-1300"/>
                  <a:pt x="434518" y="1113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5F0D4A1-249D-4141-B0C2-A011F8372996}"/>
              </a:ext>
            </a:extLst>
          </p:cNvPr>
          <p:cNvSpPr/>
          <p:nvPr/>
        </p:nvSpPr>
        <p:spPr>
          <a:xfrm>
            <a:off x="7190230" y="2204130"/>
            <a:ext cx="334713" cy="734604"/>
          </a:xfrm>
          <a:custGeom>
            <a:avLst/>
            <a:gdLst>
              <a:gd name="connsiteX0" fmla="*/ 334520 w 334713"/>
              <a:gd name="connsiteY0" fmla="*/ 183470 h 734604"/>
              <a:gd name="connsiteX1" fmla="*/ 260437 w 334713"/>
              <a:gd name="connsiteY1" fmla="*/ 12020 h 734604"/>
              <a:gd name="connsiteX2" fmla="*/ 103803 w 334713"/>
              <a:gd name="connsiteY2" fmla="*/ 170770 h 734604"/>
              <a:gd name="connsiteX3" fmla="*/ 8553 w 334713"/>
              <a:gd name="connsiteY3" fmla="*/ 395137 h 734604"/>
              <a:gd name="connsiteX4" fmla="*/ 74170 w 334713"/>
              <a:gd name="connsiteY4" fmla="*/ 479803 h 734604"/>
              <a:gd name="connsiteX5" fmla="*/ 36070 w 334713"/>
              <a:gd name="connsiteY5" fmla="*/ 606803 h 734604"/>
              <a:gd name="connsiteX6" fmla="*/ 87 w 334713"/>
              <a:gd name="connsiteY6" fmla="*/ 666070 h 734604"/>
              <a:gd name="connsiteX7" fmla="*/ 46653 w 334713"/>
              <a:gd name="connsiteY7" fmla="*/ 721103 h 734604"/>
              <a:gd name="connsiteX8" fmla="*/ 131320 w 334713"/>
              <a:gd name="connsiteY8" fmla="*/ 706287 h 734604"/>
              <a:gd name="connsiteX9" fmla="*/ 38187 w 334713"/>
              <a:gd name="connsiteY9" fmla="*/ 731687 h 734604"/>
              <a:gd name="connsiteX10" fmla="*/ 46653 w 334713"/>
              <a:gd name="connsiteY10" fmla="*/ 625853 h 734604"/>
              <a:gd name="connsiteX11" fmla="*/ 74170 w 334713"/>
              <a:gd name="connsiteY11" fmla="*/ 464987 h 734604"/>
              <a:gd name="connsiteX12" fmla="*/ 25487 w 334713"/>
              <a:gd name="connsiteY12" fmla="*/ 393020 h 734604"/>
              <a:gd name="connsiteX13" fmla="*/ 72053 w 334713"/>
              <a:gd name="connsiteY13" fmla="*/ 210987 h 734604"/>
              <a:gd name="connsiteX14" fmla="*/ 207520 w 334713"/>
              <a:gd name="connsiteY14" fmla="*/ 31070 h 734604"/>
              <a:gd name="connsiteX15" fmla="*/ 279487 w 334713"/>
              <a:gd name="connsiteY15" fmla="*/ 12020 h 734604"/>
              <a:gd name="connsiteX16" fmla="*/ 334520 w 334713"/>
              <a:gd name="connsiteY16" fmla="*/ 183470 h 73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4713" h="734604">
                <a:moveTo>
                  <a:pt x="334520" y="183470"/>
                </a:moveTo>
                <a:cubicBezTo>
                  <a:pt x="331345" y="183470"/>
                  <a:pt x="298890" y="14137"/>
                  <a:pt x="260437" y="12020"/>
                </a:cubicBezTo>
                <a:cubicBezTo>
                  <a:pt x="221984" y="9903"/>
                  <a:pt x="145784" y="106917"/>
                  <a:pt x="103803" y="170770"/>
                </a:cubicBezTo>
                <a:cubicBezTo>
                  <a:pt x="61822" y="234623"/>
                  <a:pt x="13492" y="343632"/>
                  <a:pt x="8553" y="395137"/>
                </a:cubicBezTo>
                <a:cubicBezTo>
                  <a:pt x="3614" y="446643"/>
                  <a:pt x="69584" y="444525"/>
                  <a:pt x="74170" y="479803"/>
                </a:cubicBezTo>
                <a:cubicBezTo>
                  <a:pt x="78756" y="515081"/>
                  <a:pt x="48417" y="575759"/>
                  <a:pt x="36070" y="606803"/>
                </a:cubicBezTo>
                <a:cubicBezTo>
                  <a:pt x="23723" y="637847"/>
                  <a:pt x="-1677" y="647020"/>
                  <a:pt x="87" y="666070"/>
                </a:cubicBezTo>
                <a:cubicBezTo>
                  <a:pt x="1851" y="685120"/>
                  <a:pt x="24781" y="714400"/>
                  <a:pt x="46653" y="721103"/>
                </a:cubicBezTo>
                <a:cubicBezTo>
                  <a:pt x="68525" y="727806"/>
                  <a:pt x="132731" y="704523"/>
                  <a:pt x="131320" y="706287"/>
                </a:cubicBezTo>
                <a:cubicBezTo>
                  <a:pt x="129909" y="708051"/>
                  <a:pt x="52298" y="745093"/>
                  <a:pt x="38187" y="731687"/>
                </a:cubicBezTo>
                <a:cubicBezTo>
                  <a:pt x="24076" y="718281"/>
                  <a:pt x="40656" y="670303"/>
                  <a:pt x="46653" y="625853"/>
                </a:cubicBezTo>
                <a:cubicBezTo>
                  <a:pt x="52650" y="581403"/>
                  <a:pt x="77698" y="503793"/>
                  <a:pt x="74170" y="464987"/>
                </a:cubicBezTo>
                <a:cubicBezTo>
                  <a:pt x="70642" y="426182"/>
                  <a:pt x="25840" y="435353"/>
                  <a:pt x="25487" y="393020"/>
                </a:cubicBezTo>
                <a:cubicBezTo>
                  <a:pt x="25134" y="350687"/>
                  <a:pt x="41714" y="271312"/>
                  <a:pt x="72053" y="210987"/>
                </a:cubicBezTo>
                <a:cubicBezTo>
                  <a:pt x="102392" y="150662"/>
                  <a:pt x="172948" y="64231"/>
                  <a:pt x="207520" y="31070"/>
                </a:cubicBezTo>
                <a:cubicBezTo>
                  <a:pt x="242092" y="-2091"/>
                  <a:pt x="257967" y="-9147"/>
                  <a:pt x="279487" y="12020"/>
                </a:cubicBezTo>
                <a:cubicBezTo>
                  <a:pt x="301007" y="33187"/>
                  <a:pt x="337695" y="183470"/>
                  <a:pt x="334520" y="1834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D142DE0-2E54-4D52-82E8-C863FE25FE40}"/>
              </a:ext>
            </a:extLst>
          </p:cNvPr>
          <p:cNvSpPr/>
          <p:nvPr/>
        </p:nvSpPr>
        <p:spPr>
          <a:xfrm>
            <a:off x="7428496" y="2292847"/>
            <a:ext cx="100411" cy="328608"/>
          </a:xfrm>
          <a:custGeom>
            <a:avLst/>
            <a:gdLst>
              <a:gd name="connsiteX0" fmla="*/ 1004 w 100411"/>
              <a:gd name="connsiteY0" fmla="*/ 3736 h 328608"/>
              <a:gd name="connsiteX1" fmla="*/ 98371 w 100411"/>
              <a:gd name="connsiteY1" fmla="*/ 162486 h 328608"/>
              <a:gd name="connsiteX2" fmla="*/ 68737 w 100411"/>
              <a:gd name="connsiteY2" fmla="*/ 327586 h 328608"/>
              <a:gd name="connsiteX3" fmla="*/ 87787 w 100411"/>
              <a:gd name="connsiteY3" fmla="*/ 228103 h 328608"/>
              <a:gd name="connsiteX4" fmla="*/ 64504 w 100411"/>
              <a:gd name="connsiteY4" fmla="*/ 143436 h 328608"/>
              <a:gd name="connsiteX5" fmla="*/ 47571 w 100411"/>
              <a:gd name="connsiteY5" fmla="*/ 56653 h 328608"/>
              <a:gd name="connsiteX6" fmla="*/ 1004 w 100411"/>
              <a:gd name="connsiteY6" fmla="*/ 3736 h 3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11" h="328608">
                <a:moveTo>
                  <a:pt x="1004" y="3736"/>
                </a:moveTo>
                <a:cubicBezTo>
                  <a:pt x="9471" y="21375"/>
                  <a:pt x="87082" y="108511"/>
                  <a:pt x="98371" y="162486"/>
                </a:cubicBezTo>
                <a:cubicBezTo>
                  <a:pt x="109660" y="216461"/>
                  <a:pt x="70501" y="316650"/>
                  <a:pt x="68737" y="327586"/>
                </a:cubicBezTo>
                <a:cubicBezTo>
                  <a:pt x="66973" y="338522"/>
                  <a:pt x="88493" y="258795"/>
                  <a:pt x="87787" y="228103"/>
                </a:cubicBezTo>
                <a:cubicBezTo>
                  <a:pt x="87082" y="197411"/>
                  <a:pt x="71207" y="172011"/>
                  <a:pt x="64504" y="143436"/>
                </a:cubicBezTo>
                <a:cubicBezTo>
                  <a:pt x="57801" y="114861"/>
                  <a:pt x="54979" y="77820"/>
                  <a:pt x="47571" y="56653"/>
                </a:cubicBezTo>
                <a:cubicBezTo>
                  <a:pt x="40163" y="35486"/>
                  <a:pt x="-7463" y="-13903"/>
                  <a:pt x="1004" y="37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8CBAF8F-F919-40E1-8F43-0778B7C1FF2E}"/>
              </a:ext>
            </a:extLst>
          </p:cNvPr>
          <p:cNvSpPr/>
          <p:nvPr/>
        </p:nvSpPr>
        <p:spPr>
          <a:xfrm>
            <a:off x="7226255" y="2476836"/>
            <a:ext cx="199474" cy="148630"/>
          </a:xfrm>
          <a:custGeom>
            <a:avLst/>
            <a:gdLst>
              <a:gd name="connsiteX0" fmla="*/ 199012 w 199474"/>
              <a:gd name="connsiteY0" fmla="*/ 1781 h 148630"/>
              <a:gd name="connsiteX1" fmla="*/ 55078 w 199474"/>
              <a:gd name="connsiteY1" fmla="*/ 130897 h 148630"/>
              <a:gd name="connsiteX2" fmla="*/ 45 w 199474"/>
              <a:gd name="connsiteY2" fmla="*/ 145714 h 148630"/>
              <a:gd name="connsiteX3" fmla="*/ 46612 w 199474"/>
              <a:gd name="connsiteY3" fmla="*/ 113964 h 148630"/>
              <a:gd name="connsiteX4" fmla="*/ 99528 w 199474"/>
              <a:gd name="connsiteY4" fmla="*/ 58931 h 148630"/>
              <a:gd name="connsiteX5" fmla="*/ 199012 w 199474"/>
              <a:gd name="connsiteY5" fmla="*/ 1781 h 14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74" h="148630">
                <a:moveTo>
                  <a:pt x="199012" y="1781"/>
                </a:moveTo>
                <a:cubicBezTo>
                  <a:pt x="191604" y="13775"/>
                  <a:pt x="88239" y="106908"/>
                  <a:pt x="55078" y="130897"/>
                </a:cubicBezTo>
                <a:cubicBezTo>
                  <a:pt x="21917" y="154886"/>
                  <a:pt x="1456" y="148536"/>
                  <a:pt x="45" y="145714"/>
                </a:cubicBezTo>
                <a:cubicBezTo>
                  <a:pt x="-1366" y="142892"/>
                  <a:pt x="30032" y="128428"/>
                  <a:pt x="46612" y="113964"/>
                </a:cubicBezTo>
                <a:cubicBezTo>
                  <a:pt x="63192" y="99500"/>
                  <a:pt x="76245" y="76217"/>
                  <a:pt x="99528" y="58931"/>
                </a:cubicBezTo>
                <a:cubicBezTo>
                  <a:pt x="122811" y="41645"/>
                  <a:pt x="206420" y="-10213"/>
                  <a:pt x="199012" y="17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B699D483-6EBB-4875-A2BA-A73E59667E81}"/>
              </a:ext>
            </a:extLst>
          </p:cNvPr>
          <p:cNvSpPr/>
          <p:nvPr/>
        </p:nvSpPr>
        <p:spPr>
          <a:xfrm>
            <a:off x="7344234" y="2702752"/>
            <a:ext cx="186196" cy="290526"/>
          </a:xfrm>
          <a:custGeom>
            <a:avLst/>
            <a:gdLst>
              <a:gd name="connsiteX0" fmla="*/ 182633 w 186196"/>
              <a:gd name="connsiteY0" fmla="*/ 231 h 290526"/>
              <a:gd name="connsiteX1" fmla="*/ 155116 w 186196"/>
              <a:gd name="connsiteY1" fmla="*/ 142048 h 290526"/>
              <a:gd name="connsiteX2" fmla="*/ 599 w 186196"/>
              <a:gd name="connsiteY2" fmla="*/ 290215 h 290526"/>
              <a:gd name="connsiteX3" fmla="*/ 104316 w 186196"/>
              <a:gd name="connsiteY3" fmla="*/ 175915 h 290526"/>
              <a:gd name="connsiteX4" fmla="*/ 182633 w 186196"/>
              <a:gd name="connsiteY4" fmla="*/ 231 h 29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196" h="290526">
                <a:moveTo>
                  <a:pt x="182633" y="231"/>
                </a:moveTo>
                <a:cubicBezTo>
                  <a:pt x="191100" y="-5413"/>
                  <a:pt x="185455" y="93717"/>
                  <a:pt x="155116" y="142048"/>
                </a:cubicBezTo>
                <a:cubicBezTo>
                  <a:pt x="124777" y="190379"/>
                  <a:pt x="9066" y="284571"/>
                  <a:pt x="599" y="290215"/>
                </a:cubicBezTo>
                <a:cubicBezTo>
                  <a:pt x="-7868" y="295859"/>
                  <a:pt x="75741" y="223540"/>
                  <a:pt x="104316" y="175915"/>
                </a:cubicBezTo>
                <a:cubicBezTo>
                  <a:pt x="132891" y="128290"/>
                  <a:pt x="174166" y="5875"/>
                  <a:pt x="182633" y="2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0BE91F-B8E0-4131-9ADF-2B9BF95F685F}"/>
              </a:ext>
            </a:extLst>
          </p:cNvPr>
          <p:cNvSpPr/>
          <p:nvPr/>
        </p:nvSpPr>
        <p:spPr>
          <a:xfrm>
            <a:off x="7359684" y="2611912"/>
            <a:ext cx="118624" cy="250820"/>
          </a:xfrm>
          <a:custGeom>
            <a:avLst/>
            <a:gdLst>
              <a:gd name="connsiteX0" fmla="*/ 118499 w 118624"/>
              <a:gd name="connsiteY0" fmla="*/ 55 h 250820"/>
              <a:gd name="connsiteX1" fmla="*/ 44416 w 118624"/>
              <a:gd name="connsiteY1" fmla="*/ 127055 h 250820"/>
              <a:gd name="connsiteX2" fmla="*/ 2083 w 118624"/>
              <a:gd name="connsiteY2" fmla="*/ 245588 h 250820"/>
              <a:gd name="connsiteX3" fmla="*/ 8433 w 118624"/>
              <a:gd name="connsiteY3" fmla="*/ 218071 h 250820"/>
              <a:gd name="connsiteX4" fmla="*/ 25366 w 118624"/>
              <a:gd name="connsiteY4" fmla="*/ 112238 h 250820"/>
              <a:gd name="connsiteX5" fmla="*/ 118499 w 118624"/>
              <a:gd name="connsiteY5" fmla="*/ 55 h 25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24" h="250820">
                <a:moveTo>
                  <a:pt x="118499" y="55"/>
                </a:moveTo>
                <a:cubicBezTo>
                  <a:pt x="121674" y="2525"/>
                  <a:pt x="63819" y="86133"/>
                  <a:pt x="44416" y="127055"/>
                </a:cubicBezTo>
                <a:cubicBezTo>
                  <a:pt x="25013" y="167977"/>
                  <a:pt x="8080" y="230419"/>
                  <a:pt x="2083" y="245588"/>
                </a:cubicBezTo>
                <a:cubicBezTo>
                  <a:pt x="-3914" y="260757"/>
                  <a:pt x="4552" y="240296"/>
                  <a:pt x="8433" y="218071"/>
                </a:cubicBezTo>
                <a:cubicBezTo>
                  <a:pt x="12313" y="195846"/>
                  <a:pt x="9844" y="146457"/>
                  <a:pt x="25366" y="112238"/>
                </a:cubicBezTo>
                <a:cubicBezTo>
                  <a:pt x="40888" y="78019"/>
                  <a:pt x="115324" y="-2415"/>
                  <a:pt x="118499" y="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AF96401-9E29-4E7C-B0EF-61CB659FF2B3}"/>
              </a:ext>
            </a:extLst>
          </p:cNvPr>
          <p:cNvSpPr/>
          <p:nvPr/>
        </p:nvSpPr>
        <p:spPr>
          <a:xfrm>
            <a:off x="6488101" y="839711"/>
            <a:ext cx="104986" cy="544351"/>
          </a:xfrm>
          <a:custGeom>
            <a:avLst/>
            <a:gdLst>
              <a:gd name="connsiteX0" fmla="*/ 12 w 104986"/>
              <a:gd name="connsiteY0" fmla="*/ 77 h 544351"/>
              <a:gd name="connsiteX1" fmla="*/ 42874 w 104986"/>
              <a:gd name="connsiteY1" fmla="*/ 46114 h 544351"/>
              <a:gd name="connsiteX2" fmla="*/ 31762 w 104986"/>
              <a:gd name="connsiteY2" fmla="*/ 103264 h 544351"/>
              <a:gd name="connsiteX3" fmla="*/ 42874 w 104986"/>
              <a:gd name="connsiteY3" fmla="*/ 169939 h 544351"/>
              <a:gd name="connsiteX4" fmla="*/ 65099 w 104986"/>
              <a:gd name="connsiteY4" fmla="*/ 242964 h 544351"/>
              <a:gd name="connsiteX5" fmla="*/ 47637 w 104986"/>
              <a:gd name="connsiteY5" fmla="*/ 287414 h 544351"/>
              <a:gd name="connsiteX6" fmla="*/ 68274 w 104986"/>
              <a:gd name="connsiteY6" fmla="*/ 355677 h 544351"/>
              <a:gd name="connsiteX7" fmla="*/ 82562 w 104986"/>
              <a:gd name="connsiteY7" fmla="*/ 452514 h 544351"/>
              <a:gd name="connsiteX8" fmla="*/ 104787 w 104986"/>
              <a:gd name="connsiteY8" fmla="*/ 541414 h 544351"/>
              <a:gd name="connsiteX9" fmla="*/ 93674 w 104986"/>
              <a:gd name="connsiteY9" fmla="*/ 519189 h 544351"/>
              <a:gd name="connsiteX10" fmla="*/ 96849 w 104986"/>
              <a:gd name="connsiteY10" fmla="*/ 481089 h 544351"/>
              <a:gd name="connsiteX11" fmla="*/ 79387 w 104986"/>
              <a:gd name="connsiteY11" fmla="*/ 417589 h 544351"/>
              <a:gd name="connsiteX12" fmla="*/ 76212 w 104986"/>
              <a:gd name="connsiteY12" fmla="*/ 317577 h 544351"/>
              <a:gd name="connsiteX13" fmla="*/ 61924 w 104986"/>
              <a:gd name="connsiteY13" fmla="*/ 263602 h 544351"/>
              <a:gd name="connsiteX14" fmla="*/ 66687 w 104986"/>
              <a:gd name="connsiteY14" fmla="*/ 222327 h 544351"/>
              <a:gd name="connsiteX15" fmla="*/ 55574 w 104986"/>
              <a:gd name="connsiteY15" fmla="*/ 155652 h 544351"/>
              <a:gd name="connsiteX16" fmla="*/ 41287 w 104986"/>
              <a:gd name="connsiteY16" fmla="*/ 100089 h 544351"/>
              <a:gd name="connsiteX17" fmla="*/ 47637 w 104986"/>
              <a:gd name="connsiteY17" fmla="*/ 36589 h 544351"/>
              <a:gd name="connsiteX18" fmla="*/ 12 w 104986"/>
              <a:gd name="connsiteY18" fmla="*/ 77 h 54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4986" h="544351">
                <a:moveTo>
                  <a:pt x="12" y="77"/>
                </a:moveTo>
                <a:cubicBezTo>
                  <a:pt x="-782" y="1664"/>
                  <a:pt x="37582" y="28916"/>
                  <a:pt x="42874" y="46114"/>
                </a:cubicBezTo>
                <a:cubicBezTo>
                  <a:pt x="48166" y="63312"/>
                  <a:pt x="31762" y="82627"/>
                  <a:pt x="31762" y="103264"/>
                </a:cubicBezTo>
                <a:cubicBezTo>
                  <a:pt x="31762" y="123901"/>
                  <a:pt x="37318" y="146656"/>
                  <a:pt x="42874" y="169939"/>
                </a:cubicBezTo>
                <a:cubicBezTo>
                  <a:pt x="48430" y="193222"/>
                  <a:pt x="64305" y="223385"/>
                  <a:pt x="65099" y="242964"/>
                </a:cubicBezTo>
                <a:cubicBezTo>
                  <a:pt x="65893" y="262543"/>
                  <a:pt x="47108" y="268629"/>
                  <a:pt x="47637" y="287414"/>
                </a:cubicBezTo>
                <a:cubicBezTo>
                  <a:pt x="48166" y="306199"/>
                  <a:pt x="62453" y="328160"/>
                  <a:pt x="68274" y="355677"/>
                </a:cubicBezTo>
                <a:cubicBezTo>
                  <a:pt x="74095" y="383194"/>
                  <a:pt x="76477" y="421558"/>
                  <a:pt x="82562" y="452514"/>
                </a:cubicBezTo>
                <a:cubicBezTo>
                  <a:pt x="88647" y="483470"/>
                  <a:pt x="102935" y="530302"/>
                  <a:pt x="104787" y="541414"/>
                </a:cubicBezTo>
                <a:cubicBezTo>
                  <a:pt x="106639" y="552527"/>
                  <a:pt x="94997" y="529243"/>
                  <a:pt x="93674" y="519189"/>
                </a:cubicBezTo>
                <a:cubicBezTo>
                  <a:pt x="92351" y="509135"/>
                  <a:pt x="99230" y="498022"/>
                  <a:pt x="96849" y="481089"/>
                </a:cubicBezTo>
                <a:cubicBezTo>
                  <a:pt x="94468" y="464156"/>
                  <a:pt x="82827" y="444841"/>
                  <a:pt x="79387" y="417589"/>
                </a:cubicBezTo>
                <a:cubicBezTo>
                  <a:pt x="75948" y="390337"/>
                  <a:pt x="79123" y="343242"/>
                  <a:pt x="76212" y="317577"/>
                </a:cubicBezTo>
                <a:cubicBezTo>
                  <a:pt x="73302" y="291913"/>
                  <a:pt x="63512" y="279477"/>
                  <a:pt x="61924" y="263602"/>
                </a:cubicBezTo>
                <a:cubicBezTo>
                  <a:pt x="60337" y="247727"/>
                  <a:pt x="67745" y="240318"/>
                  <a:pt x="66687" y="222327"/>
                </a:cubicBezTo>
                <a:cubicBezTo>
                  <a:pt x="65629" y="204336"/>
                  <a:pt x="59807" y="176025"/>
                  <a:pt x="55574" y="155652"/>
                </a:cubicBezTo>
                <a:cubicBezTo>
                  <a:pt x="51341" y="135279"/>
                  <a:pt x="42610" y="119933"/>
                  <a:pt x="41287" y="100089"/>
                </a:cubicBezTo>
                <a:cubicBezTo>
                  <a:pt x="39964" y="80245"/>
                  <a:pt x="50018" y="51670"/>
                  <a:pt x="47637" y="36589"/>
                </a:cubicBezTo>
                <a:cubicBezTo>
                  <a:pt x="45256" y="21508"/>
                  <a:pt x="806" y="-1510"/>
                  <a:pt x="12" y="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CE4CD61-E41E-415E-A045-E57DBD1E444E}"/>
              </a:ext>
            </a:extLst>
          </p:cNvPr>
          <p:cNvSpPr/>
          <p:nvPr/>
        </p:nvSpPr>
        <p:spPr>
          <a:xfrm>
            <a:off x="7153996" y="3104864"/>
            <a:ext cx="200802" cy="57451"/>
          </a:xfrm>
          <a:custGeom>
            <a:avLst/>
            <a:gdLst>
              <a:gd name="connsiteX0" fmla="*/ 2454 w 200802"/>
              <a:gd name="connsiteY0" fmla="*/ 286 h 57451"/>
              <a:gd name="connsiteX1" fmla="*/ 158029 w 200802"/>
              <a:gd name="connsiteY1" fmla="*/ 35211 h 57451"/>
              <a:gd name="connsiteX2" fmla="*/ 196129 w 200802"/>
              <a:gd name="connsiteY2" fmla="*/ 32036 h 57451"/>
              <a:gd name="connsiteX3" fmla="*/ 72304 w 200802"/>
              <a:gd name="connsiteY3" fmla="*/ 57436 h 57451"/>
              <a:gd name="connsiteX4" fmla="*/ 2454 w 200802"/>
              <a:gd name="connsiteY4" fmla="*/ 286 h 5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02" h="57451">
                <a:moveTo>
                  <a:pt x="2454" y="286"/>
                </a:moveTo>
                <a:cubicBezTo>
                  <a:pt x="16741" y="-3418"/>
                  <a:pt x="125750" y="29919"/>
                  <a:pt x="158029" y="35211"/>
                </a:cubicBezTo>
                <a:cubicBezTo>
                  <a:pt x="190308" y="40503"/>
                  <a:pt x="210416" y="28332"/>
                  <a:pt x="196129" y="32036"/>
                </a:cubicBezTo>
                <a:cubicBezTo>
                  <a:pt x="181842" y="35740"/>
                  <a:pt x="105112" y="56378"/>
                  <a:pt x="72304" y="57436"/>
                </a:cubicBezTo>
                <a:cubicBezTo>
                  <a:pt x="39496" y="58494"/>
                  <a:pt x="-11833" y="3990"/>
                  <a:pt x="2454" y="2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3248F44-C260-4FAA-A7FB-5A35B84333F6}"/>
              </a:ext>
            </a:extLst>
          </p:cNvPr>
          <p:cNvSpPr/>
          <p:nvPr/>
        </p:nvSpPr>
        <p:spPr>
          <a:xfrm>
            <a:off x="7320858" y="3125548"/>
            <a:ext cx="43416" cy="1098339"/>
          </a:xfrm>
          <a:custGeom>
            <a:avLst/>
            <a:gdLst>
              <a:gd name="connsiteX0" fmla="*/ 692 w 43416"/>
              <a:gd name="connsiteY0" fmla="*/ 5002 h 1098339"/>
              <a:gd name="connsiteX1" fmla="*/ 16567 w 43416"/>
              <a:gd name="connsiteY1" fmla="*/ 462202 h 1098339"/>
              <a:gd name="connsiteX2" fmla="*/ 22917 w 43416"/>
              <a:gd name="connsiteY2" fmla="*/ 840027 h 1098339"/>
              <a:gd name="connsiteX3" fmla="*/ 13392 w 43416"/>
              <a:gd name="connsiteY3" fmla="*/ 1008302 h 1098339"/>
              <a:gd name="connsiteX4" fmla="*/ 38792 w 43416"/>
              <a:gd name="connsiteY4" fmla="*/ 1094027 h 1098339"/>
              <a:gd name="connsiteX5" fmla="*/ 22917 w 43416"/>
              <a:gd name="connsiteY5" fmla="*/ 878127 h 1098339"/>
              <a:gd name="connsiteX6" fmla="*/ 7042 w 43416"/>
              <a:gd name="connsiteY6" fmla="*/ 703502 h 1098339"/>
              <a:gd name="connsiteX7" fmla="*/ 16567 w 43416"/>
              <a:gd name="connsiteY7" fmla="*/ 497127 h 1098339"/>
              <a:gd name="connsiteX8" fmla="*/ 32442 w 43416"/>
              <a:gd name="connsiteY8" fmla="*/ 338377 h 1098339"/>
              <a:gd name="connsiteX9" fmla="*/ 41967 w 43416"/>
              <a:gd name="connsiteY9" fmla="*/ 224077 h 1098339"/>
              <a:gd name="connsiteX10" fmla="*/ 692 w 43416"/>
              <a:gd name="connsiteY10" fmla="*/ 5002 h 109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16" h="1098339">
                <a:moveTo>
                  <a:pt x="692" y="5002"/>
                </a:moveTo>
                <a:cubicBezTo>
                  <a:pt x="-3541" y="44690"/>
                  <a:pt x="12863" y="323031"/>
                  <a:pt x="16567" y="462202"/>
                </a:cubicBezTo>
                <a:cubicBezTo>
                  <a:pt x="20271" y="601373"/>
                  <a:pt x="23446" y="749010"/>
                  <a:pt x="22917" y="840027"/>
                </a:cubicBezTo>
                <a:cubicBezTo>
                  <a:pt x="22388" y="931044"/>
                  <a:pt x="10746" y="965969"/>
                  <a:pt x="13392" y="1008302"/>
                </a:cubicBezTo>
                <a:cubicBezTo>
                  <a:pt x="16038" y="1050635"/>
                  <a:pt x="37205" y="1115723"/>
                  <a:pt x="38792" y="1094027"/>
                </a:cubicBezTo>
                <a:cubicBezTo>
                  <a:pt x="40379" y="1072331"/>
                  <a:pt x="28209" y="943214"/>
                  <a:pt x="22917" y="878127"/>
                </a:cubicBezTo>
                <a:cubicBezTo>
                  <a:pt x="17625" y="813040"/>
                  <a:pt x="8100" y="767002"/>
                  <a:pt x="7042" y="703502"/>
                </a:cubicBezTo>
                <a:cubicBezTo>
                  <a:pt x="5984" y="640002"/>
                  <a:pt x="12334" y="557981"/>
                  <a:pt x="16567" y="497127"/>
                </a:cubicBezTo>
                <a:cubicBezTo>
                  <a:pt x="20800" y="436273"/>
                  <a:pt x="28209" y="383885"/>
                  <a:pt x="32442" y="338377"/>
                </a:cubicBezTo>
                <a:cubicBezTo>
                  <a:pt x="36675" y="292869"/>
                  <a:pt x="47259" y="274877"/>
                  <a:pt x="41967" y="224077"/>
                </a:cubicBezTo>
                <a:cubicBezTo>
                  <a:pt x="36675" y="173277"/>
                  <a:pt x="4925" y="-34686"/>
                  <a:pt x="692" y="50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2DD819B-8B92-49AA-BE61-71B9F14373E1}"/>
              </a:ext>
            </a:extLst>
          </p:cNvPr>
          <p:cNvSpPr/>
          <p:nvPr/>
        </p:nvSpPr>
        <p:spPr>
          <a:xfrm>
            <a:off x="6045128" y="3832125"/>
            <a:ext cx="593902" cy="730350"/>
          </a:xfrm>
          <a:custGeom>
            <a:avLst/>
            <a:gdLst>
              <a:gd name="connsiteX0" fmla="*/ 111197 w 593902"/>
              <a:gd name="connsiteY0" fmla="*/ 403325 h 730350"/>
              <a:gd name="connsiteX1" fmla="*/ 152472 w 593902"/>
              <a:gd name="connsiteY1" fmla="*/ 501750 h 730350"/>
              <a:gd name="connsiteX2" fmla="*/ 323922 w 593902"/>
              <a:gd name="connsiteY2" fmla="*/ 539850 h 730350"/>
              <a:gd name="connsiteX3" fmla="*/ 263597 w 593902"/>
              <a:gd name="connsiteY3" fmla="*/ 650975 h 730350"/>
              <a:gd name="connsiteX4" fmla="*/ 263597 w 593902"/>
              <a:gd name="connsiteY4" fmla="*/ 730350 h 730350"/>
              <a:gd name="connsiteX5" fmla="*/ 225497 w 593902"/>
              <a:gd name="connsiteY5" fmla="*/ 650975 h 730350"/>
              <a:gd name="connsiteX6" fmla="*/ 146122 w 593902"/>
              <a:gd name="connsiteY6" fmla="*/ 597000 h 730350"/>
              <a:gd name="connsiteX7" fmla="*/ 44522 w 593902"/>
              <a:gd name="connsiteY7" fmla="*/ 549375 h 730350"/>
              <a:gd name="connsiteX8" fmla="*/ 6422 w 593902"/>
              <a:gd name="connsiteY8" fmla="*/ 463650 h 730350"/>
              <a:gd name="connsiteX9" fmla="*/ 171522 w 593902"/>
              <a:gd name="connsiteY9" fmla="*/ 368400 h 730350"/>
              <a:gd name="connsiteX10" fmla="*/ 593797 w 593902"/>
              <a:gd name="connsiteY10" fmla="*/ 100 h 730350"/>
              <a:gd name="connsiteX11" fmla="*/ 111197 w 593902"/>
              <a:gd name="connsiteY11" fmla="*/ 403325 h 73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902" h="730350">
                <a:moveTo>
                  <a:pt x="111197" y="403325"/>
                </a:moveTo>
                <a:cubicBezTo>
                  <a:pt x="37643" y="486933"/>
                  <a:pt x="117018" y="478996"/>
                  <a:pt x="152472" y="501750"/>
                </a:cubicBezTo>
                <a:cubicBezTo>
                  <a:pt x="187926" y="524504"/>
                  <a:pt x="305401" y="514979"/>
                  <a:pt x="323922" y="539850"/>
                </a:cubicBezTo>
                <a:cubicBezTo>
                  <a:pt x="342443" y="564721"/>
                  <a:pt x="273651" y="619225"/>
                  <a:pt x="263597" y="650975"/>
                </a:cubicBezTo>
                <a:cubicBezTo>
                  <a:pt x="253543" y="682725"/>
                  <a:pt x="269947" y="730350"/>
                  <a:pt x="263597" y="730350"/>
                </a:cubicBezTo>
                <a:cubicBezTo>
                  <a:pt x="257247" y="730350"/>
                  <a:pt x="245076" y="673200"/>
                  <a:pt x="225497" y="650975"/>
                </a:cubicBezTo>
                <a:cubicBezTo>
                  <a:pt x="205918" y="628750"/>
                  <a:pt x="176284" y="613933"/>
                  <a:pt x="146122" y="597000"/>
                </a:cubicBezTo>
                <a:cubicBezTo>
                  <a:pt x="115960" y="580067"/>
                  <a:pt x="67805" y="571600"/>
                  <a:pt x="44522" y="549375"/>
                </a:cubicBezTo>
                <a:cubicBezTo>
                  <a:pt x="21239" y="527150"/>
                  <a:pt x="-14745" y="493812"/>
                  <a:pt x="6422" y="463650"/>
                </a:cubicBezTo>
                <a:cubicBezTo>
                  <a:pt x="27589" y="433488"/>
                  <a:pt x="73626" y="445658"/>
                  <a:pt x="171522" y="368400"/>
                </a:cubicBezTo>
                <a:cubicBezTo>
                  <a:pt x="269418" y="291142"/>
                  <a:pt x="600676" y="-6250"/>
                  <a:pt x="593797" y="100"/>
                </a:cubicBezTo>
                <a:cubicBezTo>
                  <a:pt x="586918" y="6450"/>
                  <a:pt x="184751" y="319717"/>
                  <a:pt x="111197" y="403325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C64C04D-C6CF-4C46-A624-AD63FF58735E}"/>
              </a:ext>
            </a:extLst>
          </p:cNvPr>
          <p:cNvSpPr/>
          <p:nvPr/>
        </p:nvSpPr>
        <p:spPr>
          <a:xfrm>
            <a:off x="5573679" y="4135057"/>
            <a:ext cx="1289600" cy="1007670"/>
          </a:xfrm>
          <a:custGeom>
            <a:avLst/>
            <a:gdLst>
              <a:gd name="connsiteX0" fmla="*/ 17496 w 1289600"/>
              <a:gd name="connsiteY0" fmla="*/ 1968 h 1007670"/>
              <a:gd name="connsiteX1" fmla="*/ 4796 w 1289600"/>
              <a:gd name="connsiteY1" fmla="*/ 97218 h 1007670"/>
              <a:gd name="connsiteX2" fmla="*/ 87346 w 1289600"/>
              <a:gd name="connsiteY2" fmla="*/ 227393 h 1007670"/>
              <a:gd name="connsiteX3" fmla="*/ 423896 w 1289600"/>
              <a:gd name="connsiteY3" fmla="*/ 608393 h 1007670"/>
              <a:gd name="connsiteX4" fmla="*/ 1135096 w 1289600"/>
              <a:gd name="connsiteY4" fmla="*/ 967168 h 1007670"/>
              <a:gd name="connsiteX5" fmla="*/ 1271621 w 1289600"/>
              <a:gd name="connsiteY5" fmla="*/ 989393 h 1007670"/>
              <a:gd name="connsiteX6" fmla="*/ 858871 w 1289600"/>
              <a:gd name="connsiteY6" fmla="*/ 878268 h 1007670"/>
              <a:gd name="connsiteX7" fmla="*/ 506446 w 1289600"/>
              <a:gd name="connsiteY7" fmla="*/ 643318 h 1007670"/>
              <a:gd name="connsiteX8" fmla="*/ 195296 w 1289600"/>
              <a:gd name="connsiteY8" fmla="*/ 395668 h 1007670"/>
              <a:gd name="connsiteX9" fmla="*/ 80996 w 1289600"/>
              <a:gd name="connsiteY9" fmla="*/ 186118 h 1007670"/>
              <a:gd name="connsiteX10" fmla="*/ 17496 w 1289600"/>
              <a:gd name="connsiteY10" fmla="*/ 1968 h 100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9600" h="1007670">
                <a:moveTo>
                  <a:pt x="17496" y="1968"/>
                </a:moveTo>
                <a:cubicBezTo>
                  <a:pt x="4796" y="-12849"/>
                  <a:pt x="-6846" y="59647"/>
                  <a:pt x="4796" y="97218"/>
                </a:cubicBezTo>
                <a:cubicBezTo>
                  <a:pt x="16438" y="134789"/>
                  <a:pt x="17496" y="142197"/>
                  <a:pt x="87346" y="227393"/>
                </a:cubicBezTo>
                <a:cubicBezTo>
                  <a:pt x="157196" y="312589"/>
                  <a:pt x="249271" y="485097"/>
                  <a:pt x="423896" y="608393"/>
                </a:cubicBezTo>
                <a:cubicBezTo>
                  <a:pt x="598521" y="731689"/>
                  <a:pt x="993809" y="903668"/>
                  <a:pt x="1135096" y="967168"/>
                </a:cubicBezTo>
                <a:cubicBezTo>
                  <a:pt x="1276384" y="1030668"/>
                  <a:pt x="1317658" y="1004210"/>
                  <a:pt x="1271621" y="989393"/>
                </a:cubicBezTo>
                <a:cubicBezTo>
                  <a:pt x="1225584" y="974576"/>
                  <a:pt x="986400" y="935947"/>
                  <a:pt x="858871" y="878268"/>
                </a:cubicBezTo>
                <a:cubicBezTo>
                  <a:pt x="731342" y="820589"/>
                  <a:pt x="617042" y="723751"/>
                  <a:pt x="506446" y="643318"/>
                </a:cubicBezTo>
                <a:cubicBezTo>
                  <a:pt x="395850" y="562885"/>
                  <a:pt x="266204" y="471868"/>
                  <a:pt x="195296" y="395668"/>
                </a:cubicBezTo>
                <a:cubicBezTo>
                  <a:pt x="124388" y="319468"/>
                  <a:pt x="113804" y="247501"/>
                  <a:pt x="80996" y="186118"/>
                </a:cubicBezTo>
                <a:cubicBezTo>
                  <a:pt x="48188" y="124735"/>
                  <a:pt x="30196" y="16785"/>
                  <a:pt x="17496" y="19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05EB583-0DBA-4A1F-A1A2-ECC18AF37623}"/>
              </a:ext>
            </a:extLst>
          </p:cNvPr>
          <p:cNvSpPr/>
          <p:nvPr/>
        </p:nvSpPr>
        <p:spPr>
          <a:xfrm>
            <a:off x="6757366" y="4201863"/>
            <a:ext cx="602525" cy="930855"/>
          </a:xfrm>
          <a:custGeom>
            <a:avLst/>
            <a:gdLst>
              <a:gd name="connsiteX0" fmla="*/ 602284 w 602525"/>
              <a:gd name="connsiteY0" fmla="*/ 1837 h 930855"/>
              <a:gd name="connsiteX1" fmla="*/ 567359 w 602525"/>
              <a:gd name="connsiteY1" fmla="*/ 309812 h 930855"/>
              <a:gd name="connsiteX2" fmla="*/ 383209 w 602525"/>
              <a:gd name="connsiteY2" fmla="*/ 579687 h 930855"/>
              <a:gd name="connsiteX3" fmla="*/ 2209 w 602525"/>
              <a:gd name="connsiteY3" fmla="*/ 925762 h 930855"/>
              <a:gd name="connsiteX4" fmla="*/ 240334 w 602525"/>
              <a:gd name="connsiteY4" fmla="*/ 760662 h 930855"/>
              <a:gd name="connsiteX5" fmla="*/ 526084 w 602525"/>
              <a:gd name="connsiteY5" fmla="*/ 414587 h 930855"/>
              <a:gd name="connsiteX6" fmla="*/ 580059 w 602525"/>
              <a:gd name="connsiteY6" fmla="*/ 192337 h 930855"/>
              <a:gd name="connsiteX7" fmla="*/ 602284 w 602525"/>
              <a:gd name="connsiteY7" fmla="*/ 1837 h 9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2525" h="930855">
                <a:moveTo>
                  <a:pt x="602284" y="1837"/>
                </a:moveTo>
                <a:cubicBezTo>
                  <a:pt x="600167" y="21416"/>
                  <a:pt x="603871" y="213504"/>
                  <a:pt x="567359" y="309812"/>
                </a:cubicBezTo>
                <a:cubicBezTo>
                  <a:pt x="530847" y="406120"/>
                  <a:pt x="477401" y="477029"/>
                  <a:pt x="383209" y="579687"/>
                </a:cubicBezTo>
                <a:cubicBezTo>
                  <a:pt x="289017" y="682345"/>
                  <a:pt x="26021" y="895600"/>
                  <a:pt x="2209" y="925762"/>
                </a:cubicBezTo>
                <a:cubicBezTo>
                  <a:pt x="-21603" y="955924"/>
                  <a:pt x="153022" y="845858"/>
                  <a:pt x="240334" y="760662"/>
                </a:cubicBezTo>
                <a:cubicBezTo>
                  <a:pt x="327646" y="675466"/>
                  <a:pt x="469463" y="509308"/>
                  <a:pt x="526084" y="414587"/>
                </a:cubicBezTo>
                <a:cubicBezTo>
                  <a:pt x="582705" y="319866"/>
                  <a:pt x="567888" y="260600"/>
                  <a:pt x="580059" y="192337"/>
                </a:cubicBezTo>
                <a:cubicBezTo>
                  <a:pt x="592230" y="124075"/>
                  <a:pt x="604401" y="-17742"/>
                  <a:pt x="602284" y="18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DC6B969-9787-4D57-B651-9D08703E1CA4}"/>
              </a:ext>
            </a:extLst>
          </p:cNvPr>
          <p:cNvSpPr/>
          <p:nvPr/>
        </p:nvSpPr>
        <p:spPr>
          <a:xfrm>
            <a:off x="7346848" y="4016910"/>
            <a:ext cx="155829" cy="301271"/>
          </a:xfrm>
          <a:custGeom>
            <a:avLst/>
            <a:gdLst>
              <a:gd name="connsiteX0" fmla="*/ 102 w 155829"/>
              <a:gd name="connsiteY0" fmla="*/ 2640 h 301271"/>
              <a:gd name="connsiteX1" fmla="*/ 136627 w 155829"/>
              <a:gd name="connsiteY1" fmla="*/ 212190 h 301271"/>
              <a:gd name="connsiteX2" fmla="*/ 152502 w 155829"/>
              <a:gd name="connsiteY2" fmla="*/ 297915 h 301271"/>
              <a:gd name="connsiteX3" fmla="*/ 114402 w 155829"/>
              <a:gd name="connsiteY3" fmla="*/ 107415 h 301271"/>
              <a:gd name="connsiteX4" fmla="*/ 102 w 155829"/>
              <a:gd name="connsiteY4" fmla="*/ 2640 h 30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29" h="301271">
                <a:moveTo>
                  <a:pt x="102" y="2640"/>
                </a:moveTo>
                <a:cubicBezTo>
                  <a:pt x="3806" y="20102"/>
                  <a:pt x="111227" y="162978"/>
                  <a:pt x="136627" y="212190"/>
                </a:cubicBezTo>
                <a:cubicBezTo>
                  <a:pt x="162027" y="261402"/>
                  <a:pt x="156206" y="315377"/>
                  <a:pt x="152502" y="297915"/>
                </a:cubicBezTo>
                <a:cubicBezTo>
                  <a:pt x="148798" y="280453"/>
                  <a:pt x="134510" y="156628"/>
                  <a:pt x="114402" y="107415"/>
                </a:cubicBezTo>
                <a:cubicBezTo>
                  <a:pt x="94294" y="58203"/>
                  <a:pt x="-3602" y="-14822"/>
                  <a:pt x="102" y="26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29B12C8C-325A-4F6F-98BD-6860CB4D3CE3}"/>
              </a:ext>
            </a:extLst>
          </p:cNvPr>
          <p:cNvSpPr/>
          <p:nvPr/>
        </p:nvSpPr>
        <p:spPr>
          <a:xfrm>
            <a:off x="5432977" y="4248463"/>
            <a:ext cx="645662" cy="1996544"/>
          </a:xfrm>
          <a:custGeom>
            <a:avLst/>
            <a:gdLst>
              <a:gd name="connsiteX0" fmla="*/ 272498 w 645662"/>
              <a:gd name="connsiteY0" fmla="*/ 148912 h 1996544"/>
              <a:gd name="connsiteX1" fmla="*/ 151848 w 645662"/>
              <a:gd name="connsiteY1" fmla="*/ 2862 h 1996544"/>
              <a:gd name="connsiteX2" fmla="*/ 88348 w 645662"/>
              <a:gd name="connsiteY2" fmla="*/ 69537 h 1996544"/>
              <a:gd name="connsiteX3" fmla="*/ 21673 w 645662"/>
              <a:gd name="connsiteY3" fmla="*/ 275912 h 1996544"/>
              <a:gd name="connsiteX4" fmla="*/ 56598 w 645662"/>
              <a:gd name="connsiteY4" fmla="*/ 593412 h 1996544"/>
              <a:gd name="connsiteX5" fmla="*/ 609048 w 645662"/>
              <a:gd name="connsiteY5" fmla="*/ 1936437 h 1996544"/>
              <a:gd name="connsiteX6" fmla="*/ 536023 w 645662"/>
              <a:gd name="connsiteY6" fmla="*/ 1631637 h 1996544"/>
              <a:gd name="connsiteX7" fmla="*/ 69298 w 645662"/>
              <a:gd name="connsiteY7" fmla="*/ 456887 h 1996544"/>
              <a:gd name="connsiteX8" fmla="*/ 24848 w 645662"/>
              <a:gd name="connsiteY8" fmla="*/ 333062 h 1996544"/>
              <a:gd name="connsiteX9" fmla="*/ 91523 w 645662"/>
              <a:gd name="connsiteY9" fmla="*/ 69537 h 1996544"/>
              <a:gd name="connsiteX10" fmla="*/ 183598 w 645662"/>
              <a:gd name="connsiteY10" fmla="*/ 60012 h 1996544"/>
              <a:gd name="connsiteX11" fmla="*/ 272498 w 645662"/>
              <a:gd name="connsiteY11" fmla="*/ 148912 h 199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5662" h="1996544">
                <a:moveTo>
                  <a:pt x="272498" y="148912"/>
                </a:moveTo>
                <a:cubicBezTo>
                  <a:pt x="267206" y="139387"/>
                  <a:pt x="182540" y="16091"/>
                  <a:pt x="151848" y="2862"/>
                </a:cubicBezTo>
                <a:cubicBezTo>
                  <a:pt x="121156" y="-10367"/>
                  <a:pt x="110044" y="24029"/>
                  <a:pt x="88348" y="69537"/>
                </a:cubicBezTo>
                <a:cubicBezTo>
                  <a:pt x="66652" y="115045"/>
                  <a:pt x="26965" y="188600"/>
                  <a:pt x="21673" y="275912"/>
                </a:cubicBezTo>
                <a:cubicBezTo>
                  <a:pt x="16381" y="363225"/>
                  <a:pt x="-41298" y="316658"/>
                  <a:pt x="56598" y="593412"/>
                </a:cubicBezTo>
                <a:cubicBezTo>
                  <a:pt x="154494" y="870166"/>
                  <a:pt x="529144" y="1763400"/>
                  <a:pt x="609048" y="1936437"/>
                </a:cubicBezTo>
                <a:cubicBezTo>
                  <a:pt x="688952" y="2109474"/>
                  <a:pt x="625981" y="1878229"/>
                  <a:pt x="536023" y="1631637"/>
                </a:cubicBezTo>
                <a:cubicBezTo>
                  <a:pt x="446065" y="1385045"/>
                  <a:pt x="154494" y="673316"/>
                  <a:pt x="69298" y="456887"/>
                </a:cubicBezTo>
                <a:cubicBezTo>
                  <a:pt x="-15898" y="240458"/>
                  <a:pt x="21144" y="397620"/>
                  <a:pt x="24848" y="333062"/>
                </a:cubicBezTo>
                <a:cubicBezTo>
                  <a:pt x="28552" y="268504"/>
                  <a:pt x="65065" y="115045"/>
                  <a:pt x="91523" y="69537"/>
                </a:cubicBezTo>
                <a:cubicBezTo>
                  <a:pt x="117981" y="24029"/>
                  <a:pt x="156611" y="42020"/>
                  <a:pt x="183598" y="60012"/>
                </a:cubicBezTo>
                <a:cubicBezTo>
                  <a:pt x="210585" y="78004"/>
                  <a:pt x="277790" y="158437"/>
                  <a:pt x="272498" y="1489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7D26B5F7-F839-483C-B264-C9926EA7881B}"/>
              </a:ext>
            </a:extLst>
          </p:cNvPr>
          <p:cNvSpPr/>
          <p:nvPr/>
        </p:nvSpPr>
        <p:spPr>
          <a:xfrm>
            <a:off x="7452709" y="4098618"/>
            <a:ext cx="186915" cy="1865989"/>
          </a:xfrm>
          <a:custGeom>
            <a:avLst/>
            <a:gdLst>
              <a:gd name="connsiteX0" fmla="*/ 2191 w 186915"/>
              <a:gd name="connsiteY0" fmla="*/ 92382 h 1865989"/>
              <a:gd name="connsiteX1" fmla="*/ 126016 w 186915"/>
              <a:gd name="connsiteY1" fmla="*/ 1098857 h 1865989"/>
              <a:gd name="connsiteX2" fmla="*/ 164116 w 186915"/>
              <a:gd name="connsiteY2" fmla="*/ 1721157 h 1865989"/>
              <a:gd name="connsiteX3" fmla="*/ 148241 w 186915"/>
              <a:gd name="connsiteY3" fmla="*/ 1857682 h 1865989"/>
              <a:gd name="connsiteX4" fmla="*/ 186341 w 186915"/>
              <a:gd name="connsiteY4" fmla="*/ 1559232 h 1865989"/>
              <a:gd name="connsiteX5" fmla="*/ 113316 w 186915"/>
              <a:gd name="connsiteY5" fmla="*/ 946457 h 1865989"/>
              <a:gd name="connsiteX6" fmla="*/ 49816 w 186915"/>
              <a:gd name="connsiteY6" fmla="*/ 140007 h 1865989"/>
              <a:gd name="connsiteX7" fmla="*/ 2191 w 186915"/>
              <a:gd name="connsiteY7" fmla="*/ 92382 h 186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915" h="1865989">
                <a:moveTo>
                  <a:pt x="2191" y="92382"/>
                </a:moveTo>
                <a:cubicBezTo>
                  <a:pt x="14891" y="252190"/>
                  <a:pt x="99029" y="827395"/>
                  <a:pt x="126016" y="1098857"/>
                </a:cubicBezTo>
                <a:cubicBezTo>
                  <a:pt x="153003" y="1370319"/>
                  <a:pt x="160412" y="1594686"/>
                  <a:pt x="164116" y="1721157"/>
                </a:cubicBezTo>
                <a:cubicBezTo>
                  <a:pt x="167820" y="1847628"/>
                  <a:pt x="144537" y="1884669"/>
                  <a:pt x="148241" y="1857682"/>
                </a:cubicBezTo>
                <a:cubicBezTo>
                  <a:pt x="151945" y="1830695"/>
                  <a:pt x="192162" y="1711103"/>
                  <a:pt x="186341" y="1559232"/>
                </a:cubicBezTo>
                <a:cubicBezTo>
                  <a:pt x="180520" y="1407361"/>
                  <a:pt x="136070" y="1182995"/>
                  <a:pt x="113316" y="946457"/>
                </a:cubicBezTo>
                <a:cubicBezTo>
                  <a:pt x="90562" y="709920"/>
                  <a:pt x="64103" y="279178"/>
                  <a:pt x="49816" y="140007"/>
                </a:cubicBezTo>
                <a:cubicBezTo>
                  <a:pt x="35529" y="836"/>
                  <a:pt x="-10509" y="-67426"/>
                  <a:pt x="2191" y="923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43D8D06-F04A-455A-BB68-A575441FD9B6}"/>
              </a:ext>
            </a:extLst>
          </p:cNvPr>
          <p:cNvSpPr/>
          <p:nvPr/>
        </p:nvSpPr>
        <p:spPr>
          <a:xfrm>
            <a:off x="6755927" y="5104936"/>
            <a:ext cx="904705" cy="899007"/>
          </a:xfrm>
          <a:custGeom>
            <a:avLst/>
            <a:gdLst>
              <a:gd name="connsiteX0" fmla="*/ 473 w 904705"/>
              <a:gd name="connsiteY0" fmla="*/ 464 h 899007"/>
              <a:gd name="connsiteX1" fmla="*/ 337023 w 904705"/>
              <a:gd name="connsiteY1" fmla="*/ 156039 h 899007"/>
              <a:gd name="connsiteX2" fmla="*/ 740248 w 904705"/>
              <a:gd name="connsiteY2" fmla="*/ 676739 h 899007"/>
              <a:gd name="connsiteX3" fmla="*/ 902173 w 904705"/>
              <a:gd name="connsiteY3" fmla="*/ 898989 h 899007"/>
              <a:gd name="connsiteX4" fmla="*/ 806923 w 904705"/>
              <a:gd name="connsiteY4" fmla="*/ 667214 h 899007"/>
              <a:gd name="connsiteX5" fmla="*/ 410048 w 904705"/>
              <a:gd name="connsiteY5" fmla="*/ 190964 h 899007"/>
              <a:gd name="connsiteX6" fmla="*/ 473 w 904705"/>
              <a:gd name="connsiteY6" fmla="*/ 464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705" h="899007">
                <a:moveTo>
                  <a:pt x="473" y="464"/>
                </a:moveTo>
                <a:cubicBezTo>
                  <a:pt x="-11698" y="-5357"/>
                  <a:pt x="213727" y="43326"/>
                  <a:pt x="337023" y="156039"/>
                </a:cubicBezTo>
                <a:cubicBezTo>
                  <a:pt x="460319" y="268752"/>
                  <a:pt x="646056" y="552914"/>
                  <a:pt x="740248" y="676739"/>
                </a:cubicBezTo>
                <a:cubicBezTo>
                  <a:pt x="834440" y="800564"/>
                  <a:pt x="891061" y="900576"/>
                  <a:pt x="902173" y="898989"/>
                </a:cubicBezTo>
                <a:cubicBezTo>
                  <a:pt x="913285" y="897402"/>
                  <a:pt x="888944" y="785218"/>
                  <a:pt x="806923" y="667214"/>
                </a:cubicBezTo>
                <a:cubicBezTo>
                  <a:pt x="724902" y="549210"/>
                  <a:pt x="538106" y="302089"/>
                  <a:pt x="410048" y="190964"/>
                </a:cubicBezTo>
                <a:cubicBezTo>
                  <a:pt x="281990" y="79839"/>
                  <a:pt x="12644" y="6285"/>
                  <a:pt x="473" y="4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0721C5BF-6716-4EB6-937B-E75A1842AE45}"/>
              </a:ext>
            </a:extLst>
          </p:cNvPr>
          <p:cNvSpPr/>
          <p:nvPr/>
        </p:nvSpPr>
        <p:spPr>
          <a:xfrm>
            <a:off x="6051545" y="5128880"/>
            <a:ext cx="776655" cy="1037988"/>
          </a:xfrm>
          <a:custGeom>
            <a:avLst/>
            <a:gdLst>
              <a:gd name="connsiteX0" fmla="*/ 774705 w 776655"/>
              <a:gd name="connsiteY0" fmla="*/ 8270 h 1037988"/>
              <a:gd name="connsiteX1" fmla="*/ 612780 w 776655"/>
              <a:gd name="connsiteY1" fmla="*/ 43195 h 1037988"/>
              <a:gd name="connsiteX2" fmla="*/ 441330 w 776655"/>
              <a:gd name="connsiteY2" fmla="*/ 265445 h 1037988"/>
              <a:gd name="connsiteX3" fmla="*/ 269880 w 776655"/>
              <a:gd name="connsiteY3" fmla="*/ 684545 h 1037988"/>
              <a:gd name="connsiteX4" fmla="*/ 193680 w 776655"/>
              <a:gd name="connsiteY4" fmla="*/ 852820 h 1037988"/>
              <a:gd name="connsiteX5" fmla="*/ 5 w 776655"/>
              <a:gd name="connsiteY5" fmla="*/ 1036970 h 1037988"/>
              <a:gd name="connsiteX6" fmla="*/ 200030 w 776655"/>
              <a:gd name="connsiteY6" fmla="*/ 767095 h 1037988"/>
              <a:gd name="connsiteX7" fmla="*/ 371480 w 776655"/>
              <a:gd name="connsiteY7" fmla="*/ 367045 h 1037988"/>
              <a:gd name="connsiteX8" fmla="*/ 498480 w 776655"/>
              <a:gd name="connsiteY8" fmla="*/ 147970 h 1037988"/>
              <a:gd name="connsiteX9" fmla="*/ 774705 w 776655"/>
              <a:gd name="connsiteY9" fmla="*/ 8270 h 103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655" h="1037988">
                <a:moveTo>
                  <a:pt x="774705" y="8270"/>
                </a:moveTo>
                <a:cubicBezTo>
                  <a:pt x="793755" y="-9192"/>
                  <a:pt x="668342" y="332"/>
                  <a:pt x="612780" y="43195"/>
                </a:cubicBezTo>
                <a:cubicBezTo>
                  <a:pt x="557217" y="86058"/>
                  <a:pt x="498480" y="158553"/>
                  <a:pt x="441330" y="265445"/>
                </a:cubicBezTo>
                <a:cubicBezTo>
                  <a:pt x="384180" y="372337"/>
                  <a:pt x="311155" y="586649"/>
                  <a:pt x="269880" y="684545"/>
                </a:cubicBezTo>
                <a:cubicBezTo>
                  <a:pt x="228605" y="782441"/>
                  <a:pt x="238659" y="794083"/>
                  <a:pt x="193680" y="852820"/>
                </a:cubicBezTo>
                <a:cubicBezTo>
                  <a:pt x="148701" y="911557"/>
                  <a:pt x="-1053" y="1051257"/>
                  <a:pt x="5" y="1036970"/>
                </a:cubicBezTo>
                <a:cubicBezTo>
                  <a:pt x="1063" y="1022683"/>
                  <a:pt x="138117" y="878749"/>
                  <a:pt x="200030" y="767095"/>
                </a:cubicBezTo>
                <a:cubicBezTo>
                  <a:pt x="261942" y="655441"/>
                  <a:pt x="321738" y="470233"/>
                  <a:pt x="371480" y="367045"/>
                </a:cubicBezTo>
                <a:cubicBezTo>
                  <a:pt x="421222" y="263858"/>
                  <a:pt x="434451" y="205649"/>
                  <a:pt x="498480" y="147970"/>
                </a:cubicBezTo>
                <a:cubicBezTo>
                  <a:pt x="562509" y="90291"/>
                  <a:pt x="755655" y="25732"/>
                  <a:pt x="774705" y="82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08A4ED0-E3DC-40FD-8B26-B9F24B3D9E89}"/>
              </a:ext>
            </a:extLst>
          </p:cNvPr>
          <p:cNvSpPr/>
          <p:nvPr/>
        </p:nvSpPr>
        <p:spPr>
          <a:xfrm>
            <a:off x="7487870" y="4210386"/>
            <a:ext cx="2371380" cy="1040517"/>
          </a:xfrm>
          <a:custGeom>
            <a:avLst/>
            <a:gdLst>
              <a:gd name="connsiteX0" fmla="*/ 11480 w 2371380"/>
              <a:gd name="connsiteY0" fmla="*/ 12364 h 1040517"/>
              <a:gd name="connsiteX1" fmla="*/ 87680 w 2371380"/>
              <a:gd name="connsiteY1" fmla="*/ 63164 h 1040517"/>
              <a:gd name="connsiteX2" fmla="*/ 354380 w 2371380"/>
              <a:gd name="connsiteY2" fmla="*/ 367964 h 1040517"/>
              <a:gd name="connsiteX3" fmla="*/ 817930 w 2371380"/>
              <a:gd name="connsiteY3" fmla="*/ 672764 h 1040517"/>
              <a:gd name="connsiteX4" fmla="*/ 2348280 w 2371380"/>
              <a:gd name="connsiteY4" fmla="*/ 1034714 h 1040517"/>
              <a:gd name="connsiteX5" fmla="*/ 1656130 w 2371380"/>
              <a:gd name="connsiteY5" fmla="*/ 869614 h 1040517"/>
              <a:gd name="connsiteX6" fmla="*/ 519480 w 2371380"/>
              <a:gd name="connsiteY6" fmla="*/ 526714 h 1040517"/>
              <a:gd name="connsiteX7" fmla="*/ 303580 w 2371380"/>
              <a:gd name="connsiteY7" fmla="*/ 228264 h 1040517"/>
              <a:gd name="connsiteX8" fmla="*/ 11480 w 2371380"/>
              <a:gd name="connsiteY8" fmla="*/ 12364 h 104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1380" h="1040517">
                <a:moveTo>
                  <a:pt x="11480" y="12364"/>
                </a:moveTo>
                <a:cubicBezTo>
                  <a:pt x="-24503" y="-15153"/>
                  <a:pt x="30530" y="3897"/>
                  <a:pt x="87680" y="63164"/>
                </a:cubicBezTo>
                <a:cubicBezTo>
                  <a:pt x="144830" y="122431"/>
                  <a:pt x="232672" y="266364"/>
                  <a:pt x="354380" y="367964"/>
                </a:cubicBezTo>
                <a:cubicBezTo>
                  <a:pt x="476088" y="469564"/>
                  <a:pt x="485613" y="561639"/>
                  <a:pt x="817930" y="672764"/>
                </a:cubicBezTo>
                <a:cubicBezTo>
                  <a:pt x="1150247" y="783889"/>
                  <a:pt x="2208580" y="1001906"/>
                  <a:pt x="2348280" y="1034714"/>
                </a:cubicBezTo>
                <a:cubicBezTo>
                  <a:pt x="2487980" y="1067522"/>
                  <a:pt x="1960930" y="954281"/>
                  <a:pt x="1656130" y="869614"/>
                </a:cubicBezTo>
                <a:cubicBezTo>
                  <a:pt x="1351330" y="784947"/>
                  <a:pt x="744905" y="633606"/>
                  <a:pt x="519480" y="526714"/>
                </a:cubicBezTo>
                <a:cubicBezTo>
                  <a:pt x="294055" y="419822"/>
                  <a:pt x="385072" y="311872"/>
                  <a:pt x="303580" y="228264"/>
                </a:cubicBezTo>
                <a:cubicBezTo>
                  <a:pt x="222088" y="144656"/>
                  <a:pt x="47463" y="39881"/>
                  <a:pt x="11480" y="123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E1FD521-70C6-4E9F-9AFE-169437E9A5FD}"/>
              </a:ext>
            </a:extLst>
          </p:cNvPr>
          <p:cNvSpPr/>
          <p:nvPr/>
        </p:nvSpPr>
        <p:spPr>
          <a:xfrm>
            <a:off x="2541069" y="4300675"/>
            <a:ext cx="3014900" cy="1715114"/>
          </a:xfrm>
          <a:custGeom>
            <a:avLst/>
            <a:gdLst>
              <a:gd name="connsiteX0" fmla="*/ 3012708 w 3014900"/>
              <a:gd name="connsiteY0" fmla="*/ 1818 h 1715114"/>
              <a:gd name="connsiteX1" fmla="*/ 2772076 w 3014900"/>
              <a:gd name="connsiteY1" fmla="*/ 348327 h 1715114"/>
              <a:gd name="connsiteX2" fmla="*/ 2656573 w 3014900"/>
              <a:gd name="connsiteY2" fmla="*/ 521582 h 1715114"/>
              <a:gd name="connsiteX3" fmla="*/ 2358190 w 3014900"/>
              <a:gd name="connsiteY3" fmla="*/ 694837 h 1715114"/>
              <a:gd name="connsiteX4" fmla="*/ 1472666 w 3014900"/>
              <a:gd name="connsiteY4" fmla="*/ 954719 h 1715114"/>
              <a:gd name="connsiteX5" fmla="*/ 721895 w 3014900"/>
              <a:gd name="connsiteY5" fmla="*/ 1378230 h 1715114"/>
              <a:gd name="connsiteX6" fmla="*/ 0 w 3014900"/>
              <a:gd name="connsiteY6" fmla="*/ 1715114 h 1715114"/>
              <a:gd name="connsiteX7" fmla="*/ 2618072 w 3014900"/>
              <a:gd name="connsiteY7" fmla="*/ 511957 h 1715114"/>
              <a:gd name="connsiteX8" fmla="*/ 3012708 w 3014900"/>
              <a:gd name="connsiteY8" fmla="*/ 1818 h 171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4900" h="1715114">
                <a:moveTo>
                  <a:pt x="3012708" y="1818"/>
                </a:moveTo>
                <a:cubicBezTo>
                  <a:pt x="3038375" y="-25454"/>
                  <a:pt x="2831432" y="261700"/>
                  <a:pt x="2772076" y="348327"/>
                </a:cubicBezTo>
                <a:cubicBezTo>
                  <a:pt x="2712720" y="434954"/>
                  <a:pt x="2725554" y="463830"/>
                  <a:pt x="2656573" y="521582"/>
                </a:cubicBezTo>
                <a:cubicBezTo>
                  <a:pt x="2587592" y="579334"/>
                  <a:pt x="2555508" y="622648"/>
                  <a:pt x="2358190" y="694837"/>
                </a:cubicBezTo>
                <a:cubicBezTo>
                  <a:pt x="2160872" y="767027"/>
                  <a:pt x="1745382" y="840820"/>
                  <a:pt x="1472666" y="954719"/>
                </a:cubicBezTo>
                <a:cubicBezTo>
                  <a:pt x="1199950" y="1068618"/>
                  <a:pt x="967339" y="1251498"/>
                  <a:pt x="721895" y="1378230"/>
                </a:cubicBezTo>
                <a:cubicBezTo>
                  <a:pt x="476451" y="1504963"/>
                  <a:pt x="0" y="1715114"/>
                  <a:pt x="0" y="1715114"/>
                </a:cubicBezTo>
                <a:cubicBezTo>
                  <a:pt x="316030" y="1570735"/>
                  <a:pt x="2111141" y="792694"/>
                  <a:pt x="2618072" y="511957"/>
                </a:cubicBezTo>
                <a:cubicBezTo>
                  <a:pt x="3125003" y="231220"/>
                  <a:pt x="2987041" y="29090"/>
                  <a:pt x="3012708" y="18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24D54AA-75B4-41D3-B318-1BE904B5E936}"/>
              </a:ext>
            </a:extLst>
          </p:cNvPr>
          <p:cNvSpPr/>
          <p:nvPr/>
        </p:nvSpPr>
        <p:spPr>
          <a:xfrm>
            <a:off x="4807646" y="4641342"/>
            <a:ext cx="535771" cy="1622455"/>
          </a:xfrm>
          <a:custGeom>
            <a:avLst/>
            <a:gdLst>
              <a:gd name="connsiteX0" fmla="*/ 450154 w 535771"/>
              <a:gd name="connsiteY0" fmla="*/ 210058 h 1622455"/>
              <a:gd name="connsiteX1" fmla="*/ 130114 w 535771"/>
              <a:gd name="connsiteY1" fmla="*/ 850138 h 1622455"/>
              <a:gd name="connsiteX2" fmla="*/ 33594 w 535771"/>
              <a:gd name="connsiteY2" fmla="*/ 992378 h 1622455"/>
              <a:gd name="connsiteX3" fmla="*/ 8194 w 535771"/>
              <a:gd name="connsiteY3" fmla="*/ 1083818 h 1622455"/>
              <a:gd name="connsiteX4" fmla="*/ 165674 w 535771"/>
              <a:gd name="connsiteY4" fmla="*/ 1119378 h 1622455"/>
              <a:gd name="connsiteX5" fmla="*/ 130114 w 535771"/>
              <a:gd name="connsiteY5" fmla="*/ 1363218 h 1622455"/>
              <a:gd name="connsiteX6" fmla="*/ 48834 w 535771"/>
              <a:gd name="connsiteY6" fmla="*/ 1622298 h 1622455"/>
              <a:gd name="connsiteX7" fmla="*/ 140274 w 535771"/>
              <a:gd name="connsiteY7" fmla="*/ 1398778 h 1622455"/>
              <a:gd name="connsiteX8" fmla="*/ 160594 w 535771"/>
              <a:gd name="connsiteY8" fmla="*/ 1220978 h 1622455"/>
              <a:gd name="connsiteX9" fmla="*/ 180914 w 535771"/>
              <a:gd name="connsiteY9" fmla="*/ 1093978 h 1622455"/>
              <a:gd name="connsiteX10" fmla="*/ 69154 w 535771"/>
              <a:gd name="connsiteY10" fmla="*/ 1038098 h 1622455"/>
              <a:gd name="connsiteX11" fmla="*/ 196154 w 535771"/>
              <a:gd name="connsiteY11" fmla="*/ 809498 h 1622455"/>
              <a:gd name="connsiteX12" fmla="*/ 521274 w 535771"/>
              <a:gd name="connsiteY12" fmla="*/ 32258 h 1622455"/>
              <a:gd name="connsiteX13" fmla="*/ 450154 w 535771"/>
              <a:gd name="connsiteY13" fmla="*/ 210058 h 162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771" h="1622455">
                <a:moveTo>
                  <a:pt x="450154" y="210058"/>
                </a:moveTo>
                <a:cubicBezTo>
                  <a:pt x="384961" y="346371"/>
                  <a:pt x="199541" y="719751"/>
                  <a:pt x="130114" y="850138"/>
                </a:cubicBezTo>
                <a:cubicBezTo>
                  <a:pt x="60687" y="980525"/>
                  <a:pt x="53914" y="953431"/>
                  <a:pt x="33594" y="992378"/>
                </a:cubicBezTo>
                <a:cubicBezTo>
                  <a:pt x="13274" y="1031325"/>
                  <a:pt x="-13819" y="1062651"/>
                  <a:pt x="8194" y="1083818"/>
                </a:cubicBezTo>
                <a:cubicBezTo>
                  <a:pt x="30207" y="1104985"/>
                  <a:pt x="145354" y="1072811"/>
                  <a:pt x="165674" y="1119378"/>
                </a:cubicBezTo>
                <a:cubicBezTo>
                  <a:pt x="185994" y="1165945"/>
                  <a:pt x="149587" y="1279398"/>
                  <a:pt x="130114" y="1363218"/>
                </a:cubicBezTo>
                <a:cubicBezTo>
                  <a:pt x="110641" y="1447038"/>
                  <a:pt x="47141" y="1616371"/>
                  <a:pt x="48834" y="1622298"/>
                </a:cubicBezTo>
                <a:cubicBezTo>
                  <a:pt x="50527" y="1628225"/>
                  <a:pt x="121647" y="1465665"/>
                  <a:pt x="140274" y="1398778"/>
                </a:cubicBezTo>
                <a:cubicBezTo>
                  <a:pt x="158901" y="1331891"/>
                  <a:pt x="153821" y="1271778"/>
                  <a:pt x="160594" y="1220978"/>
                </a:cubicBezTo>
                <a:cubicBezTo>
                  <a:pt x="167367" y="1170178"/>
                  <a:pt x="196154" y="1124458"/>
                  <a:pt x="180914" y="1093978"/>
                </a:cubicBezTo>
                <a:cubicBezTo>
                  <a:pt x="165674" y="1063498"/>
                  <a:pt x="66614" y="1085511"/>
                  <a:pt x="69154" y="1038098"/>
                </a:cubicBezTo>
                <a:cubicBezTo>
                  <a:pt x="71694" y="990685"/>
                  <a:pt x="120801" y="977138"/>
                  <a:pt x="196154" y="809498"/>
                </a:cubicBezTo>
                <a:cubicBezTo>
                  <a:pt x="271507" y="641858"/>
                  <a:pt x="482327" y="128778"/>
                  <a:pt x="521274" y="32258"/>
                </a:cubicBezTo>
                <a:cubicBezTo>
                  <a:pt x="560221" y="-64262"/>
                  <a:pt x="515347" y="73745"/>
                  <a:pt x="450154" y="2100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98C120C-916D-491D-8013-EBC43185431C}"/>
              </a:ext>
            </a:extLst>
          </p:cNvPr>
          <p:cNvSpPr/>
          <p:nvPr/>
        </p:nvSpPr>
        <p:spPr>
          <a:xfrm>
            <a:off x="4861560" y="6253480"/>
            <a:ext cx="193040" cy="340360"/>
          </a:xfrm>
          <a:custGeom>
            <a:avLst/>
            <a:gdLst>
              <a:gd name="connsiteX0" fmla="*/ 0 w 193040"/>
              <a:gd name="connsiteY0" fmla="*/ 0 h 340360"/>
              <a:gd name="connsiteX1" fmla="*/ 193040 w 193040"/>
              <a:gd name="connsiteY1" fmla="*/ 340360 h 3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040" h="340360">
                <a:moveTo>
                  <a:pt x="0" y="0"/>
                </a:moveTo>
                <a:cubicBezTo>
                  <a:pt x="46143" y="108373"/>
                  <a:pt x="92287" y="216747"/>
                  <a:pt x="193040" y="34036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23A2140-AEFE-4F5B-92EC-81FBF5E72ED6}"/>
              </a:ext>
            </a:extLst>
          </p:cNvPr>
          <p:cNvSpPr/>
          <p:nvPr/>
        </p:nvSpPr>
        <p:spPr>
          <a:xfrm>
            <a:off x="4855468" y="6231759"/>
            <a:ext cx="271327" cy="592157"/>
          </a:xfrm>
          <a:custGeom>
            <a:avLst/>
            <a:gdLst>
              <a:gd name="connsiteX0" fmla="*/ 1012 w 271327"/>
              <a:gd name="connsiteY0" fmla="*/ 1401 h 592157"/>
              <a:gd name="connsiteX1" fmla="*/ 178812 w 271327"/>
              <a:gd name="connsiteY1" fmla="*/ 362081 h 592157"/>
              <a:gd name="connsiteX2" fmla="*/ 270252 w 271327"/>
              <a:gd name="connsiteY2" fmla="*/ 590681 h 592157"/>
              <a:gd name="connsiteX3" fmla="*/ 224532 w 271327"/>
              <a:gd name="connsiteY3" fmla="*/ 453521 h 592157"/>
              <a:gd name="connsiteX4" fmla="*/ 158492 w 271327"/>
              <a:gd name="connsiteY4" fmla="*/ 316361 h 592157"/>
              <a:gd name="connsiteX5" fmla="*/ 107692 w 271327"/>
              <a:gd name="connsiteY5" fmla="*/ 240161 h 592157"/>
              <a:gd name="connsiteX6" fmla="*/ 1012 w 271327"/>
              <a:gd name="connsiteY6" fmla="*/ 1401 h 59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327" h="592157">
                <a:moveTo>
                  <a:pt x="1012" y="1401"/>
                </a:moveTo>
                <a:cubicBezTo>
                  <a:pt x="12865" y="21721"/>
                  <a:pt x="133939" y="263868"/>
                  <a:pt x="178812" y="362081"/>
                </a:cubicBezTo>
                <a:cubicBezTo>
                  <a:pt x="223685" y="460294"/>
                  <a:pt x="262632" y="575441"/>
                  <a:pt x="270252" y="590681"/>
                </a:cubicBezTo>
                <a:cubicBezTo>
                  <a:pt x="277872" y="605921"/>
                  <a:pt x="243159" y="499241"/>
                  <a:pt x="224532" y="453521"/>
                </a:cubicBezTo>
                <a:cubicBezTo>
                  <a:pt x="205905" y="407801"/>
                  <a:pt x="177965" y="351921"/>
                  <a:pt x="158492" y="316361"/>
                </a:cubicBezTo>
                <a:cubicBezTo>
                  <a:pt x="139019" y="280801"/>
                  <a:pt x="130552" y="292654"/>
                  <a:pt x="107692" y="240161"/>
                </a:cubicBezTo>
                <a:cubicBezTo>
                  <a:pt x="84832" y="187668"/>
                  <a:pt x="-10841" y="-18919"/>
                  <a:pt x="1012" y="14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5F955816-2953-4AAC-90E4-D12614A3F837}"/>
              </a:ext>
            </a:extLst>
          </p:cNvPr>
          <p:cNvSpPr/>
          <p:nvPr/>
        </p:nvSpPr>
        <p:spPr>
          <a:xfrm>
            <a:off x="4864786" y="6214894"/>
            <a:ext cx="271327" cy="592157"/>
          </a:xfrm>
          <a:custGeom>
            <a:avLst/>
            <a:gdLst>
              <a:gd name="connsiteX0" fmla="*/ 1012 w 271327"/>
              <a:gd name="connsiteY0" fmla="*/ 1401 h 592157"/>
              <a:gd name="connsiteX1" fmla="*/ 178812 w 271327"/>
              <a:gd name="connsiteY1" fmla="*/ 362081 h 592157"/>
              <a:gd name="connsiteX2" fmla="*/ 270252 w 271327"/>
              <a:gd name="connsiteY2" fmla="*/ 590681 h 592157"/>
              <a:gd name="connsiteX3" fmla="*/ 224532 w 271327"/>
              <a:gd name="connsiteY3" fmla="*/ 453521 h 592157"/>
              <a:gd name="connsiteX4" fmla="*/ 158492 w 271327"/>
              <a:gd name="connsiteY4" fmla="*/ 316361 h 592157"/>
              <a:gd name="connsiteX5" fmla="*/ 107692 w 271327"/>
              <a:gd name="connsiteY5" fmla="*/ 240161 h 592157"/>
              <a:gd name="connsiteX6" fmla="*/ 1012 w 271327"/>
              <a:gd name="connsiteY6" fmla="*/ 1401 h 59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327" h="592157">
                <a:moveTo>
                  <a:pt x="1012" y="1401"/>
                </a:moveTo>
                <a:cubicBezTo>
                  <a:pt x="12865" y="21721"/>
                  <a:pt x="133939" y="263868"/>
                  <a:pt x="178812" y="362081"/>
                </a:cubicBezTo>
                <a:cubicBezTo>
                  <a:pt x="223685" y="460294"/>
                  <a:pt x="262632" y="575441"/>
                  <a:pt x="270252" y="590681"/>
                </a:cubicBezTo>
                <a:cubicBezTo>
                  <a:pt x="277872" y="605921"/>
                  <a:pt x="243159" y="499241"/>
                  <a:pt x="224532" y="453521"/>
                </a:cubicBezTo>
                <a:cubicBezTo>
                  <a:pt x="205905" y="407801"/>
                  <a:pt x="177965" y="351921"/>
                  <a:pt x="158492" y="316361"/>
                </a:cubicBezTo>
                <a:cubicBezTo>
                  <a:pt x="139019" y="280801"/>
                  <a:pt x="130552" y="292654"/>
                  <a:pt x="107692" y="240161"/>
                </a:cubicBezTo>
                <a:cubicBezTo>
                  <a:pt x="84832" y="187668"/>
                  <a:pt x="-10841" y="-18919"/>
                  <a:pt x="1012" y="14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17960AE-A9E6-4F6F-80EE-269DD3EEE8F1}"/>
              </a:ext>
            </a:extLst>
          </p:cNvPr>
          <p:cNvSpPr/>
          <p:nvPr/>
        </p:nvSpPr>
        <p:spPr>
          <a:xfrm>
            <a:off x="4993257" y="5656669"/>
            <a:ext cx="833503" cy="269146"/>
          </a:xfrm>
          <a:custGeom>
            <a:avLst/>
            <a:gdLst>
              <a:gd name="connsiteX0" fmla="*/ 383 w 833503"/>
              <a:gd name="connsiteY0" fmla="*/ 109131 h 269146"/>
              <a:gd name="connsiteX1" fmla="*/ 391543 w 833503"/>
              <a:gd name="connsiteY1" fmla="*/ 134531 h 269146"/>
              <a:gd name="connsiteX2" fmla="*/ 655703 w 833503"/>
              <a:gd name="connsiteY2" fmla="*/ 266611 h 269146"/>
              <a:gd name="connsiteX3" fmla="*/ 833503 w 833503"/>
              <a:gd name="connsiteY3" fmla="*/ 2451 h 269146"/>
              <a:gd name="connsiteX4" fmla="*/ 655703 w 833503"/>
              <a:gd name="connsiteY4" fmla="*/ 134531 h 269146"/>
              <a:gd name="connsiteX5" fmla="*/ 325503 w 833503"/>
              <a:gd name="connsiteY5" fmla="*/ 129451 h 269146"/>
              <a:gd name="connsiteX6" fmla="*/ 383 w 833503"/>
              <a:gd name="connsiteY6" fmla="*/ 109131 h 2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503" h="269146">
                <a:moveTo>
                  <a:pt x="383" y="109131"/>
                </a:moveTo>
                <a:cubicBezTo>
                  <a:pt x="11390" y="109978"/>
                  <a:pt x="282323" y="108284"/>
                  <a:pt x="391543" y="134531"/>
                </a:cubicBezTo>
                <a:cubicBezTo>
                  <a:pt x="500763" y="160778"/>
                  <a:pt x="582043" y="288624"/>
                  <a:pt x="655703" y="266611"/>
                </a:cubicBezTo>
                <a:cubicBezTo>
                  <a:pt x="729363" y="244598"/>
                  <a:pt x="833503" y="24464"/>
                  <a:pt x="833503" y="2451"/>
                </a:cubicBezTo>
                <a:cubicBezTo>
                  <a:pt x="833503" y="-19562"/>
                  <a:pt x="740370" y="113364"/>
                  <a:pt x="655703" y="134531"/>
                </a:cubicBezTo>
                <a:cubicBezTo>
                  <a:pt x="571036" y="155698"/>
                  <a:pt x="433030" y="134531"/>
                  <a:pt x="325503" y="129451"/>
                </a:cubicBezTo>
                <a:cubicBezTo>
                  <a:pt x="217976" y="124371"/>
                  <a:pt x="-10624" y="108284"/>
                  <a:pt x="383" y="1091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B2262B4-5FFF-4418-A8E0-98A4F99FDF2E}"/>
              </a:ext>
            </a:extLst>
          </p:cNvPr>
          <p:cNvSpPr/>
          <p:nvPr/>
        </p:nvSpPr>
        <p:spPr>
          <a:xfrm>
            <a:off x="8092248" y="4783457"/>
            <a:ext cx="884321" cy="490836"/>
          </a:xfrm>
          <a:custGeom>
            <a:avLst/>
            <a:gdLst>
              <a:gd name="connsiteX0" fmla="*/ 19877 w 884321"/>
              <a:gd name="connsiteY0" fmla="*/ 1268 h 490836"/>
              <a:gd name="connsiteX1" fmla="*/ 19877 w 884321"/>
              <a:gd name="connsiteY1" fmla="*/ 67943 h 490836"/>
              <a:gd name="connsiteX2" fmla="*/ 283402 w 884321"/>
              <a:gd name="connsiteY2" fmla="*/ 293368 h 490836"/>
              <a:gd name="connsiteX3" fmla="*/ 880302 w 884321"/>
              <a:gd name="connsiteY3" fmla="*/ 487043 h 490836"/>
              <a:gd name="connsiteX4" fmla="*/ 531052 w 884321"/>
              <a:gd name="connsiteY4" fmla="*/ 410843 h 490836"/>
              <a:gd name="connsiteX5" fmla="*/ 264352 w 884321"/>
              <a:gd name="connsiteY5" fmla="*/ 277493 h 490836"/>
              <a:gd name="connsiteX6" fmla="*/ 29402 w 884321"/>
              <a:gd name="connsiteY6" fmla="*/ 112393 h 490836"/>
              <a:gd name="connsiteX7" fmla="*/ 19877 w 884321"/>
              <a:gd name="connsiteY7" fmla="*/ 1268 h 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4321" h="490836">
                <a:moveTo>
                  <a:pt x="19877" y="1268"/>
                </a:moveTo>
                <a:cubicBezTo>
                  <a:pt x="18290" y="-6140"/>
                  <a:pt x="-24044" y="19260"/>
                  <a:pt x="19877" y="67943"/>
                </a:cubicBezTo>
                <a:cubicBezTo>
                  <a:pt x="63798" y="116626"/>
                  <a:pt x="139998" y="223518"/>
                  <a:pt x="283402" y="293368"/>
                </a:cubicBezTo>
                <a:cubicBezTo>
                  <a:pt x="426806" y="363218"/>
                  <a:pt x="839027" y="467464"/>
                  <a:pt x="880302" y="487043"/>
                </a:cubicBezTo>
                <a:cubicBezTo>
                  <a:pt x="921577" y="506622"/>
                  <a:pt x="633710" y="445768"/>
                  <a:pt x="531052" y="410843"/>
                </a:cubicBezTo>
                <a:cubicBezTo>
                  <a:pt x="428394" y="375918"/>
                  <a:pt x="347960" y="327235"/>
                  <a:pt x="264352" y="277493"/>
                </a:cubicBezTo>
                <a:cubicBezTo>
                  <a:pt x="180744" y="227751"/>
                  <a:pt x="72264" y="155784"/>
                  <a:pt x="29402" y="112393"/>
                </a:cubicBezTo>
                <a:cubicBezTo>
                  <a:pt x="-13460" y="69002"/>
                  <a:pt x="21464" y="8676"/>
                  <a:pt x="19877" y="12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A37D789E-23E1-438D-82A5-0C8403DD227A}"/>
              </a:ext>
            </a:extLst>
          </p:cNvPr>
          <p:cNvSpPr/>
          <p:nvPr/>
        </p:nvSpPr>
        <p:spPr>
          <a:xfrm>
            <a:off x="8736686" y="5282990"/>
            <a:ext cx="223987" cy="406873"/>
          </a:xfrm>
          <a:custGeom>
            <a:avLst/>
            <a:gdLst>
              <a:gd name="connsiteX0" fmla="*/ 197764 w 223987"/>
              <a:gd name="connsiteY0" fmla="*/ 210 h 406873"/>
              <a:gd name="connsiteX1" fmla="*/ 134264 w 223987"/>
              <a:gd name="connsiteY1" fmla="*/ 235160 h 406873"/>
              <a:gd name="connsiteX2" fmla="*/ 914 w 223987"/>
              <a:gd name="connsiteY2" fmla="*/ 406610 h 406873"/>
              <a:gd name="connsiteX3" fmla="*/ 207289 w 223987"/>
              <a:gd name="connsiteY3" fmla="*/ 197060 h 406873"/>
              <a:gd name="connsiteX4" fmla="*/ 197764 w 223987"/>
              <a:gd name="connsiteY4" fmla="*/ 210 h 40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987" h="406873">
                <a:moveTo>
                  <a:pt x="197764" y="210"/>
                </a:moveTo>
                <a:cubicBezTo>
                  <a:pt x="185593" y="6560"/>
                  <a:pt x="167072" y="167427"/>
                  <a:pt x="134264" y="235160"/>
                </a:cubicBezTo>
                <a:cubicBezTo>
                  <a:pt x="101456" y="302893"/>
                  <a:pt x="-11257" y="412960"/>
                  <a:pt x="914" y="406610"/>
                </a:cubicBezTo>
                <a:cubicBezTo>
                  <a:pt x="13085" y="400260"/>
                  <a:pt x="170247" y="261618"/>
                  <a:pt x="207289" y="197060"/>
                </a:cubicBezTo>
                <a:cubicBezTo>
                  <a:pt x="244331" y="132502"/>
                  <a:pt x="209935" y="-6140"/>
                  <a:pt x="197764" y="2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円弧 1065">
            <a:extLst>
              <a:ext uri="{FF2B5EF4-FFF2-40B4-BE49-F238E27FC236}">
                <a16:creationId xmlns:a16="http://schemas.microsoft.com/office/drawing/2014/main" id="{D95C6AE1-EEE6-4AF3-A2A7-B804EBAA171A}"/>
              </a:ext>
            </a:extLst>
          </p:cNvPr>
          <p:cNvSpPr/>
          <p:nvPr/>
        </p:nvSpPr>
        <p:spPr>
          <a:xfrm>
            <a:off x="8766175" y="5692775"/>
            <a:ext cx="55162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53192571-B32E-42DC-805A-BC0B8B5B46C9}"/>
              </a:ext>
            </a:extLst>
          </p:cNvPr>
          <p:cNvSpPr/>
          <p:nvPr/>
        </p:nvSpPr>
        <p:spPr>
          <a:xfrm>
            <a:off x="7918883" y="5667678"/>
            <a:ext cx="1042651" cy="1229905"/>
          </a:xfrm>
          <a:custGeom>
            <a:avLst/>
            <a:gdLst>
              <a:gd name="connsiteX0" fmla="*/ 856817 w 1042651"/>
              <a:gd name="connsiteY0" fmla="*/ 2872 h 1229905"/>
              <a:gd name="connsiteX1" fmla="*/ 1015567 w 1042651"/>
              <a:gd name="connsiteY1" fmla="*/ 104472 h 1229905"/>
              <a:gd name="connsiteX2" fmla="*/ 990167 w 1042651"/>
              <a:gd name="connsiteY2" fmla="*/ 244172 h 1229905"/>
              <a:gd name="connsiteX3" fmla="*/ 513917 w 1042651"/>
              <a:gd name="connsiteY3" fmla="*/ 796622 h 1229905"/>
              <a:gd name="connsiteX4" fmla="*/ 12267 w 1042651"/>
              <a:gd name="connsiteY4" fmla="*/ 1222072 h 1229905"/>
              <a:gd name="connsiteX5" fmla="*/ 221817 w 1042651"/>
              <a:gd name="connsiteY5" fmla="*/ 1006172 h 1229905"/>
              <a:gd name="connsiteX6" fmla="*/ 952067 w 1042651"/>
              <a:gd name="connsiteY6" fmla="*/ 218772 h 1229905"/>
              <a:gd name="connsiteX7" fmla="*/ 856817 w 1042651"/>
              <a:gd name="connsiteY7" fmla="*/ 2872 h 122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651" h="1229905">
                <a:moveTo>
                  <a:pt x="856817" y="2872"/>
                </a:moveTo>
                <a:cubicBezTo>
                  <a:pt x="867400" y="-16178"/>
                  <a:pt x="993342" y="64255"/>
                  <a:pt x="1015567" y="104472"/>
                </a:cubicBezTo>
                <a:cubicBezTo>
                  <a:pt x="1037792" y="144689"/>
                  <a:pt x="1073775" y="128814"/>
                  <a:pt x="990167" y="244172"/>
                </a:cubicBezTo>
                <a:cubicBezTo>
                  <a:pt x="906559" y="359530"/>
                  <a:pt x="676900" y="633639"/>
                  <a:pt x="513917" y="796622"/>
                </a:cubicBezTo>
                <a:cubicBezTo>
                  <a:pt x="350934" y="959605"/>
                  <a:pt x="60950" y="1187147"/>
                  <a:pt x="12267" y="1222072"/>
                </a:cubicBezTo>
                <a:cubicBezTo>
                  <a:pt x="-36416" y="1256997"/>
                  <a:pt x="65184" y="1173389"/>
                  <a:pt x="221817" y="1006172"/>
                </a:cubicBezTo>
                <a:cubicBezTo>
                  <a:pt x="378450" y="838955"/>
                  <a:pt x="844117" y="387047"/>
                  <a:pt x="952067" y="218772"/>
                </a:cubicBezTo>
                <a:cubicBezTo>
                  <a:pt x="1060017" y="50497"/>
                  <a:pt x="846234" y="21922"/>
                  <a:pt x="856817" y="28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A82F5C17-49CF-4C28-8769-DA8EDFECB541}"/>
              </a:ext>
            </a:extLst>
          </p:cNvPr>
          <p:cNvSpPr/>
          <p:nvPr/>
        </p:nvSpPr>
        <p:spPr>
          <a:xfrm>
            <a:off x="7594072" y="5224369"/>
            <a:ext cx="1256111" cy="480831"/>
          </a:xfrm>
          <a:custGeom>
            <a:avLst/>
            <a:gdLst>
              <a:gd name="connsiteX0" fmla="*/ 528 w 1256111"/>
              <a:gd name="connsiteY0" fmla="*/ 1681 h 480831"/>
              <a:gd name="connsiteX1" fmla="*/ 476778 w 1256111"/>
              <a:gd name="connsiteY1" fmla="*/ 382681 h 480831"/>
              <a:gd name="connsiteX2" fmla="*/ 1226078 w 1256111"/>
              <a:gd name="connsiteY2" fmla="*/ 477931 h 480831"/>
              <a:gd name="connsiteX3" fmla="*/ 1060978 w 1256111"/>
              <a:gd name="connsiteY3" fmla="*/ 452531 h 480831"/>
              <a:gd name="connsiteX4" fmla="*/ 622828 w 1256111"/>
              <a:gd name="connsiteY4" fmla="*/ 414431 h 480831"/>
              <a:gd name="connsiteX5" fmla="*/ 387878 w 1256111"/>
              <a:gd name="connsiteY5" fmla="*/ 249331 h 480831"/>
              <a:gd name="connsiteX6" fmla="*/ 528 w 1256111"/>
              <a:gd name="connsiteY6" fmla="*/ 1681 h 48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6111" h="480831">
                <a:moveTo>
                  <a:pt x="528" y="1681"/>
                </a:moveTo>
                <a:cubicBezTo>
                  <a:pt x="15345" y="23906"/>
                  <a:pt x="272520" y="303306"/>
                  <a:pt x="476778" y="382681"/>
                </a:cubicBezTo>
                <a:cubicBezTo>
                  <a:pt x="681036" y="462056"/>
                  <a:pt x="1128711" y="466289"/>
                  <a:pt x="1226078" y="477931"/>
                </a:cubicBezTo>
                <a:cubicBezTo>
                  <a:pt x="1323445" y="489573"/>
                  <a:pt x="1161520" y="463114"/>
                  <a:pt x="1060978" y="452531"/>
                </a:cubicBezTo>
                <a:cubicBezTo>
                  <a:pt x="960436" y="441948"/>
                  <a:pt x="735011" y="448298"/>
                  <a:pt x="622828" y="414431"/>
                </a:cubicBezTo>
                <a:cubicBezTo>
                  <a:pt x="510645" y="380564"/>
                  <a:pt x="489478" y="314948"/>
                  <a:pt x="387878" y="249331"/>
                </a:cubicBezTo>
                <a:cubicBezTo>
                  <a:pt x="286278" y="183714"/>
                  <a:pt x="-14289" y="-20544"/>
                  <a:pt x="528" y="16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FCD06380-08C7-440D-8D43-3BD697BE209B}"/>
              </a:ext>
            </a:extLst>
          </p:cNvPr>
          <p:cNvSpPr/>
          <p:nvPr/>
        </p:nvSpPr>
        <p:spPr>
          <a:xfrm>
            <a:off x="7125837" y="5370781"/>
            <a:ext cx="554538" cy="1659611"/>
          </a:xfrm>
          <a:custGeom>
            <a:avLst/>
            <a:gdLst>
              <a:gd name="connsiteX0" fmla="*/ 525694 w 554538"/>
              <a:gd name="connsiteY0" fmla="*/ 5 h 1659611"/>
              <a:gd name="connsiteX1" fmla="*/ 452122 w 554538"/>
              <a:gd name="connsiteY1" fmla="*/ 693688 h 1659611"/>
              <a:gd name="connsiteX2" fmla="*/ 177 w 554538"/>
              <a:gd name="connsiteY2" fmla="*/ 1650129 h 1659611"/>
              <a:gd name="connsiteX3" fmla="*/ 399570 w 554538"/>
              <a:gd name="connsiteY3" fmla="*/ 1156143 h 1659611"/>
              <a:gd name="connsiteX4" fmla="*/ 546715 w 554538"/>
              <a:gd name="connsiteY4" fmla="*/ 704198 h 1659611"/>
              <a:gd name="connsiteX5" fmla="*/ 525694 w 554538"/>
              <a:gd name="connsiteY5" fmla="*/ 5 h 165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538" h="1659611">
                <a:moveTo>
                  <a:pt x="525694" y="5"/>
                </a:moveTo>
                <a:cubicBezTo>
                  <a:pt x="509928" y="-1747"/>
                  <a:pt x="539708" y="418667"/>
                  <a:pt x="452122" y="693688"/>
                </a:cubicBezTo>
                <a:cubicBezTo>
                  <a:pt x="364536" y="968709"/>
                  <a:pt x="8936" y="1573053"/>
                  <a:pt x="177" y="1650129"/>
                </a:cubicBezTo>
                <a:cubicBezTo>
                  <a:pt x="-8582" y="1727205"/>
                  <a:pt x="308480" y="1313798"/>
                  <a:pt x="399570" y="1156143"/>
                </a:cubicBezTo>
                <a:cubicBezTo>
                  <a:pt x="490660" y="998488"/>
                  <a:pt x="525694" y="891633"/>
                  <a:pt x="546715" y="704198"/>
                </a:cubicBezTo>
                <a:cubicBezTo>
                  <a:pt x="567736" y="516764"/>
                  <a:pt x="541460" y="1757"/>
                  <a:pt x="525694" y="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A735AAE-A441-4704-8655-A4F0CC449DEC}"/>
              </a:ext>
            </a:extLst>
          </p:cNvPr>
          <p:cNvSpPr/>
          <p:nvPr/>
        </p:nvSpPr>
        <p:spPr>
          <a:xfrm>
            <a:off x="6001369" y="6014035"/>
            <a:ext cx="599128" cy="786158"/>
          </a:xfrm>
          <a:custGeom>
            <a:avLst/>
            <a:gdLst>
              <a:gd name="connsiteX0" fmla="*/ 52590 w 599128"/>
              <a:gd name="connsiteY0" fmla="*/ 124006 h 786158"/>
              <a:gd name="connsiteX1" fmla="*/ 52590 w 599128"/>
              <a:gd name="connsiteY1" fmla="*/ 50434 h 786158"/>
              <a:gd name="connsiteX2" fmla="*/ 599128 w 599128"/>
              <a:gd name="connsiteY2" fmla="*/ 786158 h 78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128" h="786158">
                <a:moveTo>
                  <a:pt x="52590" y="124006"/>
                </a:moveTo>
                <a:cubicBezTo>
                  <a:pt x="7045" y="32040"/>
                  <a:pt x="-38500" y="-59925"/>
                  <a:pt x="52590" y="50434"/>
                </a:cubicBezTo>
                <a:cubicBezTo>
                  <a:pt x="143680" y="160793"/>
                  <a:pt x="450232" y="603979"/>
                  <a:pt x="599128" y="78615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CF191CA-7504-4433-84B2-141A00466A99}"/>
              </a:ext>
            </a:extLst>
          </p:cNvPr>
          <p:cNvSpPr/>
          <p:nvPr/>
        </p:nvSpPr>
        <p:spPr>
          <a:xfrm>
            <a:off x="5944950" y="5906814"/>
            <a:ext cx="616838" cy="1219828"/>
          </a:xfrm>
          <a:custGeom>
            <a:avLst/>
            <a:gdLst>
              <a:gd name="connsiteX0" fmla="*/ 3905 w 616838"/>
              <a:gd name="connsiteY0" fmla="*/ 0 h 1219828"/>
              <a:gd name="connsiteX1" fmla="*/ 45947 w 616838"/>
              <a:gd name="connsiteY1" fmla="*/ 115614 h 1219828"/>
              <a:gd name="connsiteX2" fmla="*/ 329726 w 616838"/>
              <a:gd name="connsiteY2" fmla="*/ 546538 h 1219828"/>
              <a:gd name="connsiteX3" fmla="*/ 613505 w 616838"/>
              <a:gd name="connsiteY3" fmla="*/ 1208689 h 1219828"/>
              <a:gd name="connsiteX4" fmla="*/ 476871 w 616838"/>
              <a:gd name="connsiteY4" fmla="*/ 935420 h 1219828"/>
              <a:gd name="connsiteX5" fmla="*/ 350747 w 616838"/>
              <a:gd name="connsiteY5" fmla="*/ 588579 h 1219828"/>
              <a:gd name="connsiteX6" fmla="*/ 350747 w 616838"/>
              <a:gd name="connsiteY6" fmla="*/ 388883 h 1219828"/>
              <a:gd name="connsiteX7" fmla="*/ 14416 w 616838"/>
              <a:gd name="connsiteY7" fmla="*/ 52552 h 1219828"/>
              <a:gd name="connsiteX8" fmla="*/ 3905 w 616838"/>
              <a:gd name="connsiteY8" fmla="*/ 0 h 121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838" h="1219828">
                <a:moveTo>
                  <a:pt x="3905" y="0"/>
                </a:moveTo>
                <a:cubicBezTo>
                  <a:pt x="-2226" y="12262"/>
                  <a:pt x="-8357" y="24524"/>
                  <a:pt x="45947" y="115614"/>
                </a:cubicBezTo>
                <a:cubicBezTo>
                  <a:pt x="100251" y="206704"/>
                  <a:pt x="235133" y="364359"/>
                  <a:pt x="329726" y="546538"/>
                </a:cubicBezTo>
                <a:cubicBezTo>
                  <a:pt x="424319" y="728717"/>
                  <a:pt x="588981" y="1143875"/>
                  <a:pt x="613505" y="1208689"/>
                </a:cubicBezTo>
                <a:cubicBezTo>
                  <a:pt x="638029" y="1273503"/>
                  <a:pt x="520664" y="1038772"/>
                  <a:pt x="476871" y="935420"/>
                </a:cubicBezTo>
                <a:cubicBezTo>
                  <a:pt x="433078" y="832068"/>
                  <a:pt x="371768" y="679668"/>
                  <a:pt x="350747" y="588579"/>
                </a:cubicBezTo>
                <a:cubicBezTo>
                  <a:pt x="329726" y="497490"/>
                  <a:pt x="406802" y="478221"/>
                  <a:pt x="350747" y="388883"/>
                </a:cubicBezTo>
                <a:cubicBezTo>
                  <a:pt x="294692" y="299545"/>
                  <a:pt x="73975" y="112111"/>
                  <a:pt x="14416" y="52552"/>
                </a:cubicBezTo>
                <a:lnTo>
                  <a:pt x="390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F735110-0D74-4096-98E6-3F1B1B3F5451}"/>
              </a:ext>
            </a:extLst>
          </p:cNvPr>
          <p:cNvSpPr/>
          <p:nvPr/>
        </p:nvSpPr>
        <p:spPr>
          <a:xfrm>
            <a:off x="6588299" y="5181184"/>
            <a:ext cx="413598" cy="72567"/>
          </a:xfrm>
          <a:custGeom>
            <a:avLst/>
            <a:gdLst>
              <a:gd name="connsiteX0" fmla="*/ 15701 w 413598"/>
              <a:gd name="connsiteY0" fmla="*/ 72383 h 72567"/>
              <a:gd name="connsiteX1" fmla="*/ 62268 w 413598"/>
              <a:gd name="connsiteY1" fmla="*/ 21583 h 72567"/>
              <a:gd name="connsiteX2" fmla="*/ 409401 w 413598"/>
              <a:gd name="connsiteY2" fmla="*/ 416 h 72567"/>
              <a:gd name="connsiteX3" fmla="*/ 240068 w 413598"/>
              <a:gd name="connsiteY3" fmla="*/ 38516 h 72567"/>
              <a:gd name="connsiteX4" fmla="*/ 15701 w 413598"/>
              <a:gd name="connsiteY4" fmla="*/ 72383 h 7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598" h="72567">
                <a:moveTo>
                  <a:pt x="15701" y="72383"/>
                </a:moveTo>
                <a:cubicBezTo>
                  <a:pt x="-13932" y="69561"/>
                  <a:pt x="-3349" y="33577"/>
                  <a:pt x="62268" y="21583"/>
                </a:cubicBezTo>
                <a:cubicBezTo>
                  <a:pt x="127885" y="9589"/>
                  <a:pt x="379768" y="-2406"/>
                  <a:pt x="409401" y="416"/>
                </a:cubicBezTo>
                <a:cubicBezTo>
                  <a:pt x="439034" y="3238"/>
                  <a:pt x="304273" y="32166"/>
                  <a:pt x="240068" y="38516"/>
                </a:cubicBezTo>
                <a:cubicBezTo>
                  <a:pt x="175863" y="44866"/>
                  <a:pt x="45334" y="75205"/>
                  <a:pt x="15701" y="723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8B89BFD-3C1B-40B4-915B-F5775AE66423}"/>
              </a:ext>
            </a:extLst>
          </p:cNvPr>
          <p:cNvSpPr/>
          <p:nvPr/>
        </p:nvSpPr>
        <p:spPr>
          <a:xfrm>
            <a:off x="6433271" y="5547446"/>
            <a:ext cx="410276" cy="463913"/>
          </a:xfrm>
          <a:custGeom>
            <a:avLst/>
            <a:gdLst>
              <a:gd name="connsiteX0" fmla="*/ 1396 w 410276"/>
              <a:gd name="connsiteY0" fmla="*/ 2454 h 463913"/>
              <a:gd name="connsiteX1" fmla="*/ 352762 w 410276"/>
              <a:gd name="connsiteY1" fmla="*/ 277621 h 463913"/>
              <a:gd name="connsiteX2" fmla="*/ 407796 w 410276"/>
              <a:gd name="connsiteY2" fmla="*/ 463887 h 463913"/>
              <a:gd name="connsiteX3" fmla="*/ 331596 w 410276"/>
              <a:gd name="connsiteY3" fmla="*/ 290321 h 463913"/>
              <a:gd name="connsiteX4" fmla="*/ 234229 w 410276"/>
              <a:gd name="connsiteY4" fmla="*/ 150621 h 463913"/>
              <a:gd name="connsiteX5" fmla="*/ 1396 w 410276"/>
              <a:gd name="connsiteY5" fmla="*/ 2454 h 46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76" h="463913">
                <a:moveTo>
                  <a:pt x="1396" y="2454"/>
                </a:moveTo>
                <a:cubicBezTo>
                  <a:pt x="21151" y="23621"/>
                  <a:pt x="285029" y="200716"/>
                  <a:pt x="352762" y="277621"/>
                </a:cubicBezTo>
                <a:cubicBezTo>
                  <a:pt x="420495" y="354527"/>
                  <a:pt x="411324" y="461770"/>
                  <a:pt x="407796" y="463887"/>
                </a:cubicBezTo>
                <a:cubicBezTo>
                  <a:pt x="404268" y="466004"/>
                  <a:pt x="360524" y="342532"/>
                  <a:pt x="331596" y="290321"/>
                </a:cubicBezTo>
                <a:cubicBezTo>
                  <a:pt x="302668" y="238110"/>
                  <a:pt x="291379" y="198599"/>
                  <a:pt x="234229" y="150621"/>
                </a:cubicBezTo>
                <a:cubicBezTo>
                  <a:pt x="177079" y="102643"/>
                  <a:pt x="-18359" y="-18713"/>
                  <a:pt x="1396" y="24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43F72B83-28DD-4C07-93CD-9EECCBE696CC}"/>
              </a:ext>
            </a:extLst>
          </p:cNvPr>
          <p:cNvSpPr/>
          <p:nvPr/>
        </p:nvSpPr>
        <p:spPr>
          <a:xfrm>
            <a:off x="7022892" y="5325114"/>
            <a:ext cx="159886" cy="550891"/>
          </a:xfrm>
          <a:custGeom>
            <a:avLst/>
            <a:gdLst>
              <a:gd name="connsiteX0" fmla="*/ 135675 w 159886"/>
              <a:gd name="connsiteY0" fmla="*/ 419 h 550891"/>
              <a:gd name="connsiteX1" fmla="*/ 152608 w 159886"/>
              <a:gd name="connsiteY1" fmla="*/ 148586 h 550891"/>
              <a:gd name="connsiteX2" fmla="*/ 12908 w 159886"/>
              <a:gd name="connsiteY2" fmla="*/ 487253 h 550891"/>
              <a:gd name="connsiteX3" fmla="*/ 12908 w 159886"/>
              <a:gd name="connsiteY3" fmla="*/ 542286 h 550891"/>
              <a:gd name="connsiteX4" fmla="*/ 72175 w 159886"/>
              <a:gd name="connsiteY4" fmla="*/ 377186 h 550891"/>
              <a:gd name="connsiteX5" fmla="*/ 89108 w 159886"/>
              <a:gd name="connsiteY5" fmla="*/ 182453 h 550891"/>
              <a:gd name="connsiteX6" fmla="*/ 97575 w 159886"/>
              <a:gd name="connsiteY6" fmla="*/ 106253 h 550891"/>
              <a:gd name="connsiteX7" fmla="*/ 135675 w 159886"/>
              <a:gd name="connsiteY7" fmla="*/ 419 h 5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86" h="550891">
                <a:moveTo>
                  <a:pt x="135675" y="419"/>
                </a:moveTo>
                <a:cubicBezTo>
                  <a:pt x="144847" y="7474"/>
                  <a:pt x="173069" y="67447"/>
                  <a:pt x="152608" y="148586"/>
                </a:cubicBezTo>
                <a:cubicBezTo>
                  <a:pt x="132147" y="229725"/>
                  <a:pt x="36191" y="421636"/>
                  <a:pt x="12908" y="487253"/>
                </a:cubicBezTo>
                <a:cubicBezTo>
                  <a:pt x="-10375" y="552870"/>
                  <a:pt x="3030" y="560631"/>
                  <a:pt x="12908" y="542286"/>
                </a:cubicBezTo>
                <a:cubicBezTo>
                  <a:pt x="22786" y="523942"/>
                  <a:pt x="59475" y="437158"/>
                  <a:pt x="72175" y="377186"/>
                </a:cubicBezTo>
                <a:cubicBezTo>
                  <a:pt x="84875" y="317214"/>
                  <a:pt x="84875" y="227608"/>
                  <a:pt x="89108" y="182453"/>
                </a:cubicBezTo>
                <a:cubicBezTo>
                  <a:pt x="93341" y="137298"/>
                  <a:pt x="82053" y="135181"/>
                  <a:pt x="97575" y="106253"/>
                </a:cubicBezTo>
                <a:cubicBezTo>
                  <a:pt x="113097" y="77325"/>
                  <a:pt x="126503" y="-6636"/>
                  <a:pt x="135675" y="4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8F48281-C439-4A7D-AD91-35486EF75474}"/>
              </a:ext>
            </a:extLst>
          </p:cNvPr>
          <p:cNvSpPr/>
          <p:nvPr/>
        </p:nvSpPr>
        <p:spPr>
          <a:xfrm>
            <a:off x="6764826" y="5806365"/>
            <a:ext cx="309082" cy="72496"/>
          </a:xfrm>
          <a:custGeom>
            <a:avLst/>
            <a:gdLst>
              <a:gd name="connsiteX0" fmla="*/ 41 w 309082"/>
              <a:gd name="connsiteY0" fmla="*/ 1768 h 72496"/>
              <a:gd name="connsiteX1" fmla="*/ 84707 w 309082"/>
              <a:gd name="connsiteY1" fmla="*/ 22935 h 72496"/>
              <a:gd name="connsiteX2" fmla="*/ 309074 w 309082"/>
              <a:gd name="connsiteY2" fmla="*/ 56802 h 72496"/>
              <a:gd name="connsiteX3" fmla="*/ 93174 w 309082"/>
              <a:gd name="connsiteY3" fmla="*/ 69502 h 72496"/>
              <a:gd name="connsiteX4" fmla="*/ 41 w 309082"/>
              <a:gd name="connsiteY4" fmla="*/ 1768 h 7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82" h="72496">
                <a:moveTo>
                  <a:pt x="41" y="1768"/>
                </a:moveTo>
                <a:cubicBezTo>
                  <a:pt x="-1370" y="-5993"/>
                  <a:pt x="33201" y="13763"/>
                  <a:pt x="84707" y="22935"/>
                </a:cubicBezTo>
                <a:cubicBezTo>
                  <a:pt x="136213" y="32107"/>
                  <a:pt x="307663" y="49041"/>
                  <a:pt x="309074" y="56802"/>
                </a:cubicBezTo>
                <a:cubicBezTo>
                  <a:pt x="310485" y="64563"/>
                  <a:pt x="138329" y="78674"/>
                  <a:pt x="93174" y="69502"/>
                </a:cubicBezTo>
                <a:cubicBezTo>
                  <a:pt x="48019" y="60330"/>
                  <a:pt x="1452" y="9529"/>
                  <a:pt x="41" y="17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6B3E020-AF83-4F6F-9CBE-D83CBDCCED4C}"/>
              </a:ext>
            </a:extLst>
          </p:cNvPr>
          <p:cNvSpPr/>
          <p:nvPr/>
        </p:nvSpPr>
        <p:spPr>
          <a:xfrm>
            <a:off x="6723014" y="5886387"/>
            <a:ext cx="122488" cy="1064633"/>
          </a:xfrm>
          <a:custGeom>
            <a:avLst/>
            <a:gdLst>
              <a:gd name="connsiteX0" fmla="*/ 75719 w 122488"/>
              <a:gd name="connsiteY0" fmla="*/ 2180 h 1064633"/>
              <a:gd name="connsiteX1" fmla="*/ 84186 w 122488"/>
              <a:gd name="connsiteY1" fmla="*/ 535580 h 1064633"/>
              <a:gd name="connsiteX2" fmla="*/ 37619 w 122488"/>
              <a:gd name="connsiteY2" fmla="*/ 810746 h 1064633"/>
              <a:gd name="connsiteX3" fmla="*/ 3753 w 122488"/>
              <a:gd name="connsiteY3" fmla="*/ 997013 h 1064633"/>
              <a:gd name="connsiteX4" fmla="*/ 7986 w 122488"/>
              <a:gd name="connsiteY4" fmla="*/ 1056280 h 1064633"/>
              <a:gd name="connsiteX5" fmla="*/ 67253 w 122488"/>
              <a:gd name="connsiteY5" fmla="*/ 831913 h 1064633"/>
              <a:gd name="connsiteX6" fmla="*/ 122286 w 122488"/>
              <a:gd name="connsiteY6" fmla="*/ 366246 h 1064633"/>
              <a:gd name="connsiteX7" fmla="*/ 75719 w 122488"/>
              <a:gd name="connsiteY7" fmla="*/ 2180 h 106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488" h="1064633">
                <a:moveTo>
                  <a:pt x="75719" y="2180"/>
                </a:moveTo>
                <a:cubicBezTo>
                  <a:pt x="69369" y="30402"/>
                  <a:pt x="90536" y="400819"/>
                  <a:pt x="84186" y="535580"/>
                </a:cubicBezTo>
                <a:cubicBezTo>
                  <a:pt x="77836" y="670341"/>
                  <a:pt x="51024" y="733841"/>
                  <a:pt x="37619" y="810746"/>
                </a:cubicBezTo>
                <a:cubicBezTo>
                  <a:pt x="24214" y="887651"/>
                  <a:pt x="8692" y="956091"/>
                  <a:pt x="3753" y="997013"/>
                </a:cubicBezTo>
                <a:cubicBezTo>
                  <a:pt x="-1186" y="1037935"/>
                  <a:pt x="-2597" y="1083797"/>
                  <a:pt x="7986" y="1056280"/>
                </a:cubicBezTo>
                <a:cubicBezTo>
                  <a:pt x="18569" y="1028763"/>
                  <a:pt x="48203" y="946919"/>
                  <a:pt x="67253" y="831913"/>
                </a:cubicBezTo>
                <a:cubicBezTo>
                  <a:pt x="86303" y="716907"/>
                  <a:pt x="118758" y="505946"/>
                  <a:pt x="122286" y="366246"/>
                </a:cubicBezTo>
                <a:cubicBezTo>
                  <a:pt x="125814" y="226546"/>
                  <a:pt x="82069" y="-26042"/>
                  <a:pt x="75719" y="21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86E4E5D-A0F2-4933-A575-9C1B99C46300}"/>
              </a:ext>
            </a:extLst>
          </p:cNvPr>
          <p:cNvSpPr/>
          <p:nvPr/>
        </p:nvSpPr>
        <p:spPr>
          <a:xfrm>
            <a:off x="7039504" y="5838966"/>
            <a:ext cx="387470" cy="734985"/>
          </a:xfrm>
          <a:custGeom>
            <a:avLst/>
            <a:gdLst>
              <a:gd name="connsiteX0" fmla="*/ 13229 w 387470"/>
              <a:gd name="connsiteY0" fmla="*/ 28434 h 734985"/>
              <a:gd name="connsiteX1" fmla="*/ 25929 w 387470"/>
              <a:gd name="connsiteY1" fmla="*/ 83467 h 734985"/>
              <a:gd name="connsiteX2" fmla="*/ 246063 w 387470"/>
              <a:gd name="connsiteY2" fmla="*/ 549134 h 734985"/>
              <a:gd name="connsiteX3" fmla="*/ 385763 w 387470"/>
              <a:gd name="connsiteY3" fmla="*/ 731167 h 734985"/>
              <a:gd name="connsiteX4" fmla="*/ 309563 w 387470"/>
              <a:gd name="connsiteY4" fmla="*/ 650734 h 734985"/>
              <a:gd name="connsiteX5" fmla="*/ 106363 w 387470"/>
              <a:gd name="connsiteY5" fmla="*/ 396734 h 734985"/>
              <a:gd name="connsiteX6" fmla="*/ 13229 w 387470"/>
              <a:gd name="connsiteY6" fmla="*/ 28434 h 73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470" h="734985">
                <a:moveTo>
                  <a:pt x="13229" y="28434"/>
                </a:moveTo>
                <a:cubicBezTo>
                  <a:pt x="-177" y="-23777"/>
                  <a:pt x="-12877" y="-3316"/>
                  <a:pt x="25929" y="83467"/>
                </a:cubicBezTo>
                <a:cubicBezTo>
                  <a:pt x="64735" y="170250"/>
                  <a:pt x="186091" y="441184"/>
                  <a:pt x="246063" y="549134"/>
                </a:cubicBezTo>
                <a:cubicBezTo>
                  <a:pt x="306035" y="657084"/>
                  <a:pt x="375180" y="714234"/>
                  <a:pt x="385763" y="731167"/>
                </a:cubicBezTo>
                <a:cubicBezTo>
                  <a:pt x="396346" y="748100"/>
                  <a:pt x="356130" y="706473"/>
                  <a:pt x="309563" y="650734"/>
                </a:cubicBezTo>
                <a:cubicBezTo>
                  <a:pt x="262996" y="594995"/>
                  <a:pt x="161396" y="499745"/>
                  <a:pt x="106363" y="396734"/>
                </a:cubicBezTo>
                <a:cubicBezTo>
                  <a:pt x="51330" y="293723"/>
                  <a:pt x="26635" y="80645"/>
                  <a:pt x="13229" y="284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0FEC7B01-3B8D-4105-A898-20E7015E6C4F}"/>
              </a:ext>
            </a:extLst>
          </p:cNvPr>
          <p:cNvSpPr/>
          <p:nvPr/>
        </p:nvSpPr>
        <p:spPr>
          <a:xfrm>
            <a:off x="6345284" y="5908028"/>
            <a:ext cx="320594" cy="59349"/>
          </a:xfrm>
          <a:custGeom>
            <a:avLst/>
            <a:gdLst>
              <a:gd name="connsiteX0" fmla="*/ 9796 w 320594"/>
              <a:gd name="connsiteY0" fmla="*/ 12 h 59349"/>
              <a:gd name="connsiteX1" fmla="*/ 319676 w 320594"/>
              <a:gd name="connsiteY1" fmla="*/ 50812 h 59349"/>
              <a:gd name="connsiteX2" fmla="*/ 101236 w 320594"/>
              <a:gd name="connsiteY2" fmla="*/ 55892 h 59349"/>
              <a:gd name="connsiteX3" fmla="*/ 9796 w 320594"/>
              <a:gd name="connsiteY3" fmla="*/ 12 h 5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594" h="59349">
                <a:moveTo>
                  <a:pt x="9796" y="12"/>
                </a:moveTo>
                <a:cubicBezTo>
                  <a:pt x="46203" y="-835"/>
                  <a:pt x="304436" y="41499"/>
                  <a:pt x="319676" y="50812"/>
                </a:cubicBezTo>
                <a:cubicBezTo>
                  <a:pt x="334916" y="60125"/>
                  <a:pt x="156269" y="61819"/>
                  <a:pt x="101236" y="55892"/>
                </a:cubicBezTo>
                <a:cubicBezTo>
                  <a:pt x="46203" y="49965"/>
                  <a:pt x="-26611" y="859"/>
                  <a:pt x="9796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EF377F41-26A4-4C58-9492-7086B8B03B20}"/>
              </a:ext>
            </a:extLst>
          </p:cNvPr>
          <p:cNvSpPr/>
          <p:nvPr/>
        </p:nvSpPr>
        <p:spPr>
          <a:xfrm>
            <a:off x="6385798" y="6065755"/>
            <a:ext cx="281119" cy="70927"/>
          </a:xfrm>
          <a:custGeom>
            <a:avLst/>
            <a:gdLst>
              <a:gd name="connsiteX0" fmla="*/ 4842 w 281119"/>
              <a:gd name="connsiteY0" fmla="*/ 15005 h 70927"/>
              <a:gd name="connsiteX1" fmla="*/ 86122 w 281119"/>
              <a:gd name="connsiteY1" fmla="*/ 20085 h 70927"/>
              <a:gd name="connsiteX2" fmla="*/ 279162 w 281119"/>
              <a:gd name="connsiteY2" fmla="*/ 15005 h 70927"/>
              <a:gd name="connsiteX3" fmla="*/ 187722 w 281119"/>
              <a:gd name="connsiteY3" fmla="*/ 70885 h 70927"/>
              <a:gd name="connsiteX4" fmla="*/ 218202 w 281119"/>
              <a:gd name="connsiteY4" fmla="*/ 4845 h 70927"/>
              <a:gd name="connsiteX5" fmla="*/ 4842 w 281119"/>
              <a:gd name="connsiteY5" fmla="*/ 15005 h 7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119" h="70927">
                <a:moveTo>
                  <a:pt x="4842" y="15005"/>
                </a:moveTo>
                <a:cubicBezTo>
                  <a:pt x="-17171" y="17545"/>
                  <a:pt x="40402" y="20085"/>
                  <a:pt x="86122" y="20085"/>
                </a:cubicBezTo>
                <a:cubicBezTo>
                  <a:pt x="131842" y="20085"/>
                  <a:pt x="262229" y="6538"/>
                  <a:pt x="279162" y="15005"/>
                </a:cubicBezTo>
                <a:cubicBezTo>
                  <a:pt x="296095" y="23472"/>
                  <a:pt x="197882" y="72578"/>
                  <a:pt x="187722" y="70885"/>
                </a:cubicBezTo>
                <a:cubicBezTo>
                  <a:pt x="177562" y="69192"/>
                  <a:pt x="245295" y="19238"/>
                  <a:pt x="218202" y="4845"/>
                </a:cubicBezTo>
                <a:cubicBezTo>
                  <a:pt x="191109" y="-9548"/>
                  <a:pt x="26855" y="12465"/>
                  <a:pt x="4842" y="1500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65E8703C-3745-4454-84E2-3E84494D6AB3}"/>
              </a:ext>
            </a:extLst>
          </p:cNvPr>
          <p:cNvSpPr/>
          <p:nvPr/>
        </p:nvSpPr>
        <p:spPr>
          <a:xfrm>
            <a:off x="6424473" y="6155502"/>
            <a:ext cx="280832" cy="134996"/>
          </a:xfrm>
          <a:custGeom>
            <a:avLst/>
            <a:gdLst>
              <a:gd name="connsiteX0" fmla="*/ 276047 w 280832"/>
              <a:gd name="connsiteY0" fmla="*/ 1458 h 134996"/>
              <a:gd name="connsiteX1" fmla="*/ 1727 w 280832"/>
              <a:gd name="connsiteY1" fmla="*/ 133538 h 134996"/>
              <a:gd name="connsiteX2" fmla="*/ 164287 w 280832"/>
              <a:gd name="connsiteY2" fmla="*/ 67498 h 134996"/>
              <a:gd name="connsiteX3" fmla="*/ 276047 w 280832"/>
              <a:gd name="connsiteY3" fmla="*/ 1458 h 13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832" h="134996">
                <a:moveTo>
                  <a:pt x="276047" y="1458"/>
                </a:moveTo>
                <a:cubicBezTo>
                  <a:pt x="248954" y="12465"/>
                  <a:pt x="20354" y="122531"/>
                  <a:pt x="1727" y="133538"/>
                </a:cubicBezTo>
                <a:cubicBezTo>
                  <a:pt x="-16900" y="144545"/>
                  <a:pt x="120260" y="90358"/>
                  <a:pt x="164287" y="67498"/>
                </a:cubicBezTo>
                <a:cubicBezTo>
                  <a:pt x="208314" y="44638"/>
                  <a:pt x="303140" y="-9549"/>
                  <a:pt x="276047" y="14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DD169E2-09FC-4F8A-8D03-DC4CB0DD47AA}"/>
              </a:ext>
            </a:extLst>
          </p:cNvPr>
          <p:cNvSpPr/>
          <p:nvPr/>
        </p:nvSpPr>
        <p:spPr>
          <a:xfrm>
            <a:off x="7178020" y="5811520"/>
            <a:ext cx="228620" cy="111760"/>
          </a:xfrm>
          <a:custGeom>
            <a:avLst/>
            <a:gdLst>
              <a:gd name="connsiteX0" fmla="*/ 228620 w 228620"/>
              <a:gd name="connsiteY0" fmla="*/ 0 h 111760"/>
              <a:gd name="connsiteX1" fmla="*/ 20 w 228620"/>
              <a:gd name="connsiteY1" fmla="*/ 111760 h 111760"/>
              <a:gd name="connsiteX2" fmla="*/ 228620 w 228620"/>
              <a:gd name="connsiteY2" fmla="*/ 0 h 11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20" h="111760">
                <a:moveTo>
                  <a:pt x="228620" y="0"/>
                </a:moveTo>
                <a:lnTo>
                  <a:pt x="20" y="111760"/>
                </a:lnTo>
                <a:cubicBezTo>
                  <a:pt x="-2520" y="111760"/>
                  <a:pt x="228620" y="0"/>
                  <a:pt x="22862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952815E-4FA9-434A-B703-6C1C4BB6E8D7}"/>
              </a:ext>
            </a:extLst>
          </p:cNvPr>
          <p:cNvSpPr/>
          <p:nvPr/>
        </p:nvSpPr>
        <p:spPr>
          <a:xfrm>
            <a:off x="7169233" y="5983896"/>
            <a:ext cx="339743" cy="279744"/>
          </a:xfrm>
          <a:custGeom>
            <a:avLst/>
            <a:gdLst>
              <a:gd name="connsiteX0" fmla="*/ 339007 w 339743"/>
              <a:gd name="connsiteY0" fmla="*/ 344 h 279744"/>
              <a:gd name="connsiteX1" fmla="*/ 3727 w 339743"/>
              <a:gd name="connsiteY1" fmla="*/ 66384 h 279744"/>
              <a:gd name="connsiteX2" fmla="*/ 156127 w 339743"/>
              <a:gd name="connsiteY2" fmla="*/ 112104 h 279744"/>
              <a:gd name="connsiteX3" fmla="*/ 105327 w 339743"/>
              <a:gd name="connsiteY3" fmla="*/ 203544 h 279744"/>
              <a:gd name="connsiteX4" fmla="*/ 237407 w 339743"/>
              <a:gd name="connsiteY4" fmla="*/ 279744 h 279744"/>
              <a:gd name="connsiteX5" fmla="*/ 105327 w 339743"/>
              <a:gd name="connsiteY5" fmla="*/ 193384 h 279744"/>
              <a:gd name="connsiteX6" fmla="*/ 95167 w 339743"/>
              <a:gd name="connsiteY6" fmla="*/ 96864 h 279744"/>
              <a:gd name="connsiteX7" fmla="*/ 339007 w 339743"/>
              <a:gd name="connsiteY7" fmla="*/ 344 h 27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43" h="279744">
                <a:moveTo>
                  <a:pt x="339007" y="344"/>
                </a:moveTo>
                <a:cubicBezTo>
                  <a:pt x="323767" y="-4736"/>
                  <a:pt x="34207" y="47757"/>
                  <a:pt x="3727" y="66384"/>
                </a:cubicBezTo>
                <a:cubicBezTo>
                  <a:pt x="-26753" y="85011"/>
                  <a:pt x="139194" y="89244"/>
                  <a:pt x="156127" y="112104"/>
                </a:cubicBezTo>
                <a:cubicBezTo>
                  <a:pt x="173060" y="134964"/>
                  <a:pt x="91780" y="175604"/>
                  <a:pt x="105327" y="203544"/>
                </a:cubicBezTo>
                <a:cubicBezTo>
                  <a:pt x="118874" y="231484"/>
                  <a:pt x="237407" y="279744"/>
                  <a:pt x="237407" y="279744"/>
                </a:cubicBezTo>
                <a:cubicBezTo>
                  <a:pt x="237407" y="278051"/>
                  <a:pt x="129034" y="223864"/>
                  <a:pt x="105327" y="193384"/>
                </a:cubicBezTo>
                <a:cubicBezTo>
                  <a:pt x="81620" y="162904"/>
                  <a:pt x="62147" y="133271"/>
                  <a:pt x="95167" y="96864"/>
                </a:cubicBezTo>
                <a:cubicBezTo>
                  <a:pt x="128187" y="60457"/>
                  <a:pt x="354247" y="5424"/>
                  <a:pt x="339007" y="3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6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2021-05-03T10:59:48Z</dcterms:created>
  <dcterms:modified xsi:type="dcterms:W3CDTF">2021-05-03T11:33:19Z</dcterms:modified>
</cp:coreProperties>
</file>